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1745" r:id="rId36"/>
    <p:sldId id="1746" r:id="rId37"/>
    <p:sldId id="1747" r:id="rId38"/>
    <p:sldId id="1748" r:id="rId39"/>
    <p:sldId id="1749" r:id="rId40"/>
    <p:sldId id="1750" r:id="rId41"/>
    <p:sldId id="1751" r:id="rId42"/>
    <p:sldId id="1752" r:id="rId43"/>
    <p:sldId id="1753" r:id="rId44"/>
    <p:sldId id="1754" r:id="rId45"/>
    <p:sldId id="1755" r:id="rId46"/>
    <p:sldId id="1756" r:id="rId47"/>
  </p:sldIdLst>
  <p:sldSz cx="18288000" cy="10287000"/>
  <p:notesSz cx="6858000" cy="9144000"/>
  <p:embeddedFontLst>
    <p:embeddedFont>
      <p:font typeface="Amatic SC" panose="00000500000000000000" pitchFamily="2" charset="-79"/>
      <p:regular r:id="rId49"/>
      <p:bold r:id="rId50"/>
    </p:embeddedFont>
    <p:embeddedFont>
      <p:font typeface="Arimo Bold" panose="020B0604020202020204" charset="0"/>
      <p:regular r:id="rId51"/>
    </p:embeddedFont>
    <p:embeddedFont>
      <p:font typeface="Calibri" panose="020F0502020204030204" pitchFamily="34" charset="0"/>
      <p:regular r:id="rId52"/>
      <p:bold r:id="rId53"/>
      <p:italic r:id="rId54"/>
      <p:boldItalic r:id="rId55"/>
    </p:embeddedFont>
    <p:embeddedFont>
      <p:font typeface="Lato" panose="020F0502020204030203" pitchFamily="34" charset="0"/>
      <p:regular r:id="rId56"/>
      <p:bold r:id="rId57"/>
      <p:italic r:id="rId58"/>
      <p:boldItalic r:id="rId59"/>
    </p:embeddedFont>
    <p:embeddedFont>
      <p:font typeface="Lato Black" panose="020F0502020204030203" pitchFamily="34" charset="0"/>
      <p:bold r:id="rId60"/>
      <p:boldItalic r:id="rId61"/>
    </p:embeddedFont>
    <p:embeddedFont>
      <p:font typeface="Montserrat" panose="00000500000000000000" pitchFamily="2" charset="0"/>
      <p:regular r:id="rId62"/>
      <p:bold r:id="rId63"/>
      <p:italic r:id="rId64"/>
      <p:boldItalic r:id="rId65"/>
    </p:embeddedFont>
    <p:embeddedFont>
      <p:font typeface="Montserrat Bold" panose="00000800000000000000" charset="0"/>
      <p:regular r:id="rId66"/>
    </p:embeddedFont>
    <p:embeddedFont>
      <p:font typeface="Montserrat Bold Italics" panose="020B0604020202020204" charset="0"/>
      <p:regular r:id="rId67"/>
    </p:embeddedFont>
    <p:embeddedFont>
      <p:font typeface="Montserrat Italics" panose="020B0604020202020204" charset="0"/>
      <p:regular r:id="rId68"/>
    </p:embeddedFont>
    <p:embeddedFont>
      <p:font typeface="Open Sans Light" panose="020B0306030504020204" pitchFamily="34" charset="0"/>
      <p:regular r:id="rId69"/>
      <p:italic r:id="rId70"/>
    </p:embeddedFont>
    <p:embeddedFont>
      <p:font typeface="Roboto Medium" panose="02000000000000000000" pitchFamily="2" charset="0"/>
      <p:regular r:id="rId71"/>
      <p:italic r:id="rId72"/>
    </p:embeddedFont>
    <p:embeddedFont>
      <p:font typeface="Source Sans Pro" panose="020B0503030403020204" pitchFamily="34" charset="0"/>
      <p:regular r:id="rId73"/>
      <p:bold r:id="rId74"/>
      <p:italic r:id="rId75"/>
      <p:boldItalic r:id="rId7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95" autoAdjust="0"/>
    <p:restoredTop sz="94061" autoAdjust="0"/>
  </p:normalViewPr>
  <p:slideViewPr>
    <p:cSldViewPr>
      <p:cViewPr varScale="1">
        <p:scale>
          <a:sx n="44" d="100"/>
          <a:sy n="44" d="100"/>
        </p:scale>
        <p:origin x="72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5.fntdata"/><Relationship Id="rId68" Type="http://schemas.openxmlformats.org/officeDocument/2006/relationships/font" Target="fonts/font20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5.fntdata"/><Relationship Id="rId58" Type="http://schemas.openxmlformats.org/officeDocument/2006/relationships/font" Target="fonts/font10.fntdata"/><Relationship Id="rId66" Type="http://schemas.openxmlformats.org/officeDocument/2006/relationships/font" Target="fonts/font18.fntdata"/><Relationship Id="rId74" Type="http://schemas.openxmlformats.org/officeDocument/2006/relationships/font" Target="fonts/font26.fntdata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13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8.fntdata"/><Relationship Id="rId64" Type="http://schemas.openxmlformats.org/officeDocument/2006/relationships/font" Target="fonts/font16.fntdata"/><Relationship Id="rId69" Type="http://schemas.openxmlformats.org/officeDocument/2006/relationships/font" Target="fonts/font21.fntdata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font" Target="fonts/font3.fntdata"/><Relationship Id="rId72" Type="http://schemas.openxmlformats.org/officeDocument/2006/relationships/font" Target="fonts/font24.fntdata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1.fntdata"/><Relationship Id="rId67" Type="http://schemas.openxmlformats.org/officeDocument/2006/relationships/font" Target="fonts/font1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6.fntdata"/><Relationship Id="rId62" Type="http://schemas.openxmlformats.org/officeDocument/2006/relationships/font" Target="fonts/font14.fntdata"/><Relationship Id="rId70" Type="http://schemas.openxmlformats.org/officeDocument/2006/relationships/font" Target="fonts/font22.fntdata"/><Relationship Id="rId75" Type="http://schemas.openxmlformats.org/officeDocument/2006/relationships/font" Target="fonts/font2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.fntdata"/><Relationship Id="rId57" Type="http://schemas.openxmlformats.org/officeDocument/2006/relationships/font" Target="fonts/font9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4.fntdata"/><Relationship Id="rId60" Type="http://schemas.openxmlformats.org/officeDocument/2006/relationships/font" Target="fonts/font12.fntdata"/><Relationship Id="rId65" Type="http://schemas.openxmlformats.org/officeDocument/2006/relationships/font" Target="fonts/font17.fntdata"/><Relationship Id="rId73" Type="http://schemas.openxmlformats.org/officeDocument/2006/relationships/font" Target="fonts/font25.fntdata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2.fntdata"/><Relationship Id="rId55" Type="http://schemas.openxmlformats.org/officeDocument/2006/relationships/font" Target="fonts/font7.fntdata"/><Relationship Id="rId76" Type="http://schemas.openxmlformats.org/officeDocument/2006/relationships/font" Target="fonts/font28.fntdata"/><Relationship Id="rId7" Type="http://schemas.openxmlformats.org/officeDocument/2006/relationships/slide" Target="slides/slide6.xml"/><Relationship Id="rId71" Type="http://schemas.openxmlformats.org/officeDocument/2006/relationships/font" Target="fonts/font23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13.01.2024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4461128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8071293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3917239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2863513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9774609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42321166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789195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738821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6919404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6765077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027644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3476705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g"/><Relationship Id="rId4" Type="http://schemas.openxmlformats.org/officeDocument/2006/relationships/image" Target="../media/image19.sv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544800" y="8615364"/>
            <a:ext cx="2624139" cy="1669255"/>
            <a:chOff x="0" y="0"/>
            <a:chExt cx="3498852" cy="2225674"/>
          </a:xfrm>
        </p:grpSpPr>
        <p:sp>
          <p:nvSpPr>
            <p:cNvPr id="3" name="Freeform 3"/>
            <p:cNvSpPr/>
            <p:nvPr/>
          </p:nvSpPr>
          <p:spPr>
            <a:xfrm>
              <a:off x="-127" y="0"/>
              <a:ext cx="3498977" cy="2226056"/>
            </a:xfrm>
            <a:custGeom>
              <a:avLst/>
              <a:gdLst/>
              <a:ahLst/>
              <a:cxnLst/>
              <a:rect l="l" t="t" r="r" b="b"/>
              <a:pathLst>
                <a:path w="3498977" h="2226056">
                  <a:moveTo>
                    <a:pt x="1147064" y="737997"/>
                  </a:moveTo>
                  <a:cubicBezTo>
                    <a:pt x="1081151" y="691388"/>
                    <a:pt x="1015365" y="644779"/>
                    <a:pt x="945642" y="602107"/>
                  </a:cubicBezTo>
                  <a:cubicBezTo>
                    <a:pt x="899160" y="574929"/>
                    <a:pt x="871982" y="543814"/>
                    <a:pt x="887476" y="489458"/>
                  </a:cubicBezTo>
                  <a:cubicBezTo>
                    <a:pt x="902970" y="435102"/>
                    <a:pt x="949452" y="431165"/>
                    <a:pt x="995934" y="438912"/>
                  </a:cubicBezTo>
                  <a:cubicBezTo>
                    <a:pt x="1085088" y="458343"/>
                    <a:pt x="1174115" y="477774"/>
                    <a:pt x="1263269" y="501015"/>
                  </a:cubicBezTo>
                  <a:cubicBezTo>
                    <a:pt x="1317498" y="512699"/>
                    <a:pt x="1356233" y="508762"/>
                    <a:pt x="1398905" y="466090"/>
                  </a:cubicBezTo>
                  <a:cubicBezTo>
                    <a:pt x="1488059" y="384556"/>
                    <a:pt x="1584833" y="310769"/>
                    <a:pt x="1681734" y="240792"/>
                  </a:cubicBezTo>
                  <a:cubicBezTo>
                    <a:pt x="1708912" y="221361"/>
                    <a:pt x="1747647" y="217424"/>
                    <a:pt x="1786382" y="205867"/>
                  </a:cubicBezTo>
                  <a:cubicBezTo>
                    <a:pt x="1774698" y="190373"/>
                    <a:pt x="1747647" y="167005"/>
                    <a:pt x="1735963" y="139827"/>
                  </a:cubicBezTo>
                  <a:cubicBezTo>
                    <a:pt x="1724279" y="104902"/>
                    <a:pt x="1708785" y="46609"/>
                    <a:pt x="1720469" y="34925"/>
                  </a:cubicBezTo>
                  <a:cubicBezTo>
                    <a:pt x="1751457" y="11684"/>
                    <a:pt x="1805686" y="0"/>
                    <a:pt x="1836674" y="15494"/>
                  </a:cubicBezTo>
                  <a:cubicBezTo>
                    <a:pt x="1925828" y="58166"/>
                    <a:pt x="2007108" y="112649"/>
                    <a:pt x="2088515" y="163068"/>
                  </a:cubicBezTo>
                  <a:cubicBezTo>
                    <a:pt x="2115693" y="182499"/>
                    <a:pt x="2142744" y="205740"/>
                    <a:pt x="2165985" y="221361"/>
                  </a:cubicBezTo>
                  <a:cubicBezTo>
                    <a:pt x="2247392" y="155321"/>
                    <a:pt x="2320925" y="89281"/>
                    <a:pt x="2406269" y="30988"/>
                  </a:cubicBezTo>
                  <a:cubicBezTo>
                    <a:pt x="2429510" y="15494"/>
                    <a:pt x="2479929" y="11557"/>
                    <a:pt x="2506980" y="27051"/>
                  </a:cubicBezTo>
                  <a:cubicBezTo>
                    <a:pt x="2549652" y="50419"/>
                    <a:pt x="2549652" y="97028"/>
                    <a:pt x="2526411" y="143637"/>
                  </a:cubicBezTo>
                  <a:cubicBezTo>
                    <a:pt x="2475992" y="232918"/>
                    <a:pt x="2433447" y="322326"/>
                    <a:pt x="2390775" y="415544"/>
                  </a:cubicBezTo>
                  <a:cubicBezTo>
                    <a:pt x="2383028" y="434975"/>
                    <a:pt x="2386838" y="473837"/>
                    <a:pt x="2398522" y="493268"/>
                  </a:cubicBezTo>
                  <a:cubicBezTo>
                    <a:pt x="2541905" y="675767"/>
                    <a:pt x="2685288" y="858393"/>
                    <a:pt x="2828671" y="1040892"/>
                  </a:cubicBezTo>
                  <a:cubicBezTo>
                    <a:pt x="2964307" y="901065"/>
                    <a:pt x="3142488" y="792353"/>
                    <a:pt x="3340100" y="718439"/>
                  </a:cubicBezTo>
                  <a:cubicBezTo>
                    <a:pt x="3386582" y="702945"/>
                    <a:pt x="3433064" y="683514"/>
                    <a:pt x="3464052" y="733933"/>
                  </a:cubicBezTo>
                  <a:cubicBezTo>
                    <a:pt x="3498977" y="784479"/>
                    <a:pt x="3475736" y="823214"/>
                    <a:pt x="3440811" y="866013"/>
                  </a:cubicBezTo>
                  <a:cubicBezTo>
                    <a:pt x="3243199" y="1091311"/>
                    <a:pt x="3115310" y="1355471"/>
                    <a:pt x="3061081" y="1650619"/>
                  </a:cubicBezTo>
                  <a:cubicBezTo>
                    <a:pt x="3041650" y="1747774"/>
                    <a:pt x="3076575" y="1852549"/>
                    <a:pt x="3088259" y="1953641"/>
                  </a:cubicBezTo>
                  <a:cubicBezTo>
                    <a:pt x="3092196" y="1988566"/>
                    <a:pt x="3096006" y="2019681"/>
                    <a:pt x="3103753" y="2062353"/>
                  </a:cubicBezTo>
                  <a:cubicBezTo>
                    <a:pt x="3192907" y="2062353"/>
                    <a:pt x="3285871" y="2062353"/>
                    <a:pt x="3375025" y="2062353"/>
                  </a:cubicBezTo>
                  <a:cubicBezTo>
                    <a:pt x="3433191" y="2062353"/>
                    <a:pt x="3483483" y="2074037"/>
                    <a:pt x="3479673" y="2147824"/>
                  </a:cubicBezTo>
                  <a:cubicBezTo>
                    <a:pt x="3475736" y="2217801"/>
                    <a:pt x="3429254" y="2225548"/>
                    <a:pt x="3371215" y="2225548"/>
                  </a:cubicBezTo>
                  <a:cubicBezTo>
                    <a:pt x="2925572" y="2225548"/>
                    <a:pt x="2483866" y="2225548"/>
                    <a:pt x="2038350" y="2225548"/>
                  </a:cubicBezTo>
                  <a:cubicBezTo>
                    <a:pt x="1980184" y="2225548"/>
                    <a:pt x="1933702" y="2213864"/>
                    <a:pt x="1933702" y="2144014"/>
                  </a:cubicBezTo>
                  <a:cubicBezTo>
                    <a:pt x="1933702" y="2074164"/>
                    <a:pt x="1980184" y="2062480"/>
                    <a:pt x="2038350" y="2062480"/>
                  </a:cubicBezTo>
                  <a:cubicBezTo>
                    <a:pt x="2088769" y="2062480"/>
                    <a:pt x="2142998" y="2062480"/>
                    <a:pt x="2204974" y="2062480"/>
                  </a:cubicBezTo>
                  <a:cubicBezTo>
                    <a:pt x="2112010" y="1604137"/>
                    <a:pt x="1953133" y="1184656"/>
                    <a:pt x="1577213" y="870077"/>
                  </a:cubicBezTo>
                  <a:cubicBezTo>
                    <a:pt x="1581150" y="893445"/>
                    <a:pt x="1581150" y="924433"/>
                    <a:pt x="1592707" y="940054"/>
                  </a:cubicBezTo>
                  <a:cubicBezTo>
                    <a:pt x="1832991" y="1250823"/>
                    <a:pt x="1910461" y="1596517"/>
                    <a:pt x="1844548" y="1981073"/>
                  </a:cubicBezTo>
                  <a:cubicBezTo>
                    <a:pt x="1840611" y="2000504"/>
                    <a:pt x="1832864" y="2015998"/>
                    <a:pt x="1832864" y="2035429"/>
                  </a:cubicBezTo>
                  <a:cubicBezTo>
                    <a:pt x="1821180" y="2089785"/>
                    <a:pt x="1790192" y="2116963"/>
                    <a:pt x="1735963" y="2105406"/>
                  </a:cubicBezTo>
                  <a:cubicBezTo>
                    <a:pt x="1673987" y="2093722"/>
                    <a:pt x="1670050" y="2051050"/>
                    <a:pt x="1673987" y="1996694"/>
                  </a:cubicBezTo>
                  <a:cubicBezTo>
                    <a:pt x="1685671" y="1887982"/>
                    <a:pt x="1701165" y="1775333"/>
                    <a:pt x="1701165" y="1658747"/>
                  </a:cubicBezTo>
                  <a:cubicBezTo>
                    <a:pt x="1705102" y="1491742"/>
                    <a:pt x="1627505" y="1274191"/>
                    <a:pt x="1519047" y="1122680"/>
                  </a:cubicBezTo>
                  <a:cubicBezTo>
                    <a:pt x="1507363" y="1200404"/>
                    <a:pt x="1491869" y="1266444"/>
                    <a:pt x="1488059" y="1332484"/>
                  </a:cubicBezTo>
                  <a:cubicBezTo>
                    <a:pt x="1476375" y="1569466"/>
                    <a:pt x="1488059" y="1802511"/>
                    <a:pt x="1565529" y="2027809"/>
                  </a:cubicBezTo>
                  <a:cubicBezTo>
                    <a:pt x="1584960" y="2078355"/>
                    <a:pt x="1592707" y="2124964"/>
                    <a:pt x="1534541" y="2144395"/>
                  </a:cubicBezTo>
                  <a:cubicBezTo>
                    <a:pt x="1476375" y="2163826"/>
                    <a:pt x="1433830" y="2144395"/>
                    <a:pt x="1414399" y="2082292"/>
                  </a:cubicBezTo>
                  <a:cubicBezTo>
                    <a:pt x="1340739" y="1853184"/>
                    <a:pt x="1309751" y="1620012"/>
                    <a:pt x="1325245" y="1379220"/>
                  </a:cubicBezTo>
                  <a:cubicBezTo>
                    <a:pt x="1340739" y="1111250"/>
                    <a:pt x="1402715" y="854837"/>
                    <a:pt x="1511173" y="582930"/>
                  </a:cubicBezTo>
                  <a:cubicBezTo>
                    <a:pt x="1267079" y="835406"/>
                    <a:pt x="1096518" y="1111250"/>
                    <a:pt x="961009" y="1406398"/>
                  </a:cubicBezTo>
                  <a:cubicBezTo>
                    <a:pt x="953262" y="1425829"/>
                    <a:pt x="961009" y="1453007"/>
                    <a:pt x="964946" y="1472438"/>
                  </a:cubicBezTo>
                  <a:cubicBezTo>
                    <a:pt x="1003681" y="1596771"/>
                    <a:pt x="1042416" y="1720977"/>
                    <a:pt x="1085088" y="1845310"/>
                  </a:cubicBezTo>
                  <a:cubicBezTo>
                    <a:pt x="1104519" y="1907413"/>
                    <a:pt x="1089025" y="1946275"/>
                    <a:pt x="1030859" y="1961896"/>
                  </a:cubicBezTo>
                  <a:cubicBezTo>
                    <a:pt x="972693" y="1977517"/>
                    <a:pt x="949452" y="1942465"/>
                    <a:pt x="926211" y="1888109"/>
                  </a:cubicBezTo>
                  <a:cubicBezTo>
                    <a:pt x="848741" y="1666748"/>
                    <a:pt x="759587" y="1445260"/>
                    <a:pt x="674370" y="1223899"/>
                  </a:cubicBezTo>
                  <a:cubicBezTo>
                    <a:pt x="670433" y="1208405"/>
                    <a:pt x="654939" y="1192784"/>
                    <a:pt x="639445" y="1177290"/>
                  </a:cubicBezTo>
                  <a:cubicBezTo>
                    <a:pt x="697611" y="1468628"/>
                    <a:pt x="682117" y="1759966"/>
                    <a:pt x="635508" y="2062861"/>
                  </a:cubicBezTo>
                  <a:cubicBezTo>
                    <a:pt x="732409" y="2062861"/>
                    <a:pt x="821436" y="2062861"/>
                    <a:pt x="914527" y="2062861"/>
                  </a:cubicBezTo>
                  <a:cubicBezTo>
                    <a:pt x="949452" y="2062861"/>
                    <a:pt x="988187" y="2055114"/>
                    <a:pt x="1015238" y="2066798"/>
                  </a:cubicBezTo>
                  <a:cubicBezTo>
                    <a:pt x="1046226" y="2082292"/>
                    <a:pt x="1084961" y="2117344"/>
                    <a:pt x="1084961" y="2148332"/>
                  </a:cubicBezTo>
                  <a:cubicBezTo>
                    <a:pt x="1084961" y="2171700"/>
                    <a:pt x="1038479" y="2222119"/>
                    <a:pt x="1011301" y="2222119"/>
                  </a:cubicBezTo>
                  <a:cubicBezTo>
                    <a:pt x="701294" y="2226056"/>
                    <a:pt x="391287" y="2226056"/>
                    <a:pt x="81407" y="2222119"/>
                  </a:cubicBezTo>
                  <a:cubicBezTo>
                    <a:pt x="58166" y="2222119"/>
                    <a:pt x="11684" y="2175510"/>
                    <a:pt x="7747" y="2144395"/>
                  </a:cubicBezTo>
                  <a:cubicBezTo>
                    <a:pt x="0" y="2093849"/>
                    <a:pt x="38735" y="2062861"/>
                    <a:pt x="96901" y="2062861"/>
                  </a:cubicBezTo>
                  <a:cubicBezTo>
                    <a:pt x="220853" y="2062861"/>
                    <a:pt x="344932" y="2062861"/>
                    <a:pt x="476631" y="2062861"/>
                  </a:cubicBezTo>
                  <a:cubicBezTo>
                    <a:pt x="527050" y="1658874"/>
                    <a:pt x="565785" y="1258824"/>
                    <a:pt x="356489" y="885952"/>
                  </a:cubicBezTo>
                  <a:cubicBezTo>
                    <a:pt x="321564" y="823849"/>
                    <a:pt x="275082" y="773303"/>
                    <a:pt x="228600" y="718947"/>
                  </a:cubicBezTo>
                  <a:cubicBezTo>
                    <a:pt x="201422" y="684022"/>
                    <a:pt x="189865" y="645160"/>
                    <a:pt x="224663" y="617982"/>
                  </a:cubicBezTo>
                  <a:cubicBezTo>
                    <a:pt x="251841" y="598551"/>
                    <a:pt x="306070" y="583057"/>
                    <a:pt x="325374" y="594614"/>
                  </a:cubicBezTo>
                  <a:cubicBezTo>
                    <a:pt x="430022" y="680085"/>
                    <a:pt x="538480" y="765556"/>
                    <a:pt x="623697" y="866521"/>
                  </a:cubicBezTo>
                  <a:cubicBezTo>
                    <a:pt x="716661" y="975233"/>
                    <a:pt x="786384" y="1099566"/>
                    <a:pt x="860044" y="1212215"/>
                  </a:cubicBezTo>
                  <a:cubicBezTo>
                    <a:pt x="953262" y="1060450"/>
                    <a:pt x="1046353" y="905002"/>
                    <a:pt x="1147064" y="737997"/>
                  </a:cubicBezTo>
                  <a:close/>
                  <a:moveTo>
                    <a:pt x="2297811" y="652526"/>
                  </a:moveTo>
                  <a:cubicBezTo>
                    <a:pt x="2541905" y="1087501"/>
                    <a:pt x="2693035" y="1553718"/>
                    <a:pt x="2716276" y="2058670"/>
                  </a:cubicBezTo>
                  <a:cubicBezTo>
                    <a:pt x="2789936" y="2058670"/>
                    <a:pt x="2863469" y="2058670"/>
                    <a:pt x="2933319" y="2058670"/>
                  </a:cubicBezTo>
                  <a:cubicBezTo>
                    <a:pt x="2917825" y="1460500"/>
                    <a:pt x="2584577" y="905002"/>
                    <a:pt x="2297811" y="652526"/>
                  </a:cubicBezTo>
                  <a:close/>
                  <a:moveTo>
                    <a:pt x="2228088" y="897255"/>
                  </a:moveTo>
                  <a:cubicBezTo>
                    <a:pt x="2212594" y="1021588"/>
                    <a:pt x="2204847" y="1130300"/>
                    <a:pt x="2181606" y="1235202"/>
                  </a:cubicBezTo>
                  <a:cubicBezTo>
                    <a:pt x="2158365" y="1347851"/>
                    <a:pt x="2181606" y="1445006"/>
                    <a:pt x="2228088" y="1545971"/>
                  </a:cubicBezTo>
                  <a:cubicBezTo>
                    <a:pt x="2263013" y="1627505"/>
                    <a:pt x="2286254" y="1716913"/>
                    <a:pt x="2309495" y="1802384"/>
                  </a:cubicBezTo>
                  <a:cubicBezTo>
                    <a:pt x="2332736" y="1891665"/>
                    <a:pt x="2352167" y="1977136"/>
                    <a:pt x="2375408" y="2062607"/>
                  </a:cubicBezTo>
                  <a:cubicBezTo>
                    <a:pt x="2437384" y="2062607"/>
                    <a:pt x="2495550" y="2062607"/>
                    <a:pt x="2549779" y="2062607"/>
                  </a:cubicBezTo>
                  <a:cubicBezTo>
                    <a:pt x="2576957" y="1814068"/>
                    <a:pt x="2390902" y="1134237"/>
                    <a:pt x="2228215" y="897382"/>
                  </a:cubicBezTo>
                  <a:close/>
                  <a:moveTo>
                    <a:pt x="1840611" y="279654"/>
                  </a:moveTo>
                  <a:cubicBezTo>
                    <a:pt x="1770888" y="419481"/>
                    <a:pt x="1704975" y="555498"/>
                    <a:pt x="1635252" y="695325"/>
                  </a:cubicBezTo>
                  <a:cubicBezTo>
                    <a:pt x="1693418" y="741934"/>
                    <a:pt x="1739900" y="784606"/>
                    <a:pt x="1790192" y="827405"/>
                  </a:cubicBezTo>
                  <a:cubicBezTo>
                    <a:pt x="1848358" y="707009"/>
                    <a:pt x="1906397" y="590423"/>
                    <a:pt x="1964563" y="477774"/>
                  </a:cubicBezTo>
                  <a:cubicBezTo>
                    <a:pt x="1921891" y="411734"/>
                    <a:pt x="1879346" y="345694"/>
                    <a:pt x="1840611" y="279654"/>
                  </a:cubicBezTo>
                  <a:close/>
                  <a:moveTo>
                    <a:pt x="2181606" y="466090"/>
                  </a:moveTo>
                  <a:cubicBezTo>
                    <a:pt x="2065401" y="617601"/>
                    <a:pt x="1980184" y="776859"/>
                    <a:pt x="1929765" y="951611"/>
                  </a:cubicBezTo>
                  <a:cubicBezTo>
                    <a:pt x="1925828" y="967105"/>
                    <a:pt x="1925828" y="986536"/>
                    <a:pt x="1933702" y="998220"/>
                  </a:cubicBezTo>
                  <a:cubicBezTo>
                    <a:pt x="1960880" y="1040892"/>
                    <a:pt x="1991868" y="1075944"/>
                    <a:pt x="2018919" y="1114806"/>
                  </a:cubicBezTo>
                  <a:cubicBezTo>
                    <a:pt x="2073148" y="901192"/>
                    <a:pt x="2123567" y="687578"/>
                    <a:pt x="2181606" y="466090"/>
                  </a:cubicBezTo>
                  <a:close/>
                  <a:moveTo>
                    <a:pt x="3134741" y="998220"/>
                  </a:moveTo>
                  <a:cubicBezTo>
                    <a:pt x="3096006" y="1025398"/>
                    <a:pt x="3065018" y="1048766"/>
                    <a:pt x="3037840" y="1068197"/>
                  </a:cubicBezTo>
                  <a:cubicBezTo>
                    <a:pt x="3014599" y="1087628"/>
                    <a:pt x="2995168" y="1107059"/>
                    <a:pt x="2971927" y="1126490"/>
                  </a:cubicBezTo>
                  <a:cubicBezTo>
                    <a:pt x="2882773" y="1211961"/>
                    <a:pt x="2882773" y="1266317"/>
                    <a:pt x="2964180" y="1359535"/>
                  </a:cubicBezTo>
                  <a:cubicBezTo>
                    <a:pt x="3018409" y="1242949"/>
                    <a:pt x="3072638" y="1126490"/>
                    <a:pt x="3134614" y="998347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" name="Group 4"/>
          <p:cNvGrpSpPr/>
          <p:nvPr/>
        </p:nvGrpSpPr>
        <p:grpSpPr>
          <a:xfrm rot="5400000">
            <a:off x="17701439" y="8388346"/>
            <a:ext cx="1035224" cy="137898"/>
            <a:chOff x="0" y="0"/>
            <a:chExt cx="1380298" cy="18386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" name="Group 6"/>
          <p:cNvGrpSpPr/>
          <p:nvPr/>
        </p:nvGrpSpPr>
        <p:grpSpPr>
          <a:xfrm rot="5400000">
            <a:off x="17699059" y="6970591"/>
            <a:ext cx="1035224" cy="137898"/>
            <a:chOff x="0" y="0"/>
            <a:chExt cx="1380298" cy="18386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" name="Group 8"/>
          <p:cNvGrpSpPr/>
          <p:nvPr/>
        </p:nvGrpSpPr>
        <p:grpSpPr>
          <a:xfrm rot="5400000">
            <a:off x="17701439" y="5552836"/>
            <a:ext cx="1035224" cy="137898"/>
            <a:chOff x="0" y="0"/>
            <a:chExt cx="1380298" cy="18386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" name="Group 10"/>
          <p:cNvGrpSpPr/>
          <p:nvPr/>
        </p:nvGrpSpPr>
        <p:grpSpPr>
          <a:xfrm rot="5400000">
            <a:off x="17699059" y="4135081"/>
            <a:ext cx="1035224" cy="137898"/>
            <a:chOff x="0" y="0"/>
            <a:chExt cx="1380298" cy="18386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" name="Group 12"/>
          <p:cNvGrpSpPr/>
          <p:nvPr/>
        </p:nvGrpSpPr>
        <p:grpSpPr>
          <a:xfrm rot="-10800000">
            <a:off x="1712224" y="0"/>
            <a:ext cx="1035224" cy="137898"/>
            <a:chOff x="0" y="0"/>
            <a:chExt cx="1380298" cy="18386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" name="Group 14"/>
          <p:cNvGrpSpPr/>
          <p:nvPr/>
        </p:nvGrpSpPr>
        <p:grpSpPr>
          <a:xfrm rot="-10800000">
            <a:off x="3129980" y="-2380"/>
            <a:ext cx="1035224" cy="137898"/>
            <a:chOff x="0" y="0"/>
            <a:chExt cx="1380298" cy="18386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-10800000">
            <a:off x="4547735" y="0"/>
            <a:ext cx="1035224" cy="137898"/>
            <a:chOff x="0" y="0"/>
            <a:chExt cx="1380298" cy="18386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" name="Group 18"/>
          <p:cNvGrpSpPr/>
          <p:nvPr/>
        </p:nvGrpSpPr>
        <p:grpSpPr>
          <a:xfrm rot="-10800000">
            <a:off x="5965490" y="-2380"/>
            <a:ext cx="1035224" cy="137898"/>
            <a:chOff x="0" y="0"/>
            <a:chExt cx="1380298" cy="18386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0" name="Group 20"/>
          <p:cNvGrpSpPr/>
          <p:nvPr/>
        </p:nvGrpSpPr>
        <p:grpSpPr>
          <a:xfrm rot="-5400000">
            <a:off x="-448663" y="1760756"/>
            <a:ext cx="1035223" cy="137898"/>
            <a:chOff x="0" y="0"/>
            <a:chExt cx="1380298" cy="18386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2" name="Group 22"/>
          <p:cNvGrpSpPr/>
          <p:nvPr/>
        </p:nvGrpSpPr>
        <p:grpSpPr>
          <a:xfrm rot="-5400000">
            <a:off x="-446282" y="3178511"/>
            <a:ext cx="1035224" cy="137898"/>
            <a:chOff x="0" y="0"/>
            <a:chExt cx="1380298" cy="18386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 rot="-5400000">
            <a:off x="-448663" y="4596266"/>
            <a:ext cx="1035224" cy="137898"/>
            <a:chOff x="0" y="0"/>
            <a:chExt cx="1380298" cy="18386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6" name="Group 26"/>
          <p:cNvGrpSpPr/>
          <p:nvPr/>
        </p:nvGrpSpPr>
        <p:grpSpPr>
          <a:xfrm rot="-5400000">
            <a:off x="-446282" y="6014021"/>
            <a:ext cx="1035224" cy="137898"/>
            <a:chOff x="0" y="0"/>
            <a:chExt cx="1380298" cy="183864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8" name="Group 28"/>
          <p:cNvGrpSpPr/>
          <p:nvPr/>
        </p:nvGrpSpPr>
        <p:grpSpPr>
          <a:xfrm rot="-8100000">
            <a:off x="16322120" y="82567"/>
            <a:ext cx="2066923" cy="1451526"/>
            <a:chOff x="0" y="0"/>
            <a:chExt cx="2755898" cy="1935368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755900" cy="1935226"/>
            </a:xfrm>
            <a:custGeom>
              <a:avLst/>
              <a:gdLst/>
              <a:ahLst/>
              <a:cxnLst/>
              <a:rect l="l" t="t" r="r" b="b"/>
              <a:pathLst>
                <a:path w="2755900" h="1935226">
                  <a:moveTo>
                    <a:pt x="1019175" y="477774"/>
                  </a:moveTo>
                  <a:cubicBezTo>
                    <a:pt x="1116457" y="378079"/>
                    <a:pt x="1217041" y="295529"/>
                    <a:pt x="1344422" y="254381"/>
                  </a:cubicBezTo>
                  <a:cubicBezTo>
                    <a:pt x="1367917" y="247523"/>
                    <a:pt x="1411478" y="254381"/>
                    <a:pt x="1424940" y="271526"/>
                  </a:cubicBezTo>
                  <a:cubicBezTo>
                    <a:pt x="1441704" y="292100"/>
                    <a:pt x="1438402" y="329946"/>
                    <a:pt x="1434973" y="360934"/>
                  </a:cubicBezTo>
                  <a:cubicBezTo>
                    <a:pt x="1428242" y="412496"/>
                    <a:pt x="1414907" y="464058"/>
                    <a:pt x="1411478" y="515620"/>
                  </a:cubicBezTo>
                  <a:cubicBezTo>
                    <a:pt x="1595882" y="254381"/>
                    <a:pt x="1854073" y="109982"/>
                    <a:pt x="2152396" y="48133"/>
                  </a:cubicBezTo>
                  <a:cubicBezTo>
                    <a:pt x="2313305" y="13716"/>
                    <a:pt x="2484374" y="10287"/>
                    <a:pt x="2648585" y="0"/>
                  </a:cubicBezTo>
                  <a:cubicBezTo>
                    <a:pt x="2682113" y="0"/>
                    <a:pt x="2735707" y="20574"/>
                    <a:pt x="2745867" y="44704"/>
                  </a:cubicBezTo>
                  <a:cubicBezTo>
                    <a:pt x="2755900" y="72263"/>
                    <a:pt x="2739136" y="123825"/>
                    <a:pt x="2719070" y="151257"/>
                  </a:cubicBezTo>
                  <a:cubicBezTo>
                    <a:pt x="2584958" y="340360"/>
                    <a:pt x="2521204" y="553466"/>
                    <a:pt x="2514600" y="783717"/>
                  </a:cubicBezTo>
                  <a:cubicBezTo>
                    <a:pt x="2507869" y="996823"/>
                    <a:pt x="2471039" y="1203071"/>
                    <a:pt x="2360422" y="1385316"/>
                  </a:cubicBezTo>
                  <a:cubicBezTo>
                    <a:pt x="2202815" y="1649984"/>
                    <a:pt x="1958086" y="1790954"/>
                    <a:pt x="1676527" y="1863090"/>
                  </a:cubicBezTo>
                  <a:cubicBezTo>
                    <a:pt x="1512189" y="1900936"/>
                    <a:pt x="1344549" y="1918081"/>
                    <a:pt x="1173607" y="1931797"/>
                  </a:cubicBezTo>
                  <a:cubicBezTo>
                    <a:pt x="1120013" y="1935226"/>
                    <a:pt x="1059561" y="1900809"/>
                    <a:pt x="1002665" y="1880235"/>
                  </a:cubicBezTo>
                  <a:cubicBezTo>
                    <a:pt x="788035" y="1808099"/>
                    <a:pt x="586994" y="1718691"/>
                    <a:pt x="419354" y="1560576"/>
                  </a:cubicBezTo>
                  <a:cubicBezTo>
                    <a:pt x="211455" y="1364615"/>
                    <a:pt x="147828" y="1120521"/>
                    <a:pt x="167894" y="838708"/>
                  </a:cubicBezTo>
                  <a:cubicBezTo>
                    <a:pt x="177927" y="711454"/>
                    <a:pt x="181356" y="584327"/>
                    <a:pt x="177927" y="457073"/>
                  </a:cubicBezTo>
                  <a:cubicBezTo>
                    <a:pt x="171196" y="381508"/>
                    <a:pt x="120904" y="322961"/>
                    <a:pt x="53848" y="278257"/>
                  </a:cubicBezTo>
                  <a:cubicBezTo>
                    <a:pt x="26797" y="257810"/>
                    <a:pt x="0" y="213106"/>
                    <a:pt x="3302" y="182245"/>
                  </a:cubicBezTo>
                  <a:cubicBezTo>
                    <a:pt x="3302" y="127254"/>
                    <a:pt x="53594" y="130683"/>
                    <a:pt x="97155" y="134112"/>
                  </a:cubicBezTo>
                  <a:cubicBezTo>
                    <a:pt x="432435" y="161671"/>
                    <a:pt x="744220" y="257810"/>
                    <a:pt x="1019175" y="477901"/>
                  </a:cubicBezTo>
                  <a:close/>
                  <a:moveTo>
                    <a:pt x="1625981" y="1168908"/>
                  </a:moveTo>
                  <a:cubicBezTo>
                    <a:pt x="1646047" y="1148334"/>
                    <a:pt x="1656207" y="1141349"/>
                    <a:pt x="1662811" y="1127633"/>
                  </a:cubicBezTo>
                  <a:cubicBezTo>
                    <a:pt x="1800225" y="907669"/>
                    <a:pt x="1937766" y="687578"/>
                    <a:pt x="2071878" y="464185"/>
                  </a:cubicBezTo>
                  <a:cubicBezTo>
                    <a:pt x="2098675" y="422910"/>
                    <a:pt x="2125472" y="392049"/>
                    <a:pt x="2172462" y="412623"/>
                  </a:cubicBezTo>
                  <a:cubicBezTo>
                    <a:pt x="2222754" y="436626"/>
                    <a:pt x="2226056" y="481330"/>
                    <a:pt x="2199259" y="529463"/>
                  </a:cubicBezTo>
                  <a:cubicBezTo>
                    <a:pt x="2078609" y="770128"/>
                    <a:pt x="1944497" y="1000379"/>
                    <a:pt x="1776857" y="1210056"/>
                  </a:cubicBezTo>
                  <a:cubicBezTo>
                    <a:pt x="1716532" y="1285621"/>
                    <a:pt x="1646047" y="1351026"/>
                    <a:pt x="1599184" y="1433449"/>
                  </a:cubicBezTo>
                  <a:cubicBezTo>
                    <a:pt x="1535430" y="1540002"/>
                    <a:pt x="1491869" y="1656842"/>
                    <a:pt x="1438275" y="1766951"/>
                  </a:cubicBezTo>
                  <a:cubicBezTo>
                    <a:pt x="1575689" y="1749806"/>
                    <a:pt x="1719961" y="1711960"/>
                    <a:pt x="1857375" y="1646682"/>
                  </a:cubicBezTo>
                  <a:cubicBezTo>
                    <a:pt x="2179193" y="1491996"/>
                    <a:pt x="2353564" y="1227328"/>
                    <a:pt x="2373630" y="866394"/>
                  </a:cubicBezTo>
                  <a:cubicBezTo>
                    <a:pt x="2387092" y="618871"/>
                    <a:pt x="2413889" y="378206"/>
                    <a:pt x="2544572" y="165100"/>
                  </a:cubicBezTo>
                  <a:cubicBezTo>
                    <a:pt x="2547874" y="158242"/>
                    <a:pt x="2544572" y="151384"/>
                    <a:pt x="2544572" y="144526"/>
                  </a:cubicBezTo>
                  <a:cubicBezTo>
                    <a:pt x="2340102" y="144526"/>
                    <a:pt x="2145665" y="175514"/>
                    <a:pt x="1957832" y="257937"/>
                  </a:cubicBezTo>
                  <a:cubicBezTo>
                    <a:pt x="1763395" y="340487"/>
                    <a:pt x="1605788" y="464185"/>
                    <a:pt x="1505204" y="653288"/>
                  </a:cubicBezTo>
                  <a:cubicBezTo>
                    <a:pt x="1488440" y="687705"/>
                    <a:pt x="1481709" y="715137"/>
                    <a:pt x="1505204" y="749554"/>
                  </a:cubicBezTo>
                  <a:cubicBezTo>
                    <a:pt x="1589024" y="869823"/>
                    <a:pt x="1622552" y="1007364"/>
                    <a:pt x="1625854" y="1168908"/>
                  </a:cubicBezTo>
                  <a:close/>
                  <a:moveTo>
                    <a:pt x="791210" y="842264"/>
                  </a:moveTo>
                  <a:cubicBezTo>
                    <a:pt x="834771" y="756285"/>
                    <a:pt x="878332" y="670433"/>
                    <a:pt x="925322" y="584454"/>
                  </a:cubicBezTo>
                  <a:cubicBezTo>
                    <a:pt x="734187" y="429768"/>
                    <a:pt x="519684" y="347218"/>
                    <a:pt x="281559" y="302514"/>
                  </a:cubicBezTo>
                  <a:cubicBezTo>
                    <a:pt x="291592" y="350647"/>
                    <a:pt x="308356" y="388493"/>
                    <a:pt x="311785" y="429768"/>
                  </a:cubicBezTo>
                  <a:cubicBezTo>
                    <a:pt x="311785" y="581025"/>
                    <a:pt x="318516" y="735711"/>
                    <a:pt x="305054" y="886968"/>
                  </a:cubicBezTo>
                  <a:cubicBezTo>
                    <a:pt x="271526" y="1289177"/>
                    <a:pt x="569976" y="1577975"/>
                    <a:pt x="881761" y="1681099"/>
                  </a:cubicBezTo>
                  <a:cubicBezTo>
                    <a:pt x="844931" y="1571117"/>
                    <a:pt x="794639" y="1457706"/>
                    <a:pt x="761111" y="1340739"/>
                  </a:cubicBezTo>
                  <a:cubicBezTo>
                    <a:pt x="741045" y="1261618"/>
                    <a:pt x="751078" y="1175766"/>
                    <a:pt x="730885" y="1096645"/>
                  </a:cubicBezTo>
                  <a:cubicBezTo>
                    <a:pt x="697357" y="948817"/>
                    <a:pt x="623570" y="821690"/>
                    <a:pt x="526415" y="708152"/>
                  </a:cubicBezTo>
                  <a:cubicBezTo>
                    <a:pt x="492887" y="666877"/>
                    <a:pt x="486156" y="632587"/>
                    <a:pt x="526415" y="594741"/>
                  </a:cubicBezTo>
                  <a:cubicBezTo>
                    <a:pt x="569976" y="553466"/>
                    <a:pt x="603504" y="577596"/>
                    <a:pt x="633730" y="615315"/>
                  </a:cubicBezTo>
                  <a:cubicBezTo>
                    <a:pt x="687324" y="687451"/>
                    <a:pt x="741045" y="766572"/>
                    <a:pt x="791337" y="842137"/>
                  </a:cubicBezTo>
                  <a:close/>
                  <a:moveTo>
                    <a:pt x="1274064" y="446786"/>
                  </a:moveTo>
                  <a:cubicBezTo>
                    <a:pt x="821436" y="790702"/>
                    <a:pt x="750951" y="1316609"/>
                    <a:pt x="1099693" y="1711960"/>
                  </a:cubicBezTo>
                  <a:cubicBezTo>
                    <a:pt x="1099693" y="1687957"/>
                    <a:pt x="1102995" y="1667256"/>
                    <a:pt x="1099693" y="1650111"/>
                  </a:cubicBezTo>
                  <a:cubicBezTo>
                    <a:pt x="1079500" y="1371600"/>
                    <a:pt x="1082929" y="1096645"/>
                    <a:pt x="1113028" y="821563"/>
                  </a:cubicBezTo>
                  <a:cubicBezTo>
                    <a:pt x="1119759" y="766572"/>
                    <a:pt x="1149858" y="742442"/>
                    <a:pt x="1196848" y="745998"/>
                  </a:cubicBezTo>
                  <a:cubicBezTo>
                    <a:pt x="1247140" y="749427"/>
                    <a:pt x="1253871" y="787273"/>
                    <a:pt x="1250442" y="831977"/>
                  </a:cubicBezTo>
                  <a:cubicBezTo>
                    <a:pt x="1240409" y="928243"/>
                    <a:pt x="1226947" y="1024509"/>
                    <a:pt x="1226947" y="1124204"/>
                  </a:cubicBezTo>
                  <a:cubicBezTo>
                    <a:pt x="1223645" y="1323594"/>
                    <a:pt x="1226947" y="1522984"/>
                    <a:pt x="1230249" y="1739519"/>
                  </a:cubicBezTo>
                  <a:cubicBezTo>
                    <a:pt x="1257046" y="1722374"/>
                    <a:pt x="1267079" y="1715516"/>
                    <a:pt x="1273810" y="1708531"/>
                  </a:cubicBezTo>
                  <a:cubicBezTo>
                    <a:pt x="1491742" y="1519428"/>
                    <a:pt x="1558798" y="1141349"/>
                    <a:pt x="1417955" y="886968"/>
                  </a:cubicBezTo>
                  <a:cubicBezTo>
                    <a:pt x="1340866" y="752856"/>
                    <a:pt x="1253617" y="625729"/>
                    <a:pt x="1273810" y="446913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0" name="Group 30"/>
          <p:cNvGrpSpPr/>
          <p:nvPr/>
        </p:nvGrpSpPr>
        <p:grpSpPr>
          <a:xfrm rot="-10800000">
            <a:off x="10387143" y="-2382"/>
            <a:ext cx="1035224" cy="137898"/>
            <a:chOff x="0" y="0"/>
            <a:chExt cx="1380298" cy="183864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roup 32"/>
          <p:cNvGrpSpPr/>
          <p:nvPr/>
        </p:nvGrpSpPr>
        <p:grpSpPr>
          <a:xfrm rot="-10800000">
            <a:off x="11804898" y="-4762"/>
            <a:ext cx="1035224" cy="137898"/>
            <a:chOff x="0" y="0"/>
            <a:chExt cx="1380298" cy="183864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4" name="Group 34"/>
          <p:cNvGrpSpPr/>
          <p:nvPr/>
        </p:nvGrpSpPr>
        <p:grpSpPr>
          <a:xfrm rot="-10800000">
            <a:off x="13222653" y="-2382"/>
            <a:ext cx="1035224" cy="137898"/>
            <a:chOff x="0" y="0"/>
            <a:chExt cx="1380298" cy="183864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6" name="Group 36"/>
          <p:cNvGrpSpPr/>
          <p:nvPr/>
        </p:nvGrpSpPr>
        <p:grpSpPr>
          <a:xfrm rot="-10800000">
            <a:off x="14640408" y="-4762"/>
            <a:ext cx="1035224" cy="137898"/>
            <a:chOff x="0" y="0"/>
            <a:chExt cx="1380298" cy="183864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38" name="Freeform 38"/>
          <p:cNvSpPr/>
          <p:nvPr/>
        </p:nvSpPr>
        <p:spPr>
          <a:xfrm>
            <a:off x="304799" y="400050"/>
            <a:ext cx="17702593" cy="9445516"/>
          </a:xfrm>
          <a:custGeom>
            <a:avLst/>
            <a:gdLst/>
            <a:ahLst/>
            <a:cxnLst/>
            <a:rect l="l" t="t" r="r" b="b"/>
            <a:pathLst>
              <a:path w="7041356" h="7041357">
                <a:moveTo>
                  <a:pt x="0" y="0"/>
                </a:moveTo>
                <a:lnTo>
                  <a:pt x="7041356" y="0"/>
                </a:lnTo>
                <a:lnTo>
                  <a:pt x="7041356" y="7041357"/>
                </a:lnTo>
                <a:lnTo>
                  <a:pt x="0" y="704135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01" b="-101"/>
            </a:stretch>
          </a:blipFill>
        </p:spPr>
        <p:txBody>
          <a:bodyPr/>
          <a:lstStyle/>
          <a:p>
            <a:endParaRPr lang="en-US" dirty="0">
              <a:cs typeface="B Nazanin" panose="00000700000000000000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1422367" y="6813996"/>
            <a:ext cx="6240764" cy="7437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759"/>
              </a:lnSpc>
            </a:pPr>
            <a:r>
              <a:rPr lang="fa-IR" sz="4800" spc="71" dirty="0">
                <a:solidFill>
                  <a:srgbClr val="1B5337"/>
                </a:solidFill>
                <a:latin typeface="Montserrat Bold"/>
                <a:cs typeface="B Nazanin" panose="00000700000000000000" pitchFamily="2" charset="-78"/>
              </a:rPr>
              <a:t>قالب پاورپوینت حیوانات</a:t>
            </a:r>
            <a:endParaRPr lang="en-US" sz="4800" spc="71" dirty="0">
              <a:solidFill>
                <a:srgbClr val="1B5337"/>
              </a:solidFill>
              <a:latin typeface="Montserrat Bold"/>
              <a:cs typeface="B Nazanin" panose="00000700000000000000" pitchFamily="2" charset="-78"/>
            </a:endParaRPr>
          </a:p>
        </p:txBody>
      </p:sp>
      <p:grpSp>
        <p:nvGrpSpPr>
          <p:cNvPr id="40" name="Group 40"/>
          <p:cNvGrpSpPr/>
          <p:nvPr/>
        </p:nvGrpSpPr>
        <p:grpSpPr>
          <a:xfrm>
            <a:off x="10387093" y="4211215"/>
            <a:ext cx="7504897" cy="1199522"/>
            <a:chOff x="6585381" y="-113977"/>
            <a:chExt cx="10006530" cy="1599362"/>
          </a:xfrm>
        </p:grpSpPr>
        <p:sp>
          <p:nvSpPr>
            <p:cNvPr id="41" name="Freeform 41"/>
            <p:cNvSpPr/>
            <p:nvPr/>
          </p:nvSpPr>
          <p:spPr>
            <a:xfrm>
              <a:off x="6585381" y="-113977"/>
              <a:ext cx="9852660" cy="1538859"/>
            </a:xfrm>
            <a:custGeom>
              <a:avLst/>
              <a:gdLst/>
              <a:ahLst/>
              <a:cxnLst/>
              <a:rect l="l" t="t" r="r" b="b"/>
              <a:pathLst>
                <a:path w="9852660" h="1538859">
                  <a:moveTo>
                    <a:pt x="0" y="0"/>
                  </a:moveTo>
                  <a:lnTo>
                    <a:pt x="9852660" y="0"/>
                  </a:lnTo>
                  <a:lnTo>
                    <a:pt x="9852660" y="1538859"/>
                  </a:lnTo>
                  <a:lnTo>
                    <a:pt x="0" y="1538859"/>
                  </a:lnTo>
                  <a:close/>
                </a:path>
              </a:pathLst>
            </a:custGeom>
            <a:solidFill>
              <a:srgbClr val="92D050"/>
            </a:solidFill>
          </p:spPr>
        </p:sp>
        <p:sp>
          <p:nvSpPr>
            <p:cNvPr id="42" name="TextBox 42"/>
            <p:cNvSpPr txBox="1"/>
            <p:nvPr/>
          </p:nvSpPr>
          <p:spPr>
            <a:xfrm>
              <a:off x="6739250" y="-63022"/>
              <a:ext cx="9852661" cy="1548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7920"/>
                </a:lnSpc>
              </a:pPr>
              <a:r>
                <a:rPr lang="fa-IR" sz="6600" spc="97" dirty="0">
                  <a:solidFill>
                    <a:srgbClr val="FFFFFF"/>
                  </a:solidFill>
                  <a:latin typeface="Montserrat Bold"/>
                  <a:cs typeface="B Nazanin" panose="00000700000000000000" pitchFamily="2" charset="-78"/>
                </a:rPr>
                <a:t>تم : حیوانات وحشی</a:t>
              </a:r>
              <a:endParaRPr lang="en-US" sz="6600" spc="97" dirty="0">
                <a:solidFill>
                  <a:srgbClr val="FFFFFF"/>
                </a:solidFill>
                <a:latin typeface="Montserrat Bold"/>
                <a:cs typeface="B Nazanin" panose="00000700000000000000" pitchFamily="2" charset="-78"/>
              </a:endParaRPr>
            </a:p>
          </p:txBody>
        </p:sp>
      </p:grpSp>
      <p:sp>
        <p:nvSpPr>
          <p:cNvPr id="43" name="TextBox 43"/>
          <p:cNvSpPr txBox="1"/>
          <p:nvPr/>
        </p:nvSpPr>
        <p:spPr>
          <a:xfrm>
            <a:off x="10654158" y="8401788"/>
            <a:ext cx="6855364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89"/>
              </a:lnSpc>
            </a:pPr>
            <a:r>
              <a:rPr lang="fa-IR" sz="1575" spc="23" dirty="0">
                <a:solidFill>
                  <a:srgbClr val="404040"/>
                </a:solidFill>
                <a:latin typeface="Montserrat"/>
                <a:cs typeface="B Nazanin" panose="00000700000000000000" pitchFamily="2" charset="-78"/>
              </a:rPr>
              <a:t>ارائه پاورپوینت مدرنی را دریافت کنید که به زیبایی طراحی شده است. من امیدوارم و، پول و شهرت.</a:t>
            </a:r>
            <a:endParaRPr lang="en-US" sz="1575" spc="23" dirty="0">
              <a:solidFill>
                <a:srgbClr val="404040"/>
              </a:solidFill>
              <a:latin typeface="Montserrat"/>
              <a:cs typeface="B Nazanin" panose="00000700000000000000" pitchFamily="2" charset="-78"/>
            </a:endParaRPr>
          </a:p>
        </p:txBody>
      </p:sp>
      <p:grpSp>
        <p:nvGrpSpPr>
          <p:cNvPr id="45" name="Group 45"/>
          <p:cNvGrpSpPr/>
          <p:nvPr/>
        </p:nvGrpSpPr>
        <p:grpSpPr>
          <a:xfrm>
            <a:off x="4250126" y="9843184"/>
            <a:ext cx="10073391" cy="422048"/>
            <a:chOff x="0" y="0"/>
            <a:chExt cx="13431188" cy="56273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3431138" cy="562737"/>
            </a:xfrm>
            <a:custGeom>
              <a:avLst/>
              <a:gdLst/>
              <a:ahLst/>
              <a:cxnLst/>
              <a:rect l="l" t="t" r="r" b="b"/>
              <a:pathLst>
                <a:path w="13431138" h="562737">
                  <a:moveTo>
                    <a:pt x="0" y="0"/>
                  </a:moveTo>
                  <a:lnTo>
                    <a:pt x="13431138" y="0"/>
                  </a:lnTo>
                  <a:lnTo>
                    <a:pt x="13431138" y="562737"/>
                  </a:lnTo>
                  <a:lnTo>
                    <a:pt x="0" y="562737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51508" y="0"/>
            <a:ext cx="1536492" cy="10309484"/>
            <a:chOff x="0" y="0"/>
            <a:chExt cx="2048656" cy="1374597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48637" cy="13745972"/>
            </a:xfrm>
            <a:custGeom>
              <a:avLst/>
              <a:gdLst/>
              <a:ahLst/>
              <a:cxnLst/>
              <a:rect l="l" t="t" r="r" b="b"/>
              <a:pathLst>
                <a:path w="2048637" h="13745972">
                  <a:moveTo>
                    <a:pt x="0" y="0"/>
                  </a:moveTo>
                  <a:lnTo>
                    <a:pt x="2048637" y="0"/>
                  </a:lnTo>
                  <a:lnTo>
                    <a:pt x="2048637" y="13745972"/>
                  </a:lnTo>
                  <a:lnTo>
                    <a:pt x="0" y="137459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55543" y="650234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spc="119" dirty="0">
                <a:solidFill>
                  <a:srgbClr val="63A53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8100" spc="119" dirty="0">
              <a:solidFill>
                <a:srgbClr val="63A53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9254394" y="8096871"/>
            <a:ext cx="8254905" cy="1997289"/>
            <a:chOff x="0" y="0"/>
            <a:chExt cx="11006540" cy="2663052"/>
          </a:xfrm>
        </p:grpSpPr>
        <p:sp>
          <p:nvSpPr>
            <p:cNvPr id="6" name="Freeform 6"/>
            <p:cNvSpPr/>
            <p:nvPr/>
          </p:nvSpPr>
          <p:spPr>
            <a:xfrm>
              <a:off x="12700" y="12700"/>
              <a:ext cx="10981182" cy="2637663"/>
            </a:xfrm>
            <a:custGeom>
              <a:avLst/>
              <a:gdLst/>
              <a:ahLst/>
              <a:cxnLst/>
              <a:rect l="l" t="t" r="r" b="b"/>
              <a:pathLst>
                <a:path w="10981182" h="2637663">
                  <a:moveTo>
                    <a:pt x="0" y="0"/>
                  </a:moveTo>
                  <a:lnTo>
                    <a:pt x="10981182" y="0"/>
                  </a:lnTo>
                  <a:lnTo>
                    <a:pt x="10981182" y="2637663"/>
                  </a:lnTo>
                  <a:lnTo>
                    <a:pt x="0" y="2637663"/>
                  </a:lnTo>
                  <a:close/>
                </a:path>
              </a:pathLst>
            </a:custGeom>
            <a:solidFill>
              <a:srgbClr val="99CB38"/>
            </a:solidFill>
          </p:spPr>
        </p:sp>
        <p:sp>
          <p:nvSpPr>
            <p:cNvPr id="7" name="Freeform 7"/>
            <p:cNvSpPr/>
            <p:nvPr/>
          </p:nvSpPr>
          <p:spPr>
            <a:xfrm>
              <a:off x="0" y="0"/>
              <a:ext cx="11006582" cy="2663063"/>
            </a:xfrm>
            <a:custGeom>
              <a:avLst/>
              <a:gdLst/>
              <a:ahLst/>
              <a:cxnLst/>
              <a:rect l="l" t="t" r="r" b="b"/>
              <a:pathLst>
                <a:path w="11006582" h="2663063">
                  <a:moveTo>
                    <a:pt x="12700" y="0"/>
                  </a:moveTo>
                  <a:lnTo>
                    <a:pt x="10993882" y="0"/>
                  </a:lnTo>
                  <a:cubicBezTo>
                    <a:pt x="11000867" y="0"/>
                    <a:pt x="11006582" y="5715"/>
                    <a:pt x="11006582" y="12700"/>
                  </a:cubicBezTo>
                  <a:lnTo>
                    <a:pt x="11006582" y="2650363"/>
                  </a:lnTo>
                  <a:cubicBezTo>
                    <a:pt x="11006582" y="2657348"/>
                    <a:pt x="11000867" y="2663063"/>
                    <a:pt x="10993882" y="2663063"/>
                  </a:cubicBezTo>
                  <a:lnTo>
                    <a:pt x="12700" y="2663063"/>
                  </a:lnTo>
                  <a:cubicBezTo>
                    <a:pt x="5715" y="2663063"/>
                    <a:pt x="0" y="2657348"/>
                    <a:pt x="0" y="2650363"/>
                  </a:cubicBezTo>
                  <a:lnTo>
                    <a:pt x="0" y="12700"/>
                  </a:lnTo>
                  <a:cubicBezTo>
                    <a:pt x="0" y="5715"/>
                    <a:pt x="5715" y="0"/>
                    <a:pt x="12700" y="0"/>
                  </a:cubicBezTo>
                  <a:moveTo>
                    <a:pt x="12700" y="25400"/>
                  </a:moveTo>
                  <a:lnTo>
                    <a:pt x="12700" y="12700"/>
                  </a:lnTo>
                  <a:lnTo>
                    <a:pt x="25400" y="12700"/>
                  </a:lnTo>
                  <a:lnTo>
                    <a:pt x="25400" y="2650363"/>
                  </a:lnTo>
                  <a:lnTo>
                    <a:pt x="12700" y="2650363"/>
                  </a:lnTo>
                  <a:lnTo>
                    <a:pt x="12700" y="2637663"/>
                  </a:lnTo>
                  <a:lnTo>
                    <a:pt x="10993882" y="2637663"/>
                  </a:lnTo>
                  <a:lnTo>
                    <a:pt x="10993882" y="2650363"/>
                  </a:lnTo>
                  <a:lnTo>
                    <a:pt x="10981182" y="2650363"/>
                  </a:lnTo>
                  <a:lnTo>
                    <a:pt x="10981182" y="12700"/>
                  </a:lnTo>
                  <a:lnTo>
                    <a:pt x="10993882" y="12700"/>
                  </a:lnTo>
                  <a:lnTo>
                    <a:pt x="10993882" y="25400"/>
                  </a:lnTo>
                  <a:lnTo>
                    <a:pt x="12700" y="2540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9263919" y="2632880"/>
            <a:ext cx="8235855" cy="5175933"/>
            <a:chOff x="0" y="0"/>
            <a:chExt cx="10981140" cy="690124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981182" cy="6901307"/>
            </a:xfrm>
            <a:custGeom>
              <a:avLst/>
              <a:gdLst/>
              <a:ahLst/>
              <a:cxnLst/>
              <a:rect l="l" t="t" r="r" b="b"/>
              <a:pathLst>
                <a:path w="10981182" h="6901307">
                  <a:moveTo>
                    <a:pt x="0" y="0"/>
                  </a:moveTo>
                  <a:lnTo>
                    <a:pt x="10981182" y="0"/>
                  </a:lnTo>
                  <a:lnTo>
                    <a:pt x="10981182" y="6901307"/>
                  </a:lnTo>
                  <a:lnTo>
                    <a:pt x="0" y="6901307"/>
                  </a:lnTo>
                  <a:close/>
                </a:path>
              </a:pathLst>
            </a:custGeom>
            <a:solidFill>
              <a:srgbClr val="99CB38">
                <a:alpha val="89804"/>
              </a:srgbClr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9263921" y="2641523"/>
            <a:ext cx="7809798" cy="5153681"/>
            <a:chOff x="0" y="0"/>
            <a:chExt cx="10413063" cy="687157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0413111" cy="6871589"/>
            </a:xfrm>
            <a:custGeom>
              <a:avLst/>
              <a:gdLst/>
              <a:ahLst/>
              <a:cxnLst/>
              <a:rect l="l" t="t" r="r" b="b"/>
              <a:pathLst>
                <a:path w="10413111" h="6871589">
                  <a:moveTo>
                    <a:pt x="0" y="6871589"/>
                  </a:moveTo>
                  <a:lnTo>
                    <a:pt x="8592439" y="6871589"/>
                  </a:lnTo>
                  <a:lnTo>
                    <a:pt x="1041311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12" name="TextBox 12"/>
          <p:cNvSpPr txBox="1"/>
          <p:nvPr/>
        </p:nvSpPr>
        <p:spPr>
          <a:xfrm>
            <a:off x="10794378" y="3148474"/>
            <a:ext cx="618790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200"/>
              </a:lnSpc>
            </a:pPr>
            <a:r>
              <a:rPr lang="en-US" sz="6000" spc="88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$345,400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794378" y="4656376"/>
            <a:ext cx="6187900" cy="2873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شما را خواهد داشت. شما به سادگی می توانید مخاطبان خود را تحت تاثیر قرار دهید و به گزارش های خود جذابیت و زیبایی بی نظیری اضافه کنید.</a:t>
            </a:r>
          </a:p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من امیدوارم و معتقدم که این الگو وقت شما را خواهد داشت. شما به سادگی می توانید مخاطبان خود را تحت تاثیر قرار دهید و به گزارش های خود جذابیت و زیبایی بی نظیری اضافه کنید.</a:t>
            </a:r>
            <a:endParaRPr lang="en-US" sz="1800" spc="2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794378" y="4210698"/>
            <a:ext cx="618790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31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متن را در اینجا اضافه کنید</a:t>
            </a:r>
            <a:endParaRPr lang="en-US" sz="2100" spc="31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0855200" y="8517987"/>
            <a:ext cx="6553132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9683641" y="8790078"/>
            <a:ext cx="768941" cy="768941"/>
            <a:chOff x="0" y="0"/>
            <a:chExt cx="1025254" cy="102525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025271" cy="1025271"/>
            </a:xfrm>
            <a:custGeom>
              <a:avLst/>
              <a:gdLst/>
              <a:ahLst/>
              <a:cxnLst/>
              <a:rect l="l" t="t" r="r" b="b"/>
              <a:pathLst>
                <a:path w="1025271" h="1025271">
                  <a:moveTo>
                    <a:pt x="0" y="512572"/>
                  </a:moveTo>
                  <a:cubicBezTo>
                    <a:pt x="0" y="229489"/>
                    <a:pt x="229489" y="0"/>
                    <a:pt x="512572" y="0"/>
                  </a:cubicBezTo>
                  <a:cubicBezTo>
                    <a:pt x="795655" y="0"/>
                    <a:pt x="1025271" y="229489"/>
                    <a:pt x="1025271" y="512572"/>
                  </a:cubicBezTo>
                  <a:cubicBezTo>
                    <a:pt x="1025271" y="795655"/>
                    <a:pt x="795782" y="1025271"/>
                    <a:pt x="512572" y="1025271"/>
                  </a:cubicBezTo>
                  <a:cubicBezTo>
                    <a:pt x="229362" y="1025271"/>
                    <a:pt x="0" y="795782"/>
                    <a:pt x="0" y="51257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8" name="Group 18"/>
          <p:cNvGrpSpPr/>
          <p:nvPr/>
        </p:nvGrpSpPr>
        <p:grpSpPr>
          <a:xfrm>
            <a:off x="9890091" y="8979150"/>
            <a:ext cx="390794" cy="390793"/>
            <a:chOff x="0" y="0"/>
            <a:chExt cx="521058" cy="521058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21081" cy="608457"/>
            </a:xfrm>
            <a:custGeom>
              <a:avLst/>
              <a:gdLst/>
              <a:ahLst/>
              <a:cxnLst/>
              <a:rect l="l" t="t" r="r" b="b"/>
              <a:pathLst>
                <a:path w="521081" h="608457">
                  <a:moveTo>
                    <a:pt x="64643" y="330581"/>
                  </a:moveTo>
                  <a:lnTo>
                    <a:pt x="139954" y="330581"/>
                  </a:lnTo>
                  <a:lnTo>
                    <a:pt x="139954" y="469519"/>
                  </a:lnTo>
                  <a:lnTo>
                    <a:pt x="64643" y="469519"/>
                  </a:lnTo>
                  <a:close/>
                  <a:moveTo>
                    <a:pt x="180467" y="411607"/>
                  </a:moveTo>
                  <a:lnTo>
                    <a:pt x="255778" y="411607"/>
                  </a:lnTo>
                  <a:lnTo>
                    <a:pt x="255778" y="608457"/>
                  </a:lnTo>
                  <a:lnTo>
                    <a:pt x="180467" y="608457"/>
                  </a:lnTo>
                  <a:close/>
                  <a:moveTo>
                    <a:pt x="296291" y="550545"/>
                  </a:moveTo>
                  <a:lnTo>
                    <a:pt x="371602" y="550545"/>
                  </a:lnTo>
                  <a:lnTo>
                    <a:pt x="371602" y="469519"/>
                  </a:lnTo>
                  <a:lnTo>
                    <a:pt x="296291" y="469519"/>
                  </a:lnTo>
                  <a:close/>
                  <a:moveTo>
                    <a:pt x="412115" y="411607"/>
                  </a:moveTo>
                  <a:lnTo>
                    <a:pt x="487426" y="411607"/>
                  </a:lnTo>
                  <a:lnTo>
                    <a:pt x="487426" y="469519"/>
                  </a:lnTo>
                  <a:lnTo>
                    <a:pt x="411988" y="469519"/>
                  </a:lnTo>
                  <a:close/>
                  <a:moveTo>
                    <a:pt x="373380" y="36195"/>
                  </a:moveTo>
                  <a:lnTo>
                    <a:pt x="463296" y="39878"/>
                  </a:lnTo>
                  <a:lnTo>
                    <a:pt x="421513" y="119380"/>
                  </a:lnTo>
                  <a:lnTo>
                    <a:pt x="409448" y="98552"/>
                  </a:lnTo>
                  <a:lnTo>
                    <a:pt x="87122" y="284734"/>
                  </a:lnTo>
                  <a:lnTo>
                    <a:pt x="62992" y="243078"/>
                  </a:lnTo>
                  <a:lnTo>
                    <a:pt x="385445" y="57023"/>
                  </a:lnTo>
                  <a:close/>
                  <a:moveTo>
                    <a:pt x="0" y="0"/>
                  </a:moveTo>
                  <a:lnTo>
                    <a:pt x="28956" y="0"/>
                  </a:lnTo>
                  <a:lnTo>
                    <a:pt x="28956" y="492125"/>
                  </a:lnTo>
                  <a:lnTo>
                    <a:pt x="521081" y="492125"/>
                  </a:lnTo>
                  <a:lnTo>
                    <a:pt x="521081" y="521081"/>
                  </a:lnTo>
                  <a:lnTo>
                    <a:pt x="28956" y="521081"/>
                  </a:lnTo>
                  <a:lnTo>
                    <a:pt x="0" y="521081"/>
                  </a:lnTo>
                  <a:lnTo>
                    <a:pt x="0" y="492125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20" name="Freeform 20"/>
          <p:cNvSpPr/>
          <p:nvPr/>
        </p:nvSpPr>
        <p:spPr>
          <a:xfrm>
            <a:off x="4227226" y="2632880"/>
            <a:ext cx="4826832" cy="7240248"/>
          </a:xfrm>
          <a:custGeom>
            <a:avLst/>
            <a:gdLst/>
            <a:ahLst/>
            <a:cxnLst/>
            <a:rect l="l" t="t" r="r" b="b"/>
            <a:pathLst>
              <a:path w="4826832" h="7240248">
                <a:moveTo>
                  <a:pt x="0" y="0"/>
                </a:moveTo>
                <a:lnTo>
                  <a:pt x="4826832" y="0"/>
                </a:lnTo>
                <a:lnTo>
                  <a:pt x="4826832" y="7240248"/>
                </a:lnTo>
                <a:lnTo>
                  <a:pt x="0" y="724024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245" b="-245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597499" y="3829620"/>
            <a:ext cx="5486400" cy="5486400"/>
            <a:chOff x="0" y="0"/>
            <a:chExt cx="7315200" cy="73152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315200" cy="7315200"/>
            </a:xfrm>
            <a:custGeom>
              <a:avLst/>
              <a:gdLst/>
              <a:ahLst/>
              <a:cxnLst/>
              <a:rect l="l" t="t" r="r" b="b"/>
              <a:pathLst>
                <a:path w="7315200" h="7315200">
                  <a:moveTo>
                    <a:pt x="0" y="0"/>
                  </a:moveTo>
                  <a:lnTo>
                    <a:pt x="7315200" y="0"/>
                  </a:lnTo>
                  <a:lnTo>
                    <a:pt x="7315200" y="7315200"/>
                  </a:lnTo>
                  <a:lnTo>
                    <a:pt x="0" y="73152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1407377" y="3639498"/>
            <a:ext cx="5866645" cy="5866646"/>
            <a:chOff x="0" y="0"/>
            <a:chExt cx="7822194" cy="782219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7822184" cy="7822184"/>
            </a:xfrm>
            <a:custGeom>
              <a:avLst/>
              <a:gdLst/>
              <a:ahLst/>
              <a:cxnLst/>
              <a:rect l="l" t="t" r="r" b="b"/>
              <a:pathLst>
                <a:path w="7822184" h="7822184">
                  <a:moveTo>
                    <a:pt x="0" y="0"/>
                  </a:moveTo>
                  <a:lnTo>
                    <a:pt x="7822184" y="0"/>
                  </a:lnTo>
                  <a:lnTo>
                    <a:pt x="7822184" y="7822184"/>
                  </a:lnTo>
                  <a:lnTo>
                    <a:pt x="0" y="7822184"/>
                  </a:lnTo>
                  <a:close/>
                  <a:moveTo>
                    <a:pt x="90551" y="90551"/>
                  </a:moveTo>
                  <a:lnTo>
                    <a:pt x="90551" y="7731633"/>
                  </a:lnTo>
                  <a:lnTo>
                    <a:pt x="7731633" y="7731633"/>
                  </a:lnTo>
                  <a:lnTo>
                    <a:pt x="7731633" y="90551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220066" y="706198"/>
            <a:ext cx="6503764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200"/>
              </a:lnSpc>
            </a:pPr>
            <a:r>
              <a:rPr lang="fa-IR" sz="6000" spc="88" dirty="0">
                <a:solidFill>
                  <a:srgbClr val="63A537"/>
                </a:solidFill>
                <a:latin typeface="Montserrat Bold"/>
                <a:cs typeface="B Nazanin" panose="00000400000000000000" pitchFamily="2" charset="-78"/>
              </a:rPr>
              <a:t>نمونه کارها</a:t>
            </a:r>
            <a:endParaRPr lang="en-US" sz="6000" spc="88" dirty="0">
              <a:solidFill>
                <a:srgbClr val="63A537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20064" y="1775451"/>
            <a:ext cx="6503766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200"/>
              </a:lnSpc>
            </a:pPr>
            <a:r>
              <a:rPr lang="fa-IR" sz="6000" spc="88" dirty="0">
                <a:solidFill>
                  <a:srgbClr val="63A537"/>
                </a:solidFill>
                <a:latin typeface="Montserrat Bold"/>
                <a:cs typeface="B Nazanin" panose="00000400000000000000" pitchFamily="2" charset="-78"/>
              </a:rPr>
              <a:t>ارائه</a:t>
            </a:r>
            <a:endParaRPr lang="en-US" sz="6000" spc="88" dirty="0">
              <a:solidFill>
                <a:srgbClr val="63A537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20066" y="3675620"/>
            <a:ext cx="4603432" cy="45358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ct val="150000"/>
              </a:lnSpc>
              <a:buFont typeface="Arial"/>
              <a:buChar char="•"/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</a:t>
            </a:r>
          </a:p>
          <a:p>
            <a:pPr marL="325755" lvl="1" indent="-162878" algn="r" rtl="1">
              <a:lnSpc>
                <a:spcPct val="150000"/>
              </a:lnSpc>
              <a:buFont typeface="Arial"/>
              <a:buChar char="•"/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عکس و متن.</a:t>
            </a:r>
          </a:p>
          <a:p>
            <a:pPr marL="325755" lvl="1" indent="-162878" algn="r" rtl="1">
              <a:lnSpc>
                <a:spcPct val="150000"/>
              </a:lnSpc>
              <a:buFont typeface="Arial"/>
              <a:buChar char="•"/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</a:t>
            </a:r>
          </a:p>
          <a:p>
            <a:pPr marL="325755" lvl="1" indent="-162878" algn="r" rtl="1">
              <a:lnSpc>
                <a:spcPct val="150000"/>
              </a:lnSpc>
              <a:buFont typeface="Arial"/>
              <a:buChar char="•"/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رنگ، عکس و متن.</a:t>
            </a:r>
          </a:p>
          <a:p>
            <a:pPr marL="325755" lvl="1" indent="-162878" algn="r" rtl="1">
              <a:lnSpc>
                <a:spcPct val="150000"/>
              </a:lnSpc>
              <a:buFont typeface="Arial"/>
              <a:buChar char="•"/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</a:t>
            </a:r>
          </a:p>
          <a:p>
            <a:pPr marL="325755" lvl="1" indent="-162878" algn="r" rtl="1">
              <a:lnSpc>
                <a:spcPct val="150000"/>
              </a:lnSpc>
              <a:buFont typeface="Arial"/>
              <a:buChar char="•"/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رنگ، عکس و متن.</a:t>
            </a:r>
          </a:p>
          <a:p>
            <a:pPr marL="325755" lvl="1" indent="-162878" algn="r" rtl="1">
              <a:lnSpc>
                <a:spcPct val="150000"/>
              </a:lnSpc>
              <a:buFont typeface="Arial"/>
              <a:buChar char="•"/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502298" y="8183824"/>
            <a:ext cx="3770415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4320"/>
              </a:lnSpc>
            </a:pPr>
            <a:r>
              <a:rPr lang="fa-IR" sz="3600" spc="53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نمونه کارها مدرن طراحی شده است</a:t>
            </a:r>
            <a:endParaRPr lang="en-US" sz="3600" spc="53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3103604" y="7170714"/>
            <a:ext cx="3520774" cy="14875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35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لورم درد او دوست </a:t>
            </a:r>
          </a:p>
          <a:p>
            <a:pPr algn="r" rtl="1">
              <a:lnSpc>
                <a:spcPts val="2879"/>
              </a:lnSpc>
            </a:pPr>
            <a:r>
              <a:rPr lang="fa-IR" sz="2400" spc="35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داشتنی است،</a:t>
            </a:r>
            <a:r>
              <a:rPr lang="en-US" sz="2400" spc="35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CU</a:t>
            </a:r>
            <a:endParaRPr lang="fa-IR" sz="2400" spc="35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  <a:p>
            <a:pPr algn="r" rtl="1">
              <a:lnSpc>
                <a:spcPts val="2879"/>
              </a:lnSpc>
            </a:pPr>
            <a:r>
              <a:rPr lang="en-US" sz="2400" spc="35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 </a:t>
            </a:r>
            <a:r>
              <a:rPr lang="fa-IR" sz="2400" spc="35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استفاده برای جلوگیری </a:t>
            </a:r>
          </a:p>
          <a:p>
            <a:pPr algn="r" rtl="1">
              <a:lnSpc>
                <a:spcPts val="2879"/>
              </a:lnSpc>
            </a:pPr>
            <a:r>
              <a:rPr lang="fa-IR" sz="2400" spc="35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کامل از اقدام.</a:t>
            </a:r>
            <a:endParaRPr lang="en-US" sz="2400" spc="35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1" name="Group 11"/>
          <p:cNvGrpSpPr/>
          <p:nvPr/>
        </p:nvGrpSpPr>
        <p:grpSpPr>
          <a:xfrm>
            <a:off x="7143750" y="3583780"/>
            <a:ext cx="3128964" cy="4381502"/>
            <a:chOff x="0" y="0"/>
            <a:chExt cx="4171952" cy="5842002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171950" cy="5842000"/>
            </a:xfrm>
            <a:custGeom>
              <a:avLst/>
              <a:gdLst/>
              <a:ahLst/>
              <a:cxnLst/>
              <a:rect l="l" t="t" r="r" b="b"/>
              <a:pathLst>
                <a:path w="4171950" h="5842000">
                  <a:moveTo>
                    <a:pt x="393700" y="4927473"/>
                  </a:moveTo>
                  <a:cubicBezTo>
                    <a:pt x="393700" y="4731004"/>
                    <a:pt x="393700" y="4534535"/>
                    <a:pt x="393700" y="4337939"/>
                  </a:cubicBezTo>
                  <a:cubicBezTo>
                    <a:pt x="386080" y="4217035"/>
                    <a:pt x="423926" y="4141470"/>
                    <a:pt x="545084" y="4141470"/>
                  </a:cubicBezTo>
                  <a:cubicBezTo>
                    <a:pt x="658622" y="4141470"/>
                    <a:pt x="696468" y="4217035"/>
                    <a:pt x="696468" y="4337939"/>
                  </a:cubicBezTo>
                  <a:cubicBezTo>
                    <a:pt x="696468" y="4655312"/>
                    <a:pt x="704088" y="4965192"/>
                    <a:pt x="711581" y="5282692"/>
                  </a:cubicBezTo>
                  <a:cubicBezTo>
                    <a:pt x="711581" y="5312918"/>
                    <a:pt x="734314" y="5343144"/>
                    <a:pt x="779780" y="5365877"/>
                  </a:cubicBezTo>
                  <a:cubicBezTo>
                    <a:pt x="779780" y="5312918"/>
                    <a:pt x="787400" y="5267579"/>
                    <a:pt x="787400" y="5222240"/>
                  </a:cubicBezTo>
                  <a:cubicBezTo>
                    <a:pt x="787400" y="4935093"/>
                    <a:pt x="787400" y="4647819"/>
                    <a:pt x="787400" y="4360672"/>
                  </a:cubicBezTo>
                  <a:cubicBezTo>
                    <a:pt x="787400" y="4254881"/>
                    <a:pt x="832866" y="4186809"/>
                    <a:pt x="946404" y="4194429"/>
                  </a:cubicBezTo>
                  <a:cubicBezTo>
                    <a:pt x="1059942" y="4194429"/>
                    <a:pt x="1097788" y="4254881"/>
                    <a:pt x="1097788" y="4353179"/>
                  </a:cubicBezTo>
                  <a:cubicBezTo>
                    <a:pt x="1097788" y="4783963"/>
                    <a:pt x="1097788" y="5214747"/>
                    <a:pt x="1097788" y="5637911"/>
                  </a:cubicBezTo>
                  <a:cubicBezTo>
                    <a:pt x="1097788" y="5773928"/>
                    <a:pt x="991743" y="5842000"/>
                    <a:pt x="870585" y="5781548"/>
                  </a:cubicBezTo>
                  <a:cubicBezTo>
                    <a:pt x="734314" y="5721096"/>
                    <a:pt x="598043" y="5653024"/>
                    <a:pt x="469265" y="5562346"/>
                  </a:cubicBezTo>
                  <a:cubicBezTo>
                    <a:pt x="423799" y="5532120"/>
                    <a:pt x="401066" y="5448935"/>
                    <a:pt x="393573" y="5388483"/>
                  </a:cubicBezTo>
                  <a:cubicBezTo>
                    <a:pt x="393573" y="5297805"/>
                    <a:pt x="363347" y="5267579"/>
                    <a:pt x="287528" y="5237353"/>
                  </a:cubicBezTo>
                  <a:cubicBezTo>
                    <a:pt x="7620" y="5154295"/>
                    <a:pt x="15113" y="5146675"/>
                    <a:pt x="15113" y="4859528"/>
                  </a:cubicBezTo>
                  <a:cubicBezTo>
                    <a:pt x="15113" y="4398518"/>
                    <a:pt x="0" y="3937508"/>
                    <a:pt x="0" y="3468878"/>
                  </a:cubicBezTo>
                  <a:cubicBezTo>
                    <a:pt x="0" y="2864231"/>
                    <a:pt x="151384" y="2297430"/>
                    <a:pt x="575437" y="1851533"/>
                  </a:cubicBezTo>
                  <a:cubicBezTo>
                    <a:pt x="757174" y="1655064"/>
                    <a:pt x="840486" y="1458595"/>
                    <a:pt x="893445" y="1201547"/>
                  </a:cubicBezTo>
                  <a:cubicBezTo>
                    <a:pt x="999490" y="725424"/>
                    <a:pt x="1256919" y="332486"/>
                    <a:pt x="1749044" y="196342"/>
                  </a:cubicBezTo>
                  <a:cubicBezTo>
                    <a:pt x="2279015" y="37846"/>
                    <a:pt x="2839339" y="0"/>
                    <a:pt x="3384550" y="151130"/>
                  </a:cubicBezTo>
                  <a:cubicBezTo>
                    <a:pt x="3785870" y="264541"/>
                    <a:pt x="4058412" y="528955"/>
                    <a:pt x="4134104" y="952246"/>
                  </a:cubicBezTo>
                  <a:cubicBezTo>
                    <a:pt x="4171950" y="1148715"/>
                    <a:pt x="4103751" y="1231900"/>
                    <a:pt x="3906901" y="1231900"/>
                  </a:cubicBezTo>
                  <a:cubicBezTo>
                    <a:pt x="3604006" y="1231900"/>
                    <a:pt x="3308731" y="1231900"/>
                    <a:pt x="3013456" y="1239520"/>
                  </a:cubicBezTo>
                  <a:cubicBezTo>
                    <a:pt x="3005836" y="1239520"/>
                    <a:pt x="2990723" y="1239520"/>
                    <a:pt x="2983230" y="1239520"/>
                  </a:cubicBezTo>
                  <a:cubicBezTo>
                    <a:pt x="2998343" y="1481328"/>
                    <a:pt x="3021076" y="1715643"/>
                    <a:pt x="3028696" y="1957451"/>
                  </a:cubicBezTo>
                  <a:cubicBezTo>
                    <a:pt x="3028696" y="2426081"/>
                    <a:pt x="2930271" y="2871978"/>
                    <a:pt x="2657729" y="3264916"/>
                  </a:cubicBezTo>
                  <a:cubicBezTo>
                    <a:pt x="2316988" y="3763772"/>
                    <a:pt x="1824863" y="4035806"/>
                    <a:pt x="1257046" y="4164330"/>
                  </a:cubicBezTo>
                  <a:cubicBezTo>
                    <a:pt x="1090422" y="4194556"/>
                    <a:pt x="984504" y="4126484"/>
                    <a:pt x="969264" y="3975354"/>
                  </a:cubicBezTo>
                  <a:cubicBezTo>
                    <a:pt x="901065" y="3348101"/>
                    <a:pt x="991997" y="2766187"/>
                    <a:pt x="1400810" y="2252218"/>
                  </a:cubicBezTo>
                  <a:cubicBezTo>
                    <a:pt x="1484122" y="2146427"/>
                    <a:pt x="1590040" y="2063242"/>
                    <a:pt x="1688592" y="1972564"/>
                  </a:cubicBezTo>
                  <a:cubicBezTo>
                    <a:pt x="1756791" y="1912112"/>
                    <a:pt x="1824863" y="1904492"/>
                    <a:pt x="1885442" y="1972564"/>
                  </a:cubicBezTo>
                  <a:cubicBezTo>
                    <a:pt x="1953641" y="2048129"/>
                    <a:pt x="1961134" y="2131314"/>
                    <a:pt x="1893062" y="2206879"/>
                  </a:cubicBezTo>
                  <a:cubicBezTo>
                    <a:pt x="1802257" y="2297557"/>
                    <a:pt x="1711325" y="2388235"/>
                    <a:pt x="1635633" y="2486533"/>
                  </a:cubicBezTo>
                  <a:cubicBezTo>
                    <a:pt x="1325245" y="2871978"/>
                    <a:pt x="1226820" y="3325368"/>
                    <a:pt x="1272159" y="3831844"/>
                  </a:cubicBezTo>
                  <a:cubicBezTo>
                    <a:pt x="1877949" y="3665601"/>
                    <a:pt x="2332228" y="3340608"/>
                    <a:pt x="2566924" y="2758694"/>
                  </a:cubicBezTo>
                  <a:cubicBezTo>
                    <a:pt x="2756154" y="2297684"/>
                    <a:pt x="2756154" y="1813941"/>
                    <a:pt x="2657729" y="1330325"/>
                  </a:cubicBezTo>
                  <a:cubicBezTo>
                    <a:pt x="2642616" y="1292479"/>
                    <a:pt x="2582037" y="1247140"/>
                    <a:pt x="2536571" y="1239647"/>
                  </a:cubicBezTo>
                  <a:cubicBezTo>
                    <a:pt x="2468372" y="1224534"/>
                    <a:pt x="2392680" y="1232027"/>
                    <a:pt x="2301875" y="1232027"/>
                  </a:cubicBezTo>
                  <a:cubicBezTo>
                    <a:pt x="2301875" y="1345438"/>
                    <a:pt x="2294255" y="1443609"/>
                    <a:pt x="2301875" y="1549400"/>
                  </a:cubicBezTo>
                  <a:cubicBezTo>
                    <a:pt x="2301875" y="1662811"/>
                    <a:pt x="2248916" y="1738376"/>
                    <a:pt x="2135251" y="1738376"/>
                  </a:cubicBezTo>
                  <a:cubicBezTo>
                    <a:pt x="2021586" y="1738376"/>
                    <a:pt x="1968627" y="1662811"/>
                    <a:pt x="1983867" y="1549400"/>
                  </a:cubicBezTo>
                  <a:cubicBezTo>
                    <a:pt x="1998980" y="1405763"/>
                    <a:pt x="1953641" y="1337818"/>
                    <a:pt x="1809750" y="1299972"/>
                  </a:cubicBezTo>
                  <a:cubicBezTo>
                    <a:pt x="1620520" y="1247013"/>
                    <a:pt x="1446276" y="1156335"/>
                    <a:pt x="1241933" y="1065657"/>
                  </a:cubicBezTo>
                  <a:cubicBezTo>
                    <a:pt x="1211707" y="1224407"/>
                    <a:pt x="1173734" y="1398143"/>
                    <a:pt x="1151128" y="1564513"/>
                  </a:cubicBezTo>
                  <a:cubicBezTo>
                    <a:pt x="1136015" y="1693037"/>
                    <a:pt x="1098169" y="1783715"/>
                    <a:pt x="999744" y="1874393"/>
                  </a:cubicBezTo>
                  <a:cubicBezTo>
                    <a:pt x="583311" y="2229612"/>
                    <a:pt x="356108" y="2683002"/>
                    <a:pt x="333502" y="3227197"/>
                  </a:cubicBezTo>
                  <a:cubicBezTo>
                    <a:pt x="318389" y="3756279"/>
                    <a:pt x="333502" y="4285234"/>
                    <a:pt x="333502" y="4814316"/>
                  </a:cubicBezTo>
                  <a:cubicBezTo>
                    <a:pt x="333502" y="4852162"/>
                    <a:pt x="341122" y="4889881"/>
                    <a:pt x="348615" y="4935220"/>
                  </a:cubicBezTo>
                  <a:cubicBezTo>
                    <a:pt x="363728" y="4927600"/>
                    <a:pt x="378841" y="4927600"/>
                    <a:pt x="394081" y="4927600"/>
                  </a:cubicBezTo>
                  <a:close/>
                  <a:moveTo>
                    <a:pt x="2309368" y="922020"/>
                  </a:moveTo>
                  <a:cubicBezTo>
                    <a:pt x="2574417" y="922020"/>
                    <a:pt x="2824226" y="922020"/>
                    <a:pt x="3058922" y="922020"/>
                  </a:cubicBezTo>
                  <a:cubicBezTo>
                    <a:pt x="3028696" y="748157"/>
                    <a:pt x="3005963" y="574421"/>
                    <a:pt x="2975610" y="408051"/>
                  </a:cubicBezTo>
                  <a:cubicBezTo>
                    <a:pt x="2756027" y="408051"/>
                    <a:pt x="2528824" y="408051"/>
                    <a:pt x="2309368" y="408051"/>
                  </a:cubicBezTo>
                  <a:cubicBezTo>
                    <a:pt x="2309368" y="597027"/>
                    <a:pt x="2309368" y="755650"/>
                    <a:pt x="2309368" y="922020"/>
                  </a:cubicBezTo>
                  <a:close/>
                  <a:moveTo>
                    <a:pt x="1976247" y="445897"/>
                  </a:moveTo>
                  <a:cubicBezTo>
                    <a:pt x="1764284" y="498856"/>
                    <a:pt x="1590040" y="597027"/>
                    <a:pt x="1438656" y="793496"/>
                  </a:cubicBezTo>
                  <a:cubicBezTo>
                    <a:pt x="1620393" y="876681"/>
                    <a:pt x="1786890" y="959739"/>
                    <a:pt x="1976247" y="1042924"/>
                  </a:cubicBezTo>
                  <a:cubicBezTo>
                    <a:pt x="1976247" y="823722"/>
                    <a:pt x="1976247" y="642366"/>
                    <a:pt x="1976247" y="445897"/>
                  </a:cubicBezTo>
                  <a:close/>
                  <a:moveTo>
                    <a:pt x="3331464" y="468630"/>
                  </a:moveTo>
                  <a:cubicBezTo>
                    <a:pt x="3263265" y="770890"/>
                    <a:pt x="3482848" y="974979"/>
                    <a:pt x="3785743" y="906907"/>
                  </a:cubicBezTo>
                  <a:cubicBezTo>
                    <a:pt x="3725164" y="695325"/>
                    <a:pt x="3604006" y="566801"/>
                    <a:pt x="3331464" y="46863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3" name="Group 13"/>
          <p:cNvGrpSpPr/>
          <p:nvPr/>
        </p:nvGrpSpPr>
        <p:grpSpPr>
          <a:xfrm rot="-5400000">
            <a:off x="11868336" y="2151459"/>
            <a:ext cx="4957761" cy="3998120"/>
            <a:chOff x="0" y="0"/>
            <a:chExt cx="6610348" cy="5330826"/>
          </a:xfrm>
        </p:grpSpPr>
        <p:sp>
          <p:nvSpPr>
            <p:cNvPr id="14" name="Freeform 14"/>
            <p:cNvSpPr/>
            <p:nvPr/>
          </p:nvSpPr>
          <p:spPr>
            <a:xfrm>
              <a:off x="38100" y="38100"/>
              <a:ext cx="6533896" cy="5254498"/>
            </a:xfrm>
            <a:custGeom>
              <a:avLst/>
              <a:gdLst/>
              <a:ahLst/>
              <a:cxnLst/>
              <a:rect l="l" t="t" r="r" b="b"/>
              <a:pathLst>
                <a:path w="6533896" h="5254498">
                  <a:moveTo>
                    <a:pt x="4177284" y="2744470"/>
                  </a:moveTo>
                  <a:cubicBezTo>
                    <a:pt x="4774057" y="2759583"/>
                    <a:pt x="5325491" y="2661285"/>
                    <a:pt x="5869305" y="2517648"/>
                  </a:cubicBezTo>
                  <a:cubicBezTo>
                    <a:pt x="6005322" y="2479802"/>
                    <a:pt x="6141212" y="2449576"/>
                    <a:pt x="6269609" y="2404237"/>
                  </a:cubicBezTo>
                  <a:cubicBezTo>
                    <a:pt x="6390513" y="2358898"/>
                    <a:pt x="6465951" y="2389124"/>
                    <a:pt x="6496177" y="2494915"/>
                  </a:cubicBezTo>
                  <a:cubicBezTo>
                    <a:pt x="6533896" y="2615946"/>
                    <a:pt x="6465951" y="2676398"/>
                    <a:pt x="6360160" y="2706624"/>
                  </a:cubicBezTo>
                  <a:cubicBezTo>
                    <a:pt x="6133592" y="2774696"/>
                    <a:pt x="5899404" y="2835148"/>
                    <a:pt x="5650103" y="2903220"/>
                  </a:cubicBezTo>
                  <a:cubicBezTo>
                    <a:pt x="5891784" y="3061970"/>
                    <a:pt x="6088253" y="3243453"/>
                    <a:pt x="6209157" y="3485388"/>
                  </a:cubicBezTo>
                  <a:cubicBezTo>
                    <a:pt x="6322441" y="3719830"/>
                    <a:pt x="6269609" y="3810508"/>
                    <a:pt x="6020308" y="3833114"/>
                  </a:cubicBezTo>
                  <a:cubicBezTo>
                    <a:pt x="5423535" y="3886073"/>
                    <a:pt x="4924933" y="3689477"/>
                    <a:pt x="4645533" y="3046857"/>
                  </a:cubicBezTo>
                  <a:cubicBezTo>
                    <a:pt x="4403852" y="3046857"/>
                    <a:pt x="4154551" y="3046857"/>
                    <a:pt x="3912743" y="3054477"/>
                  </a:cubicBezTo>
                  <a:cubicBezTo>
                    <a:pt x="3859911" y="3054477"/>
                    <a:pt x="3799459" y="3107436"/>
                    <a:pt x="3739007" y="3145155"/>
                  </a:cubicBezTo>
                  <a:cubicBezTo>
                    <a:pt x="3890137" y="3205607"/>
                    <a:pt x="4041140" y="3243453"/>
                    <a:pt x="4162044" y="3319018"/>
                  </a:cubicBezTo>
                  <a:cubicBezTo>
                    <a:pt x="4305554" y="3402203"/>
                    <a:pt x="4441571" y="3500501"/>
                    <a:pt x="4562348" y="3613912"/>
                  </a:cubicBezTo>
                  <a:cubicBezTo>
                    <a:pt x="4690745" y="3742436"/>
                    <a:pt x="4668139" y="3848354"/>
                    <a:pt x="4501896" y="3931412"/>
                  </a:cubicBezTo>
                  <a:cubicBezTo>
                    <a:pt x="4048633" y="4150614"/>
                    <a:pt x="3466973" y="4180967"/>
                    <a:pt x="2991104" y="3719703"/>
                  </a:cubicBezTo>
                  <a:cubicBezTo>
                    <a:pt x="2673858" y="3886073"/>
                    <a:pt x="2356612" y="4044823"/>
                    <a:pt x="2031746" y="4218686"/>
                  </a:cubicBezTo>
                  <a:cubicBezTo>
                    <a:pt x="2326386" y="4332097"/>
                    <a:pt x="2568067" y="4505960"/>
                    <a:pt x="2734310" y="4785741"/>
                  </a:cubicBezTo>
                  <a:cubicBezTo>
                    <a:pt x="2840101" y="4959604"/>
                    <a:pt x="2809875" y="5050409"/>
                    <a:pt x="2621026" y="5103241"/>
                  </a:cubicBezTo>
                  <a:cubicBezTo>
                    <a:pt x="2145157" y="5254498"/>
                    <a:pt x="1472819" y="5156200"/>
                    <a:pt x="1132840" y="4513453"/>
                  </a:cubicBezTo>
                  <a:cubicBezTo>
                    <a:pt x="830707" y="4558792"/>
                    <a:pt x="536067" y="4611751"/>
                    <a:pt x="241427" y="4664710"/>
                  </a:cubicBezTo>
                  <a:cubicBezTo>
                    <a:pt x="128143" y="4687443"/>
                    <a:pt x="37465" y="4687443"/>
                    <a:pt x="14859" y="4551299"/>
                  </a:cubicBezTo>
                  <a:cubicBezTo>
                    <a:pt x="0" y="4438142"/>
                    <a:pt x="75565" y="4370070"/>
                    <a:pt x="211455" y="4347337"/>
                  </a:cubicBezTo>
                  <a:cubicBezTo>
                    <a:pt x="611759" y="4264152"/>
                    <a:pt x="1012190" y="4180967"/>
                    <a:pt x="1412494" y="4097782"/>
                  </a:cubicBezTo>
                  <a:cubicBezTo>
                    <a:pt x="1510665" y="4075049"/>
                    <a:pt x="1540891" y="4029710"/>
                    <a:pt x="1548511" y="3923919"/>
                  </a:cubicBezTo>
                  <a:cubicBezTo>
                    <a:pt x="1571117" y="3334131"/>
                    <a:pt x="1933702" y="2925953"/>
                    <a:pt x="2568321" y="2751963"/>
                  </a:cubicBezTo>
                  <a:cubicBezTo>
                    <a:pt x="2409698" y="2668778"/>
                    <a:pt x="2266188" y="2600706"/>
                    <a:pt x="2122678" y="2517521"/>
                  </a:cubicBezTo>
                  <a:cubicBezTo>
                    <a:pt x="1986661" y="2441956"/>
                    <a:pt x="1858264" y="2351151"/>
                    <a:pt x="1714754" y="2260473"/>
                  </a:cubicBezTo>
                  <a:cubicBezTo>
                    <a:pt x="1767586" y="2540254"/>
                    <a:pt x="1699641" y="2789682"/>
                    <a:pt x="1608963" y="3039237"/>
                  </a:cubicBezTo>
                  <a:cubicBezTo>
                    <a:pt x="1548511" y="3190494"/>
                    <a:pt x="1457833" y="3213100"/>
                    <a:pt x="1329436" y="3114802"/>
                  </a:cubicBezTo>
                  <a:cubicBezTo>
                    <a:pt x="838454" y="2767076"/>
                    <a:pt x="664718" y="2131949"/>
                    <a:pt x="898906" y="1587500"/>
                  </a:cubicBezTo>
                  <a:cubicBezTo>
                    <a:pt x="914019" y="1542161"/>
                    <a:pt x="906399" y="1458976"/>
                    <a:pt x="876300" y="1421130"/>
                  </a:cubicBezTo>
                  <a:cubicBezTo>
                    <a:pt x="619379" y="1066038"/>
                    <a:pt x="430530" y="687959"/>
                    <a:pt x="309753" y="264668"/>
                  </a:cubicBezTo>
                  <a:cubicBezTo>
                    <a:pt x="279527" y="151257"/>
                    <a:pt x="294640" y="75565"/>
                    <a:pt x="407924" y="37846"/>
                  </a:cubicBezTo>
                  <a:cubicBezTo>
                    <a:pt x="528828" y="0"/>
                    <a:pt x="581660" y="75565"/>
                    <a:pt x="619379" y="181483"/>
                  </a:cubicBezTo>
                  <a:cubicBezTo>
                    <a:pt x="725170" y="438531"/>
                    <a:pt x="838454" y="703199"/>
                    <a:pt x="944245" y="960247"/>
                  </a:cubicBezTo>
                  <a:cubicBezTo>
                    <a:pt x="1117981" y="914908"/>
                    <a:pt x="1261491" y="861949"/>
                    <a:pt x="1412621" y="846836"/>
                  </a:cubicBezTo>
                  <a:cubicBezTo>
                    <a:pt x="1850771" y="808990"/>
                    <a:pt x="2213356" y="998093"/>
                    <a:pt x="2500376" y="1315593"/>
                  </a:cubicBezTo>
                  <a:cubicBezTo>
                    <a:pt x="2606167" y="1436624"/>
                    <a:pt x="2583434" y="1534795"/>
                    <a:pt x="2447544" y="1610487"/>
                  </a:cubicBezTo>
                  <a:cubicBezTo>
                    <a:pt x="2190750" y="1739011"/>
                    <a:pt x="1918716" y="1791970"/>
                    <a:pt x="1609090" y="1784350"/>
                  </a:cubicBezTo>
                  <a:cubicBezTo>
                    <a:pt x="1820545" y="1943100"/>
                    <a:pt x="2032127" y="2101850"/>
                    <a:pt x="2251202" y="2268220"/>
                  </a:cubicBezTo>
                  <a:cubicBezTo>
                    <a:pt x="2515616" y="1950720"/>
                    <a:pt x="2840355" y="1784350"/>
                    <a:pt x="3240786" y="1814576"/>
                  </a:cubicBezTo>
                  <a:cubicBezTo>
                    <a:pt x="3437128" y="1829689"/>
                    <a:pt x="3633597" y="1897761"/>
                    <a:pt x="3829939" y="1973326"/>
                  </a:cubicBezTo>
                  <a:cubicBezTo>
                    <a:pt x="3973449" y="2018665"/>
                    <a:pt x="3996182" y="2132076"/>
                    <a:pt x="3890391" y="2245487"/>
                  </a:cubicBezTo>
                  <a:cubicBezTo>
                    <a:pt x="3761994" y="2374011"/>
                    <a:pt x="3610864" y="2479929"/>
                    <a:pt x="3467354" y="2593213"/>
                  </a:cubicBezTo>
                  <a:cubicBezTo>
                    <a:pt x="3437128" y="2615946"/>
                    <a:pt x="3399409" y="2631059"/>
                    <a:pt x="3354070" y="2653665"/>
                  </a:cubicBezTo>
                  <a:cubicBezTo>
                    <a:pt x="3588258" y="2736850"/>
                    <a:pt x="3792220" y="2751963"/>
                    <a:pt x="3950843" y="2532634"/>
                  </a:cubicBezTo>
                  <a:cubicBezTo>
                    <a:pt x="4049014" y="2388997"/>
                    <a:pt x="4185031" y="2267966"/>
                    <a:pt x="4298315" y="2139442"/>
                  </a:cubicBezTo>
                  <a:cubicBezTo>
                    <a:pt x="3950843" y="1670685"/>
                    <a:pt x="3920617" y="1103630"/>
                    <a:pt x="4351147" y="544195"/>
                  </a:cubicBezTo>
                  <a:cubicBezTo>
                    <a:pt x="4487164" y="362712"/>
                    <a:pt x="4615561" y="362712"/>
                    <a:pt x="4721352" y="574421"/>
                  </a:cubicBezTo>
                  <a:cubicBezTo>
                    <a:pt x="4819523" y="763397"/>
                    <a:pt x="4887595" y="975106"/>
                    <a:pt x="4963033" y="1179322"/>
                  </a:cubicBezTo>
                  <a:cubicBezTo>
                    <a:pt x="5053711" y="997839"/>
                    <a:pt x="5151882" y="801243"/>
                    <a:pt x="5242560" y="597154"/>
                  </a:cubicBezTo>
                  <a:cubicBezTo>
                    <a:pt x="5257673" y="566928"/>
                    <a:pt x="5257673" y="521589"/>
                    <a:pt x="5280279" y="506476"/>
                  </a:cubicBezTo>
                  <a:cubicBezTo>
                    <a:pt x="5348224" y="468630"/>
                    <a:pt x="5423789" y="423291"/>
                    <a:pt x="5484241" y="430911"/>
                  </a:cubicBezTo>
                  <a:cubicBezTo>
                    <a:pt x="5521960" y="438531"/>
                    <a:pt x="5574919" y="551942"/>
                    <a:pt x="5567299" y="604774"/>
                  </a:cubicBezTo>
                  <a:cubicBezTo>
                    <a:pt x="5537073" y="725805"/>
                    <a:pt x="5484241" y="846709"/>
                    <a:pt x="5423789" y="952500"/>
                  </a:cubicBezTo>
                  <a:cubicBezTo>
                    <a:pt x="5302885" y="1202055"/>
                    <a:pt x="5166995" y="1436370"/>
                    <a:pt x="5030978" y="1693418"/>
                  </a:cubicBezTo>
                  <a:cubicBezTo>
                    <a:pt x="5325618" y="1663192"/>
                    <a:pt x="5597525" y="1716151"/>
                    <a:pt x="5854319" y="1844675"/>
                  </a:cubicBezTo>
                  <a:cubicBezTo>
                    <a:pt x="6028055" y="1927860"/>
                    <a:pt x="6043168" y="2011045"/>
                    <a:pt x="5914771" y="2162175"/>
                  </a:cubicBezTo>
                  <a:cubicBezTo>
                    <a:pt x="5612638" y="2532634"/>
                    <a:pt x="5030978" y="2714117"/>
                    <a:pt x="4585335" y="2547747"/>
                  </a:cubicBezTo>
                  <a:cubicBezTo>
                    <a:pt x="4449318" y="2494788"/>
                    <a:pt x="4373880" y="2517521"/>
                    <a:pt x="4290695" y="2615819"/>
                  </a:cubicBezTo>
                  <a:cubicBezTo>
                    <a:pt x="4268089" y="2653665"/>
                    <a:pt x="4230243" y="2683891"/>
                    <a:pt x="4177411" y="2744343"/>
                  </a:cubicBezTo>
                  <a:close/>
                  <a:moveTo>
                    <a:pt x="2757170" y="2820162"/>
                  </a:moveTo>
                  <a:cubicBezTo>
                    <a:pt x="2726944" y="3062097"/>
                    <a:pt x="2696718" y="3304032"/>
                    <a:pt x="2666492" y="3553587"/>
                  </a:cubicBezTo>
                  <a:cubicBezTo>
                    <a:pt x="2915793" y="3379724"/>
                    <a:pt x="3172587" y="3198241"/>
                    <a:pt x="3437001" y="3016758"/>
                  </a:cubicBezTo>
                  <a:cubicBezTo>
                    <a:pt x="3172587" y="2941193"/>
                    <a:pt x="2953512" y="2880614"/>
                    <a:pt x="2757170" y="2820162"/>
                  </a:cubicBezTo>
                  <a:close/>
                  <a:moveTo>
                    <a:pt x="1858264" y="3886200"/>
                  </a:moveTo>
                  <a:cubicBezTo>
                    <a:pt x="2183130" y="3765169"/>
                    <a:pt x="2409698" y="3440176"/>
                    <a:pt x="2394585" y="3145282"/>
                  </a:cubicBezTo>
                  <a:cubicBezTo>
                    <a:pt x="2069719" y="3288919"/>
                    <a:pt x="1895983" y="3530854"/>
                    <a:pt x="1858264" y="3886200"/>
                  </a:cubicBezTo>
                  <a:close/>
                  <a:moveTo>
                    <a:pt x="4517263" y="861949"/>
                  </a:moveTo>
                  <a:cubicBezTo>
                    <a:pt x="4298188" y="1164336"/>
                    <a:pt x="4275582" y="1481963"/>
                    <a:pt x="4464431" y="1776730"/>
                  </a:cubicBezTo>
                  <a:cubicBezTo>
                    <a:pt x="4660773" y="1481836"/>
                    <a:pt x="4645787" y="1186942"/>
                    <a:pt x="4517263" y="861949"/>
                  </a:cubicBezTo>
                  <a:close/>
                  <a:moveTo>
                    <a:pt x="4653280" y="2237994"/>
                  </a:moveTo>
                  <a:cubicBezTo>
                    <a:pt x="5008372" y="2343785"/>
                    <a:pt x="5355844" y="2268220"/>
                    <a:pt x="5529580" y="2056511"/>
                  </a:cubicBezTo>
                  <a:cubicBezTo>
                    <a:pt x="5234940" y="1912874"/>
                    <a:pt x="4834636" y="2018665"/>
                    <a:pt x="4653280" y="2237994"/>
                  </a:cubicBezTo>
                  <a:close/>
                  <a:moveTo>
                    <a:pt x="3308604" y="3553460"/>
                  </a:moveTo>
                  <a:cubicBezTo>
                    <a:pt x="3459734" y="3757549"/>
                    <a:pt x="3890264" y="3863467"/>
                    <a:pt x="4177284" y="3712210"/>
                  </a:cubicBezTo>
                  <a:cubicBezTo>
                    <a:pt x="4041267" y="3523234"/>
                    <a:pt x="3542792" y="3394710"/>
                    <a:pt x="3308604" y="3553460"/>
                  </a:cubicBezTo>
                  <a:close/>
                  <a:moveTo>
                    <a:pt x="1518285" y="4498594"/>
                  </a:moveTo>
                  <a:cubicBezTo>
                    <a:pt x="1692021" y="4763262"/>
                    <a:pt x="2047113" y="4899279"/>
                    <a:pt x="2364359" y="4823714"/>
                  </a:cubicBezTo>
                  <a:cubicBezTo>
                    <a:pt x="2145284" y="4551553"/>
                    <a:pt x="1880870" y="4438142"/>
                    <a:pt x="1518285" y="4498594"/>
                  </a:cubicBezTo>
                  <a:close/>
                  <a:moveTo>
                    <a:pt x="1155700" y="1829689"/>
                  </a:moveTo>
                  <a:cubicBezTo>
                    <a:pt x="1034796" y="2124583"/>
                    <a:pt x="1140587" y="2532888"/>
                    <a:pt x="1389888" y="2721864"/>
                  </a:cubicBezTo>
                  <a:cubicBezTo>
                    <a:pt x="1442720" y="2389251"/>
                    <a:pt x="1412494" y="2086737"/>
                    <a:pt x="1155700" y="1829689"/>
                  </a:cubicBezTo>
                  <a:close/>
                  <a:moveTo>
                    <a:pt x="1201039" y="1217295"/>
                  </a:moveTo>
                  <a:cubicBezTo>
                    <a:pt x="1488059" y="1459230"/>
                    <a:pt x="1790192" y="1489456"/>
                    <a:pt x="2137664" y="1398778"/>
                  </a:cubicBezTo>
                  <a:cubicBezTo>
                    <a:pt x="1850644" y="1179576"/>
                    <a:pt x="1571117" y="1081278"/>
                    <a:pt x="1201039" y="1217295"/>
                  </a:cubicBezTo>
                  <a:close/>
                  <a:moveTo>
                    <a:pt x="5846699" y="3530854"/>
                  </a:moveTo>
                  <a:cubicBezTo>
                    <a:pt x="5672963" y="3220847"/>
                    <a:pt x="5317871" y="3046984"/>
                    <a:pt x="5038471" y="3122549"/>
                  </a:cubicBezTo>
                  <a:cubicBezTo>
                    <a:pt x="5234813" y="3402330"/>
                    <a:pt x="5499227" y="3523234"/>
                    <a:pt x="5846699" y="3530854"/>
                  </a:cubicBezTo>
                  <a:close/>
                  <a:moveTo>
                    <a:pt x="3489960" y="2200148"/>
                  </a:moveTo>
                  <a:cubicBezTo>
                    <a:pt x="3293618" y="2048891"/>
                    <a:pt x="2727071" y="2154809"/>
                    <a:pt x="2613660" y="2374011"/>
                  </a:cubicBezTo>
                  <a:cubicBezTo>
                    <a:pt x="2938526" y="2472309"/>
                    <a:pt x="3225546" y="2404237"/>
                    <a:pt x="3489960" y="2200148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-3683" y="-8636"/>
              <a:ext cx="6620002" cy="5341620"/>
            </a:xfrm>
            <a:custGeom>
              <a:avLst/>
              <a:gdLst/>
              <a:ahLst/>
              <a:cxnLst/>
              <a:rect l="l" t="t" r="r" b="b"/>
              <a:pathLst>
                <a:path w="6620002" h="5341620">
                  <a:moveTo>
                    <a:pt x="4220083" y="2753106"/>
                  </a:moveTo>
                  <a:cubicBezTo>
                    <a:pt x="4811903" y="2768092"/>
                    <a:pt x="5359527" y="2670683"/>
                    <a:pt x="5901436" y="2527554"/>
                  </a:cubicBezTo>
                  <a:lnTo>
                    <a:pt x="5911215" y="2564384"/>
                  </a:lnTo>
                  <a:lnTo>
                    <a:pt x="5901055" y="2527681"/>
                  </a:lnTo>
                  <a:cubicBezTo>
                    <a:pt x="5943092" y="2515997"/>
                    <a:pt x="5985129" y="2505075"/>
                    <a:pt x="6026531" y="2494280"/>
                  </a:cubicBezTo>
                  <a:cubicBezTo>
                    <a:pt x="6067679" y="2483612"/>
                    <a:pt x="6108192" y="2472944"/>
                    <a:pt x="6148197" y="2461895"/>
                  </a:cubicBezTo>
                  <a:cubicBezTo>
                    <a:pt x="6199632" y="2447544"/>
                    <a:pt x="6249924" y="2432431"/>
                    <a:pt x="6298946" y="2415159"/>
                  </a:cubicBezTo>
                  <a:lnTo>
                    <a:pt x="6311646" y="2451100"/>
                  </a:lnTo>
                  <a:lnTo>
                    <a:pt x="6298311" y="2415413"/>
                  </a:lnTo>
                  <a:cubicBezTo>
                    <a:pt x="6423025" y="2368550"/>
                    <a:pt x="6523736" y="2392045"/>
                    <a:pt x="6567551" y="2508885"/>
                  </a:cubicBezTo>
                  <a:cubicBezTo>
                    <a:pt x="6570218" y="2516124"/>
                    <a:pt x="6572758" y="2523617"/>
                    <a:pt x="6574917" y="2531364"/>
                  </a:cubicBezTo>
                  <a:lnTo>
                    <a:pt x="6538341" y="2541778"/>
                  </a:lnTo>
                  <a:lnTo>
                    <a:pt x="6574663" y="2530475"/>
                  </a:lnTo>
                  <a:cubicBezTo>
                    <a:pt x="6620002" y="2675763"/>
                    <a:pt x="6534531" y="2752344"/>
                    <a:pt x="6423787" y="2786888"/>
                  </a:cubicBezTo>
                  <a:cubicBezTo>
                    <a:pt x="6420104" y="2788031"/>
                    <a:pt x="6416421" y="2789174"/>
                    <a:pt x="6412738" y="2790190"/>
                  </a:cubicBezTo>
                  <a:lnTo>
                    <a:pt x="6402324" y="2753614"/>
                  </a:lnTo>
                  <a:lnTo>
                    <a:pt x="6413246" y="2790063"/>
                  </a:lnTo>
                  <a:cubicBezTo>
                    <a:pt x="6246495" y="2840101"/>
                    <a:pt x="6075807" y="2886075"/>
                    <a:pt x="5898642" y="2933827"/>
                  </a:cubicBezTo>
                  <a:cubicBezTo>
                    <a:pt x="5834126" y="2951226"/>
                    <a:pt x="5768721" y="2968752"/>
                    <a:pt x="5702300" y="2986913"/>
                  </a:cubicBezTo>
                  <a:lnTo>
                    <a:pt x="5692267" y="2950210"/>
                  </a:lnTo>
                  <a:lnTo>
                    <a:pt x="5713222" y="2918333"/>
                  </a:lnTo>
                  <a:cubicBezTo>
                    <a:pt x="5957951" y="3079115"/>
                    <a:pt x="6160389" y="3265043"/>
                    <a:pt x="6285357" y="3515360"/>
                  </a:cubicBezTo>
                  <a:lnTo>
                    <a:pt x="6285611" y="3515741"/>
                  </a:lnTo>
                  <a:cubicBezTo>
                    <a:pt x="6366383" y="3682746"/>
                    <a:pt x="6378702" y="3812032"/>
                    <a:pt x="6244971" y="3876675"/>
                  </a:cubicBezTo>
                  <a:cubicBezTo>
                    <a:pt x="6198997" y="3898900"/>
                    <a:pt x="6138545" y="3911346"/>
                    <a:pt x="6065901" y="3918077"/>
                  </a:cubicBezTo>
                  <a:lnTo>
                    <a:pt x="6065774" y="3918077"/>
                  </a:lnTo>
                  <a:cubicBezTo>
                    <a:pt x="5456047" y="3972179"/>
                    <a:pt x="4939919" y="3769614"/>
                    <a:pt x="4652645" y="3108960"/>
                  </a:cubicBezTo>
                  <a:lnTo>
                    <a:pt x="4687570" y="3093720"/>
                  </a:lnTo>
                  <a:lnTo>
                    <a:pt x="4687570" y="3131820"/>
                  </a:lnTo>
                  <a:cubicBezTo>
                    <a:pt x="4445762" y="3131820"/>
                    <a:pt x="4197096" y="3131820"/>
                    <a:pt x="3956050" y="3139313"/>
                  </a:cubicBezTo>
                  <a:lnTo>
                    <a:pt x="3954907" y="3139313"/>
                  </a:lnTo>
                  <a:cubicBezTo>
                    <a:pt x="3929253" y="3139313"/>
                    <a:pt x="3895979" y="3160268"/>
                    <a:pt x="3846195" y="3194431"/>
                  </a:cubicBezTo>
                  <a:cubicBezTo>
                    <a:pt x="3831844" y="3204210"/>
                    <a:pt x="3816731" y="3214624"/>
                    <a:pt x="3801364" y="3224276"/>
                  </a:cubicBezTo>
                  <a:lnTo>
                    <a:pt x="3781171" y="3192018"/>
                  </a:lnTo>
                  <a:lnTo>
                    <a:pt x="3795395" y="3156585"/>
                  </a:lnTo>
                  <a:cubicBezTo>
                    <a:pt x="3842766" y="3175508"/>
                    <a:pt x="3890137" y="3192272"/>
                    <a:pt x="3937381" y="3208909"/>
                  </a:cubicBezTo>
                  <a:cubicBezTo>
                    <a:pt x="3982593" y="3224784"/>
                    <a:pt x="4027678" y="3240786"/>
                    <a:pt x="4071239" y="3258185"/>
                  </a:cubicBezTo>
                  <a:cubicBezTo>
                    <a:pt x="4124579" y="3279521"/>
                    <a:pt x="4176395" y="3303524"/>
                    <a:pt x="4224401" y="3333496"/>
                  </a:cubicBezTo>
                  <a:lnTo>
                    <a:pt x="4204208" y="3365754"/>
                  </a:lnTo>
                  <a:lnTo>
                    <a:pt x="4223258" y="3332734"/>
                  </a:lnTo>
                  <a:cubicBezTo>
                    <a:pt x="4368927" y="3417189"/>
                    <a:pt x="4507357" y="3517138"/>
                    <a:pt x="4630547" y="3632835"/>
                  </a:cubicBezTo>
                  <a:lnTo>
                    <a:pt x="4631436" y="3633724"/>
                  </a:lnTo>
                  <a:cubicBezTo>
                    <a:pt x="4735195" y="3737610"/>
                    <a:pt x="4760722" y="3846576"/>
                    <a:pt x="4668012" y="3939032"/>
                  </a:cubicBezTo>
                  <a:cubicBezTo>
                    <a:pt x="4640834" y="3966210"/>
                    <a:pt x="4604639" y="3990467"/>
                    <a:pt x="4561078" y="4012184"/>
                  </a:cubicBezTo>
                  <a:lnTo>
                    <a:pt x="4560570" y="4012438"/>
                  </a:lnTo>
                  <a:cubicBezTo>
                    <a:pt x="4097274" y="4236593"/>
                    <a:pt x="3497199" y="4269105"/>
                    <a:pt x="3006725" y="3793744"/>
                  </a:cubicBezTo>
                  <a:lnTo>
                    <a:pt x="3033268" y="3766439"/>
                  </a:lnTo>
                  <a:lnTo>
                    <a:pt x="3050921" y="3800221"/>
                  </a:lnTo>
                  <a:cubicBezTo>
                    <a:pt x="2923159" y="3867150"/>
                    <a:pt x="2795397" y="3932936"/>
                    <a:pt x="2667254" y="3998849"/>
                  </a:cubicBezTo>
                  <a:cubicBezTo>
                    <a:pt x="2538095" y="4065270"/>
                    <a:pt x="2408682" y="4131945"/>
                    <a:pt x="2278126" y="4200398"/>
                  </a:cubicBezTo>
                  <a:cubicBezTo>
                    <a:pt x="2216277" y="4232783"/>
                    <a:pt x="2154174" y="4265676"/>
                    <a:pt x="2091817" y="4299077"/>
                  </a:cubicBezTo>
                  <a:lnTo>
                    <a:pt x="2073783" y="4265549"/>
                  </a:lnTo>
                  <a:lnTo>
                    <a:pt x="2087499" y="4229989"/>
                  </a:lnTo>
                  <a:cubicBezTo>
                    <a:pt x="2388235" y="4345686"/>
                    <a:pt x="2637536" y="4524502"/>
                    <a:pt x="2809113" y="4813173"/>
                  </a:cubicBezTo>
                  <a:lnTo>
                    <a:pt x="2776347" y="4832604"/>
                  </a:lnTo>
                  <a:lnTo>
                    <a:pt x="2808859" y="4812792"/>
                  </a:lnTo>
                  <a:cubicBezTo>
                    <a:pt x="2893060" y="4951222"/>
                    <a:pt x="2907919" y="5066792"/>
                    <a:pt x="2786253" y="5140833"/>
                  </a:cubicBezTo>
                  <a:cubicBezTo>
                    <a:pt x="2755646" y="5159502"/>
                    <a:pt x="2717546" y="5174488"/>
                    <a:pt x="2673223" y="5186934"/>
                  </a:cubicBezTo>
                  <a:lnTo>
                    <a:pt x="2662936" y="5150231"/>
                  </a:lnTo>
                  <a:lnTo>
                    <a:pt x="2674493" y="5186553"/>
                  </a:lnTo>
                  <a:cubicBezTo>
                    <a:pt x="2186305" y="5341620"/>
                    <a:pt x="1491996" y="5241671"/>
                    <a:pt x="1141095" y="4578350"/>
                  </a:cubicBezTo>
                  <a:lnTo>
                    <a:pt x="1174750" y="4560570"/>
                  </a:lnTo>
                  <a:lnTo>
                    <a:pt x="1180465" y="4598289"/>
                  </a:lnTo>
                  <a:cubicBezTo>
                    <a:pt x="878967" y="4643501"/>
                    <a:pt x="584835" y="4696333"/>
                    <a:pt x="290195" y="4749292"/>
                  </a:cubicBezTo>
                  <a:lnTo>
                    <a:pt x="283464" y="4711827"/>
                  </a:lnTo>
                  <a:lnTo>
                    <a:pt x="290957" y="4749165"/>
                  </a:lnTo>
                  <a:cubicBezTo>
                    <a:pt x="181102" y="4771136"/>
                    <a:pt x="53975" y="4778883"/>
                    <a:pt x="21209" y="4615561"/>
                  </a:cubicBezTo>
                  <a:cubicBezTo>
                    <a:pt x="20447" y="4612005"/>
                    <a:pt x="19812" y="4608322"/>
                    <a:pt x="19177" y="4604639"/>
                  </a:cubicBezTo>
                  <a:lnTo>
                    <a:pt x="19050" y="4603369"/>
                  </a:lnTo>
                  <a:cubicBezTo>
                    <a:pt x="0" y="4459986"/>
                    <a:pt x="101854" y="4380865"/>
                    <a:pt x="246888" y="4356608"/>
                  </a:cubicBezTo>
                  <a:lnTo>
                    <a:pt x="253111" y="4394200"/>
                  </a:lnTo>
                  <a:lnTo>
                    <a:pt x="245364" y="4356862"/>
                  </a:lnTo>
                  <a:lnTo>
                    <a:pt x="1446403" y="4107307"/>
                  </a:lnTo>
                  <a:lnTo>
                    <a:pt x="1454150" y="4144645"/>
                  </a:lnTo>
                  <a:lnTo>
                    <a:pt x="1445514" y="4107561"/>
                  </a:lnTo>
                  <a:cubicBezTo>
                    <a:pt x="1523873" y="4089400"/>
                    <a:pt x="1545463" y="4061079"/>
                    <a:pt x="1552067" y="3968115"/>
                  </a:cubicBezTo>
                  <a:lnTo>
                    <a:pt x="1590040" y="3970782"/>
                  </a:lnTo>
                  <a:lnTo>
                    <a:pt x="1551940" y="3969258"/>
                  </a:lnTo>
                  <a:cubicBezTo>
                    <a:pt x="1575308" y="3360039"/>
                    <a:pt x="1952117" y="2939542"/>
                    <a:pt x="2599690" y="2762123"/>
                  </a:cubicBezTo>
                  <a:lnTo>
                    <a:pt x="2609723" y="2798826"/>
                  </a:lnTo>
                  <a:lnTo>
                    <a:pt x="2592070" y="2832608"/>
                  </a:lnTo>
                  <a:cubicBezTo>
                    <a:pt x="2540000" y="2805303"/>
                    <a:pt x="2489581" y="2779649"/>
                    <a:pt x="2440051" y="2754376"/>
                  </a:cubicBezTo>
                  <a:cubicBezTo>
                    <a:pt x="2392680" y="2730246"/>
                    <a:pt x="2346071" y="2706497"/>
                    <a:pt x="2299843" y="2682367"/>
                  </a:cubicBezTo>
                  <a:cubicBezTo>
                    <a:pt x="2247900" y="2655189"/>
                    <a:pt x="2196465" y="2627249"/>
                    <a:pt x="2145030" y="2597404"/>
                  </a:cubicBezTo>
                  <a:lnTo>
                    <a:pt x="2164080" y="2564384"/>
                  </a:lnTo>
                  <a:lnTo>
                    <a:pt x="2145538" y="2597658"/>
                  </a:lnTo>
                  <a:cubicBezTo>
                    <a:pt x="2053082" y="2546223"/>
                    <a:pt x="1964182" y="2488057"/>
                    <a:pt x="1873377" y="2428494"/>
                  </a:cubicBezTo>
                  <a:cubicBezTo>
                    <a:pt x="1828419" y="2399030"/>
                    <a:pt x="1782953" y="2369312"/>
                    <a:pt x="1735836" y="2339467"/>
                  </a:cubicBezTo>
                  <a:lnTo>
                    <a:pt x="1756156" y="2307209"/>
                  </a:lnTo>
                  <a:lnTo>
                    <a:pt x="1793621" y="2300097"/>
                  </a:lnTo>
                  <a:cubicBezTo>
                    <a:pt x="1848485" y="2590292"/>
                    <a:pt x="1777365" y="2847975"/>
                    <a:pt x="1686179" y="3098927"/>
                  </a:cubicBezTo>
                  <a:lnTo>
                    <a:pt x="1685798" y="3100070"/>
                  </a:lnTo>
                  <a:cubicBezTo>
                    <a:pt x="1634871" y="3227451"/>
                    <a:pt x="1551940" y="3290443"/>
                    <a:pt x="1435989" y="3244088"/>
                  </a:cubicBezTo>
                  <a:cubicBezTo>
                    <a:pt x="1407287" y="3232658"/>
                    <a:pt x="1377823" y="3214751"/>
                    <a:pt x="1347851" y="3191764"/>
                  </a:cubicBezTo>
                  <a:lnTo>
                    <a:pt x="1370965" y="3161538"/>
                  </a:lnTo>
                  <a:lnTo>
                    <a:pt x="1348994" y="3192653"/>
                  </a:lnTo>
                  <a:cubicBezTo>
                    <a:pt x="843280" y="2834386"/>
                    <a:pt x="664210" y="2180082"/>
                    <a:pt x="905383" y="1619250"/>
                  </a:cubicBezTo>
                  <a:lnTo>
                    <a:pt x="940435" y="1634363"/>
                  </a:lnTo>
                  <a:lnTo>
                    <a:pt x="904240" y="1622298"/>
                  </a:lnTo>
                  <a:cubicBezTo>
                    <a:pt x="916305" y="1585976"/>
                    <a:pt x="908177" y="1517142"/>
                    <a:pt x="887984" y="1491742"/>
                  </a:cubicBezTo>
                  <a:cubicBezTo>
                    <a:pt x="887603" y="1491234"/>
                    <a:pt x="887222" y="1490726"/>
                    <a:pt x="886841" y="1490218"/>
                  </a:cubicBezTo>
                  <a:cubicBezTo>
                    <a:pt x="627888" y="1131697"/>
                    <a:pt x="437007" y="749681"/>
                    <a:pt x="314833" y="321818"/>
                  </a:cubicBezTo>
                  <a:lnTo>
                    <a:pt x="314706" y="321183"/>
                  </a:lnTo>
                  <a:cubicBezTo>
                    <a:pt x="281940" y="198120"/>
                    <a:pt x="296926" y="95377"/>
                    <a:pt x="437642" y="48387"/>
                  </a:cubicBezTo>
                  <a:lnTo>
                    <a:pt x="438277" y="48133"/>
                  </a:lnTo>
                  <a:cubicBezTo>
                    <a:pt x="592201" y="0"/>
                    <a:pt x="658495" y="107188"/>
                    <a:pt x="697103" y="215392"/>
                  </a:cubicBezTo>
                  <a:lnTo>
                    <a:pt x="661162" y="228219"/>
                  </a:lnTo>
                  <a:lnTo>
                    <a:pt x="696341" y="213741"/>
                  </a:lnTo>
                  <a:cubicBezTo>
                    <a:pt x="749173" y="342138"/>
                    <a:pt x="803910" y="472440"/>
                    <a:pt x="858647" y="602869"/>
                  </a:cubicBezTo>
                  <a:cubicBezTo>
                    <a:pt x="913384" y="733298"/>
                    <a:pt x="968248" y="863854"/>
                    <a:pt x="1021207" y="992505"/>
                  </a:cubicBezTo>
                  <a:lnTo>
                    <a:pt x="986028" y="1006983"/>
                  </a:lnTo>
                  <a:lnTo>
                    <a:pt x="976376" y="970153"/>
                  </a:lnTo>
                  <a:cubicBezTo>
                    <a:pt x="1026033" y="957199"/>
                    <a:pt x="1073404" y="943610"/>
                    <a:pt x="1119505" y="930275"/>
                  </a:cubicBezTo>
                  <a:cubicBezTo>
                    <a:pt x="1162558" y="917829"/>
                    <a:pt x="1204722" y="905764"/>
                    <a:pt x="1246251" y="894842"/>
                  </a:cubicBezTo>
                  <a:cubicBezTo>
                    <a:pt x="1314069" y="877189"/>
                    <a:pt x="1381252" y="862584"/>
                    <a:pt x="1450594" y="855726"/>
                  </a:cubicBezTo>
                  <a:lnTo>
                    <a:pt x="1451102" y="855726"/>
                  </a:lnTo>
                  <a:cubicBezTo>
                    <a:pt x="1903857" y="816610"/>
                    <a:pt x="2277364" y="1012698"/>
                    <a:pt x="2570353" y="1336929"/>
                  </a:cubicBezTo>
                  <a:lnTo>
                    <a:pt x="2570734" y="1337437"/>
                  </a:lnTo>
                  <a:cubicBezTo>
                    <a:pt x="2667254" y="1447800"/>
                    <a:pt x="2674747" y="1557147"/>
                    <a:pt x="2575433" y="1644015"/>
                  </a:cubicBezTo>
                  <a:cubicBezTo>
                    <a:pt x="2556129" y="1660906"/>
                    <a:pt x="2533396" y="1676400"/>
                    <a:pt x="2507742" y="1690624"/>
                  </a:cubicBezTo>
                  <a:cubicBezTo>
                    <a:pt x="2507234" y="1690878"/>
                    <a:pt x="2506726" y="1691132"/>
                    <a:pt x="2506218" y="1691386"/>
                  </a:cubicBezTo>
                  <a:cubicBezTo>
                    <a:pt x="2242947" y="1823085"/>
                    <a:pt x="1964690" y="1876933"/>
                    <a:pt x="1649730" y="1869313"/>
                  </a:cubicBezTo>
                  <a:lnTo>
                    <a:pt x="1650619" y="1831213"/>
                  </a:lnTo>
                  <a:lnTo>
                    <a:pt x="1673479" y="1800733"/>
                  </a:lnTo>
                  <a:cubicBezTo>
                    <a:pt x="1884934" y="1959483"/>
                    <a:pt x="2096516" y="2118360"/>
                    <a:pt x="2315718" y="2284730"/>
                  </a:cubicBezTo>
                  <a:lnTo>
                    <a:pt x="2292731" y="2315083"/>
                  </a:lnTo>
                  <a:lnTo>
                    <a:pt x="2263394" y="2290699"/>
                  </a:lnTo>
                  <a:cubicBezTo>
                    <a:pt x="2534158" y="1965579"/>
                    <a:pt x="2870200" y="1792097"/>
                    <a:pt x="3285109" y="1823466"/>
                  </a:cubicBezTo>
                  <a:cubicBezTo>
                    <a:pt x="3487547" y="1839087"/>
                    <a:pt x="3688588" y="1909064"/>
                    <a:pt x="3885057" y="1984629"/>
                  </a:cubicBezTo>
                  <a:lnTo>
                    <a:pt x="3871341" y="2020189"/>
                  </a:lnTo>
                  <a:lnTo>
                    <a:pt x="3882771" y="1983867"/>
                  </a:lnTo>
                  <a:cubicBezTo>
                    <a:pt x="3998976" y="2020570"/>
                    <a:pt x="4059809" y="2105660"/>
                    <a:pt x="4026916" y="2209673"/>
                  </a:cubicBezTo>
                  <a:cubicBezTo>
                    <a:pt x="4015232" y="2246757"/>
                    <a:pt x="3991991" y="2283460"/>
                    <a:pt x="3959479" y="2318258"/>
                  </a:cubicBezTo>
                  <a:lnTo>
                    <a:pt x="3958590" y="2319147"/>
                  </a:lnTo>
                  <a:cubicBezTo>
                    <a:pt x="3860165" y="2417572"/>
                    <a:pt x="3749040" y="2502789"/>
                    <a:pt x="3640328" y="2586101"/>
                  </a:cubicBezTo>
                  <a:cubicBezTo>
                    <a:pt x="3603879" y="2614041"/>
                    <a:pt x="3567811" y="2641727"/>
                    <a:pt x="3532124" y="2669921"/>
                  </a:cubicBezTo>
                  <a:lnTo>
                    <a:pt x="3531362" y="2670556"/>
                  </a:lnTo>
                  <a:cubicBezTo>
                    <a:pt x="3505454" y="2689987"/>
                    <a:pt x="3475355" y="2704211"/>
                    <a:pt x="3445637" y="2718435"/>
                  </a:cubicBezTo>
                  <a:cubicBezTo>
                    <a:pt x="3434842" y="2723642"/>
                    <a:pt x="3423793" y="2728849"/>
                    <a:pt x="3412236" y="2734691"/>
                  </a:cubicBezTo>
                  <a:lnTo>
                    <a:pt x="3395218" y="2700655"/>
                  </a:lnTo>
                  <a:lnTo>
                    <a:pt x="3407918" y="2664714"/>
                  </a:lnTo>
                  <a:cubicBezTo>
                    <a:pt x="3637407" y="2746248"/>
                    <a:pt x="3817874" y="2755138"/>
                    <a:pt x="3961003" y="2557272"/>
                  </a:cubicBezTo>
                  <a:lnTo>
                    <a:pt x="3991864" y="2579624"/>
                  </a:lnTo>
                  <a:lnTo>
                    <a:pt x="3960368" y="2558161"/>
                  </a:lnTo>
                  <a:cubicBezTo>
                    <a:pt x="4027805" y="2459482"/>
                    <a:pt x="4112133" y="2371725"/>
                    <a:pt x="4192778" y="2287651"/>
                  </a:cubicBezTo>
                  <a:cubicBezTo>
                    <a:pt x="4233545" y="2245106"/>
                    <a:pt x="4273423" y="2203577"/>
                    <a:pt x="4310761" y="2161286"/>
                  </a:cubicBezTo>
                  <a:lnTo>
                    <a:pt x="4339336" y="2186432"/>
                  </a:lnTo>
                  <a:lnTo>
                    <a:pt x="4308729" y="2209165"/>
                  </a:lnTo>
                  <a:cubicBezTo>
                    <a:pt x="3951097" y="1726692"/>
                    <a:pt x="3921125" y="1140841"/>
                    <a:pt x="4362069" y="567944"/>
                  </a:cubicBezTo>
                  <a:lnTo>
                    <a:pt x="4392295" y="591185"/>
                  </a:lnTo>
                  <a:lnTo>
                    <a:pt x="4361815" y="568325"/>
                  </a:lnTo>
                  <a:cubicBezTo>
                    <a:pt x="4458970" y="438658"/>
                    <a:pt x="4574032" y="374015"/>
                    <a:pt x="4685284" y="457327"/>
                  </a:cubicBezTo>
                  <a:cubicBezTo>
                    <a:pt x="4727067" y="488569"/>
                    <a:pt x="4763770" y="538734"/>
                    <a:pt x="4796536" y="604393"/>
                  </a:cubicBezTo>
                  <a:lnTo>
                    <a:pt x="4762500" y="621411"/>
                  </a:lnTo>
                  <a:lnTo>
                    <a:pt x="4796282" y="603885"/>
                  </a:lnTo>
                  <a:cubicBezTo>
                    <a:pt x="4875149" y="755650"/>
                    <a:pt x="4934585" y="921385"/>
                    <a:pt x="4992878" y="1083310"/>
                  </a:cubicBezTo>
                  <a:cubicBezTo>
                    <a:pt x="5008499" y="1126871"/>
                    <a:pt x="5024120" y="1170051"/>
                    <a:pt x="5039995" y="1212977"/>
                  </a:cubicBezTo>
                  <a:lnTo>
                    <a:pt x="5004308" y="1226185"/>
                  </a:lnTo>
                  <a:lnTo>
                    <a:pt x="4970272" y="1209167"/>
                  </a:lnTo>
                  <a:cubicBezTo>
                    <a:pt x="5060950" y="1027557"/>
                    <a:pt x="5158740" y="831850"/>
                    <a:pt x="5249037" y="628523"/>
                  </a:cubicBezTo>
                  <a:cubicBezTo>
                    <a:pt x="5249291" y="628015"/>
                    <a:pt x="5249545" y="627507"/>
                    <a:pt x="5249799" y="626999"/>
                  </a:cubicBezTo>
                  <a:cubicBezTo>
                    <a:pt x="5253482" y="619633"/>
                    <a:pt x="5256149" y="609981"/>
                    <a:pt x="5259832" y="595503"/>
                  </a:cubicBezTo>
                  <a:cubicBezTo>
                    <a:pt x="5262880" y="583692"/>
                    <a:pt x="5267071" y="566928"/>
                    <a:pt x="5274183" y="552577"/>
                  </a:cubicBezTo>
                  <a:cubicBezTo>
                    <a:pt x="5277104" y="546608"/>
                    <a:pt x="5281041" y="540258"/>
                    <a:pt x="5286121" y="534289"/>
                  </a:cubicBezTo>
                  <a:cubicBezTo>
                    <a:pt x="5290058" y="529717"/>
                    <a:pt x="5294757" y="525272"/>
                    <a:pt x="5300472" y="521589"/>
                  </a:cubicBezTo>
                  <a:cubicBezTo>
                    <a:pt x="5301361" y="521081"/>
                    <a:pt x="5302250" y="520446"/>
                    <a:pt x="5303139" y="519938"/>
                  </a:cubicBezTo>
                  <a:cubicBezTo>
                    <a:pt x="5307838" y="517271"/>
                    <a:pt x="5312537" y="514731"/>
                    <a:pt x="5317363" y="511937"/>
                  </a:cubicBezTo>
                  <a:cubicBezTo>
                    <a:pt x="5322189" y="509143"/>
                    <a:pt x="5327142" y="506476"/>
                    <a:pt x="5332095" y="503682"/>
                  </a:cubicBezTo>
                  <a:cubicBezTo>
                    <a:pt x="5388610" y="472313"/>
                    <a:pt x="5463540" y="431419"/>
                    <a:pt x="5530342" y="439801"/>
                  </a:cubicBezTo>
                  <a:cubicBezTo>
                    <a:pt x="5531231" y="439928"/>
                    <a:pt x="5532120" y="440055"/>
                    <a:pt x="5533136" y="440309"/>
                  </a:cubicBezTo>
                  <a:cubicBezTo>
                    <a:pt x="5539994" y="441706"/>
                    <a:pt x="5546217" y="444119"/>
                    <a:pt x="5551424" y="446913"/>
                  </a:cubicBezTo>
                  <a:cubicBezTo>
                    <a:pt x="5605145" y="475615"/>
                    <a:pt x="5655310" y="594995"/>
                    <a:pt x="5646420" y="656844"/>
                  </a:cubicBezTo>
                  <a:cubicBezTo>
                    <a:pt x="5646293" y="658114"/>
                    <a:pt x="5646039" y="659384"/>
                    <a:pt x="5645658" y="660654"/>
                  </a:cubicBezTo>
                  <a:cubicBezTo>
                    <a:pt x="5614416" y="785749"/>
                    <a:pt x="5560060" y="909955"/>
                    <a:pt x="5498211" y="1018159"/>
                  </a:cubicBezTo>
                  <a:lnTo>
                    <a:pt x="5465064" y="999236"/>
                  </a:lnTo>
                  <a:lnTo>
                    <a:pt x="5499354" y="1015873"/>
                  </a:lnTo>
                  <a:cubicBezTo>
                    <a:pt x="5419852" y="1179957"/>
                    <a:pt x="5334000" y="1337310"/>
                    <a:pt x="5246370" y="1497965"/>
                  </a:cubicBezTo>
                  <a:cubicBezTo>
                    <a:pt x="5199888" y="1583182"/>
                    <a:pt x="5152898" y="1669288"/>
                    <a:pt x="5105908" y="1758061"/>
                  </a:cubicBezTo>
                  <a:lnTo>
                    <a:pt x="5072253" y="1740281"/>
                  </a:lnTo>
                  <a:lnTo>
                    <a:pt x="5068316" y="1702435"/>
                  </a:lnTo>
                  <a:cubicBezTo>
                    <a:pt x="5370322" y="1671447"/>
                    <a:pt x="5649468" y="1725803"/>
                    <a:pt x="5912612" y="1857502"/>
                  </a:cubicBezTo>
                  <a:lnTo>
                    <a:pt x="5895594" y="1891538"/>
                  </a:lnTo>
                  <a:lnTo>
                    <a:pt x="5912104" y="1857121"/>
                  </a:lnTo>
                  <a:cubicBezTo>
                    <a:pt x="6049137" y="1922653"/>
                    <a:pt x="6117082" y="2003806"/>
                    <a:pt x="6057900" y="2127377"/>
                  </a:cubicBezTo>
                  <a:cubicBezTo>
                    <a:pt x="6041898" y="2160905"/>
                    <a:pt x="6017006" y="2196084"/>
                    <a:pt x="5985129" y="2233676"/>
                  </a:cubicBezTo>
                  <a:lnTo>
                    <a:pt x="5956046" y="2209038"/>
                  </a:lnTo>
                  <a:lnTo>
                    <a:pt x="5985510" y="2233168"/>
                  </a:lnTo>
                  <a:cubicBezTo>
                    <a:pt x="5673979" y="2615184"/>
                    <a:pt x="5075555" y="2802890"/>
                    <a:pt x="4613148" y="2630424"/>
                  </a:cubicBezTo>
                  <a:lnTo>
                    <a:pt x="4612640" y="2630297"/>
                  </a:lnTo>
                  <a:cubicBezTo>
                    <a:pt x="4491355" y="2583053"/>
                    <a:pt x="4433189" y="2601976"/>
                    <a:pt x="4360926" y="2687447"/>
                  </a:cubicBezTo>
                  <a:lnTo>
                    <a:pt x="4331843" y="2662809"/>
                  </a:lnTo>
                  <a:lnTo>
                    <a:pt x="4364482" y="2682367"/>
                  </a:lnTo>
                  <a:cubicBezTo>
                    <a:pt x="4347845" y="2710053"/>
                    <a:pt x="4324858" y="2733675"/>
                    <a:pt x="4300347" y="2759202"/>
                  </a:cubicBezTo>
                  <a:cubicBezTo>
                    <a:pt x="4284472" y="2775712"/>
                    <a:pt x="4266946" y="2793873"/>
                    <a:pt x="4247261" y="2816479"/>
                  </a:cubicBezTo>
                  <a:lnTo>
                    <a:pt x="4218559" y="2791460"/>
                  </a:lnTo>
                  <a:lnTo>
                    <a:pt x="4219575" y="2753360"/>
                  </a:lnTo>
                  <a:moveTo>
                    <a:pt x="4217670" y="2829560"/>
                  </a:moveTo>
                  <a:cubicBezTo>
                    <a:pt x="4202938" y="2829179"/>
                    <a:pt x="4189730" y="2820289"/>
                    <a:pt x="4183761" y="2806827"/>
                  </a:cubicBezTo>
                  <a:cubicBezTo>
                    <a:pt x="4177792" y="2793365"/>
                    <a:pt x="4180205" y="2777617"/>
                    <a:pt x="4189984" y="2766441"/>
                  </a:cubicBezTo>
                  <a:cubicBezTo>
                    <a:pt x="4211066" y="2742311"/>
                    <a:pt x="4229735" y="2723007"/>
                    <a:pt x="4245610" y="2706497"/>
                  </a:cubicBezTo>
                  <a:cubicBezTo>
                    <a:pt x="4271772" y="2679319"/>
                    <a:pt x="4288028" y="2662174"/>
                    <a:pt x="4299331" y="2643378"/>
                  </a:cubicBezTo>
                  <a:cubicBezTo>
                    <a:pt x="4300347" y="2641600"/>
                    <a:pt x="4301617" y="2639949"/>
                    <a:pt x="4302887" y="2638425"/>
                  </a:cubicBezTo>
                  <a:cubicBezTo>
                    <a:pt x="4396867" y="2527300"/>
                    <a:pt x="4489704" y="2500884"/>
                    <a:pt x="4640453" y="2559431"/>
                  </a:cubicBezTo>
                  <a:lnTo>
                    <a:pt x="4626610" y="2594991"/>
                  </a:lnTo>
                  <a:lnTo>
                    <a:pt x="4639945" y="2559304"/>
                  </a:lnTo>
                  <a:cubicBezTo>
                    <a:pt x="5068951" y="2719451"/>
                    <a:pt x="5633847" y="2544318"/>
                    <a:pt x="5926582" y="2185289"/>
                  </a:cubicBezTo>
                  <a:lnTo>
                    <a:pt x="5927090" y="2184654"/>
                  </a:lnTo>
                  <a:cubicBezTo>
                    <a:pt x="5956808" y="2149602"/>
                    <a:pt x="5977128" y="2120011"/>
                    <a:pt x="5989193" y="2094738"/>
                  </a:cubicBezTo>
                  <a:cubicBezTo>
                    <a:pt x="6019165" y="2032127"/>
                    <a:pt x="6006211" y="1986915"/>
                    <a:pt x="5879211" y="1926082"/>
                  </a:cubicBezTo>
                  <a:lnTo>
                    <a:pt x="5878576" y="1925828"/>
                  </a:lnTo>
                  <a:cubicBezTo>
                    <a:pt x="5628005" y="1800479"/>
                    <a:pt x="5363337" y="1748917"/>
                    <a:pt x="5076190" y="1778508"/>
                  </a:cubicBezTo>
                  <a:cubicBezTo>
                    <a:pt x="5062220" y="1779905"/>
                    <a:pt x="5048631" y="1773555"/>
                    <a:pt x="5040757" y="1761871"/>
                  </a:cubicBezTo>
                  <a:cubicBezTo>
                    <a:pt x="5032883" y="1750187"/>
                    <a:pt x="5032121" y="1735201"/>
                    <a:pt x="5038725" y="1722755"/>
                  </a:cubicBezTo>
                  <a:cubicBezTo>
                    <a:pt x="5085969" y="1633474"/>
                    <a:pt x="5133213" y="1546987"/>
                    <a:pt x="5179568" y="1461770"/>
                  </a:cubicBezTo>
                  <a:cubicBezTo>
                    <a:pt x="5267325" y="1300861"/>
                    <a:pt x="5352288" y="1145032"/>
                    <a:pt x="5430901" y="982980"/>
                  </a:cubicBezTo>
                  <a:cubicBezTo>
                    <a:pt x="5431282" y="982218"/>
                    <a:pt x="5431663" y="981456"/>
                    <a:pt x="5432044" y="980694"/>
                  </a:cubicBezTo>
                  <a:cubicBezTo>
                    <a:pt x="5491099" y="877189"/>
                    <a:pt x="5542534" y="759460"/>
                    <a:pt x="5571744" y="642620"/>
                  </a:cubicBezTo>
                  <a:lnTo>
                    <a:pt x="5608701" y="651891"/>
                  </a:lnTo>
                  <a:lnTo>
                    <a:pt x="5570982" y="646557"/>
                  </a:lnTo>
                  <a:cubicBezTo>
                    <a:pt x="5576189" y="609727"/>
                    <a:pt x="5535422" y="525145"/>
                    <a:pt x="5515483" y="514604"/>
                  </a:cubicBezTo>
                  <a:cubicBezTo>
                    <a:pt x="5515356" y="514604"/>
                    <a:pt x="5516372" y="515112"/>
                    <a:pt x="5518150" y="515493"/>
                  </a:cubicBezTo>
                  <a:lnTo>
                    <a:pt x="5525643" y="478155"/>
                  </a:lnTo>
                  <a:lnTo>
                    <a:pt x="5520944" y="516001"/>
                  </a:lnTo>
                  <a:cubicBezTo>
                    <a:pt x="5483860" y="511302"/>
                    <a:pt x="5432552" y="535686"/>
                    <a:pt x="5369179" y="570865"/>
                  </a:cubicBezTo>
                  <a:cubicBezTo>
                    <a:pt x="5364353" y="573532"/>
                    <a:pt x="5359400" y="576326"/>
                    <a:pt x="5354574" y="578993"/>
                  </a:cubicBezTo>
                  <a:cubicBezTo>
                    <a:pt x="5349748" y="581660"/>
                    <a:pt x="5344922" y="584327"/>
                    <a:pt x="5340096" y="586994"/>
                  </a:cubicBezTo>
                  <a:lnTo>
                    <a:pt x="5321554" y="553720"/>
                  </a:lnTo>
                  <a:lnTo>
                    <a:pt x="5342763" y="585470"/>
                  </a:lnTo>
                  <a:cubicBezTo>
                    <a:pt x="5343525" y="584962"/>
                    <a:pt x="5343906" y="584581"/>
                    <a:pt x="5343906" y="584581"/>
                  </a:cubicBezTo>
                  <a:cubicBezTo>
                    <a:pt x="5343906" y="584581"/>
                    <a:pt x="5343271" y="585343"/>
                    <a:pt x="5342382" y="587121"/>
                  </a:cubicBezTo>
                  <a:cubicBezTo>
                    <a:pt x="5339588" y="592836"/>
                    <a:pt x="5337175" y="601091"/>
                    <a:pt x="5333619" y="615061"/>
                  </a:cubicBezTo>
                  <a:cubicBezTo>
                    <a:pt x="5330317" y="627634"/>
                    <a:pt x="5325872" y="645668"/>
                    <a:pt x="5317998" y="661543"/>
                  </a:cubicBezTo>
                  <a:lnTo>
                    <a:pt x="5283962" y="644525"/>
                  </a:lnTo>
                  <a:lnTo>
                    <a:pt x="5318760" y="660019"/>
                  </a:lnTo>
                  <a:cubicBezTo>
                    <a:pt x="5227701" y="865124"/>
                    <a:pt x="5129149" y="1062355"/>
                    <a:pt x="5038471" y="1243711"/>
                  </a:cubicBezTo>
                  <a:cubicBezTo>
                    <a:pt x="5031740" y="1257300"/>
                    <a:pt x="5017516" y="1265555"/>
                    <a:pt x="5002276" y="1264666"/>
                  </a:cubicBezTo>
                  <a:cubicBezTo>
                    <a:pt x="4987036" y="1263777"/>
                    <a:pt x="4973828" y="1254125"/>
                    <a:pt x="4968621" y="1239901"/>
                  </a:cubicBezTo>
                  <a:cubicBezTo>
                    <a:pt x="4952619" y="1196594"/>
                    <a:pt x="4936871" y="1153033"/>
                    <a:pt x="4921250" y="1109472"/>
                  </a:cubicBezTo>
                  <a:cubicBezTo>
                    <a:pt x="4862703" y="946531"/>
                    <a:pt x="4804791" y="785749"/>
                    <a:pt x="4728718" y="639318"/>
                  </a:cubicBezTo>
                  <a:lnTo>
                    <a:pt x="4728464" y="638810"/>
                  </a:lnTo>
                  <a:cubicBezTo>
                    <a:pt x="4698365" y="578485"/>
                    <a:pt x="4668139" y="540004"/>
                    <a:pt x="4639691" y="518668"/>
                  </a:cubicBezTo>
                  <a:cubicBezTo>
                    <a:pt x="4585335" y="477901"/>
                    <a:pt x="4516755" y="489077"/>
                    <a:pt x="4422902" y="614299"/>
                  </a:cubicBezTo>
                  <a:lnTo>
                    <a:pt x="4422648" y="614680"/>
                  </a:lnTo>
                  <a:cubicBezTo>
                    <a:pt x="4002405" y="1160780"/>
                    <a:pt x="4032885" y="1709039"/>
                    <a:pt x="4370197" y="2164080"/>
                  </a:cubicBezTo>
                  <a:cubicBezTo>
                    <a:pt x="4380865" y="2178558"/>
                    <a:pt x="4380103" y="2198497"/>
                    <a:pt x="4368165" y="2211959"/>
                  </a:cubicBezTo>
                  <a:cubicBezTo>
                    <a:pt x="4329684" y="2255647"/>
                    <a:pt x="4288663" y="2298319"/>
                    <a:pt x="4248023" y="2340737"/>
                  </a:cubicBezTo>
                  <a:cubicBezTo>
                    <a:pt x="4166616" y="2425573"/>
                    <a:pt x="4086860" y="2508885"/>
                    <a:pt x="4023487" y="2601468"/>
                  </a:cubicBezTo>
                  <a:lnTo>
                    <a:pt x="4022852" y="2602357"/>
                  </a:lnTo>
                  <a:cubicBezTo>
                    <a:pt x="3848735" y="2843022"/>
                    <a:pt x="3621278" y="2821686"/>
                    <a:pt x="3382518" y="2736850"/>
                  </a:cubicBezTo>
                  <a:cubicBezTo>
                    <a:pt x="3368167" y="2731770"/>
                    <a:pt x="3358134" y="2718562"/>
                    <a:pt x="3357245" y="2703322"/>
                  </a:cubicBezTo>
                  <a:cubicBezTo>
                    <a:pt x="3356356" y="2688082"/>
                    <a:pt x="3364611" y="2673731"/>
                    <a:pt x="3378200" y="2666873"/>
                  </a:cubicBezTo>
                  <a:cubicBezTo>
                    <a:pt x="3390392" y="2660777"/>
                    <a:pt x="3402076" y="2655189"/>
                    <a:pt x="3412871" y="2650109"/>
                  </a:cubicBezTo>
                  <a:cubicBezTo>
                    <a:pt x="3444240" y="2635123"/>
                    <a:pt x="3466973" y="2624074"/>
                    <a:pt x="3485769" y="2609977"/>
                  </a:cubicBezTo>
                  <a:lnTo>
                    <a:pt x="3508629" y="2640457"/>
                  </a:lnTo>
                  <a:lnTo>
                    <a:pt x="3485007" y="2610612"/>
                  </a:lnTo>
                  <a:cubicBezTo>
                    <a:pt x="3521202" y="2582037"/>
                    <a:pt x="3557651" y="2553970"/>
                    <a:pt x="3593973" y="2526157"/>
                  </a:cubicBezTo>
                  <a:cubicBezTo>
                    <a:pt x="3703320" y="2442210"/>
                    <a:pt x="3810381" y="2360168"/>
                    <a:pt x="3904615" y="2265807"/>
                  </a:cubicBezTo>
                  <a:lnTo>
                    <a:pt x="3931539" y="2292731"/>
                  </a:lnTo>
                  <a:lnTo>
                    <a:pt x="3903726" y="2266696"/>
                  </a:lnTo>
                  <a:cubicBezTo>
                    <a:pt x="3930650" y="2237740"/>
                    <a:pt x="3946652" y="2210689"/>
                    <a:pt x="3954145" y="2187067"/>
                  </a:cubicBezTo>
                  <a:cubicBezTo>
                    <a:pt x="3970274" y="2135886"/>
                    <a:pt x="3949827" y="2085340"/>
                    <a:pt x="3859657" y="2056892"/>
                  </a:cubicBezTo>
                  <a:cubicBezTo>
                    <a:pt x="3858895" y="2056638"/>
                    <a:pt x="3858133" y="2056384"/>
                    <a:pt x="3857498" y="2056130"/>
                  </a:cubicBezTo>
                  <a:cubicBezTo>
                    <a:pt x="3661156" y="1980565"/>
                    <a:pt x="3469386" y="1914398"/>
                    <a:pt x="3279013" y="1899793"/>
                  </a:cubicBezTo>
                  <a:lnTo>
                    <a:pt x="3281934" y="1861820"/>
                  </a:lnTo>
                  <a:lnTo>
                    <a:pt x="3279013" y="1899793"/>
                  </a:lnTo>
                  <a:cubicBezTo>
                    <a:pt x="2893187" y="1870583"/>
                    <a:pt x="2579624" y="2029968"/>
                    <a:pt x="2321560" y="2339848"/>
                  </a:cubicBezTo>
                  <a:cubicBezTo>
                    <a:pt x="2308479" y="2355469"/>
                    <a:pt x="2285492" y="2358136"/>
                    <a:pt x="2269236" y="2345817"/>
                  </a:cubicBezTo>
                  <a:cubicBezTo>
                    <a:pt x="2050288" y="2179574"/>
                    <a:pt x="1838833" y="2020824"/>
                    <a:pt x="1627378" y="1862074"/>
                  </a:cubicBezTo>
                  <a:cubicBezTo>
                    <a:pt x="1614170" y="1852168"/>
                    <a:pt x="1608836" y="1834769"/>
                    <a:pt x="1614297" y="1819148"/>
                  </a:cubicBezTo>
                  <a:cubicBezTo>
                    <a:pt x="1619758" y="1803527"/>
                    <a:pt x="1634617" y="1793113"/>
                    <a:pt x="1651254" y="1793494"/>
                  </a:cubicBezTo>
                  <a:cubicBezTo>
                    <a:pt x="1955673" y="1800987"/>
                    <a:pt x="2221357" y="1748917"/>
                    <a:pt x="2471801" y="1623568"/>
                  </a:cubicBezTo>
                  <a:lnTo>
                    <a:pt x="2488819" y="1657604"/>
                  </a:lnTo>
                  <a:lnTo>
                    <a:pt x="2470277" y="1624330"/>
                  </a:lnTo>
                  <a:cubicBezTo>
                    <a:pt x="2492375" y="1612011"/>
                    <a:pt x="2510536" y="1599565"/>
                    <a:pt x="2524887" y="1586865"/>
                  </a:cubicBezTo>
                  <a:cubicBezTo>
                    <a:pt x="2583180" y="1535938"/>
                    <a:pt x="2590800" y="1476756"/>
                    <a:pt x="2512949" y="1387729"/>
                  </a:cubicBezTo>
                  <a:lnTo>
                    <a:pt x="2541651" y="1362710"/>
                  </a:lnTo>
                  <a:lnTo>
                    <a:pt x="2513330" y="1388237"/>
                  </a:lnTo>
                  <a:cubicBezTo>
                    <a:pt x="2232279" y="1077341"/>
                    <a:pt x="1880616" y="895350"/>
                    <a:pt x="1457071" y="931926"/>
                  </a:cubicBezTo>
                  <a:lnTo>
                    <a:pt x="1453769" y="893953"/>
                  </a:lnTo>
                  <a:lnTo>
                    <a:pt x="1457579" y="931926"/>
                  </a:lnTo>
                  <a:cubicBezTo>
                    <a:pt x="1393825" y="938276"/>
                    <a:pt x="1330833" y="951738"/>
                    <a:pt x="1264920" y="969010"/>
                  </a:cubicBezTo>
                  <a:cubicBezTo>
                    <a:pt x="1224407" y="979551"/>
                    <a:pt x="1183259" y="991489"/>
                    <a:pt x="1140079" y="1003935"/>
                  </a:cubicBezTo>
                  <a:cubicBezTo>
                    <a:pt x="1093978" y="1017143"/>
                    <a:pt x="1045845" y="1031113"/>
                    <a:pt x="995045" y="1044321"/>
                  </a:cubicBezTo>
                  <a:cubicBezTo>
                    <a:pt x="976630" y="1049147"/>
                    <a:pt x="957453" y="1039622"/>
                    <a:pt x="950214" y="1021969"/>
                  </a:cubicBezTo>
                  <a:cubicBezTo>
                    <a:pt x="897382" y="893572"/>
                    <a:pt x="842645" y="763270"/>
                    <a:pt x="787908" y="632841"/>
                  </a:cubicBezTo>
                  <a:cubicBezTo>
                    <a:pt x="733171" y="502412"/>
                    <a:pt x="678942" y="371348"/>
                    <a:pt x="625983" y="242697"/>
                  </a:cubicBezTo>
                  <a:cubicBezTo>
                    <a:pt x="625729" y="242189"/>
                    <a:pt x="625475" y="241554"/>
                    <a:pt x="625348" y="241046"/>
                  </a:cubicBezTo>
                  <a:cubicBezTo>
                    <a:pt x="588391" y="137541"/>
                    <a:pt x="548894" y="93472"/>
                    <a:pt x="461137" y="120904"/>
                  </a:cubicBezTo>
                  <a:lnTo>
                    <a:pt x="449707" y="84582"/>
                  </a:lnTo>
                  <a:lnTo>
                    <a:pt x="461772" y="120777"/>
                  </a:lnTo>
                  <a:cubicBezTo>
                    <a:pt x="375920" y="149479"/>
                    <a:pt x="360680" y="197866"/>
                    <a:pt x="388366" y="301625"/>
                  </a:cubicBezTo>
                  <a:lnTo>
                    <a:pt x="351536" y="311404"/>
                  </a:lnTo>
                  <a:lnTo>
                    <a:pt x="388112" y="300990"/>
                  </a:lnTo>
                  <a:cubicBezTo>
                    <a:pt x="507746" y="719836"/>
                    <a:pt x="694436" y="1093851"/>
                    <a:pt x="948944" y="1445895"/>
                  </a:cubicBezTo>
                  <a:lnTo>
                    <a:pt x="918083" y="1468120"/>
                  </a:lnTo>
                  <a:lnTo>
                    <a:pt x="947801" y="1444371"/>
                  </a:lnTo>
                  <a:cubicBezTo>
                    <a:pt x="987933" y="1494663"/>
                    <a:pt x="994918" y="1592199"/>
                    <a:pt x="976884" y="1646555"/>
                  </a:cubicBezTo>
                  <a:cubicBezTo>
                    <a:pt x="976503" y="1647571"/>
                    <a:pt x="976122" y="1648587"/>
                    <a:pt x="975741" y="1649603"/>
                  </a:cubicBezTo>
                  <a:cubicBezTo>
                    <a:pt x="748665" y="2177542"/>
                    <a:pt x="917067" y="2793365"/>
                    <a:pt x="1393317" y="3130677"/>
                  </a:cubicBezTo>
                  <a:lnTo>
                    <a:pt x="1394460" y="3131566"/>
                  </a:lnTo>
                  <a:cubicBezTo>
                    <a:pt x="1420749" y="3151759"/>
                    <a:pt x="1444117" y="3165348"/>
                    <a:pt x="1464564" y="3173603"/>
                  </a:cubicBezTo>
                  <a:cubicBezTo>
                    <a:pt x="1523746" y="3197225"/>
                    <a:pt x="1572006" y="3180842"/>
                    <a:pt x="1615440" y="3072130"/>
                  </a:cubicBezTo>
                  <a:lnTo>
                    <a:pt x="1650873" y="3086227"/>
                  </a:lnTo>
                  <a:lnTo>
                    <a:pt x="1615059" y="3073273"/>
                  </a:lnTo>
                  <a:cubicBezTo>
                    <a:pt x="1705229" y="2825242"/>
                    <a:pt x="1770126" y="2583815"/>
                    <a:pt x="1719199" y="2314575"/>
                  </a:cubicBezTo>
                  <a:cubicBezTo>
                    <a:pt x="1716405" y="2299716"/>
                    <a:pt x="1722628" y="2284476"/>
                    <a:pt x="1735201" y="2275967"/>
                  </a:cubicBezTo>
                  <a:cubicBezTo>
                    <a:pt x="1747774" y="2267458"/>
                    <a:pt x="1764157" y="2267204"/>
                    <a:pt x="1776984" y="2275332"/>
                  </a:cubicBezTo>
                  <a:cubicBezTo>
                    <a:pt x="1824736" y="2305431"/>
                    <a:pt x="1870710" y="2335657"/>
                    <a:pt x="1915541" y="2364994"/>
                  </a:cubicBezTo>
                  <a:cubicBezTo>
                    <a:pt x="2006854" y="2424811"/>
                    <a:pt x="2093341" y="2481453"/>
                    <a:pt x="2183003" y="2531237"/>
                  </a:cubicBezTo>
                  <a:lnTo>
                    <a:pt x="2183638" y="2531618"/>
                  </a:lnTo>
                  <a:cubicBezTo>
                    <a:pt x="2233930" y="2560828"/>
                    <a:pt x="2284349" y="2588133"/>
                    <a:pt x="2335657" y="2615057"/>
                  </a:cubicBezTo>
                  <a:cubicBezTo>
                    <a:pt x="2381250" y="2638933"/>
                    <a:pt x="2427478" y="2662555"/>
                    <a:pt x="2474976" y="2686685"/>
                  </a:cubicBezTo>
                  <a:cubicBezTo>
                    <a:pt x="2524506" y="2711831"/>
                    <a:pt x="2575306" y="2737739"/>
                    <a:pt x="2627884" y="2765298"/>
                  </a:cubicBezTo>
                  <a:cubicBezTo>
                    <a:pt x="2641727" y="2772537"/>
                    <a:pt x="2649728" y="2787523"/>
                    <a:pt x="2648077" y="2803144"/>
                  </a:cubicBezTo>
                  <a:cubicBezTo>
                    <a:pt x="2646426" y="2818765"/>
                    <a:pt x="2635377" y="2831719"/>
                    <a:pt x="2620264" y="2835783"/>
                  </a:cubicBezTo>
                  <a:cubicBezTo>
                    <a:pt x="1998726" y="3006090"/>
                    <a:pt x="1650365" y="3402203"/>
                    <a:pt x="1628521" y="3972433"/>
                  </a:cubicBezTo>
                  <a:lnTo>
                    <a:pt x="1628394" y="3973703"/>
                  </a:lnTo>
                  <a:cubicBezTo>
                    <a:pt x="1619885" y="4092321"/>
                    <a:pt x="1581023" y="4154805"/>
                    <a:pt x="1463040" y="4181983"/>
                  </a:cubicBezTo>
                  <a:lnTo>
                    <a:pt x="1462278" y="4182110"/>
                  </a:lnTo>
                  <a:lnTo>
                    <a:pt x="261239" y="4431665"/>
                  </a:lnTo>
                  <a:lnTo>
                    <a:pt x="259715" y="4431919"/>
                  </a:lnTo>
                  <a:cubicBezTo>
                    <a:pt x="132969" y="4453128"/>
                    <a:pt x="83693" y="4510024"/>
                    <a:pt x="94869" y="4593463"/>
                  </a:cubicBezTo>
                  <a:lnTo>
                    <a:pt x="57150" y="4598543"/>
                  </a:lnTo>
                  <a:lnTo>
                    <a:pt x="94742" y="4592320"/>
                  </a:lnTo>
                  <a:cubicBezTo>
                    <a:pt x="95250" y="4595241"/>
                    <a:pt x="95758" y="4598035"/>
                    <a:pt x="96266" y="4600829"/>
                  </a:cubicBezTo>
                  <a:cubicBezTo>
                    <a:pt x="114173" y="4690364"/>
                    <a:pt x="164973" y="4696968"/>
                    <a:pt x="276225" y="4674743"/>
                  </a:cubicBezTo>
                  <a:lnTo>
                    <a:pt x="276987" y="4674616"/>
                  </a:lnTo>
                  <a:cubicBezTo>
                    <a:pt x="571500" y="4621657"/>
                    <a:pt x="866648" y="4568698"/>
                    <a:pt x="1169416" y="4523232"/>
                  </a:cubicBezTo>
                  <a:cubicBezTo>
                    <a:pt x="1185418" y="4520819"/>
                    <a:pt x="1201166" y="4528820"/>
                    <a:pt x="1208786" y="4543044"/>
                  </a:cubicBezTo>
                  <a:cubicBezTo>
                    <a:pt x="1537716" y="5164963"/>
                    <a:pt x="2188083" y="5261610"/>
                    <a:pt x="2651633" y="5114290"/>
                  </a:cubicBezTo>
                  <a:lnTo>
                    <a:pt x="2652903" y="5113909"/>
                  </a:lnTo>
                  <a:cubicBezTo>
                    <a:pt x="2693416" y="5102606"/>
                    <a:pt x="2724277" y="5089906"/>
                    <a:pt x="2746883" y="5076190"/>
                  </a:cubicBezTo>
                  <a:cubicBezTo>
                    <a:pt x="2809367" y="5038217"/>
                    <a:pt x="2823718" y="4984115"/>
                    <a:pt x="2743962" y="4852924"/>
                  </a:cubicBezTo>
                  <a:lnTo>
                    <a:pt x="2743708" y="4852543"/>
                  </a:lnTo>
                  <a:cubicBezTo>
                    <a:pt x="2582799" y="4581779"/>
                    <a:pt x="2348738" y="4412615"/>
                    <a:pt x="2060321" y="4301617"/>
                  </a:cubicBezTo>
                  <a:cubicBezTo>
                    <a:pt x="2046478" y="4296283"/>
                    <a:pt x="2036953" y="4283329"/>
                    <a:pt x="2035937" y="4268470"/>
                  </a:cubicBezTo>
                  <a:cubicBezTo>
                    <a:pt x="2034921" y="4253611"/>
                    <a:pt x="2042795" y="4239514"/>
                    <a:pt x="2056003" y="4232529"/>
                  </a:cubicBezTo>
                  <a:cubicBezTo>
                    <a:pt x="2118614" y="4199001"/>
                    <a:pt x="2180844" y="4166108"/>
                    <a:pt x="2242947" y="4133596"/>
                  </a:cubicBezTo>
                  <a:cubicBezTo>
                    <a:pt x="2373757" y="4065016"/>
                    <a:pt x="2503424" y="3998214"/>
                    <a:pt x="2632583" y="3931793"/>
                  </a:cubicBezTo>
                  <a:cubicBezTo>
                    <a:pt x="2760726" y="3865880"/>
                    <a:pt x="2888234" y="3800221"/>
                    <a:pt x="3015742" y="3733419"/>
                  </a:cubicBezTo>
                  <a:cubicBezTo>
                    <a:pt x="3030347" y="3725799"/>
                    <a:pt x="3048127" y="3728339"/>
                    <a:pt x="3059938" y="3739769"/>
                  </a:cubicBezTo>
                  <a:cubicBezTo>
                    <a:pt x="3521329" y="4186809"/>
                    <a:pt x="4084447" y="4158869"/>
                    <a:pt x="4527677" y="3944493"/>
                  </a:cubicBezTo>
                  <a:lnTo>
                    <a:pt x="4544314" y="3978783"/>
                  </a:lnTo>
                  <a:lnTo>
                    <a:pt x="4527296" y="3944747"/>
                  </a:lnTo>
                  <a:cubicBezTo>
                    <a:pt x="4566158" y="3925316"/>
                    <a:pt x="4594860" y="3905377"/>
                    <a:pt x="4614545" y="3885819"/>
                  </a:cubicBezTo>
                  <a:cubicBezTo>
                    <a:pt x="4664075" y="3836416"/>
                    <a:pt x="4667250" y="3777742"/>
                    <a:pt x="4577842" y="3688207"/>
                  </a:cubicBezTo>
                  <a:lnTo>
                    <a:pt x="4604766" y="3661283"/>
                  </a:lnTo>
                  <a:lnTo>
                    <a:pt x="4578731" y="3689096"/>
                  </a:lnTo>
                  <a:cubicBezTo>
                    <a:pt x="4460240" y="3577844"/>
                    <a:pt x="4326636" y="3481324"/>
                    <a:pt x="4185285" y="3399409"/>
                  </a:cubicBezTo>
                  <a:lnTo>
                    <a:pt x="4184142" y="3398774"/>
                  </a:lnTo>
                  <a:cubicBezTo>
                    <a:pt x="4141470" y="3372104"/>
                    <a:pt x="4094099" y="3350006"/>
                    <a:pt x="4043045" y="3329559"/>
                  </a:cubicBezTo>
                  <a:cubicBezTo>
                    <a:pt x="4001262" y="3312795"/>
                    <a:pt x="3957574" y="3297428"/>
                    <a:pt x="3912235" y="3281426"/>
                  </a:cubicBezTo>
                  <a:cubicBezTo>
                    <a:pt x="3865118" y="3264789"/>
                    <a:pt x="3816223" y="3247644"/>
                    <a:pt x="3767201" y="3227959"/>
                  </a:cubicBezTo>
                  <a:cubicBezTo>
                    <a:pt x="3753866" y="3222625"/>
                    <a:pt x="3744722" y="3210306"/>
                    <a:pt x="3743452" y="3195955"/>
                  </a:cubicBezTo>
                  <a:cubicBezTo>
                    <a:pt x="3742182" y="3181604"/>
                    <a:pt x="3749040" y="3167888"/>
                    <a:pt x="3761232" y="3160268"/>
                  </a:cubicBezTo>
                  <a:cubicBezTo>
                    <a:pt x="3774948" y="3151632"/>
                    <a:pt x="3788791" y="3142234"/>
                    <a:pt x="3803396" y="3132201"/>
                  </a:cubicBezTo>
                  <a:cubicBezTo>
                    <a:pt x="3844798" y="3103753"/>
                    <a:pt x="3900424" y="3063748"/>
                    <a:pt x="3955161" y="3063748"/>
                  </a:cubicBezTo>
                  <a:lnTo>
                    <a:pt x="3955161" y="3101848"/>
                  </a:lnTo>
                  <a:lnTo>
                    <a:pt x="3954018" y="3063748"/>
                  </a:lnTo>
                  <a:cubicBezTo>
                    <a:pt x="4196461" y="3056128"/>
                    <a:pt x="4446270" y="3056128"/>
                    <a:pt x="4687951" y="3056128"/>
                  </a:cubicBezTo>
                  <a:cubicBezTo>
                    <a:pt x="4703064" y="3056128"/>
                    <a:pt x="4716780" y="3065145"/>
                    <a:pt x="4722876" y="3078988"/>
                  </a:cubicBezTo>
                  <a:cubicBezTo>
                    <a:pt x="4994529" y="3703701"/>
                    <a:pt x="5475605" y="3894328"/>
                    <a:pt x="6059424" y="3842512"/>
                  </a:cubicBezTo>
                  <a:lnTo>
                    <a:pt x="6062853" y="3880485"/>
                  </a:lnTo>
                  <a:lnTo>
                    <a:pt x="6059424" y="3842512"/>
                  </a:lnTo>
                  <a:cubicBezTo>
                    <a:pt x="6128766" y="3836162"/>
                    <a:pt x="6178550" y="3824732"/>
                    <a:pt x="6212205" y="3808476"/>
                  </a:cubicBezTo>
                  <a:cubicBezTo>
                    <a:pt x="6278372" y="3776472"/>
                    <a:pt x="6298692" y="3717417"/>
                    <a:pt x="6217412" y="3549269"/>
                  </a:cubicBezTo>
                  <a:lnTo>
                    <a:pt x="6251702" y="3532632"/>
                  </a:lnTo>
                  <a:lnTo>
                    <a:pt x="6217666" y="3549650"/>
                  </a:lnTo>
                  <a:cubicBezTo>
                    <a:pt x="6100953" y="3315970"/>
                    <a:pt x="5910580" y="3139059"/>
                    <a:pt x="5671820" y="2982341"/>
                  </a:cubicBezTo>
                  <a:cubicBezTo>
                    <a:pt x="5659247" y="2974086"/>
                    <a:pt x="5652770" y="2959354"/>
                    <a:pt x="5655056" y="2944495"/>
                  </a:cubicBezTo>
                  <a:cubicBezTo>
                    <a:pt x="5657342" y="2929636"/>
                    <a:pt x="5668264" y="2917698"/>
                    <a:pt x="5682615" y="2913761"/>
                  </a:cubicBezTo>
                  <a:cubicBezTo>
                    <a:pt x="5749163" y="2895600"/>
                    <a:pt x="5814695" y="2877947"/>
                    <a:pt x="5879211" y="2860548"/>
                  </a:cubicBezTo>
                  <a:cubicBezTo>
                    <a:pt x="6056503" y="2812796"/>
                    <a:pt x="6226175" y="2767076"/>
                    <a:pt x="6391656" y="2717419"/>
                  </a:cubicBezTo>
                  <a:lnTo>
                    <a:pt x="6392164" y="2717292"/>
                  </a:lnTo>
                  <a:cubicBezTo>
                    <a:pt x="6395339" y="2716403"/>
                    <a:pt x="6398387" y="2715514"/>
                    <a:pt x="6401435" y="2714498"/>
                  </a:cubicBezTo>
                  <a:cubicBezTo>
                    <a:pt x="6490589" y="2686685"/>
                    <a:pt x="6529959" y="2642362"/>
                    <a:pt x="6502273" y="2553589"/>
                  </a:cubicBezTo>
                  <a:lnTo>
                    <a:pt x="6502019" y="2552700"/>
                  </a:lnTo>
                  <a:cubicBezTo>
                    <a:pt x="6500368" y="2546731"/>
                    <a:pt x="6498463" y="2541270"/>
                    <a:pt x="6496558" y="2536063"/>
                  </a:cubicBezTo>
                  <a:cubicBezTo>
                    <a:pt x="6472936" y="2473071"/>
                    <a:pt x="6426835" y="2449068"/>
                    <a:pt x="6325362" y="2487168"/>
                  </a:cubicBezTo>
                  <a:lnTo>
                    <a:pt x="6324727" y="2487422"/>
                  </a:lnTo>
                  <a:cubicBezTo>
                    <a:pt x="6273546" y="2505456"/>
                    <a:pt x="6221476" y="2521204"/>
                    <a:pt x="6169025" y="2535682"/>
                  </a:cubicBezTo>
                  <a:cubicBezTo>
                    <a:pt x="6128258" y="2546985"/>
                    <a:pt x="6087110" y="2557780"/>
                    <a:pt x="6046089" y="2568448"/>
                  </a:cubicBezTo>
                  <a:cubicBezTo>
                    <a:pt x="6004560" y="2579243"/>
                    <a:pt x="5963158" y="2590038"/>
                    <a:pt x="5921756" y="2601595"/>
                  </a:cubicBezTo>
                  <a:lnTo>
                    <a:pt x="5921248" y="2601722"/>
                  </a:lnTo>
                  <a:cubicBezTo>
                    <a:pt x="5375402" y="2745867"/>
                    <a:pt x="4820158" y="2845054"/>
                    <a:pt x="4218432" y="2829814"/>
                  </a:cubicBezTo>
                  <a:close/>
                  <a:moveTo>
                    <a:pt x="2837053" y="2872105"/>
                  </a:moveTo>
                  <a:cubicBezTo>
                    <a:pt x="2806827" y="3114040"/>
                    <a:pt x="2776601" y="3355975"/>
                    <a:pt x="2746375" y="3605403"/>
                  </a:cubicBezTo>
                  <a:lnTo>
                    <a:pt x="2708529" y="3600831"/>
                  </a:lnTo>
                  <a:lnTo>
                    <a:pt x="2686685" y="3569589"/>
                  </a:lnTo>
                  <a:cubicBezTo>
                    <a:pt x="2761488" y="3517392"/>
                    <a:pt x="2837053" y="3464560"/>
                    <a:pt x="2913253" y="3411093"/>
                  </a:cubicBezTo>
                  <a:cubicBezTo>
                    <a:pt x="2990850" y="3356737"/>
                    <a:pt x="3069209" y="3301873"/>
                    <a:pt x="3148203" y="3246755"/>
                  </a:cubicBezTo>
                  <a:cubicBezTo>
                    <a:pt x="3250057" y="3175762"/>
                    <a:pt x="3353181" y="3104134"/>
                    <a:pt x="3457321" y="3032633"/>
                  </a:cubicBezTo>
                  <a:lnTo>
                    <a:pt x="3478911" y="3064002"/>
                  </a:lnTo>
                  <a:lnTo>
                    <a:pt x="3468497" y="3100578"/>
                  </a:lnTo>
                  <a:cubicBezTo>
                    <a:pt x="3399790" y="3080893"/>
                    <a:pt x="3334131" y="3062224"/>
                    <a:pt x="3271012" y="3044444"/>
                  </a:cubicBezTo>
                  <a:cubicBezTo>
                    <a:pt x="3212846" y="3027934"/>
                    <a:pt x="3156966" y="3012059"/>
                    <a:pt x="3103118" y="2996692"/>
                  </a:cubicBezTo>
                  <a:cubicBezTo>
                    <a:pt x="2990723" y="2964561"/>
                    <a:pt x="2886456" y="2934208"/>
                    <a:pt x="2787904" y="2903855"/>
                  </a:cubicBezTo>
                  <a:lnTo>
                    <a:pt x="2799080" y="2867406"/>
                  </a:lnTo>
                  <a:lnTo>
                    <a:pt x="2836926" y="2872105"/>
                  </a:lnTo>
                  <a:moveTo>
                    <a:pt x="2761361" y="2862707"/>
                  </a:moveTo>
                  <a:cubicBezTo>
                    <a:pt x="2762758" y="2851531"/>
                    <a:pt x="2768981" y="2841498"/>
                    <a:pt x="2778506" y="2835402"/>
                  </a:cubicBezTo>
                  <a:cubicBezTo>
                    <a:pt x="2788031" y="2829306"/>
                    <a:pt x="2799588" y="2827655"/>
                    <a:pt x="2810383" y="2830957"/>
                  </a:cubicBezTo>
                  <a:cubicBezTo>
                    <a:pt x="2908173" y="2861056"/>
                    <a:pt x="3011805" y="2891282"/>
                    <a:pt x="3124073" y="2923413"/>
                  </a:cubicBezTo>
                  <a:cubicBezTo>
                    <a:pt x="3177921" y="2938780"/>
                    <a:pt x="3233801" y="2954655"/>
                    <a:pt x="3291840" y="2971165"/>
                  </a:cubicBezTo>
                  <a:cubicBezTo>
                    <a:pt x="3354832" y="2989072"/>
                    <a:pt x="3420618" y="3007741"/>
                    <a:pt x="3489452" y="3027426"/>
                  </a:cubicBezTo>
                  <a:cubicBezTo>
                    <a:pt x="3503676" y="3031490"/>
                    <a:pt x="3514217" y="3043428"/>
                    <a:pt x="3516630" y="3057906"/>
                  </a:cubicBezTo>
                  <a:cubicBezTo>
                    <a:pt x="3519043" y="3072384"/>
                    <a:pt x="3512693" y="3087116"/>
                    <a:pt x="3500628" y="3095498"/>
                  </a:cubicBezTo>
                  <a:cubicBezTo>
                    <a:pt x="3396615" y="3166872"/>
                    <a:pt x="3293745" y="3238373"/>
                    <a:pt x="3191891" y="3309366"/>
                  </a:cubicBezTo>
                  <a:cubicBezTo>
                    <a:pt x="3112897" y="3364484"/>
                    <a:pt x="3034665" y="3419348"/>
                    <a:pt x="2957068" y="3473704"/>
                  </a:cubicBezTo>
                  <a:cubicBezTo>
                    <a:pt x="2880868" y="3527044"/>
                    <a:pt x="2805303" y="3580003"/>
                    <a:pt x="2730373" y="3632200"/>
                  </a:cubicBezTo>
                  <a:cubicBezTo>
                    <a:pt x="2718054" y="3640836"/>
                    <a:pt x="2701798" y="3641344"/>
                    <a:pt x="2688971" y="3633597"/>
                  </a:cubicBezTo>
                  <a:cubicBezTo>
                    <a:pt x="2676144" y="3625850"/>
                    <a:pt x="2668905" y="3611245"/>
                    <a:pt x="2670810" y="3596386"/>
                  </a:cubicBezTo>
                  <a:cubicBezTo>
                    <a:pt x="2701036" y="3346831"/>
                    <a:pt x="2731262" y="3104769"/>
                    <a:pt x="2761488" y="2862834"/>
                  </a:cubicBezTo>
                  <a:close/>
                  <a:moveTo>
                    <a:pt x="1887093" y="3897884"/>
                  </a:moveTo>
                  <a:cubicBezTo>
                    <a:pt x="2198751" y="3781806"/>
                    <a:pt x="2412746" y="3470402"/>
                    <a:pt x="2398649" y="3194558"/>
                  </a:cubicBezTo>
                  <a:lnTo>
                    <a:pt x="2436749" y="3192653"/>
                  </a:lnTo>
                  <a:lnTo>
                    <a:pt x="2452116" y="3227451"/>
                  </a:lnTo>
                  <a:cubicBezTo>
                    <a:pt x="2139950" y="3365500"/>
                    <a:pt x="1974596" y="3595497"/>
                    <a:pt x="1938274" y="3937635"/>
                  </a:cubicBezTo>
                  <a:lnTo>
                    <a:pt x="1900428" y="3933571"/>
                  </a:lnTo>
                  <a:lnTo>
                    <a:pt x="1887093" y="3897884"/>
                  </a:lnTo>
                  <a:moveTo>
                    <a:pt x="1913636" y="3969258"/>
                  </a:moveTo>
                  <a:cubicBezTo>
                    <a:pt x="1901317" y="3973830"/>
                    <a:pt x="1887347" y="3971798"/>
                    <a:pt x="1876933" y="3963670"/>
                  </a:cubicBezTo>
                  <a:cubicBezTo>
                    <a:pt x="1866519" y="3955542"/>
                    <a:pt x="1861058" y="3942715"/>
                    <a:pt x="1862455" y="3929507"/>
                  </a:cubicBezTo>
                  <a:cubicBezTo>
                    <a:pt x="1901698" y="3560826"/>
                    <a:pt x="2083689" y="3307080"/>
                    <a:pt x="2421255" y="3157728"/>
                  </a:cubicBezTo>
                  <a:cubicBezTo>
                    <a:pt x="2432685" y="3152648"/>
                    <a:pt x="2445893" y="3153537"/>
                    <a:pt x="2456688" y="3160141"/>
                  </a:cubicBezTo>
                  <a:cubicBezTo>
                    <a:pt x="2467483" y="3166745"/>
                    <a:pt x="2474087" y="3178175"/>
                    <a:pt x="2474722" y="3190621"/>
                  </a:cubicBezTo>
                  <a:cubicBezTo>
                    <a:pt x="2490851" y="3504565"/>
                    <a:pt x="2251583" y="3843274"/>
                    <a:pt x="1913636" y="3969258"/>
                  </a:cubicBezTo>
                  <a:close/>
                  <a:moveTo>
                    <a:pt x="4589907" y="931037"/>
                  </a:moveTo>
                  <a:cubicBezTo>
                    <a:pt x="4378833" y="1222375"/>
                    <a:pt x="4358894" y="1522984"/>
                    <a:pt x="4538218" y="1803019"/>
                  </a:cubicBezTo>
                  <a:lnTo>
                    <a:pt x="4506087" y="1823593"/>
                  </a:lnTo>
                  <a:lnTo>
                    <a:pt x="4474337" y="1802511"/>
                  </a:lnTo>
                  <a:cubicBezTo>
                    <a:pt x="4661662" y="1521333"/>
                    <a:pt x="4648962" y="1240536"/>
                    <a:pt x="4523486" y="922782"/>
                  </a:cubicBezTo>
                  <a:lnTo>
                    <a:pt x="4558919" y="908812"/>
                  </a:lnTo>
                  <a:lnTo>
                    <a:pt x="4589780" y="931164"/>
                  </a:lnTo>
                  <a:moveTo>
                    <a:pt x="4528058" y="886460"/>
                  </a:moveTo>
                  <a:cubicBezTo>
                    <a:pt x="4536186" y="875157"/>
                    <a:pt x="4549902" y="869315"/>
                    <a:pt x="4563618" y="870966"/>
                  </a:cubicBezTo>
                  <a:cubicBezTo>
                    <a:pt x="4577334" y="872617"/>
                    <a:pt x="4589145" y="881888"/>
                    <a:pt x="4594352" y="894715"/>
                  </a:cubicBezTo>
                  <a:cubicBezTo>
                    <a:pt x="4725670" y="1227201"/>
                    <a:pt x="4743323" y="1536065"/>
                    <a:pt x="4537710" y="1844675"/>
                  </a:cubicBezTo>
                  <a:cubicBezTo>
                    <a:pt x="4530598" y="1855343"/>
                    <a:pt x="4518533" y="1861820"/>
                    <a:pt x="4505706" y="1861693"/>
                  </a:cubicBezTo>
                  <a:cubicBezTo>
                    <a:pt x="4492879" y="1861566"/>
                    <a:pt x="4480941" y="1854962"/>
                    <a:pt x="4473956" y="1844167"/>
                  </a:cubicBezTo>
                  <a:cubicBezTo>
                    <a:pt x="4275582" y="1534414"/>
                    <a:pt x="4300982" y="1199896"/>
                    <a:pt x="4528058" y="886460"/>
                  </a:cubicBezTo>
                  <a:close/>
                  <a:moveTo>
                    <a:pt x="4705731" y="2248281"/>
                  </a:moveTo>
                  <a:cubicBezTo>
                    <a:pt x="5051679" y="2351405"/>
                    <a:pt x="5380863" y="2275078"/>
                    <a:pt x="5541645" y="2079117"/>
                  </a:cubicBezTo>
                  <a:lnTo>
                    <a:pt x="5571109" y="2103247"/>
                  </a:lnTo>
                  <a:lnTo>
                    <a:pt x="5554472" y="2137537"/>
                  </a:lnTo>
                  <a:cubicBezTo>
                    <a:pt x="5276215" y="2001774"/>
                    <a:pt x="4894707" y="2102866"/>
                    <a:pt x="4724273" y="2308987"/>
                  </a:cubicBezTo>
                  <a:lnTo>
                    <a:pt x="4694936" y="2284730"/>
                  </a:lnTo>
                  <a:lnTo>
                    <a:pt x="4705858" y="2248281"/>
                  </a:lnTo>
                  <a:moveTo>
                    <a:pt x="4684141" y="2321306"/>
                  </a:moveTo>
                  <a:cubicBezTo>
                    <a:pt x="4671949" y="2317623"/>
                    <a:pt x="4662297" y="2308098"/>
                    <a:pt x="4658614" y="2295906"/>
                  </a:cubicBezTo>
                  <a:cubicBezTo>
                    <a:pt x="4654931" y="2283714"/>
                    <a:pt x="4657598" y="2270379"/>
                    <a:pt x="4665726" y="2260600"/>
                  </a:cubicBezTo>
                  <a:cubicBezTo>
                    <a:pt x="4857877" y="2028190"/>
                    <a:pt x="5277104" y="1917573"/>
                    <a:pt x="5588000" y="2069211"/>
                  </a:cubicBezTo>
                  <a:cubicBezTo>
                    <a:pt x="5598414" y="2074291"/>
                    <a:pt x="5606034" y="2083943"/>
                    <a:pt x="5608574" y="2095373"/>
                  </a:cubicBezTo>
                  <a:cubicBezTo>
                    <a:pt x="5611114" y="2106803"/>
                    <a:pt x="5608193" y="2118614"/>
                    <a:pt x="5600827" y="2127631"/>
                  </a:cubicBezTo>
                  <a:cubicBezTo>
                    <a:pt x="5414137" y="2355088"/>
                    <a:pt x="5048377" y="2430018"/>
                    <a:pt x="4684268" y="2321433"/>
                  </a:cubicBezTo>
                  <a:close/>
                  <a:moveTo>
                    <a:pt x="3380994" y="3577590"/>
                  </a:moveTo>
                  <a:cubicBezTo>
                    <a:pt x="3519932" y="3765423"/>
                    <a:pt x="3929507" y="3868547"/>
                    <a:pt x="4201287" y="3725291"/>
                  </a:cubicBezTo>
                  <a:lnTo>
                    <a:pt x="4219067" y="3758946"/>
                  </a:lnTo>
                  <a:lnTo>
                    <a:pt x="4188079" y="3781171"/>
                  </a:lnTo>
                  <a:cubicBezTo>
                    <a:pt x="4062857" y="3607054"/>
                    <a:pt x="3586988" y="3485769"/>
                    <a:pt x="3371723" y="3631692"/>
                  </a:cubicBezTo>
                  <a:lnTo>
                    <a:pt x="3350387" y="3600196"/>
                  </a:lnTo>
                  <a:lnTo>
                    <a:pt x="3380994" y="3577590"/>
                  </a:lnTo>
                  <a:moveTo>
                    <a:pt x="3319780" y="3622929"/>
                  </a:moveTo>
                  <a:cubicBezTo>
                    <a:pt x="3313557" y="3614547"/>
                    <a:pt x="3311144" y="3604133"/>
                    <a:pt x="3312795" y="3593846"/>
                  </a:cubicBezTo>
                  <a:cubicBezTo>
                    <a:pt x="3314446" y="3583559"/>
                    <a:pt x="3320415" y="3574542"/>
                    <a:pt x="3328924" y="3568700"/>
                  </a:cubicBezTo>
                  <a:cubicBezTo>
                    <a:pt x="3582035" y="3397123"/>
                    <a:pt x="4103243" y="3532886"/>
                    <a:pt x="4249928" y="3736721"/>
                  </a:cubicBezTo>
                  <a:cubicBezTo>
                    <a:pt x="4256405" y="3745611"/>
                    <a:pt x="4258564" y="3756914"/>
                    <a:pt x="4256024" y="3767709"/>
                  </a:cubicBezTo>
                  <a:cubicBezTo>
                    <a:pt x="4253484" y="3778504"/>
                    <a:pt x="4246499" y="3787521"/>
                    <a:pt x="4236720" y="3792728"/>
                  </a:cubicBezTo>
                  <a:cubicBezTo>
                    <a:pt x="3934460" y="3951986"/>
                    <a:pt x="3482848" y="3843401"/>
                    <a:pt x="3319653" y="3622929"/>
                  </a:cubicBezTo>
                  <a:close/>
                  <a:moveTo>
                    <a:pt x="1591945" y="4524375"/>
                  </a:moveTo>
                  <a:cubicBezTo>
                    <a:pt x="1756537" y="4774946"/>
                    <a:pt x="2094992" y="4905375"/>
                    <a:pt x="2397252" y="4833366"/>
                  </a:cubicBezTo>
                  <a:lnTo>
                    <a:pt x="2406142" y="4870450"/>
                  </a:lnTo>
                  <a:lnTo>
                    <a:pt x="2376424" y="4894326"/>
                  </a:lnTo>
                  <a:cubicBezTo>
                    <a:pt x="2165477" y="4632325"/>
                    <a:pt x="1914652" y="4524756"/>
                    <a:pt x="1566291" y="4582922"/>
                  </a:cubicBezTo>
                  <a:lnTo>
                    <a:pt x="1560068" y="4545330"/>
                  </a:lnTo>
                  <a:lnTo>
                    <a:pt x="1591945" y="4524375"/>
                  </a:lnTo>
                  <a:moveTo>
                    <a:pt x="1528191" y="4566158"/>
                  </a:moveTo>
                  <a:cubicBezTo>
                    <a:pt x="1521079" y="4555363"/>
                    <a:pt x="1519936" y="4541774"/>
                    <a:pt x="1525143" y="4529963"/>
                  </a:cubicBezTo>
                  <a:cubicBezTo>
                    <a:pt x="1530350" y="4518152"/>
                    <a:pt x="1541018" y="4509770"/>
                    <a:pt x="1553845" y="4507611"/>
                  </a:cubicBezTo>
                  <a:cubicBezTo>
                    <a:pt x="1930654" y="4444746"/>
                    <a:pt x="2208657" y="4564126"/>
                    <a:pt x="2435860" y="4846447"/>
                  </a:cubicBezTo>
                  <a:cubicBezTo>
                    <a:pt x="2444115" y="4856607"/>
                    <a:pt x="2446401" y="4870323"/>
                    <a:pt x="2442210" y="4882642"/>
                  </a:cubicBezTo>
                  <a:cubicBezTo>
                    <a:pt x="2438019" y="4894961"/>
                    <a:pt x="2427732" y="4904359"/>
                    <a:pt x="2415032" y="4907407"/>
                  </a:cubicBezTo>
                  <a:cubicBezTo>
                    <a:pt x="2082800" y="4986528"/>
                    <a:pt x="1711198" y="4844796"/>
                    <a:pt x="1528318" y="4566158"/>
                  </a:cubicBezTo>
                  <a:close/>
                  <a:moveTo>
                    <a:pt x="1232789" y="1890903"/>
                  </a:moveTo>
                  <a:cubicBezTo>
                    <a:pt x="1118235" y="2170430"/>
                    <a:pt x="1219708" y="2560066"/>
                    <a:pt x="1454785" y="2738247"/>
                  </a:cubicBezTo>
                  <a:lnTo>
                    <a:pt x="1431798" y="2768600"/>
                  </a:lnTo>
                  <a:lnTo>
                    <a:pt x="1394206" y="2762631"/>
                  </a:lnTo>
                  <a:cubicBezTo>
                    <a:pt x="1446149" y="2436114"/>
                    <a:pt x="1415415" y="2148332"/>
                    <a:pt x="1170686" y="1903349"/>
                  </a:cubicBezTo>
                  <a:lnTo>
                    <a:pt x="1197483" y="1876425"/>
                  </a:lnTo>
                  <a:lnTo>
                    <a:pt x="1232789" y="1890903"/>
                  </a:lnTo>
                  <a:moveTo>
                    <a:pt x="1162304" y="1861947"/>
                  </a:moveTo>
                  <a:cubicBezTo>
                    <a:pt x="1167130" y="1850136"/>
                    <a:pt x="1177544" y="1841500"/>
                    <a:pt x="1190117" y="1839087"/>
                  </a:cubicBezTo>
                  <a:cubicBezTo>
                    <a:pt x="1202690" y="1836674"/>
                    <a:pt x="1215517" y="1840484"/>
                    <a:pt x="1224534" y="1849501"/>
                  </a:cubicBezTo>
                  <a:cubicBezTo>
                    <a:pt x="1493520" y="2118741"/>
                    <a:pt x="1523238" y="2435733"/>
                    <a:pt x="1469390" y="2774569"/>
                  </a:cubicBezTo>
                  <a:cubicBezTo>
                    <a:pt x="1467231" y="2787777"/>
                    <a:pt x="1458341" y="2798953"/>
                    <a:pt x="1446022" y="2803906"/>
                  </a:cubicBezTo>
                  <a:cubicBezTo>
                    <a:pt x="1433703" y="2808859"/>
                    <a:pt x="1419479" y="2806954"/>
                    <a:pt x="1408811" y="2798953"/>
                  </a:cubicBezTo>
                  <a:cubicBezTo>
                    <a:pt x="1145159" y="2599055"/>
                    <a:pt x="1035304" y="2172208"/>
                    <a:pt x="1162431" y="1861947"/>
                  </a:cubicBezTo>
                  <a:close/>
                  <a:moveTo>
                    <a:pt x="1267587" y="1234821"/>
                  </a:moveTo>
                  <a:cubicBezTo>
                    <a:pt x="1542923" y="1466977"/>
                    <a:pt x="1831467" y="1496949"/>
                    <a:pt x="2170049" y="1408557"/>
                  </a:cubicBezTo>
                  <a:lnTo>
                    <a:pt x="2179701" y="1445387"/>
                  </a:lnTo>
                  <a:lnTo>
                    <a:pt x="2156587" y="1475613"/>
                  </a:lnTo>
                  <a:cubicBezTo>
                    <a:pt x="1876171" y="1261364"/>
                    <a:pt x="1610233" y="1169416"/>
                    <a:pt x="1256157" y="1299591"/>
                  </a:cubicBezTo>
                  <a:lnTo>
                    <a:pt x="1242949" y="1263777"/>
                  </a:lnTo>
                  <a:lnTo>
                    <a:pt x="1267460" y="1234694"/>
                  </a:lnTo>
                  <a:moveTo>
                    <a:pt x="1218311" y="1292987"/>
                  </a:moveTo>
                  <a:cubicBezTo>
                    <a:pt x="1207897" y="1284224"/>
                    <a:pt x="1202944" y="1270635"/>
                    <a:pt x="1205357" y="1257300"/>
                  </a:cubicBezTo>
                  <a:cubicBezTo>
                    <a:pt x="1207770" y="1243965"/>
                    <a:pt x="1217041" y="1232789"/>
                    <a:pt x="1229741" y="1228090"/>
                  </a:cubicBezTo>
                  <a:cubicBezTo>
                    <a:pt x="1615948" y="1086104"/>
                    <a:pt x="1909064" y="1190752"/>
                    <a:pt x="2202688" y="1415034"/>
                  </a:cubicBezTo>
                  <a:cubicBezTo>
                    <a:pt x="2214245" y="1423924"/>
                    <a:pt x="2219833" y="1438529"/>
                    <a:pt x="2216912" y="1452880"/>
                  </a:cubicBezTo>
                  <a:cubicBezTo>
                    <a:pt x="2213991" y="1467231"/>
                    <a:pt x="2203323" y="1478534"/>
                    <a:pt x="2189226" y="1482217"/>
                  </a:cubicBezTo>
                  <a:cubicBezTo>
                    <a:pt x="1832864" y="1575308"/>
                    <a:pt x="1517015" y="1544828"/>
                    <a:pt x="1218311" y="1292987"/>
                  </a:cubicBezTo>
                  <a:close/>
                  <a:moveTo>
                    <a:pt x="5855335" y="3596132"/>
                  </a:moveTo>
                  <a:cubicBezTo>
                    <a:pt x="5687949" y="3297555"/>
                    <a:pt x="5348986" y="3136011"/>
                    <a:pt x="5090287" y="3205988"/>
                  </a:cubicBezTo>
                  <a:lnTo>
                    <a:pt x="5080381" y="3169158"/>
                  </a:lnTo>
                  <a:lnTo>
                    <a:pt x="5111623" y="3147314"/>
                  </a:lnTo>
                  <a:cubicBezTo>
                    <a:pt x="5300091" y="3415665"/>
                    <a:pt x="5552313" y="3531997"/>
                    <a:pt x="5889498" y="3539363"/>
                  </a:cubicBezTo>
                  <a:lnTo>
                    <a:pt x="5888609" y="3577463"/>
                  </a:lnTo>
                  <a:lnTo>
                    <a:pt x="5855335" y="3596132"/>
                  </a:lnTo>
                  <a:moveTo>
                    <a:pt x="5921756" y="3558921"/>
                  </a:moveTo>
                  <a:cubicBezTo>
                    <a:pt x="5928487" y="3570859"/>
                    <a:pt x="5928233" y="3585464"/>
                    <a:pt x="5921121" y="3597148"/>
                  </a:cubicBezTo>
                  <a:cubicBezTo>
                    <a:pt x="5914009" y="3608832"/>
                    <a:pt x="5901309" y="3615944"/>
                    <a:pt x="5887593" y="3615563"/>
                  </a:cubicBezTo>
                  <a:cubicBezTo>
                    <a:pt x="5529834" y="3607816"/>
                    <a:pt x="5253355" y="3482213"/>
                    <a:pt x="5049012" y="3191129"/>
                  </a:cubicBezTo>
                  <a:cubicBezTo>
                    <a:pt x="5041900" y="3180969"/>
                    <a:pt x="5040122" y="3168015"/>
                    <a:pt x="5044313" y="3156331"/>
                  </a:cubicBezTo>
                  <a:cubicBezTo>
                    <a:pt x="5048504" y="3144647"/>
                    <a:pt x="5058156" y="3135757"/>
                    <a:pt x="5070221" y="3132582"/>
                  </a:cubicBezTo>
                  <a:cubicBezTo>
                    <a:pt x="5370449" y="3051302"/>
                    <a:pt x="5741543" y="3237611"/>
                    <a:pt x="5921629" y="3559048"/>
                  </a:cubicBezTo>
                  <a:close/>
                  <a:moveTo>
                    <a:pt x="3508502" y="2277110"/>
                  </a:moveTo>
                  <a:cubicBezTo>
                    <a:pt x="3341116" y="2148332"/>
                    <a:pt x="2846959" y="2228977"/>
                    <a:pt x="2707513" y="2410079"/>
                  </a:cubicBezTo>
                  <a:cubicBezTo>
                    <a:pt x="2700274" y="2419477"/>
                    <a:pt x="2694305" y="2428875"/>
                    <a:pt x="2689352" y="2438400"/>
                  </a:cubicBezTo>
                  <a:lnTo>
                    <a:pt x="2655443" y="2420874"/>
                  </a:lnTo>
                  <a:lnTo>
                    <a:pt x="2666492" y="2384425"/>
                  </a:lnTo>
                  <a:cubicBezTo>
                    <a:pt x="2978277" y="2478786"/>
                    <a:pt x="3252724" y="2414270"/>
                    <a:pt x="3508375" y="2216785"/>
                  </a:cubicBezTo>
                  <a:lnTo>
                    <a:pt x="3531616" y="2246884"/>
                  </a:lnTo>
                  <a:lnTo>
                    <a:pt x="3508375" y="2277110"/>
                  </a:lnTo>
                  <a:moveTo>
                    <a:pt x="3554857" y="2216785"/>
                  </a:moveTo>
                  <a:cubicBezTo>
                    <a:pt x="3564255" y="2224024"/>
                    <a:pt x="3569716" y="2235073"/>
                    <a:pt x="3569716" y="2247011"/>
                  </a:cubicBezTo>
                  <a:cubicBezTo>
                    <a:pt x="3569716" y="2258949"/>
                    <a:pt x="3564255" y="2269998"/>
                    <a:pt x="3554857" y="2277237"/>
                  </a:cubicBezTo>
                  <a:cubicBezTo>
                    <a:pt x="3281807" y="2488057"/>
                    <a:pt x="2982087" y="2559685"/>
                    <a:pt x="2644267" y="2457450"/>
                  </a:cubicBezTo>
                  <a:cubicBezTo>
                    <a:pt x="2633472" y="2454148"/>
                    <a:pt x="2624582" y="2446274"/>
                    <a:pt x="2620264" y="2435860"/>
                  </a:cubicBezTo>
                  <a:cubicBezTo>
                    <a:pt x="2615946" y="2425446"/>
                    <a:pt x="2616327" y="2413635"/>
                    <a:pt x="2621534" y="2403475"/>
                  </a:cubicBezTo>
                  <a:cubicBezTo>
                    <a:pt x="2628646" y="2389632"/>
                    <a:pt x="2637282" y="2376297"/>
                    <a:pt x="2647061" y="2363724"/>
                  </a:cubicBezTo>
                  <a:cubicBezTo>
                    <a:pt x="2809113" y="2153285"/>
                    <a:pt x="3350387" y="2059432"/>
                    <a:pt x="3554984" y="221691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6" name="Group 16"/>
          <p:cNvGrpSpPr/>
          <p:nvPr/>
        </p:nvGrpSpPr>
        <p:grpSpPr>
          <a:xfrm>
            <a:off x="415040" y="302614"/>
            <a:ext cx="17495396" cy="9681771"/>
            <a:chOff x="0" y="0"/>
            <a:chExt cx="23327194" cy="12909028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3327233" cy="12909042"/>
            </a:xfrm>
            <a:custGeom>
              <a:avLst/>
              <a:gdLst/>
              <a:ahLst/>
              <a:cxnLst/>
              <a:rect l="l" t="t" r="r" b="b"/>
              <a:pathLst>
                <a:path w="23327233" h="12909042">
                  <a:moveTo>
                    <a:pt x="76200" y="0"/>
                  </a:moveTo>
                  <a:lnTo>
                    <a:pt x="23251033" y="0"/>
                  </a:lnTo>
                  <a:cubicBezTo>
                    <a:pt x="23293071" y="0"/>
                    <a:pt x="23327233" y="34163"/>
                    <a:pt x="23327233" y="76200"/>
                  </a:cubicBezTo>
                  <a:lnTo>
                    <a:pt x="23327233" y="12832842"/>
                  </a:lnTo>
                  <a:cubicBezTo>
                    <a:pt x="23327233" y="12874879"/>
                    <a:pt x="23293071" y="12909042"/>
                    <a:pt x="23251033" y="12909042"/>
                  </a:cubicBezTo>
                  <a:lnTo>
                    <a:pt x="76200" y="12909042"/>
                  </a:lnTo>
                  <a:cubicBezTo>
                    <a:pt x="34163" y="12909042"/>
                    <a:pt x="0" y="12874879"/>
                    <a:pt x="0" y="12832842"/>
                  </a:cubicBezTo>
                  <a:lnTo>
                    <a:pt x="0" y="76200"/>
                  </a:lnTo>
                  <a:cubicBezTo>
                    <a:pt x="0" y="34163"/>
                    <a:pt x="34163" y="0"/>
                    <a:pt x="76200" y="0"/>
                  </a:cubicBezTo>
                  <a:moveTo>
                    <a:pt x="76200" y="152400"/>
                  </a:moveTo>
                  <a:lnTo>
                    <a:pt x="76200" y="76200"/>
                  </a:lnTo>
                  <a:lnTo>
                    <a:pt x="152400" y="76200"/>
                  </a:lnTo>
                  <a:lnTo>
                    <a:pt x="152400" y="12832842"/>
                  </a:lnTo>
                  <a:lnTo>
                    <a:pt x="76200" y="12832842"/>
                  </a:lnTo>
                  <a:lnTo>
                    <a:pt x="76200" y="12756642"/>
                  </a:lnTo>
                  <a:lnTo>
                    <a:pt x="23251033" y="12756642"/>
                  </a:lnTo>
                  <a:lnTo>
                    <a:pt x="23251033" y="12832842"/>
                  </a:lnTo>
                  <a:lnTo>
                    <a:pt x="23174833" y="12832842"/>
                  </a:lnTo>
                  <a:lnTo>
                    <a:pt x="23174833" y="76200"/>
                  </a:lnTo>
                  <a:lnTo>
                    <a:pt x="23251033" y="76200"/>
                  </a:lnTo>
                  <a:lnTo>
                    <a:pt x="23251033" y="152400"/>
                  </a:lnTo>
                  <a:lnTo>
                    <a:pt x="76200" y="152400"/>
                  </a:lnTo>
                  <a:close/>
                </a:path>
              </a:pathLst>
            </a:custGeom>
            <a:solidFill>
              <a:srgbClr val="1B5337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51508" y="0"/>
            <a:ext cx="1536492" cy="10309484"/>
            <a:chOff x="0" y="0"/>
            <a:chExt cx="2048656" cy="1374597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48637" cy="13745972"/>
            </a:xfrm>
            <a:custGeom>
              <a:avLst/>
              <a:gdLst/>
              <a:ahLst/>
              <a:cxnLst/>
              <a:rect l="l" t="t" r="r" b="b"/>
              <a:pathLst>
                <a:path w="2048637" h="13745972">
                  <a:moveTo>
                    <a:pt x="0" y="0"/>
                  </a:moveTo>
                  <a:lnTo>
                    <a:pt x="2048637" y="0"/>
                  </a:lnTo>
                  <a:lnTo>
                    <a:pt x="2048637" y="13745972"/>
                  </a:lnTo>
                  <a:lnTo>
                    <a:pt x="0" y="137459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-3301395" y="785829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748"/>
              </a:lnSpc>
            </a:pPr>
            <a:r>
              <a:rPr lang="fa-IR" sz="8100" spc="119" dirty="0">
                <a:solidFill>
                  <a:srgbClr val="63A53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8100" spc="119" dirty="0">
              <a:solidFill>
                <a:srgbClr val="63A53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829249" y="2944062"/>
            <a:ext cx="11696891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با الگوهای ما، یک صدای منحصر به فرد و جذاب به گزارش ها و ارائه های خود اضافه کنید. آسان برای تغییر رنگ، عکس و متن. ارائه پاورپوینت مدرنی را دریافت کنید که به زیبایی طراحی شده است. من امیدوارم و معتقدم که این الگو زمان، پول و اعتبار شما را جلب کند. شما به سادگی می توانید مخاطبان خود را تحت تاثیر قرار دهید و با الگوهای ما، یک صدای منحصر به فرد و جذاب به گزارش ها و ارائه های خود اضافه کنید. آسان برای تغییر رنگ، عکس و متن. ارائه پاورپوینت مدرنی را دریافت کنید که به زیبایی طراحی شده است.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829249" y="2538089"/>
            <a:ext cx="11735025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35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z="2400" spc="35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9699614" y="5324978"/>
            <a:ext cx="1068696" cy="1068696"/>
            <a:chOff x="0" y="0"/>
            <a:chExt cx="1424928" cy="1424928"/>
          </a:xfrm>
        </p:grpSpPr>
        <p:sp>
          <p:nvSpPr>
            <p:cNvPr id="8" name="Freeform 8"/>
            <p:cNvSpPr/>
            <p:nvPr/>
          </p:nvSpPr>
          <p:spPr>
            <a:xfrm>
              <a:off x="19050" y="19050"/>
              <a:ext cx="1386840" cy="1386840"/>
            </a:xfrm>
            <a:custGeom>
              <a:avLst/>
              <a:gdLst/>
              <a:ahLst/>
              <a:cxnLst/>
              <a:rect l="l" t="t" r="r" b="b"/>
              <a:pathLst>
                <a:path w="1386840" h="1386840">
                  <a:moveTo>
                    <a:pt x="0" y="693420"/>
                  </a:moveTo>
                  <a:cubicBezTo>
                    <a:pt x="0" y="310515"/>
                    <a:pt x="310515" y="0"/>
                    <a:pt x="693420" y="0"/>
                  </a:cubicBezTo>
                  <a:cubicBezTo>
                    <a:pt x="1076325" y="0"/>
                    <a:pt x="1386840" y="310515"/>
                    <a:pt x="1386840" y="693420"/>
                  </a:cubicBezTo>
                  <a:cubicBezTo>
                    <a:pt x="1386840" y="1076325"/>
                    <a:pt x="1076325" y="1386840"/>
                    <a:pt x="693420" y="1386840"/>
                  </a:cubicBezTo>
                  <a:cubicBezTo>
                    <a:pt x="310515" y="1386840"/>
                    <a:pt x="0" y="1076325"/>
                    <a:pt x="0" y="69342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9" name="Freeform 9"/>
            <p:cNvSpPr/>
            <p:nvPr/>
          </p:nvSpPr>
          <p:spPr>
            <a:xfrm>
              <a:off x="0" y="0"/>
              <a:ext cx="1424940" cy="1424940"/>
            </a:xfrm>
            <a:custGeom>
              <a:avLst/>
              <a:gdLst/>
              <a:ahLst/>
              <a:cxnLst/>
              <a:rect l="l" t="t" r="r" b="b"/>
              <a:pathLst>
                <a:path w="1424940" h="1424940">
                  <a:moveTo>
                    <a:pt x="0" y="712470"/>
                  </a:moveTo>
                  <a:cubicBezTo>
                    <a:pt x="0" y="319024"/>
                    <a:pt x="319024" y="0"/>
                    <a:pt x="712470" y="0"/>
                  </a:cubicBezTo>
                  <a:lnTo>
                    <a:pt x="712470" y="19050"/>
                  </a:lnTo>
                  <a:lnTo>
                    <a:pt x="712470" y="0"/>
                  </a:lnTo>
                  <a:cubicBezTo>
                    <a:pt x="1105916" y="0"/>
                    <a:pt x="1424940" y="319024"/>
                    <a:pt x="1424940" y="712470"/>
                  </a:cubicBezTo>
                  <a:lnTo>
                    <a:pt x="1405890" y="712470"/>
                  </a:lnTo>
                  <a:lnTo>
                    <a:pt x="1424940" y="712470"/>
                  </a:lnTo>
                  <a:cubicBezTo>
                    <a:pt x="1424940" y="1105916"/>
                    <a:pt x="1105916" y="1424940"/>
                    <a:pt x="712470" y="1424940"/>
                  </a:cubicBezTo>
                  <a:lnTo>
                    <a:pt x="712470" y="1405890"/>
                  </a:lnTo>
                  <a:lnTo>
                    <a:pt x="712470" y="1424940"/>
                  </a:lnTo>
                  <a:cubicBezTo>
                    <a:pt x="319024" y="1424940"/>
                    <a:pt x="0" y="1105916"/>
                    <a:pt x="0" y="712470"/>
                  </a:cubicBezTo>
                  <a:lnTo>
                    <a:pt x="19050" y="712470"/>
                  </a:lnTo>
                  <a:lnTo>
                    <a:pt x="38100" y="712470"/>
                  </a:lnTo>
                  <a:lnTo>
                    <a:pt x="19050" y="712470"/>
                  </a:lnTo>
                  <a:lnTo>
                    <a:pt x="0" y="712470"/>
                  </a:lnTo>
                  <a:moveTo>
                    <a:pt x="38100" y="712470"/>
                  </a:moveTo>
                  <a:cubicBezTo>
                    <a:pt x="38100" y="723011"/>
                    <a:pt x="29591" y="731520"/>
                    <a:pt x="19050" y="731520"/>
                  </a:cubicBezTo>
                  <a:cubicBezTo>
                    <a:pt x="8509" y="731520"/>
                    <a:pt x="0" y="723011"/>
                    <a:pt x="0" y="712470"/>
                  </a:cubicBezTo>
                  <a:cubicBezTo>
                    <a:pt x="0" y="701929"/>
                    <a:pt x="8509" y="693420"/>
                    <a:pt x="19050" y="693420"/>
                  </a:cubicBezTo>
                  <a:cubicBezTo>
                    <a:pt x="29591" y="693420"/>
                    <a:pt x="38100" y="701929"/>
                    <a:pt x="38100" y="712470"/>
                  </a:cubicBezTo>
                  <a:cubicBezTo>
                    <a:pt x="38100" y="1084961"/>
                    <a:pt x="339979" y="1386840"/>
                    <a:pt x="712470" y="1386840"/>
                  </a:cubicBezTo>
                  <a:cubicBezTo>
                    <a:pt x="1084961" y="1386840"/>
                    <a:pt x="1386840" y="1084961"/>
                    <a:pt x="1386840" y="712470"/>
                  </a:cubicBezTo>
                  <a:cubicBezTo>
                    <a:pt x="1386840" y="339979"/>
                    <a:pt x="1084961" y="38100"/>
                    <a:pt x="712470" y="38100"/>
                  </a:cubicBezTo>
                  <a:lnTo>
                    <a:pt x="712470" y="19050"/>
                  </a:lnTo>
                  <a:lnTo>
                    <a:pt x="712470" y="38100"/>
                  </a:lnTo>
                  <a:cubicBezTo>
                    <a:pt x="339979" y="38100"/>
                    <a:pt x="38100" y="339979"/>
                    <a:pt x="38100" y="712470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7033053" y="5324978"/>
            <a:ext cx="1068696" cy="1068696"/>
            <a:chOff x="0" y="0"/>
            <a:chExt cx="1424928" cy="1424928"/>
          </a:xfrm>
        </p:grpSpPr>
        <p:sp>
          <p:nvSpPr>
            <p:cNvPr id="11" name="Freeform 11"/>
            <p:cNvSpPr/>
            <p:nvPr/>
          </p:nvSpPr>
          <p:spPr>
            <a:xfrm>
              <a:off x="19050" y="19050"/>
              <a:ext cx="1386840" cy="1386840"/>
            </a:xfrm>
            <a:custGeom>
              <a:avLst/>
              <a:gdLst/>
              <a:ahLst/>
              <a:cxnLst/>
              <a:rect l="l" t="t" r="r" b="b"/>
              <a:pathLst>
                <a:path w="1386840" h="1386840">
                  <a:moveTo>
                    <a:pt x="0" y="693420"/>
                  </a:moveTo>
                  <a:cubicBezTo>
                    <a:pt x="0" y="310515"/>
                    <a:pt x="310515" y="0"/>
                    <a:pt x="693420" y="0"/>
                  </a:cubicBezTo>
                  <a:cubicBezTo>
                    <a:pt x="1076325" y="0"/>
                    <a:pt x="1386840" y="310515"/>
                    <a:pt x="1386840" y="693420"/>
                  </a:cubicBezTo>
                  <a:cubicBezTo>
                    <a:pt x="1386840" y="1076325"/>
                    <a:pt x="1076325" y="1386840"/>
                    <a:pt x="693420" y="1386840"/>
                  </a:cubicBezTo>
                  <a:cubicBezTo>
                    <a:pt x="310515" y="1386840"/>
                    <a:pt x="0" y="1076325"/>
                    <a:pt x="0" y="69342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2" name="Freeform 12"/>
            <p:cNvSpPr/>
            <p:nvPr/>
          </p:nvSpPr>
          <p:spPr>
            <a:xfrm>
              <a:off x="0" y="0"/>
              <a:ext cx="1424940" cy="1424940"/>
            </a:xfrm>
            <a:custGeom>
              <a:avLst/>
              <a:gdLst/>
              <a:ahLst/>
              <a:cxnLst/>
              <a:rect l="l" t="t" r="r" b="b"/>
              <a:pathLst>
                <a:path w="1424940" h="1424940">
                  <a:moveTo>
                    <a:pt x="0" y="712470"/>
                  </a:moveTo>
                  <a:cubicBezTo>
                    <a:pt x="0" y="319024"/>
                    <a:pt x="319024" y="0"/>
                    <a:pt x="712470" y="0"/>
                  </a:cubicBezTo>
                  <a:lnTo>
                    <a:pt x="712470" y="19050"/>
                  </a:lnTo>
                  <a:lnTo>
                    <a:pt x="712470" y="0"/>
                  </a:lnTo>
                  <a:cubicBezTo>
                    <a:pt x="1105916" y="0"/>
                    <a:pt x="1424940" y="319024"/>
                    <a:pt x="1424940" y="712470"/>
                  </a:cubicBezTo>
                  <a:lnTo>
                    <a:pt x="1405890" y="712470"/>
                  </a:lnTo>
                  <a:lnTo>
                    <a:pt x="1424940" y="712470"/>
                  </a:lnTo>
                  <a:cubicBezTo>
                    <a:pt x="1424940" y="1105916"/>
                    <a:pt x="1105916" y="1424940"/>
                    <a:pt x="712470" y="1424940"/>
                  </a:cubicBezTo>
                  <a:lnTo>
                    <a:pt x="712470" y="1405890"/>
                  </a:lnTo>
                  <a:lnTo>
                    <a:pt x="712470" y="1424940"/>
                  </a:lnTo>
                  <a:cubicBezTo>
                    <a:pt x="319024" y="1424940"/>
                    <a:pt x="0" y="1105916"/>
                    <a:pt x="0" y="712470"/>
                  </a:cubicBezTo>
                  <a:lnTo>
                    <a:pt x="19050" y="712470"/>
                  </a:lnTo>
                  <a:lnTo>
                    <a:pt x="38100" y="712470"/>
                  </a:lnTo>
                  <a:lnTo>
                    <a:pt x="19050" y="712470"/>
                  </a:lnTo>
                  <a:lnTo>
                    <a:pt x="0" y="712470"/>
                  </a:lnTo>
                  <a:moveTo>
                    <a:pt x="38100" y="712470"/>
                  </a:moveTo>
                  <a:cubicBezTo>
                    <a:pt x="38100" y="723011"/>
                    <a:pt x="29591" y="731520"/>
                    <a:pt x="19050" y="731520"/>
                  </a:cubicBezTo>
                  <a:cubicBezTo>
                    <a:pt x="8509" y="731520"/>
                    <a:pt x="0" y="723011"/>
                    <a:pt x="0" y="712470"/>
                  </a:cubicBezTo>
                  <a:cubicBezTo>
                    <a:pt x="0" y="701929"/>
                    <a:pt x="8509" y="693420"/>
                    <a:pt x="19050" y="693420"/>
                  </a:cubicBezTo>
                  <a:cubicBezTo>
                    <a:pt x="29591" y="693420"/>
                    <a:pt x="38100" y="701929"/>
                    <a:pt x="38100" y="712470"/>
                  </a:cubicBezTo>
                  <a:cubicBezTo>
                    <a:pt x="38100" y="1084961"/>
                    <a:pt x="339979" y="1386840"/>
                    <a:pt x="712470" y="1386840"/>
                  </a:cubicBezTo>
                  <a:cubicBezTo>
                    <a:pt x="1084961" y="1386840"/>
                    <a:pt x="1386840" y="1084961"/>
                    <a:pt x="1386840" y="712470"/>
                  </a:cubicBezTo>
                  <a:cubicBezTo>
                    <a:pt x="1386840" y="339979"/>
                    <a:pt x="1084961" y="38100"/>
                    <a:pt x="712470" y="38100"/>
                  </a:cubicBezTo>
                  <a:lnTo>
                    <a:pt x="712470" y="19050"/>
                  </a:lnTo>
                  <a:lnTo>
                    <a:pt x="712470" y="38100"/>
                  </a:lnTo>
                  <a:cubicBezTo>
                    <a:pt x="339979" y="38100"/>
                    <a:pt x="38100" y="339979"/>
                    <a:pt x="38100" y="712470"/>
                  </a:cubicBezTo>
                  <a:close/>
                </a:path>
              </a:pathLst>
            </a:custGeom>
            <a:solidFill>
              <a:srgbClr val="63A537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366492" y="5324978"/>
            <a:ext cx="1068696" cy="1068696"/>
            <a:chOff x="0" y="0"/>
            <a:chExt cx="1424928" cy="1424928"/>
          </a:xfrm>
        </p:grpSpPr>
        <p:sp>
          <p:nvSpPr>
            <p:cNvPr id="14" name="Freeform 14"/>
            <p:cNvSpPr/>
            <p:nvPr/>
          </p:nvSpPr>
          <p:spPr>
            <a:xfrm>
              <a:off x="19050" y="19050"/>
              <a:ext cx="1386840" cy="1386840"/>
            </a:xfrm>
            <a:custGeom>
              <a:avLst/>
              <a:gdLst/>
              <a:ahLst/>
              <a:cxnLst/>
              <a:rect l="l" t="t" r="r" b="b"/>
              <a:pathLst>
                <a:path w="1386840" h="1386840">
                  <a:moveTo>
                    <a:pt x="0" y="693420"/>
                  </a:moveTo>
                  <a:cubicBezTo>
                    <a:pt x="0" y="310515"/>
                    <a:pt x="310515" y="0"/>
                    <a:pt x="693420" y="0"/>
                  </a:cubicBezTo>
                  <a:cubicBezTo>
                    <a:pt x="1076325" y="0"/>
                    <a:pt x="1386840" y="310515"/>
                    <a:pt x="1386840" y="693420"/>
                  </a:cubicBezTo>
                  <a:cubicBezTo>
                    <a:pt x="1386840" y="1076325"/>
                    <a:pt x="1076325" y="1386840"/>
                    <a:pt x="693420" y="1386840"/>
                  </a:cubicBezTo>
                  <a:cubicBezTo>
                    <a:pt x="310515" y="1386840"/>
                    <a:pt x="0" y="1076325"/>
                    <a:pt x="0" y="69342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15" name="Freeform 15"/>
            <p:cNvSpPr/>
            <p:nvPr/>
          </p:nvSpPr>
          <p:spPr>
            <a:xfrm>
              <a:off x="0" y="0"/>
              <a:ext cx="1424940" cy="1424940"/>
            </a:xfrm>
            <a:custGeom>
              <a:avLst/>
              <a:gdLst/>
              <a:ahLst/>
              <a:cxnLst/>
              <a:rect l="l" t="t" r="r" b="b"/>
              <a:pathLst>
                <a:path w="1424940" h="1424940">
                  <a:moveTo>
                    <a:pt x="0" y="712470"/>
                  </a:moveTo>
                  <a:cubicBezTo>
                    <a:pt x="0" y="319024"/>
                    <a:pt x="319024" y="0"/>
                    <a:pt x="712470" y="0"/>
                  </a:cubicBezTo>
                  <a:lnTo>
                    <a:pt x="712470" y="19050"/>
                  </a:lnTo>
                  <a:lnTo>
                    <a:pt x="712470" y="0"/>
                  </a:lnTo>
                  <a:cubicBezTo>
                    <a:pt x="1105916" y="0"/>
                    <a:pt x="1424940" y="319024"/>
                    <a:pt x="1424940" y="712470"/>
                  </a:cubicBezTo>
                  <a:lnTo>
                    <a:pt x="1405890" y="712470"/>
                  </a:lnTo>
                  <a:lnTo>
                    <a:pt x="1424940" y="712470"/>
                  </a:lnTo>
                  <a:cubicBezTo>
                    <a:pt x="1424940" y="1105916"/>
                    <a:pt x="1105916" y="1424940"/>
                    <a:pt x="712470" y="1424940"/>
                  </a:cubicBezTo>
                  <a:lnTo>
                    <a:pt x="712470" y="1405890"/>
                  </a:lnTo>
                  <a:lnTo>
                    <a:pt x="712470" y="1424940"/>
                  </a:lnTo>
                  <a:cubicBezTo>
                    <a:pt x="319024" y="1424940"/>
                    <a:pt x="0" y="1105916"/>
                    <a:pt x="0" y="712470"/>
                  </a:cubicBezTo>
                  <a:lnTo>
                    <a:pt x="19050" y="712470"/>
                  </a:lnTo>
                  <a:lnTo>
                    <a:pt x="38100" y="712470"/>
                  </a:lnTo>
                  <a:lnTo>
                    <a:pt x="19050" y="712470"/>
                  </a:lnTo>
                  <a:lnTo>
                    <a:pt x="0" y="712470"/>
                  </a:lnTo>
                  <a:moveTo>
                    <a:pt x="38100" y="712470"/>
                  </a:moveTo>
                  <a:cubicBezTo>
                    <a:pt x="38100" y="723011"/>
                    <a:pt x="29591" y="731520"/>
                    <a:pt x="19050" y="731520"/>
                  </a:cubicBezTo>
                  <a:cubicBezTo>
                    <a:pt x="8509" y="731520"/>
                    <a:pt x="0" y="723011"/>
                    <a:pt x="0" y="712470"/>
                  </a:cubicBezTo>
                  <a:cubicBezTo>
                    <a:pt x="0" y="701929"/>
                    <a:pt x="8509" y="693420"/>
                    <a:pt x="19050" y="693420"/>
                  </a:cubicBezTo>
                  <a:cubicBezTo>
                    <a:pt x="29591" y="693420"/>
                    <a:pt x="38100" y="701929"/>
                    <a:pt x="38100" y="712470"/>
                  </a:cubicBezTo>
                  <a:cubicBezTo>
                    <a:pt x="38100" y="1084961"/>
                    <a:pt x="339979" y="1386840"/>
                    <a:pt x="712470" y="1386840"/>
                  </a:cubicBezTo>
                  <a:cubicBezTo>
                    <a:pt x="1084961" y="1386840"/>
                    <a:pt x="1386840" y="1084961"/>
                    <a:pt x="1386840" y="712470"/>
                  </a:cubicBezTo>
                  <a:cubicBezTo>
                    <a:pt x="1386840" y="339979"/>
                    <a:pt x="1084961" y="38100"/>
                    <a:pt x="712470" y="38100"/>
                  </a:cubicBezTo>
                  <a:lnTo>
                    <a:pt x="712470" y="19050"/>
                  </a:lnTo>
                  <a:lnTo>
                    <a:pt x="712470" y="38100"/>
                  </a:lnTo>
                  <a:cubicBezTo>
                    <a:pt x="339979" y="38100"/>
                    <a:pt x="38100" y="339979"/>
                    <a:pt x="38100" y="71247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16" name="TextBox 16"/>
          <p:cNvSpPr txBox="1"/>
          <p:nvPr/>
        </p:nvSpPr>
        <p:spPr>
          <a:xfrm>
            <a:off x="9322517" y="7092147"/>
            <a:ext cx="1802543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9318213" y="6676648"/>
            <a:ext cx="183149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655956" y="7092147"/>
            <a:ext cx="1802543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6651652" y="6676648"/>
            <a:ext cx="183149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3989396" y="7092147"/>
            <a:ext cx="1802543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3985092" y="6676648"/>
            <a:ext cx="183149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22" name="Group 22"/>
          <p:cNvGrpSpPr/>
          <p:nvPr/>
        </p:nvGrpSpPr>
        <p:grpSpPr>
          <a:xfrm>
            <a:off x="12366174" y="5324978"/>
            <a:ext cx="1068696" cy="1068696"/>
            <a:chOff x="0" y="0"/>
            <a:chExt cx="1424928" cy="1424928"/>
          </a:xfrm>
        </p:grpSpPr>
        <p:sp>
          <p:nvSpPr>
            <p:cNvPr id="23" name="Freeform 23"/>
            <p:cNvSpPr/>
            <p:nvPr/>
          </p:nvSpPr>
          <p:spPr>
            <a:xfrm>
              <a:off x="19050" y="19050"/>
              <a:ext cx="1386840" cy="1386840"/>
            </a:xfrm>
            <a:custGeom>
              <a:avLst/>
              <a:gdLst/>
              <a:ahLst/>
              <a:cxnLst/>
              <a:rect l="l" t="t" r="r" b="b"/>
              <a:pathLst>
                <a:path w="1386840" h="1386840">
                  <a:moveTo>
                    <a:pt x="0" y="693420"/>
                  </a:moveTo>
                  <a:cubicBezTo>
                    <a:pt x="0" y="310515"/>
                    <a:pt x="310515" y="0"/>
                    <a:pt x="693420" y="0"/>
                  </a:cubicBezTo>
                  <a:cubicBezTo>
                    <a:pt x="1076325" y="0"/>
                    <a:pt x="1386840" y="310515"/>
                    <a:pt x="1386840" y="693420"/>
                  </a:cubicBezTo>
                  <a:cubicBezTo>
                    <a:pt x="1386840" y="1076325"/>
                    <a:pt x="1076325" y="1386840"/>
                    <a:pt x="693420" y="1386840"/>
                  </a:cubicBezTo>
                  <a:cubicBezTo>
                    <a:pt x="310515" y="1386840"/>
                    <a:pt x="0" y="1076325"/>
                    <a:pt x="0" y="69342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24" name="Freeform 24"/>
            <p:cNvSpPr/>
            <p:nvPr/>
          </p:nvSpPr>
          <p:spPr>
            <a:xfrm>
              <a:off x="0" y="0"/>
              <a:ext cx="1424940" cy="1424940"/>
            </a:xfrm>
            <a:custGeom>
              <a:avLst/>
              <a:gdLst/>
              <a:ahLst/>
              <a:cxnLst/>
              <a:rect l="l" t="t" r="r" b="b"/>
              <a:pathLst>
                <a:path w="1424940" h="1424940">
                  <a:moveTo>
                    <a:pt x="0" y="712470"/>
                  </a:moveTo>
                  <a:cubicBezTo>
                    <a:pt x="0" y="319024"/>
                    <a:pt x="319024" y="0"/>
                    <a:pt x="712470" y="0"/>
                  </a:cubicBezTo>
                  <a:lnTo>
                    <a:pt x="712470" y="19050"/>
                  </a:lnTo>
                  <a:lnTo>
                    <a:pt x="712470" y="0"/>
                  </a:lnTo>
                  <a:cubicBezTo>
                    <a:pt x="1105916" y="0"/>
                    <a:pt x="1424940" y="319024"/>
                    <a:pt x="1424940" y="712470"/>
                  </a:cubicBezTo>
                  <a:lnTo>
                    <a:pt x="1405890" y="712470"/>
                  </a:lnTo>
                  <a:lnTo>
                    <a:pt x="1424940" y="712470"/>
                  </a:lnTo>
                  <a:cubicBezTo>
                    <a:pt x="1424940" y="1105916"/>
                    <a:pt x="1105916" y="1424940"/>
                    <a:pt x="712470" y="1424940"/>
                  </a:cubicBezTo>
                  <a:lnTo>
                    <a:pt x="712470" y="1405890"/>
                  </a:lnTo>
                  <a:lnTo>
                    <a:pt x="712470" y="1424940"/>
                  </a:lnTo>
                  <a:cubicBezTo>
                    <a:pt x="319024" y="1424940"/>
                    <a:pt x="0" y="1105916"/>
                    <a:pt x="0" y="712470"/>
                  </a:cubicBezTo>
                  <a:lnTo>
                    <a:pt x="19050" y="712470"/>
                  </a:lnTo>
                  <a:lnTo>
                    <a:pt x="38100" y="712470"/>
                  </a:lnTo>
                  <a:lnTo>
                    <a:pt x="19050" y="712470"/>
                  </a:lnTo>
                  <a:lnTo>
                    <a:pt x="0" y="712470"/>
                  </a:lnTo>
                  <a:moveTo>
                    <a:pt x="38100" y="712470"/>
                  </a:moveTo>
                  <a:cubicBezTo>
                    <a:pt x="38100" y="723011"/>
                    <a:pt x="29591" y="731520"/>
                    <a:pt x="19050" y="731520"/>
                  </a:cubicBezTo>
                  <a:cubicBezTo>
                    <a:pt x="8509" y="731520"/>
                    <a:pt x="0" y="723011"/>
                    <a:pt x="0" y="712470"/>
                  </a:cubicBezTo>
                  <a:cubicBezTo>
                    <a:pt x="0" y="701929"/>
                    <a:pt x="8509" y="693420"/>
                    <a:pt x="19050" y="693420"/>
                  </a:cubicBezTo>
                  <a:cubicBezTo>
                    <a:pt x="29591" y="693420"/>
                    <a:pt x="38100" y="701929"/>
                    <a:pt x="38100" y="712470"/>
                  </a:cubicBezTo>
                  <a:cubicBezTo>
                    <a:pt x="38100" y="1084961"/>
                    <a:pt x="339979" y="1386840"/>
                    <a:pt x="712470" y="1386840"/>
                  </a:cubicBezTo>
                  <a:cubicBezTo>
                    <a:pt x="1084961" y="1386840"/>
                    <a:pt x="1386840" y="1084961"/>
                    <a:pt x="1386840" y="712470"/>
                  </a:cubicBezTo>
                  <a:cubicBezTo>
                    <a:pt x="1386840" y="339979"/>
                    <a:pt x="1084961" y="38100"/>
                    <a:pt x="712470" y="38100"/>
                  </a:cubicBezTo>
                  <a:lnTo>
                    <a:pt x="712470" y="19050"/>
                  </a:lnTo>
                  <a:lnTo>
                    <a:pt x="712470" y="38100"/>
                  </a:lnTo>
                  <a:cubicBezTo>
                    <a:pt x="339979" y="38100"/>
                    <a:pt x="38100" y="339979"/>
                    <a:pt x="38100" y="712470"/>
                  </a:cubicBezTo>
                  <a:close/>
                </a:path>
              </a:pathLst>
            </a:custGeom>
            <a:solidFill>
              <a:srgbClr val="44C1A3"/>
            </a:solidFill>
          </p:spPr>
        </p:sp>
      </p:grpSp>
      <p:sp>
        <p:nvSpPr>
          <p:cNvPr id="25" name="TextBox 25"/>
          <p:cNvSpPr txBox="1"/>
          <p:nvPr/>
        </p:nvSpPr>
        <p:spPr>
          <a:xfrm>
            <a:off x="11989077" y="7092147"/>
            <a:ext cx="1802543" cy="20428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11984774" y="6676648"/>
            <a:ext cx="1831497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7298701" y="5595856"/>
            <a:ext cx="542649" cy="542649"/>
            <a:chOff x="0" y="0"/>
            <a:chExt cx="723532" cy="723532"/>
          </a:xfrm>
        </p:grpSpPr>
        <p:sp>
          <p:nvSpPr>
            <p:cNvPr id="28" name="Freeform 28"/>
            <p:cNvSpPr/>
            <p:nvPr/>
          </p:nvSpPr>
          <p:spPr>
            <a:xfrm>
              <a:off x="-14097" y="0"/>
              <a:ext cx="751586" cy="723646"/>
            </a:xfrm>
            <a:custGeom>
              <a:avLst/>
              <a:gdLst/>
              <a:ahLst/>
              <a:cxnLst/>
              <a:rect l="l" t="t" r="r" b="b"/>
              <a:pathLst>
                <a:path w="751586" h="723646">
                  <a:moveTo>
                    <a:pt x="375920" y="233934"/>
                  </a:moveTo>
                  <a:cubicBezTo>
                    <a:pt x="390271" y="233934"/>
                    <a:pt x="401828" y="245618"/>
                    <a:pt x="401828" y="259969"/>
                  </a:cubicBezTo>
                  <a:lnTo>
                    <a:pt x="401828" y="364363"/>
                  </a:lnTo>
                  <a:lnTo>
                    <a:pt x="507111" y="364363"/>
                  </a:lnTo>
                  <a:cubicBezTo>
                    <a:pt x="521462" y="364363"/>
                    <a:pt x="533019" y="376047"/>
                    <a:pt x="533019" y="390398"/>
                  </a:cubicBezTo>
                  <a:cubicBezTo>
                    <a:pt x="533019" y="404749"/>
                    <a:pt x="521462" y="416433"/>
                    <a:pt x="507111" y="416433"/>
                  </a:cubicBezTo>
                  <a:lnTo>
                    <a:pt x="377317" y="416433"/>
                  </a:lnTo>
                  <a:lnTo>
                    <a:pt x="376174" y="416179"/>
                  </a:lnTo>
                  <a:cubicBezTo>
                    <a:pt x="376047" y="416306"/>
                    <a:pt x="375920" y="416306"/>
                    <a:pt x="375793" y="416306"/>
                  </a:cubicBezTo>
                  <a:cubicBezTo>
                    <a:pt x="361442" y="416306"/>
                    <a:pt x="349885" y="404622"/>
                    <a:pt x="349885" y="390271"/>
                  </a:cubicBezTo>
                  <a:lnTo>
                    <a:pt x="349885" y="259969"/>
                  </a:lnTo>
                  <a:cubicBezTo>
                    <a:pt x="349885" y="245618"/>
                    <a:pt x="361442" y="233934"/>
                    <a:pt x="375793" y="233934"/>
                  </a:cubicBezTo>
                  <a:close/>
                  <a:moveTo>
                    <a:pt x="375793" y="140970"/>
                  </a:moveTo>
                  <a:cubicBezTo>
                    <a:pt x="245237" y="140970"/>
                    <a:pt x="139319" y="247396"/>
                    <a:pt x="139319" y="378587"/>
                  </a:cubicBezTo>
                  <a:cubicBezTo>
                    <a:pt x="139319" y="509778"/>
                    <a:pt x="245237" y="616204"/>
                    <a:pt x="375920" y="616204"/>
                  </a:cubicBezTo>
                  <a:cubicBezTo>
                    <a:pt x="506603" y="616204"/>
                    <a:pt x="612521" y="509778"/>
                    <a:pt x="612521" y="378587"/>
                  </a:cubicBezTo>
                  <a:cubicBezTo>
                    <a:pt x="612521" y="247396"/>
                    <a:pt x="506476" y="140970"/>
                    <a:pt x="375920" y="140970"/>
                  </a:cubicBezTo>
                  <a:close/>
                  <a:moveTo>
                    <a:pt x="375920" y="95250"/>
                  </a:moveTo>
                  <a:cubicBezTo>
                    <a:pt x="531749" y="95250"/>
                    <a:pt x="657987" y="222123"/>
                    <a:pt x="657987" y="378714"/>
                  </a:cubicBezTo>
                  <a:cubicBezTo>
                    <a:pt x="657987" y="477266"/>
                    <a:pt x="607949" y="564134"/>
                    <a:pt x="531876" y="614807"/>
                  </a:cubicBezTo>
                  <a:lnTo>
                    <a:pt x="591947" y="723646"/>
                  </a:lnTo>
                  <a:lnTo>
                    <a:pt x="534162" y="723646"/>
                  </a:lnTo>
                  <a:lnTo>
                    <a:pt x="487426" y="638937"/>
                  </a:lnTo>
                  <a:cubicBezTo>
                    <a:pt x="453263" y="653796"/>
                    <a:pt x="415544" y="662051"/>
                    <a:pt x="375793" y="662051"/>
                  </a:cubicBezTo>
                  <a:cubicBezTo>
                    <a:pt x="336042" y="662051"/>
                    <a:pt x="298450" y="653796"/>
                    <a:pt x="264160" y="638937"/>
                  </a:cubicBezTo>
                  <a:lnTo>
                    <a:pt x="217424" y="723646"/>
                  </a:lnTo>
                  <a:lnTo>
                    <a:pt x="159766" y="723646"/>
                  </a:lnTo>
                  <a:lnTo>
                    <a:pt x="219837" y="614680"/>
                  </a:lnTo>
                  <a:cubicBezTo>
                    <a:pt x="143764" y="564007"/>
                    <a:pt x="93726" y="477139"/>
                    <a:pt x="93726" y="378587"/>
                  </a:cubicBezTo>
                  <a:cubicBezTo>
                    <a:pt x="93726" y="222123"/>
                    <a:pt x="220091" y="95123"/>
                    <a:pt x="375793" y="95123"/>
                  </a:cubicBezTo>
                  <a:close/>
                  <a:moveTo>
                    <a:pt x="157607" y="27686"/>
                  </a:moveTo>
                  <a:cubicBezTo>
                    <a:pt x="194437" y="27178"/>
                    <a:pt x="231521" y="40513"/>
                    <a:pt x="260350" y="68072"/>
                  </a:cubicBezTo>
                  <a:lnTo>
                    <a:pt x="55499" y="276225"/>
                  </a:lnTo>
                  <a:cubicBezTo>
                    <a:pt x="0" y="219075"/>
                    <a:pt x="381" y="127889"/>
                    <a:pt x="56134" y="71120"/>
                  </a:cubicBezTo>
                  <a:cubicBezTo>
                    <a:pt x="84074" y="42799"/>
                    <a:pt x="120650" y="28194"/>
                    <a:pt x="157480" y="27686"/>
                  </a:cubicBezTo>
                  <a:close/>
                  <a:moveTo>
                    <a:pt x="594106" y="27686"/>
                  </a:moveTo>
                  <a:cubicBezTo>
                    <a:pt x="630936" y="28194"/>
                    <a:pt x="667639" y="42799"/>
                    <a:pt x="695452" y="71120"/>
                  </a:cubicBezTo>
                  <a:cubicBezTo>
                    <a:pt x="751205" y="127889"/>
                    <a:pt x="751586" y="219075"/>
                    <a:pt x="696087" y="276225"/>
                  </a:cubicBezTo>
                  <a:lnTo>
                    <a:pt x="491490" y="67945"/>
                  </a:lnTo>
                  <a:cubicBezTo>
                    <a:pt x="520192" y="40386"/>
                    <a:pt x="557276" y="27051"/>
                    <a:pt x="594233" y="27559"/>
                  </a:cubicBezTo>
                  <a:close/>
                  <a:moveTo>
                    <a:pt x="353314" y="0"/>
                  </a:moveTo>
                  <a:lnTo>
                    <a:pt x="398526" y="0"/>
                  </a:lnTo>
                  <a:cubicBezTo>
                    <a:pt x="416306" y="0"/>
                    <a:pt x="430784" y="14478"/>
                    <a:pt x="430784" y="32385"/>
                  </a:cubicBezTo>
                  <a:lnTo>
                    <a:pt x="430784" y="64897"/>
                  </a:lnTo>
                  <a:lnTo>
                    <a:pt x="320929" y="64897"/>
                  </a:lnTo>
                  <a:lnTo>
                    <a:pt x="320929" y="32385"/>
                  </a:lnTo>
                  <a:cubicBezTo>
                    <a:pt x="320929" y="14478"/>
                    <a:pt x="335407" y="0"/>
                    <a:pt x="353314" y="0"/>
                  </a:cubicBezTo>
                  <a:close/>
                </a:path>
              </a:pathLst>
            </a:custGeom>
            <a:solidFill>
              <a:srgbClr val="63A537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4665126" y="5613615"/>
            <a:ext cx="483956" cy="483955"/>
            <a:chOff x="0" y="0"/>
            <a:chExt cx="645274" cy="645274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45287" cy="645287"/>
            </a:xfrm>
            <a:custGeom>
              <a:avLst/>
              <a:gdLst/>
              <a:ahLst/>
              <a:cxnLst/>
              <a:rect l="l" t="t" r="r" b="b"/>
              <a:pathLst>
                <a:path w="645287" h="645287">
                  <a:moveTo>
                    <a:pt x="402209" y="500126"/>
                  </a:moveTo>
                  <a:lnTo>
                    <a:pt x="402209" y="557149"/>
                  </a:lnTo>
                  <a:lnTo>
                    <a:pt x="580517" y="557149"/>
                  </a:lnTo>
                  <a:lnTo>
                    <a:pt x="580517" y="500126"/>
                  </a:lnTo>
                  <a:close/>
                  <a:moveTo>
                    <a:pt x="580517" y="414528"/>
                  </a:moveTo>
                  <a:lnTo>
                    <a:pt x="580517" y="471551"/>
                  </a:lnTo>
                  <a:lnTo>
                    <a:pt x="580517" y="414528"/>
                  </a:lnTo>
                  <a:close/>
                  <a:moveTo>
                    <a:pt x="115697" y="402590"/>
                  </a:moveTo>
                  <a:lnTo>
                    <a:pt x="75311" y="442976"/>
                  </a:lnTo>
                  <a:lnTo>
                    <a:pt x="118110" y="485775"/>
                  </a:lnTo>
                  <a:lnTo>
                    <a:pt x="75311" y="528701"/>
                  </a:lnTo>
                  <a:lnTo>
                    <a:pt x="115697" y="568960"/>
                  </a:lnTo>
                  <a:lnTo>
                    <a:pt x="158496" y="526161"/>
                  </a:lnTo>
                  <a:lnTo>
                    <a:pt x="201295" y="568960"/>
                  </a:lnTo>
                  <a:lnTo>
                    <a:pt x="241681" y="528574"/>
                  </a:lnTo>
                  <a:lnTo>
                    <a:pt x="198882" y="485775"/>
                  </a:lnTo>
                  <a:lnTo>
                    <a:pt x="241681" y="442976"/>
                  </a:lnTo>
                  <a:lnTo>
                    <a:pt x="201295" y="402590"/>
                  </a:lnTo>
                  <a:lnTo>
                    <a:pt x="158496" y="445389"/>
                  </a:lnTo>
                  <a:close/>
                  <a:moveTo>
                    <a:pt x="372618" y="372618"/>
                  </a:moveTo>
                  <a:lnTo>
                    <a:pt x="645287" y="372618"/>
                  </a:lnTo>
                  <a:lnTo>
                    <a:pt x="645287" y="537718"/>
                  </a:lnTo>
                  <a:cubicBezTo>
                    <a:pt x="645287" y="597154"/>
                    <a:pt x="597154" y="645287"/>
                    <a:pt x="537718" y="645287"/>
                  </a:cubicBezTo>
                  <a:lnTo>
                    <a:pt x="329819" y="645287"/>
                  </a:lnTo>
                  <a:close/>
                  <a:moveTo>
                    <a:pt x="0" y="329819"/>
                  </a:moveTo>
                  <a:lnTo>
                    <a:pt x="315468" y="329819"/>
                  </a:lnTo>
                  <a:lnTo>
                    <a:pt x="315468" y="645287"/>
                  </a:lnTo>
                  <a:lnTo>
                    <a:pt x="107569" y="645287"/>
                  </a:lnTo>
                  <a:cubicBezTo>
                    <a:pt x="48133" y="645287"/>
                    <a:pt x="0" y="597154"/>
                    <a:pt x="0" y="537718"/>
                  </a:cubicBezTo>
                  <a:close/>
                  <a:moveTo>
                    <a:pt x="491363" y="190754"/>
                  </a:moveTo>
                  <a:cubicBezTo>
                    <a:pt x="475615" y="190754"/>
                    <a:pt x="462788" y="203581"/>
                    <a:pt x="462788" y="219329"/>
                  </a:cubicBezTo>
                  <a:cubicBezTo>
                    <a:pt x="462788" y="235077"/>
                    <a:pt x="475615" y="247904"/>
                    <a:pt x="491363" y="247904"/>
                  </a:cubicBezTo>
                  <a:cubicBezTo>
                    <a:pt x="507111" y="247904"/>
                    <a:pt x="519938" y="235077"/>
                    <a:pt x="519938" y="219329"/>
                  </a:cubicBezTo>
                  <a:cubicBezTo>
                    <a:pt x="519938" y="203581"/>
                    <a:pt x="507111" y="190754"/>
                    <a:pt x="491363" y="190754"/>
                  </a:cubicBezTo>
                  <a:close/>
                  <a:moveTo>
                    <a:pt x="402209" y="126619"/>
                  </a:moveTo>
                  <a:lnTo>
                    <a:pt x="402209" y="183642"/>
                  </a:lnTo>
                  <a:lnTo>
                    <a:pt x="580517" y="183642"/>
                  </a:lnTo>
                  <a:lnTo>
                    <a:pt x="580517" y="126619"/>
                  </a:lnTo>
                  <a:close/>
                  <a:moveTo>
                    <a:pt x="129921" y="66040"/>
                  </a:moveTo>
                  <a:lnTo>
                    <a:pt x="129921" y="126619"/>
                  </a:lnTo>
                  <a:lnTo>
                    <a:pt x="69342" y="126619"/>
                  </a:lnTo>
                  <a:lnTo>
                    <a:pt x="69342" y="183642"/>
                  </a:lnTo>
                  <a:lnTo>
                    <a:pt x="129921" y="183642"/>
                  </a:lnTo>
                  <a:lnTo>
                    <a:pt x="129921" y="244221"/>
                  </a:lnTo>
                  <a:lnTo>
                    <a:pt x="186944" y="244221"/>
                  </a:lnTo>
                  <a:lnTo>
                    <a:pt x="186944" y="183642"/>
                  </a:lnTo>
                  <a:lnTo>
                    <a:pt x="247650" y="183642"/>
                  </a:lnTo>
                  <a:lnTo>
                    <a:pt x="247650" y="126619"/>
                  </a:lnTo>
                  <a:lnTo>
                    <a:pt x="187071" y="126619"/>
                  </a:lnTo>
                  <a:lnTo>
                    <a:pt x="187071" y="66040"/>
                  </a:lnTo>
                  <a:close/>
                  <a:moveTo>
                    <a:pt x="548386" y="62484"/>
                  </a:moveTo>
                  <a:cubicBezTo>
                    <a:pt x="532638" y="62484"/>
                    <a:pt x="519811" y="75311"/>
                    <a:pt x="519811" y="91059"/>
                  </a:cubicBezTo>
                  <a:cubicBezTo>
                    <a:pt x="519811" y="106807"/>
                    <a:pt x="532638" y="119634"/>
                    <a:pt x="548386" y="119634"/>
                  </a:cubicBezTo>
                  <a:cubicBezTo>
                    <a:pt x="564134" y="119634"/>
                    <a:pt x="576961" y="106807"/>
                    <a:pt x="576961" y="91059"/>
                  </a:cubicBezTo>
                  <a:cubicBezTo>
                    <a:pt x="576961" y="75311"/>
                    <a:pt x="564134" y="62484"/>
                    <a:pt x="548386" y="62484"/>
                  </a:cubicBezTo>
                  <a:close/>
                  <a:moveTo>
                    <a:pt x="107569" y="0"/>
                  </a:moveTo>
                  <a:lnTo>
                    <a:pt x="537718" y="0"/>
                  </a:lnTo>
                  <a:cubicBezTo>
                    <a:pt x="597154" y="0"/>
                    <a:pt x="645287" y="48133"/>
                    <a:pt x="645287" y="107569"/>
                  </a:cubicBezTo>
                  <a:lnTo>
                    <a:pt x="645287" y="315468"/>
                  </a:lnTo>
                  <a:lnTo>
                    <a:pt x="329819" y="315468"/>
                  </a:lnTo>
                  <a:lnTo>
                    <a:pt x="329819" y="0"/>
                  </a:lnTo>
                  <a:lnTo>
                    <a:pt x="315468" y="0"/>
                  </a:lnTo>
                  <a:lnTo>
                    <a:pt x="315468" y="315468"/>
                  </a:lnTo>
                  <a:lnTo>
                    <a:pt x="0" y="315468"/>
                  </a:lnTo>
                  <a:lnTo>
                    <a:pt x="0" y="107569"/>
                  </a:lnTo>
                  <a:cubicBezTo>
                    <a:pt x="0" y="48133"/>
                    <a:pt x="48133" y="0"/>
                    <a:pt x="107569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10087408" y="5528330"/>
            <a:ext cx="298688" cy="651219"/>
            <a:chOff x="0" y="0"/>
            <a:chExt cx="398250" cy="868292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398272" cy="868299"/>
            </a:xfrm>
            <a:custGeom>
              <a:avLst/>
              <a:gdLst/>
              <a:ahLst/>
              <a:cxnLst/>
              <a:rect l="l" t="t" r="r" b="b"/>
              <a:pathLst>
                <a:path w="398272" h="868299">
                  <a:moveTo>
                    <a:pt x="398272" y="418719"/>
                  </a:moveTo>
                  <a:cubicBezTo>
                    <a:pt x="398272" y="522097"/>
                    <a:pt x="319532" y="607568"/>
                    <a:pt x="217805" y="616458"/>
                  </a:cubicBezTo>
                  <a:lnTo>
                    <a:pt x="217805" y="743458"/>
                  </a:lnTo>
                  <a:cubicBezTo>
                    <a:pt x="233172" y="744093"/>
                    <a:pt x="248412" y="746379"/>
                    <a:pt x="263144" y="750062"/>
                  </a:cubicBezTo>
                  <a:cubicBezTo>
                    <a:pt x="334264" y="767715"/>
                    <a:pt x="381762" y="812673"/>
                    <a:pt x="382524" y="863092"/>
                  </a:cubicBezTo>
                  <a:lnTo>
                    <a:pt x="15494" y="868299"/>
                  </a:lnTo>
                  <a:cubicBezTo>
                    <a:pt x="12954" y="816991"/>
                    <a:pt x="59182" y="770001"/>
                    <a:pt x="131064" y="750951"/>
                  </a:cubicBezTo>
                  <a:cubicBezTo>
                    <a:pt x="146939" y="746760"/>
                    <a:pt x="163449" y="744093"/>
                    <a:pt x="180086" y="743458"/>
                  </a:cubicBezTo>
                  <a:lnTo>
                    <a:pt x="180086" y="616458"/>
                  </a:lnTo>
                  <a:cubicBezTo>
                    <a:pt x="84709" y="608203"/>
                    <a:pt x="7620" y="531876"/>
                    <a:pt x="0" y="434086"/>
                  </a:cubicBezTo>
                  <a:lnTo>
                    <a:pt x="37973" y="431165"/>
                  </a:lnTo>
                  <a:cubicBezTo>
                    <a:pt x="44704" y="517652"/>
                    <a:pt x="118491" y="583311"/>
                    <a:pt x="205105" y="580009"/>
                  </a:cubicBezTo>
                  <a:cubicBezTo>
                    <a:pt x="291719" y="576707"/>
                    <a:pt x="360299" y="505460"/>
                    <a:pt x="360299" y="418719"/>
                  </a:cubicBezTo>
                  <a:close/>
                  <a:moveTo>
                    <a:pt x="198882" y="0"/>
                  </a:moveTo>
                  <a:cubicBezTo>
                    <a:pt x="263906" y="0"/>
                    <a:pt x="316611" y="52705"/>
                    <a:pt x="316611" y="117729"/>
                  </a:cubicBezTo>
                  <a:lnTo>
                    <a:pt x="316611" y="420243"/>
                  </a:lnTo>
                  <a:cubicBezTo>
                    <a:pt x="316611" y="485267"/>
                    <a:pt x="263906" y="537972"/>
                    <a:pt x="198882" y="537972"/>
                  </a:cubicBezTo>
                  <a:cubicBezTo>
                    <a:pt x="133858" y="537972"/>
                    <a:pt x="81153" y="485267"/>
                    <a:pt x="81153" y="420243"/>
                  </a:cubicBezTo>
                  <a:lnTo>
                    <a:pt x="81153" y="117729"/>
                  </a:lnTo>
                  <a:cubicBezTo>
                    <a:pt x="81153" y="52705"/>
                    <a:pt x="133858" y="0"/>
                    <a:pt x="198882" y="0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12607948" y="5659674"/>
            <a:ext cx="591177" cy="388530"/>
            <a:chOff x="0" y="0"/>
            <a:chExt cx="788236" cy="518040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788289" cy="518033"/>
            </a:xfrm>
            <a:custGeom>
              <a:avLst/>
              <a:gdLst/>
              <a:ahLst/>
              <a:cxnLst/>
              <a:rect l="l" t="t" r="r" b="b"/>
              <a:pathLst>
                <a:path w="788289" h="518033">
                  <a:moveTo>
                    <a:pt x="466344" y="110617"/>
                  </a:moveTo>
                  <a:cubicBezTo>
                    <a:pt x="491109" y="110617"/>
                    <a:pt x="511048" y="130683"/>
                    <a:pt x="511048" y="155321"/>
                  </a:cubicBezTo>
                  <a:cubicBezTo>
                    <a:pt x="511048" y="179959"/>
                    <a:pt x="490982" y="200025"/>
                    <a:pt x="466344" y="200025"/>
                  </a:cubicBezTo>
                  <a:cubicBezTo>
                    <a:pt x="441706" y="200025"/>
                    <a:pt x="421640" y="179959"/>
                    <a:pt x="421640" y="155321"/>
                  </a:cubicBezTo>
                  <a:cubicBezTo>
                    <a:pt x="421640" y="130683"/>
                    <a:pt x="441706" y="110617"/>
                    <a:pt x="466344" y="110617"/>
                  </a:cubicBezTo>
                  <a:close/>
                  <a:moveTo>
                    <a:pt x="291338" y="66294"/>
                  </a:moveTo>
                  <a:lnTo>
                    <a:pt x="453009" y="354838"/>
                  </a:lnTo>
                  <a:lnTo>
                    <a:pt x="550545" y="206502"/>
                  </a:lnTo>
                  <a:lnTo>
                    <a:pt x="710311" y="449326"/>
                  </a:lnTo>
                  <a:lnTo>
                    <a:pt x="505841" y="449326"/>
                  </a:lnTo>
                  <a:lnTo>
                    <a:pt x="390906" y="449326"/>
                  </a:lnTo>
                  <a:lnTo>
                    <a:pt x="76835" y="449326"/>
                  </a:lnTo>
                  <a:close/>
                  <a:moveTo>
                    <a:pt x="43815" y="40005"/>
                  </a:moveTo>
                  <a:lnTo>
                    <a:pt x="43815" y="478028"/>
                  </a:lnTo>
                  <a:lnTo>
                    <a:pt x="744474" y="478028"/>
                  </a:lnTo>
                  <a:lnTo>
                    <a:pt x="744474" y="40005"/>
                  </a:lnTo>
                  <a:close/>
                  <a:moveTo>
                    <a:pt x="0" y="0"/>
                  </a:moveTo>
                  <a:lnTo>
                    <a:pt x="788289" y="0"/>
                  </a:lnTo>
                  <a:lnTo>
                    <a:pt x="788289" y="518033"/>
                  </a:lnTo>
                  <a:lnTo>
                    <a:pt x="0" y="518033"/>
                  </a:lnTo>
                  <a:close/>
                </a:path>
              </a:pathLst>
            </a:custGeom>
            <a:solidFill>
              <a:srgbClr val="44C1A3"/>
            </a:solidFill>
          </p:spPr>
        </p:sp>
      </p:grpSp>
      <p:sp>
        <p:nvSpPr>
          <p:cNvPr id="35" name="Freeform 35"/>
          <p:cNvSpPr/>
          <p:nvPr/>
        </p:nvSpPr>
        <p:spPr>
          <a:xfrm>
            <a:off x="14224901" y="0"/>
            <a:ext cx="3292696" cy="10287000"/>
          </a:xfrm>
          <a:custGeom>
            <a:avLst/>
            <a:gdLst/>
            <a:ahLst/>
            <a:cxnLst/>
            <a:rect l="l" t="t" r="r" b="b"/>
            <a:pathLst>
              <a:path w="3292696" h="10287000">
                <a:moveTo>
                  <a:pt x="0" y="0"/>
                </a:moveTo>
                <a:lnTo>
                  <a:pt x="3292696" y="0"/>
                </a:lnTo>
                <a:lnTo>
                  <a:pt x="3292696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378" b="-579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47584" y="325100"/>
            <a:ext cx="17607820" cy="9670528"/>
            <a:chOff x="0" y="0"/>
            <a:chExt cx="23477094" cy="128940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477093" cy="12894056"/>
            </a:xfrm>
            <a:custGeom>
              <a:avLst/>
              <a:gdLst/>
              <a:ahLst/>
              <a:cxnLst/>
              <a:rect l="l" t="t" r="r" b="b"/>
              <a:pathLst>
                <a:path w="23477093" h="12894056">
                  <a:moveTo>
                    <a:pt x="76200" y="0"/>
                  </a:moveTo>
                  <a:lnTo>
                    <a:pt x="23400893" y="0"/>
                  </a:lnTo>
                  <a:cubicBezTo>
                    <a:pt x="23442930" y="0"/>
                    <a:pt x="23477093" y="34163"/>
                    <a:pt x="23477093" y="76200"/>
                  </a:cubicBezTo>
                  <a:lnTo>
                    <a:pt x="23477093" y="12817856"/>
                  </a:lnTo>
                  <a:cubicBezTo>
                    <a:pt x="23477093" y="12859893"/>
                    <a:pt x="23442930" y="12894056"/>
                    <a:pt x="23400893" y="12894056"/>
                  </a:cubicBezTo>
                  <a:lnTo>
                    <a:pt x="76200" y="12894056"/>
                  </a:lnTo>
                  <a:cubicBezTo>
                    <a:pt x="34163" y="12894056"/>
                    <a:pt x="0" y="12859893"/>
                    <a:pt x="0" y="12817856"/>
                  </a:cubicBezTo>
                  <a:lnTo>
                    <a:pt x="0" y="76200"/>
                  </a:lnTo>
                  <a:cubicBezTo>
                    <a:pt x="0" y="34163"/>
                    <a:pt x="34163" y="0"/>
                    <a:pt x="76200" y="0"/>
                  </a:cubicBezTo>
                  <a:moveTo>
                    <a:pt x="76200" y="152400"/>
                  </a:moveTo>
                  <a:lnTo>
                    <a:pt x="76200" y="76200"/>
                  </a:lnTo>
                  <a:lnTo>
                    <a:pt x="152400" y="76200"/>
                  </a:lnTo>
                  <a:lnTo>
                    <a:pt x="152400" y="12817856"/>
                  </a:lnTo>
                  <a:lnTo>
                    <a:pt x="76200" y="12817856"/>
                  </a:lnTo>
                  <a:lnTo>
                    <a:pt x="76200" y="12741656"/>
                  </a:lnTo>
                  <a:lnTo>
                    <a:pt x="23400893" y="12741656"/>
                  </a:lnTo>
                  <a:lnTo>
                    <a:pt x="23400893" y="12817856"/>
                  </a:lnTo>
                  <a:lnTo>
                    <a:pt x="23324693" y="12817856"/>
                  </a:lnTo>
                  <a:lnTo>
                    <a:pt x="23324693" y="76200"/>
                  </a:lnTo>
                  <a:lnTo>
                    <a:pt x="23400893" y="76200"/>
                  </a:lnTo>
                  <a:lnTo>
                    <a:pt x="23400893" y="152400"/>
                  </a:lnTo>
                  <a:lnTo>
                    <a:pt x="76200" y="1524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8564654" y="656224"/>
            <a:ext cx="8721058" cy="8721058"/>
          </a:xfrm>
          <a:custGeom>
            <a:avLst/>
            <a:gdLst/>
            <a:ahLst/>
            <a:cxnLst/>
            <a:rect l="l" t="t" r="r" b="b"/>
            <a:pathLst>
              <a:path w="8721058" h="8721058">
                <a:moveTo>
                  <a:pt x="0" y="0"/>
                </a:moveTo>
                <a:lnTo>
                  <a:pt x="8721058" y="0"/>
                </a:lnTo>
                <a:lnTo>
                  <a:pt x="8721058" y="8721059"/>
                </a:lnTo>
                <a:lnTo>
                  <a:pt x="0" y="872105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53" b="-153"/>
            </a:stretch>
          </a:blipFill>
        </p:spPr>
      </p:sp>
      <p:grpSp>
        <p:nvGrpSpPr>
          <p:cNvPr id="5" name="Group 5"/>
          <p:cNvGrpSpPr/>
          <p:nvPr/>
        </p:nvGrpSpPr>
        <p:grpSpPr>
          <a:xfrm rot="-10800000">
            <a:off x="1839" y="4801633"/>
            <a:ext cx="10424160" cy="247947"/>
            <a:chOff x="0" y="0"/>
            <a:chExt cx="13898881" cy="33059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3898880" cy="330581"/>
            </a:xfrm>
            <a:custGeom>
              <a:avLst/>
              <a:gdLst/>
              <a:ahLst/>
              <a:cxnLst/>
              <a:rect l="l" t="t" r="r" b="b"/>
              <a:pathLst>
                <a:path w="13898880" h="330581">
                  <a:moveTo>
                    <a:pt x="0" y="0"/>
                  </a:moveTo>
                  <a:lnTo>
                    <a:pt x="13898880" y="0"/>
                  </a:lnTo>
                  <a:lnTo>
                    <a:pt x="13898880" y="330581"/>
                  </a:lnTo>
                  <a:lnTo>
                    <a:pt x="0" y="330581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7" name="Group 7"/>
          <p:cNvGrpSpPr/>
          <p:nvPr/>
        </p:nvGrpSpPr>
        <p:grpSpPr>
          <a:xfrm rot="2727637">
            <a:off x="11531748" y="1817057"/>
            <a:ext cx="247949" cy="3702413"/>
            <a:chOff x="0" y="0"/>
            <a:chExt cx="330599" cy="493655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30581" cy="4936490"/>
            </a:xfrm>
            <a:custGeom>
              <a:avLst/>
              <a:gdLst/>
              <a:ahLst/>
              <a:cxnLst/>
              <a:rect l="l" t="t" r="r" b="b"/>
              <a:pathLst>
                <a:path w="330581" h="4936490">
                  <a:moveTo>
                    <a:pt x="0" y="0"/>
                  </a:moveTo>
                  <a:lnTo>
                    <a:pt x="330581" y="0"/>
                  </a:lnTo>
                  <a:lnTo>
                    <a:pt x="330581" y="4936490"/>
                  </a:lnTo>
                  <a:lnTo>
                    <a:pt x="0" y="493649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9" name="Group 9"/>
          <p:cNvGrpSpPr/>
          <p:nvPr/>
        </p:nvGrpSpPr>
        <p:grpSpPr>
          <a:xfrm rot="-2727636">
            <a:off x="14121205" y="1723874"/>
            <a:ext cx="247949" cy="3850400"/>
            <a:chOff x="0" y="0"/>
            <a:chExt cx="330599" cy="5133866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30581" cy="5133848"/>
            </a:xfrm>
            <a:custGeom>
              <a:avLst/>
              <a:gdLst/>
              <a:ahLst/>
              <a:cxnLst/>
              <a:rect l="l" t="t" r="r" b="b"/>
              <a:pathLst>
                <a:path w="330581" h="5133848">
                  <a:moveTo>
                    <a:pt x="330581" y="0"/>
                  </a:moveTo>
                  <a:lnTo>
                    <a:pt x="330581" y="5133848"/>
                  </a:lnTo>
                  <a:lnTo>
                    <a:pt x="314833" y="5133848"/>
                  </a:lnTo>
                  <a:lnTo>
                    <a:pt x="0" y="48139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15476245" y="5239932"/>
            <a:ext cx="2811755" cy="247947"/>
            <a:chOff x="0" y="0"/>
            <a:chExt cx="3749006" cy="33059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3749040" cy="330581"/>
            </a:xfrm>
            <a:custGeom>
              <a:avLst/>
              <a:gdLst/>
              <a:ahLst/>
              <a:cxnLst/>
              <a:rect l="l" t="t" r="r" b="b"/>
              <a:pathLst>
                <a:path w="3749040" h="330581">
                  <a:moveTo>
                    <a:pt x="0" y="0"/>
                  </a:moveTo>
                  <a:lnTo>
                    <a:pt x="3749040" y="0"/>
                  </a:lnTo>
                  <a:lnTo>
                    <a:pt x="3749040" y="330581"/>
                  </a:lnTo>
                  <a:lnTo>
                    <a:pt x="0" y="330581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3" name="Group 13"/>
          <p:cNvGrpSpPr/>
          <p:nvPr/>
        </p:nvGrpSpPr>
        <p:grpSpPr>
          <a:xfrm rot="-8072362">
            <a:off x="14109283" y="4775526"/>
            <a:ext cx="247948" cy="3702414"/>
            <a:chOff x="0" y="0"/>
            <a:chExt cx="330597" cy="4936552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30581" cy="4936490"/>
            </a:xfrm>
            <a:custGeom>
              <a:avLst/>
              <a:gdLst/>
              <a:ahLst/>
              <a:cxnLst/>
              <a:rect l="l" t="t" r="r" b="b"/>
              <a:pathLst>
                <a:path w="330581" h="4936490">
                  <a:moveTo>
                    <a:pt x="0" y="0"/>
                  </a:moveTo>
                  <a:lnTo>
                    <a:pt x="330581" y="0"/>
                  </a:lnTo>
                  <a:lnTo>
                    <a:pt x="330581" y="4936490"/>
                  </a:lnTo>
                  <a:lnTo>
                    <a:pt x="0" y="493649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5" name="Group 15"/>
          <p:cNvGrpSpPr/>
          <p:nvPr/>
        </p:nvGrpSpPr>
        <p:grpSpPr>
          <a:xfrm rot="8072364">
            <a:off x="11519824" y="4720722"/>
            <a:ext cx="247948" cy="3850402"/>
            <a:chOff x="0" y="0"/>
            <a:chExt cx="330597" cy="5133869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330581" cy="5133848"/>
            </a:xfrm>
            <a:custGeom>
              <a:avLst/>
              <a:gdLst/>
              <a:ahLst/>
              <a:cxnLst/>
              <a:rect l="l" t="t" r="r" b="b"/>
              <a:pathLst>
                <a:path w="330581" h="5133848">
                  <a:moveTo>
                    <a:pt x="330581" y="0"/>
                  </a:moveTo>
                  <a:lnTo>
                    <a:pt x="330581" y="5133848"/>
                  </a:lnTo>
                  <a:lnTo>
                    <a:pt x="314833" y="5133848"/>
                  </a:lnTo>
                  <a:lnTo>
                    <a:pt x="0" y="48139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17" name="TextBox 17"/>
          <p:cNvSpPr txBox="1"/>
          <p:nvPr/>
        </p:nvSpPr>
        <p:spPr>
          <a:xfrm>
            <a:off x="533400" y="6965851"/>
            <a:ext cx="7858382" cy="9618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31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2100" spc="31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302117" y="5381736"/>
            <a:ext cx="7749766" cy="12926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spc="62" dirty="0">
                <a:solidFill>
                  <a:srgbClr val="99CB38"/>
                </a:solidFill>
                <a:latin typeface="Montserrat"/>
                <a:cs typeface="B Nazanin" panose="00000400000000000000" pitchFamily="2" charset="-78"/>
              </a:rPr>
              <a:t>ما کیفیت ایجاد می کنیم ارائه حرفه ای </a:t>
            </a:r>
            <a:r>
              <a:rPr lang="en-US" sz="4200" spc="62" dirty="0">
                <a:solidFill>
                  <a:srgbClr val="99CB38"/>
                </a:solidFill>
                <a:latin typeface="Montserrat"/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-1048611" y="990042"/>
            <a:ext cx="9544746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spc="97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ارائه عالی</a:t>
            </a:r>
            <a:endParaRPr lang="en-US" sz="6600" spc="97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533400" y="2668082"/>
            <a:ext cx="7920854" cy="16273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من امیدوارم و معتقدم که این الگو زمان، پول و اعتبار شما را جلب کند.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2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533400" y="8335156"/>
            <a:ext cx="7858382" cy="9618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31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2100" spc="31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8100000">
            <a:off x="16322120" y="82567"/>
            <a:ext cx="2066923" cy="1451526"/>
            <a:chOff x="0" y="0"/>
            <a:chExt cx="2755898" cy="19353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55900" cy="1935226"/>
            </a:xfrm>
            <a:custGeom>
              <a:avLst/>
              <a:gdLst/>
              <a:ahLst/>
              <a:cxnLst/>
              <a:rect l="l" t="t" r="r" b="b"/>
              <a:pathLst>
                <a:path w="2755900" h="1935226">
                  <a:moveTo>
                    <a:pt x="1019175" y="477774"/>
                  </a:moveTo>
                  <a:cubicBezTo>
                    <a:pt x="1116457" y="378079"/>
                    <a:pt x="1217041" y="295529"/>
                    <a:pt x="1344422" y="254381"/>
                  </a:cubicBezTo>
                  <a:cubicBezTo>
                    <a:pt x="1367917" y="247523"/>
                    <a:pt x="1411478" y="254381"/>
                    <a:pt x="1424940" y="271526"/>
                  </a:cubicBezTo>
                  <a:cubicBezTo>
                    <a:pt x="1441704" y="292100"/>
                    <a:pt x="1438402" y="329946"/>
                    <a:pt x="1434973" y="360934"/>
                  </a:cubicBezTo>
                  <a:cubicBezTo>
                    <a:pt x="1428242" y="412496"/>
                    <a:pt x="1414907" y="464058"/>
                    <a:pt x="1411478" y="515620"/>
                  </a:cubicBezTo>
                  <a:cubicBezTo>
                    <a:pt x="1595882" y="254381"/>
                    <a:pt x="1854073" y="109982"/>
                    <a:pt x="2152396" y="48133"/>
                  </a:cubicBezTo>
                  <a:cubicBezTo>
                    <a:pt x="2313305" y="13716"/>
                    <a:pt x="2484374" y="10287"/>
                    <a:pt x="2648585" y="0"/>
                  </a:cubicBezTo>
                  <a:cubicBezTo>
                    <a:pt x="2682113" y="0"/>
                    <a:pt x="2735707" y="20574"/>
                    <a:pt x="2745867" y="44704"/>
                  </a:cubicBezTo>
                  <a:cubicBezTo>
                    <a:pt x="2755900" y="72263"/>
                    <a:pt x="2739136" y="123825"/>
                    <a:pt x="2719070" y="151257"/>
                  </a:cubicBezTo>
                  <a:cubicBezTo>
                    <a:pt x="2584958" y="340360"/>
                    <a:pt x="2521204" y="553466"/>
                    <a:pt x="2514600" y="783717"/>
                  </a:cubicBezTo>
                  <a:cubicBezTo>
                    <a:pt x="2507869" y="996823"/>
                    <a:pt x="2471039" y="1203071"/>
                    <a:pt x="2360422" y="1385316"/>
                  </a:cubicBezTo>
                  <a:cubicBezTo>
                    <a:pt x="2202815" y="1649984"/>
                    <a:pt x="1958086" y="1790954"/>
                    <a:pt x="1676527" y="1863090"/>
                  </a:cubicBezTo>
                  <a:cubicBezTo>
                    <a:pt x="1512189" y="1900936"/>
                    <a:pt x="1344549" y="1918081"/>
                    <a:pt x="1173607" y="1931797"/>
                  </a:cubicBezTo>
                  <a:cubicBezTo>
                    <a:pt x="1120013" y="1935226"/>
                    <a:pt x="1059561" y="1900809"/>
                    <a:pt x="1002665" y="1880235"/>
                  </a:cubicBezTo>
                  <a:cubicBezTo>
                    <a:pt x="788035" y="1808099"/>
                    <a:pt x="586994" y="1718691"/>
                    <a:pt x="419354" y="1560576"/>
                  </a:cubicBezTo>
                  <a:cubicBezTo>
                    <a:pt x="211455" y="1364615"/>
                    <a:pt x="147828" y="1120521"/>
                    <a:pt x="167894" y="838708"/>
                  </a:cubicBezTo>
                  <a:cubicBezTo>
                    <a:pt x="177927" y="711454"/>
                    <a:pt x="181356" y="584327"/>
                    <a:pt x="177927" y="457073"/>
                  </a:cubicBezTo>
                  <a:cubicBezTo>
                    <a:pt x="171196" y="381508"/>
                    <a:pt x="120904" y="322961"/>
                    <a:pt x="53848" y="278257"/>
                  </a:cubicBezTo>
                  <a:cubicBezTo>
                    <a:pt x="26797" y="257810"/>
                    <a:pt x="0" y="213106"/>
                    <a:pt x="3302" y="182245"/>
                  </a:cubicBezTo>
                  <a:cubicBezTo>
                    <a:pt x="3302" y="127254"/>
                    <a:pt x="53594" y="130683"/>
                    <a:pt x="97155" y="134112"/>
                  </a:cubicBezTo>
                  <a:cubicBezTo>
                    <a:pt x="432435" y="161671"/>
                    <a:pt x="744220" y="257810"/>
                    <a:pt x="1019175" y="477901"/>
                  </a:cubicBezTo>
                  <a:close/>
                  <a:moveTo>
                    <a:pt x="1625981" y="1168908"/>
                  </a:moveTo>
                  <a:cubicBezTo>
                    <a:pt x="1646047" y="1148334"/>
                    <a:pt x="1656207" y="1141349"/>
                    <a:pt x="1662811" y="1127633"/>
                  </a:cubicBezTo>
                  <a:cubicBezTo>
                    <a:pt x="1800225" y="907669"/>
                    <a:pt x="1937766" y="687578"/>
                    <a:pt x="2071878" y="464185"/>
                  </a:cubicBezTo>
                  <a:cubicBezTo>
                    <a:pt x="2098675" y="422910"/>
                    <a:pt x="2125472" y="392049"/>
                    <a:pt x="2172462" y="412623"/>
                  </a:cubicBezTo>
                  <a:cubicBezTo>
                    <a:pt x="2222754" y="436626"/>
                    <a:pt x="2226056" y="481330"/>
                    <a:pt x="2199259" y="529463"/>
                  </a:cubicBezTo>
                  <a:cubicBezTo>
                    <a:pt x="2078609" y="770128"/>
                    <a:pt x="1944497" y="1000379"/>
                    <a:pt x="1776857" y="1210056"/>
                  </a:cubicBezTo>
                  <a:cubicBezTo>
                    <a:pt x="1716532" y="1285621"/>
                    <a:pt x="1646047" y="1351026"/>
                    <a:pt x="1599184" y="1433449"/>
                  </a:cubicBezTo>
                  <a:cubicBezTo>
                    <a:pt x="1535430" y="1540002"/>
                    <a:pt x="1491869" y="1656842"/>
                    <a:pt x="1438275" y="1766951"/>
                  </a:cubicBezTo>
                  <a:cubicBezTo>
                    <a:pt x="1575689" y="1749806"/>
                    <a:pt x="1719961" y="1711960"/>
                    <a:pt x="1857375" y="1646682"/>
                  </a:cubicBezTo>
                  <a:cubicBezTo>
                    <a:pt x="2179193" y="1491996"/>
                    <a:pt x="2353564" y="1227328"/>
                    <a:pt x="2373630" y="866394"/>
                  </a:cubicBezTo>
                  <a:cubicBezTo>
                    <a:pt x="2387092" y="618871"/>
                    <a:pt x="2413889" y="378206"/>
                    <a:pt x="2544572" y="165100"/>
                  </a:cubicBezTo>
                  <a:cubicBezTo>
                    <a:pt x="2547874" y="158242"/>
                    <a:pt x="2544572" y="151384"/>
                    <a:pt x="2544572" y="144526"/>
                  </a:cubicBezTo>
                  <a:cubicBezTo>
                    <a:pt x="2340102" y="144526"/>
                    <a:pt x="2145665" y="175514"/>
                    <a:pt x="1957832" y="257937"/>
                  </a:cubicBezTo>
                  <a:cubicBezTo>
                    <a:pt x="1763395" y="340487"/>
                    <a:pt x="1605788" y="464185"/>
                    <a:pt x="1505204" y="653288"/>
                  </a:cubicBezTo>
                  <a:cubicBezTo>
                    <a:pt x="1488440" y="687705"/>
                    <a:pt x="1481709" y="715137"/>
                    <a:pt x="1505204" y="749554"/>
                  </a:cubicBezTo>
                  <a:cubicBezTo>
                    <a:pt x="1589024" y="869823"/>
                    <a:pt x="1622552" y="1007364"/>
                    <a:pt x="1625854" y="1168908"/>
                  </a:cubicBezTo>
                  <a:close/>
                  <a:moveTo>
                    <a:pt x="791210" y="842264"/>
                  </a:moveTo>
                  <a:cubicBezTo>
                    <a:pt x="834771" y="756285"/>
                    <a:pt x="878332" y="670433"/>
                    <a:pt x="925322" y="584454"/>
                  </a:cubicBezTo>
                  <a:cubicBezTo>
                    <a:pt x="734187" y="429768"/>
                    <a:pt x="519684" y="347218"/>
                    <a:pt x="281559" y="302514"/>
                  </a:cubicBezTo>
                  <a:cubicBezTo>
                    <a:pt x="291592" y="350647"/>
                    <a:pt x="308356" y="388493"/>
                    <a:pt x="311785" y="429768"/>
                  </a:cubicBezTo>
                  <a:cubicBezTo>
                    <a:pt x="311785" y="581025"/>
                    <a:pt x="318516" y="735711"/>
                    <a:pt x="305054" y="886968"/>
                  </a:cubicBezTo>
                  <a:cubicBezTo>
                    <a:pt x="271526" y="1289177"/>
                    <a:pt x="569976" y="1577975"/>
                    <a:pt x="881761" y="1681099"/>
                  </a:cubicBezTo>
                  <a:cubicBezTo>
                    <a:pt x="844931" y="1571117"/>
                    <a:pt x="794639" y="1457706"/>
                    <a:pt x="761111" y="1340739"/>
                  </a:cubicBezTo>
                  <a:cubicBezTo>
                    <a:pt x="741045" y="1261618"/>
                    <a:pt x="751078" y="1175766"/>
                    <a:pt x="730885" y="1096645"/>
                  </a:cubicBezTo>
                  <a:cubicBezTo>
                    <a:pt x="697357" y="948817"/>
                    <a:pt x="623570" y="821690"/>
                    <a:pt x="526415" y="708152"/>
                  </a:cubicBezTo>
                  <a:cubicBezTo>
                    <a:pt x="492887" y="666877"/>
                    <a:pt x="486156" y="632587"/>
                    <a:pt x="526415" y="594741"/>
                  </a:cubicBezTo>
                  <a:cubicBezTo>
                    <a:pt x="569976" y="553466"/>
                    <a:pt x="603504" y="577596"/>
                    <a:pt x="633730" y="615315"/>
                  </a:cubicBezTo>
                  <a:cubicBezTo>
                    <a:pt x="687324" y="687451"/>
                    <a:pt x="741045" y="766572"/>
                    <a:pt x="791337" y="842137"/>
                  </a:cubicBezTo>
                  <a:close/>
                  <a:moveTo>
                    <a:pt x="1274064" y="446786"/>
                  </a:moveTo>
                  <a:cubicBezTo>
                    <a:pt x="821436" y="790702"/>
                    <a:pt x="750951" y="1316609"/>
                    <a:pt x="1099693" y="1711960"/>
                  </a:cubicBezTo>
                  <a:cubicBezTo>
                    <a:pt x="1099693" y="1687957"/>
                    <a:pt x="1102995" y="1667256"/>
                    <a:pt x="1099693" y="1650111"/>
                  </a:cubicBezTo>
                  <a:cubicBezTo>
                    <a:pt x="1079500" y="1371600"/>
                    <a:pt x="1082929" y="1096645"/>
                    <a:pt x="1113028" y="821563"/>
                  </a:cubicBezTo>
                  <a:cubicBezTo>
                    <a:pt x="1119759" y="766572"/>
                    <a:pt x="1149858" y="742442"/>
                    <a:pt x="1196848" y="745998"/>
                  </a:cubicBezTo>
                  <a:cubicBezTo>
                    <a:pt x="1247140" y="749427"/>
                    <a:pt x="1253871" y="787273"/>
                    <a:pt x="1250442" y="831977"/>
                  </a:cubicBezTo>
                  <a:cubicBezTo>
                    <a:pt x="1240409" y="928243"/>
                    <a:pt x="1226947" y="1024509"/>
                    <a:pt x="1226947" y="1124204"/>
                  </a:cubicBezTo>
                  <a:cubicBezTo>
                    <a:pt x="1223645" y="1323594"/>
                    <a:pt x="1226947" y="1522984"/>
                    <a:pt x="1230249" y="1739519"/>
                  </a:cubicBezTo>
                  <a:cubicBezTo>
                    <a:pt x="1257046" y="1722374"/>
                    <a:pt x="1267079" y="1715516"/>
                    <a:pt x="1273810" y="1708531"/>
                  </a:cubicBezTo>
                  <a:cubicBezTo>
                    <a:pt x="1491742" y="1519428"/>
                    <a:pt x="1558798" y="1141349"/>
                    <a:pt x="1417955" y="886968"/>
                  </a:cubicBezTo>
                  <a:cubicBezTo>
                    <a:pt x="1340866" y="752856"/>
                    <a:pt x="1253617" y="625729"/>
                    <a:pt x="1273810" y="446913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0387143" y="-2382"/>
            <a:ext cx="1035224" cy="137898"/>
            <a:chOff x="0" y="0"/>
            <a:chExt cx="1380298" cy="18386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1804898" y="-4762"/>
            <a:ext cx="1035224" cy="137898"/>
            <a:chOff x="0" y="0"/>
            <a:chExt cx="1380298" cy="18386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" name="Group 8"/>
          <p:cNvGrpSpPr/>
          <p:nvPr/>
        </p:nvGrpSpPr>
        <p:grpSpPr>
          <a:xfrm rot="-10800000">
            <a:off x="13222653" y="-2382"/>
            <a:ext cx="1035224" cy="137898"/>
            <a:chOff x="0" y="0"/>
            <a:chExt cx="1380298" cy="18386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14640408" y="-4762"/>
            <a:ext cx="1035224" cy="137898"/>
            <a:chOff x="0" y="0"/>
            <a:chExt cx="1380298" cy="18386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0" y="10159134"/>
            <a:ext cx="18288000" cy="137160"/>
            <a:chOff x="0" y="0"/>
            <a:chExt cx="24384000" cy="1828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384000" cy="182880"/>
            </a:xfrm>
            <a:custGeom>
              <a:avLst/>
              <a:gdLst/>
              <a:ahLst/>
              <a:cxnLst/>
              <a:rect l="l" t="t" r="r" b="b"/>
              <a:pathLst>
                <a:path w="24384000" h="182880">
                  <a:moveTo>
                    <a:pt x="0" y="0"/>
                  </a:moveTo>
                  <a:lnTo>
                    <a:pt x="24384000" y="0"/>
                  </a:lnTo>
                  <a:lnTo>
                    <a:pt x="243840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45053" y="9034166"/>
            <a:ext cx="1269206" cy="1204913"/>
            <a:chOff x="0" y="0"/>
            <a:chExt cx="1692274" cy="1606550"/>
          </a:xfrm>
        </p:grpSpPr>
        <p:sp>
          <p:nvSpPr>
            <p:cNvPr id="15" name="Freeform 15"/>
            <p:cNvSpPr/>
            <p:nvPr/>
          </p:nvSpPr>
          <p:spPr>
            <a:xfrm>
              <a:off x="254" y="0"/>
              <a:ext cx="1691894" cy="1610487"/>
            </a:xfrm>
            <a:custGeom>
              <a:avLst/>
              <a:gdLst/>
              <a:ahLst/>
              <a:cxnLst/>
              <a:rect l="l" t="t" r="r" b="b"/>
              <a:pathLst>
                <a:path w="1691894" h="1610487">
                  <a:moveTo>
                    <a:pt x="449326" y="488061"/>
                  </a:moveTo>
                  <a:cubicBezTo>
                    <a:pt x="665607" y="419735"/>
                    <a:pt x="861060" y="491871"/>
                    <a:pt x="1058291" y="564007"/>
                  </a:cubicBezTo>
                  <a:cubicBezTo>
                    <a:pt x="1101979" y="579247"/>
                    <a:pt x="1145540" y="596265"/>
                    <a:pt x="1189228" y="611505"/>
                  </a:cubicBezTo>
                  <a:cubicBezTo>
                    <a:pt x="1229106" y="626745"/>
                    <a:pt x="1261364" y="619125"/>
                    <a:pt x="1286002" y="586867"/>
                  </a:cubicBezTo>
                  <a:cubicBezTo>
                    <a:pt x="1361948" y="489966"/>
                    <a:pt x="1498473" y="529844"/>
                    <a:pt x="1551559" y="596392"/>
                  </a:cubicBezTo>
                  <a:cubicBezTo>
                    <a:pt x="1572387" y="626745"/>
                    <a:pt x="1587627" y="659003"/>
                    <a:pt x="1576197" y="695198"/>
                  </a:cubicBezTo>
                  <a:cubicBezTo>
                    <a:pt x="1564767" y="729361"/>
                    <a:pt x="1580007" y="752221"/>
                    <a:pt x="1604645" y="769239"/>
                  </a:cubicBezTo>
                  <a:cubicBezTo>
                    <a:pt x="1612265" y="774954"/>
                    <a:pt x="1621663" y="780669"/>
                    <a:pt x="1631188" y="784479"/>
                  </a:cubicBezTo>
                  <a:cubicBezTo>
                    <a:pt x="1669161" y="799719"/>
                    <a:pt x="1691894" y="822452"/>
                    <a:pt x="1686179" y="868045"/>
                  </a:cubicBezTo>
                  <a:cubicBezTo>
                    <a:pt x="1678559" y="911733"/>
                    <a:pt x="1646301" y="951611"/>
                    <a:pt x="1602740" y="953516"/>
                  </a:cubicBezTo>
                  <a:cubicBezTo>
                    <a:pt x="1551559" y="957326"/>
                    <a:pt x="1500251" y="949706"/>
                    <a:pt x="1449070" y="943991"/>
                  </a:cubicBezTo>
                  <a:cubicBezTo>
                    <a:pt x="1435735" y="943991"/>
                    <a:pt x="1422527" y="936371"/>
                    <a:pt x="1411097" y="932561"/>
                  </a:cubicBezTo>
                  <a:cubicBezTo>
                    <a:pt x="1395857" y="1004697"/>
                    <a:pt x="1380744" y="1074928"/>
                    <a:pt x="1369314" y="1147191"/>
                  </a:cubicBezTo>
                  <a:cubicBezTo>
                    <a:pt x="1365504" y="1166241"/>
                    <a:pt x="1376934" y="1188974"/>
                    <a:pt x="1384554" y="1207897"/>
                  </a:cubicBezTo>
                  <a:cubicBezTo>
                    <a:pt x="1405382" y="1253490"/>
                    <a:pt x="1430147" y="1297178"/>
                    <a:pt x="1447165" y="1344676"/>
                  </a:cubicBezTo>
                  <a:cubicBezTo>
                    <a:pt x="1458595" y="1375029"/>
                    <a:pt x="1475613" y="1390269"/>
                    <a:pt x="1507871" y="1397889"/>
                  </a:cubicBezTo>
                  <a:cubicBezTo>
                    <a:pt x="1566672" y="1409319"/>
                    <a:pt x="1598930" y="1458595"/>
                    <a:pt x="1587500" y="1511808"/>
                  </a:cubicBezTo>
                  <a:cubicBezTo>
                    <a:pt x="1577975" y="1547876"/>
                    <a:pt x="1532509" y="1580134"/>
                    <a:pt x="1477518" y="1585849"/>
                  </a:cubicBezTo>
                  <a:cubicBezTo>
                    <a:pt x="1409192" y="1593469"/>
                    <a:pt x="1344676" y="1587754"/>
                    <a:pt x="1304925" y="1511808"/>
                  </a:cubicBezTo>
                  <a:cubicBezTo>
                    <a:pt x="1287907" y="1559306"/>
                    <a:pt x="1257554" y="1580134"/>
                    <a:pt x="1219581" y="1587754"/>
                  </a:cubicBezTo>
                  <a:cubicBezTo>
                    <a:pt x="1181608" y="1595374"/>
                    <a:pt x="1139952" y="1604899"/>
                    <a:pt x="1103884" y="1595374"/>
                  </a:cubicBezTo>
                  <a:cubicBezTo>
                    <a:pt x="1073531" y="1587754"/>
                    <a:pt x="1045083" y="1557401"/>
                    <a:pt x="1026160" y="1528953"/>
                  </a:cubicBezTo>
                  <a:cubicBezTo>
                    <a:pt x="963549" y="1426464"/>
                    <a:pt x="921766" y="1314323"/>
                    <a:pt x="893318" y="1192784"/>
                  </a:cubicBezTo>
                  <a:cubicBezTo>
                    <a:pt x="862965" y="1263015"/>
                    <a:pt x="834517" y="1333373"/>
                    <a:pt x="806069" y="1399794"/>
                  </a:cubicBezTo>
                  <a:cubicBezTo>
                    <a:pt x="851662" y="1422527"/>
                    <a:pt x="895223" y="1443482"/>
                    <a:pt x="938911" y="1466215"/>
                  </a:cubicBezTo>
                  <a:cubicBezTo>
                    <a:pt x="955929" y="1475740"/>
                    <a:pt x="974979" y="1488948"/>
                    <a:pt x="984504" y="1504188"/>
                  </a:cubicBezTo>
                  <a:cubicBezTo>
                    <a:pt x="995934" y="1523238"/>
                    <a:pt x="1007237" y="1547876"/>
                    <a:pt x="1005332" y="1566799"/>
                  </a:cubicBezTo>
                  <a:cubicBezTo>
                    <a:pt x="1001522" y="1597152"/>
                    <a:pt x="971169" y="1610487"/>
                    <a:pt x="944626" y="1606677"/>
                  </a:cubicBezTo>
                  <a:cubicBezTo>
                    <a:pt x="876300" y="1599057"/>
                    <a:pt x="809879" y="1587627"/>
                    <a:pt x="743585" y="1572514"/>
                  </a:cubicBezTo>
                  <a:cubicBezTo>
                    <a:pt x="709422" y="1564894"/>
                    <a:pt x="673354" y="1553464"/>
                    <a:pt x="641096" y="1536446"/>
                  </a:cubicBezTo>
                  <a:cubicBezTo>
                    <a:pt x="582295" y="1507998"/>
                    <a:pt x="563372" y="1464310"/>
                    <a:pt x="584200" y="1401572"/>
                  </a:cubicBezTo>
                  <a:cubicBezTo>
                    <a:pt x="610743" y="1321816"/>
                    <a:pt x="644906" y="1242060"/>
                    <a:pt x="675259" y="1160399"/>
                  </a:cubicBezTo>
                  <a:cubicBezTo>
                    <a:pt x="641096" y="1135761"/>
                    <a:pt x="603123" y="1110996"/>
                    <a:pt x="561467" y="1080643"/>
                  </a:cubicBezTo>
                  <a:cubicBezTo>
                    <a:pt x="546227" y="1205992"/>
                    <a:pt x="445770" y="1249680"/>
                    <a:pt x="358521" y="1304671"/>
                  </a:cubicBezTo>
                  <a:cubicBezTo>
                    <a:pt x="335788" y="1319911"/>
                    <a:pt x="312928" y="1331214"/>
                    <a:pt x="286385" y="1344549"/>
                  </a:cubicBezTo>
                  <a:cubicBezTo>
                    <a:pt x="301625" y="1365377"/>
                    <a:pt x="316738" y="1386332"/>
                    <a:pt x="328168" y="1407160"/>
                  </a:cubicBezTo>
                  <a:cubicBezTo>
                    <a:pt x="352806" y="1452753"/>
                    <a:pt x="352806" y="1486916"/>
                    <a:pt x="328168" y="1513459"/>
                  </a:cubicBezTo>
                  <a:cubicBezTo>
                    <a:pt x="303530" y="1538097"/>
                    <a:pt x="257937" y="1545717"/>
                    <a:pt x="220091" y="1521079"/>
                  </a:cubicBezTo>
                  <a:cubicBezTo>
                    <a:pt x="170815" y="1486916"/>
                    <a:pt x="125222" y="1450848"/>
                    <a:pt x="83439" y="1409065"/>
                  </a:cubicBezTo>
                  <a:cubicBezTo>
                    <a:pt x="0" y="1325499"/>
                    <a:pt x="1905" y="1298956"/>
                    <a:pt x="92964" y="1224915"/>
                  </a:cubicBezTo>
                  <a:cubicBezTo>
                    <a:pt x="157480" y="1169797"/>
                    <a:pt x="225806" y="1118616"/>
                    <a:pt x="292227" y="1067308"/>
                  </a:cubicBezTo>
                  <a:cubicBezTo>
                    <a:pt x="282702" y="1006602"/>
                    <a:pt x="273304" y="947674"/>
                    <a:pt x="265684" y="888746"/>
                  </a:cubicBezTo>
                  <a:cubicBezTo>
                    <a:pt x="252349" y="774827"/>
                    <a:pt x="269494" y="670306"/>
                    <a:pt x="337820" y="571627"/>
                  </a:cubicBezTo>
                  <a:cubicBezTo>
                    <a:pt x="362458" y="535559"/>
                    <a:pt x="364363" y="480441"/>
                    <a:pt x="368173" y="434848"/>
                  </a:cubicBezTo>
                  <a:cubicBezTo>
                    <a:pt x="368173" y="417703"/>
                    <a:pt x="349250" y="394970"/>
                    <a:pt x="334010" y="379730"/>
                  </a:cubicBezTo>
                  <a:cubicBezTo>
                    <a:pt x="318770" y="364490"/>
                    <a:pt x="297942" y="356997"/>
                    <a:pt x="280924" y="343662"/>
                  </a:cubicBezTo>
                  <a:cubicBezTo>
                    <a:pt x="212598" y="298069"/>
                    <a:pt x="193675" y="244856"/>
                    <a:pt x="218313" y="165100"/>
                  </a:cubicBezTo>
                  <a:cubicBezTo>
                    <a:pt x="222123" y="151765"/>
                    <a:pt x="227838" y="140462"/>
                    <a:pt x="229743" y="129032"/>
                  </a:cubicBezTo>
                  <a:cubicBezTo>
                    <a:pt x="235458" y="98679"/>
                    <a:pt x="225933" y="81534"/>
                    <a:pt x="193675" y="79629"/>
                  </a:cubicBezTo>
                  <a:cubicBezTo>
                    <a:pt x="176657" y="79629"/>
                    <a:pt x="159512" y="79629"/>
                    <a:pt x="140589" y="79629"/>
                  </a:cubicBezTo>
                  <a:cubicBezTo>
                    <a:pt x="114046" y="79629"/>
                    <a:pt x="94996" y="68199"/>
                    <a:pt x="93218" y="37846"/>
                  </a:cubicBezTo>
                  <a:cubicBezTo>
                    <a:pt x="88900" y="7620"/>
                    <a:pt x="111633" y="0"/>
                    <a:pt x="132588" y="0"/>
                  </a:cubicBezTo>
                  <a:cubicBezTo>
                    <a:pt x="166751" y="0"/>
                    <a:pt x="199009" y="0"/>
                    <a:pt x="231267" y="7620"/>
                  </a:cubicBezTo>
                  <a:cubicBezTo>
                    <a:pt x="290068" y="22860"/>
                    <a:pt x="320421" y="79756"/>
                    <a:pt x="305308" y="140589"/>
                  </a:cubicBezTo>
                  <a:cubicBezTo>
                    <a:pt x="274955" y="252603"/>
                    <a:pt x="278765" y="258318"/>
                    <a:pt x="379349" y="317246"/>
                  </a:cubicBezTo>
                  <a:cubicBezTo>
                    <a:pt x="428625" y="345694"/>
                    <a:pt x="449580" y="387477"/>
                    <a:pt x="449580" y="442595"/>
                  </a:cubicBezTo>
                  <a:cubicBezTo>
                    <a:pt x="449580" y="457835"/>
                    <a:pt x="449580" y="472948"/>
                    <a:pt x="449580" y="488188"/>
                  </a:cubicBezTo>
                  <a:close/>
                  <a:moveTo>
                    <a:pt x="1603121" y="864235"/>
                  </a:moveTo>
                  <a:cubicBezTo>
                    <a:pt x="1586103" y="854710"/>
                    <a:pt x="1574673" y="847090"/>
                    <a:pt x="1563243" y="839597"/>
                  </a:cubicBezTo>
                  <a:cubicBezTo>
                    <a:pt x="1512062" y="803529"/>
                    <a:pt x="1479804" y="761746"/>
                    <a:pt x="1498727" y="691515"/>
                  </a:cubicBezTo>
                  <a:cubicBezTo>
                    <a:pt x="1502537" y="674370"/>
                    <a:pt x="1487297" y="645922"/>
                    <a:pt x="1472184" y="632587"/>
                  </a:cubicBezTo>
                  <a:cubicBezTo>
                    <a:pt x="1430401" y="594614"/>
                    <a:pt x="1375410" y="598424"/>
                    <a:pt x="1337437" y="644017"/>
                  </a:cubicBezTo>
                  <a:cubicBezTo>
                    <a:pt x="1284351" y="706628"/>
                    <a:pt x="1223645" y="712343"/>
                    <a:pt x="1151509" y="683895"/>
                  </a:cubicBezTo>
                  <a:cubicBezTo>
                    <a:pt x="1079246" y="653288"/>
                    <a:pt x="1007110" y="626618"/>
                    <a:pt x="933196" y="601980"/>
                  </a:cubicBezTo>
                  <a:cubicBezTo>
                    <a:pt x="809879" y="562102"/>
                    <a:pt x="684657" y="524129"/>
                    <a:pt x="551815" y="544957"/>
                  </a:cubicBezTo>
                  <a:cubicBezTo>
                    <a:pt x="458851" y="560197"/>
                    <a:pt x="390525" y="605663"/>
                    <a:pt x="362077" y="700659"/>
                  </a:cubicBezTo>
                  <a:cubicBezTo>
                    <a:pt x="324104" y="818388"/>
                    <a:pt x="343154" y="936117"/>
                    <a:pt x="375412" y="1050036"/>
                  </a:cubicBezTo>
                  <a:cubicBezTo>
                    <a:pt x="384937" y="1086104"/>
                    <a:pt x="377317" y="1107059"/>
                    <a:pt x="348869" y="1127887"/>
                  </a:cubicBezTo>
                  <a:cubicBezTo>
                    <a:pt x="303276" y="1158240"/>
                    <a:pt x="259715" y="1190498"/>
                    <a:pt x="217932" y="1224788"/>
                  </a:cubicBezTo>
                  <a:cubicBezTo>
                    <a:pt x="179959" y="1253236"/>
                    <a:pt x="143891" y="1287399"/>
                    <a:pt x="102235" y="1323594"/>
                  </a:cubicBezTo>
                  <a:cubicBezTo>
                    <a:pt x="153416" y="1367282"/>
                    <a:pt x="199009" y="1407160"/>
                    <a:pt x="242570" y="1445133"/>
                  </a:cubicBezTo>
                  <a:cubicBezTo>
                    <a:pt x="246380" y="1441323"/>
                    <a:pt x="250190" y="1437513"/>
                    <a:pt x="254000" y="1433703"/>
                  </a:cubicBezTo>
                  <a:cubicBezTo>
                    <a:pt x="235077" y="1412875"/>
                    <a:pt x="219837" y="1391920"/>
                    <a:pt x="200914" y="1371092"/>
                  </a:cubicBezTo>
                  <a:cubicBezTo>
                    <a:pt x="166751" y="1335024"/>
                    <a:pt x="170561" y="1314069"/>
                    <a:pt x="214249" y="1289431"/>
                  </a:cubicBezTo>
                  <a:cubicBezTo>
                    <a:pt x="278765" y="1255268"/>
                    <a:pt x="343281" y="1217295"/>
                    <a:pt x="407797" y="1179322"/>
                  </a:cubicBezTo>
                  <a:cubicBezTo>
                    <a:pt x="455168" y="1150874"/>
                    <a:pt x="481838" y="1109091"/>
                    <a:pt x="483743" y="1052068"/>
                  </a:cubicBezTo>
                  <a:cubicBezTo>
                    <a:pt x="485648" y="1014095"/>
                    <a:pt x="485648" y="976122"/>
                    <a:pt x="487553" y="938149"/>
                  </a:cubicBezTo>
                  <a:cubicBezTo>
                    <a:pt x="489458" y="909701"/>
                    <a:pt x="476123" y="873633"/>
                    <a:pt x="521716" y="867918"/>
                  </a:cubicBezTo>
                  <a:cubicBezTo>
                    <a:pt x="552069" y="864108"/>
                    <a:pt x="561594" y="881253"/>
                    <a:pt x="563499" y="936244"/>
                  </a:cubicBezTo>
                  <a:cubicBezTo>
                    <a:pt x="565404" y="960882"/>
                    <a:pt x="559689" y="989457"/>
                    <a:pt x="588137" y="1006475"/>
                  </a:cubicBezTo>
                  <a:cubicBezTo>
                    <a:pt x="626110" y="1029208"/>
                    <a:pt x="662178" y="1057783"/>
                    <a:pt x="698119" y="1080516"/>
                  </a:cubicBezTo>
                  <a:cubicBezTo>
                    <a:pt x="785368" y="1133729"/>
                    <a:pt x="783463" y="1131824"/>
                    <a:pt x="741807" y="1222883"/>
                  </a:cubicBezTo>
                  <a:cubicBezTo>
                    <a:pt x="707644" y="1296924"/>
                    <a:pt x="679196" y="1372870"/>
                    <a:pt x="645033" y="1456436"/>
                  </a:cubicBezTo>
                  <a:cubicBezTo>
                    <a:pt x="719074" y="1479169"/>
                    <a:pt x="785368" y="1500124"/>
                    <a:pt x="851789" y="1520952"/>
                  </a:cubicBezTo>
                  <a:cubicBezTo>
                    <a:pt x="853694" y="1517142"/>
                    <a:pt x="855599" y="1513332"/>
                    <a:pt x="855599" y="1509522"/>
                  </a:cubicBezTo>
                  <a:cubicBezTo>
                    <a:pt x="830961" y="1499997"/>
                    <a:pt x="806323" y="1488694"/>
                    <a:pt x="781558" y="1477264"/>
                  </a:cubicBezTo>
                  <a:cubicBezTo>
                    <a:pt x="734187" y="1458214"/>
                    <a:pt x="717042" y="1422146"/>
                    <a:pt x="734187" y="1374775"/>
                  </a:cubicBezTo>
                  <a:cubicBezTo>
                    <a:pt x="739902" y="1355725"/>
                    <a:pt x="749427" y="1338707"/>
                    <a:pt x="755015" y="1321562"/>
                  </a:cubicBezTo>
                  <a:cubicBezTo>
                    <a:pt x="779653" y="1260856"/>
                    <a:pt x="802386" y="1200023"/>
                    <a:pt x="823341" y="1137412"/>
                  </a:cubicBezTo>
                  <a:cubicBezTo>
                    <a:pt x="829056" y="1124077"/>
                    <a:pt x="823341" y="1103249"/>
                    <a:pt x="815721" y="1089914"/>
                  </a:cubicBezTo>
                  <a:cubicBezTo>
                    <a:pt x="773938" y="1021588"/>
                    <a:pt x="732282" y="955040"/>
                    <a:pt x="658241" y="915162"/>
                  </a:cubicBezTo>
                  <a:cubicBezTo>
                    <a:pt x="639318" y="903732"/>
                    <a:pt x="618363" y="886714"/>
                    <a:pt x="639318" y="860044"/>
                  </a:cubicBezTo>
                  <a:cubicBezTo>
                    <a:pt x="656336" y="835406"/>
                    <a:pt x="681101" y="833501"/>
                    <a:pt x="703834" y="852424"/>
                  </a:cubicBezTo>
                  <a:cubicBezTo>
                    <a:pt x="770255" y="903732"/>
                    <a:pt x="847979" y="932180"/>
                    <a:pt x="929640" y="947420"/>
                  </a:cubicBezTo>
                  <a:cubicBezTo>
                    <a:pt x="1024509" y="964565"/>
                    <a:pt x="1018794" y="975868"/>
                    <a:pt x="997966" y="1053719"/>
                  </a:cubicBezTo>
                  <a:cubicBezTo>
                    <a:pt x="986536" y="1095502"/>
                    <a:pt x="967613" y="1143000"/>
                    <a:pt x="975233" y="1182878"/>
                  </a:cubicBezTo>
                  <a:cubicBezTo>
                    <a:pt x="997966" y="1289177"/>
                    <a:pt x="1034034" y="1391793"/>
                    <a:pt x="1090930" y="1484757"/>
                  </a:cubicBezTo>
                  <a:cubicBezTo>
                    <a:pt x="1121283" y="1534160"/>
                    <a:pt x="1168654" y="1537970"/>
                    <a:pt x="1216152" y="1496187"/>
                  </a:cubicBezTo>
                  <a:cubicBezTo>
                    <a:pt x="1202817" y="1492377"/>
                    <a:pt x="1189609" y="1486662"/>
                    <a:pt x="1178179" y="1486662"/>
                  </a:cubicBezTo>
                  <a:cubicBezTo>
                    <a:pt x="1136396" y="1486662"/>
                    <a:pt x="1109853" y="1463929"/>
                    <a:pt x="1096645" y="1425956"/>
                  </a:cubicBezTo>
                  <a:cubicBezTo>
                    <a:pt x="1073912" y="1365250"/>
                    <a:pt x="1049274" y="1304417"/>
                    <a:pt x="1028319" y="1241806"/>
                  </a:cubicBezTo>
                  <a:cubicBezTo>
                    <a:pt x="1024509" y="1228471"/>
                    <a:pt x="1020699" y="1207643"/>
                    <a:pt x="1026414" y="1196213"/>
                  </a:cubicBezTo>
                  <a:cubicBezTo>
                    <a:pt x="1041654" y="1160145"/>
                    <a:pt x="1062482" y="1127887"/>
                    <a:pt x="1085215" y="1095629"/>
                  </a:cubicBezTo>
                  <a:cubicBezTo>
                    <a:pt x="1090930" y="1088009"/>
                    <a:pt x="1104138" y="1082294"/>
                    <a:pt x="1113663" y="1080389"/>
                  </a:cubicBezTo>
                  <a:cubicBezTo>
                    <a:pt x="1144016" y="1078484"/>
                    <a:pt x="1174369" y="1078484"/>
                    <a:pt x="1204722" y="1076579"/>
                  </a:cubicBezTo>
                  <a:cubicBezTo>
                    <a:pt x="1236980" y="1074674"/>
                    <a:pt x="1253998" y="1088009"/>
                    <a:pt x="1253998" y="1122172"/>
                  </a:cubicBezTo>
                  <a:cubicBezTo>
                    <a:pt x="1255903" y="1152525"/>
                    <a:pt x="1250188" y="1186688"/>
                    <a:pt x="1261618" y="1213358"/>
                  </a:cubicBezTo>
                  <a:cubicBezTo>
                    <a:pt x="1295781" y="1300734"/>
                    <a:pt x="1333754" y="1388110"/>
                    <a:pt x="1375410" y="1471676"/>
                  </a:cubicBezTo>
                  <a:cubicBezTo>
                    <a:pt x="1398143" y="1519174"/>
                    <a:pt x="1472184" y="1522984"/>
                    <a:pt x="1513840" y="1481201"/>
                  </a:cubicBezTo>
                  <a:cubicBezTo>
                    <a:pt x="1493012" y="1475486"/>
                    <a:pt x="1475867" y="1465961"/>
                    <a:pt x="1456944" y="1465961"/>
                  </a:cubicBezTo>
                  <a:cubicBezTo>
                    <a:pt x="1418971" y="1467866"/>
                    <a:pt x="1405763" y="1446911"/>
                    <a:pt x="1392428" y="1416558"/>
                  </a:cubicBezTo>
                  <a:cubicBezTo>
                    <a:pt x="1367790" y="1357630"/>
                    <a:pt x="1341247" y="1298829"/>
                    <a:pt x="1310894" y="1241806"/>
                  </a:cubicBezTo>
                  <a:cubicBezTo>
                    <a:pt x="1288161" y="1198118"/>
                    <a:pt x="1288161" y="1154430"/>
                    <a:pt x="1295654" y="1106932"/>
                  </a:cubicBezTo>
                  <a:cubicBezTo>
                    <a:pt x="1307084" y="1044321"/>
                    <a:pt x="1312672" y="981583"/>
                    <a:pt x="1322197" y="920877"/>
                  </a:cubicBezTo>
                  <a:cubicBezTo>
                    <a:pt x="1326007" y="905637"/>
                    <a:pt x="1331722" y="888619"/>
                    <a:pt x="1343025" y="879094"/>
                  </a:cubicBezTo>
                  <a:cubicBezTo>
                    <a:pt x="1373378" y="852551"/>
                    <a:pt x="1405636" y="839216"/>
                    <a:pt x="1447419" y="858266"/>
                  </a:cubicBezTo>
                  <a:cubicBezTo>
                    <a:pt x="1464437" y="867791"/>
                    <a:pt x="1485392" y="873506"/>
                    <a:pt x="1504315" y="875411"/>
                  </a:cubicBezTo>
                  <a:cubicBezTo>
                    <a:pt x="1534668" y="879221"/>
                    <a:pt x="1568831" y="892556"/>
                    <a:pt x="1602994" y="863981"/>
                  </a:cubicBezTo>
                  <a:close/>
                  <a:moveTo>
                    <a:pt x="1176020" y="1162177"/>
                  </a:moveTo>
                  <a:cubicBezTo>
                    <a:pt x="1122934" y="1160272"/>
                    <a:pt x="1096391" y="1198245"/>
                    <a:pt x="1113409" y="1243838"/>
                  </a:cubicBezTo>
                  <a:cubicBezTo>
                    <a:pt x="1124839" y="1274191"/>
                    <a:pt x="1136142" y="1304544"/>
                    <a:pt x="1147572" y="1335024"/>
                  </a:cubicBezTo>
                  <a:cubicBezTo>
                    <a:pt x="1160907" y="1380617"/>
                    <a:pt x="1176020" y="1424305"/>
                    <a:pt x="1236726" y="1418590"/>
                  </a:cubicBezTo>
                  <a:cubicBezTo>
                    <a:pt x="1242441" y="1418590"/>
                    <a:pt x="1248156" y="1422400"/>
                    <a:pt x="1253744" y="1424305"/>
                  </a:cubicBezTo>
                  <a:cubicBezTo>
                    <a:pt x="1234821" y="1333119"/>
                    <a:pt x="1166495" y="1259078"/>
                    <a:pt x="1176020" y="1162304"/>
                  </a:cubicBezTo>
                  <a:close/>
                  <a:moveTo>
                    <a:pt x="904748" y="1084326"/>
                  </a:moveTo>
                  <a:cubicBezTo>
                    <a:pt x="910463" y="1063498"/>
                    <a:pt x="914273" y="1046353"/>
                    <a:pt x="919988" y="1027303"/>
                  </a:cubicBezTo>
                  <a:cubicBezTo>
                    <a:pt x="901065" y="1021588"/>
                    <a:pt x="883920" y="1017778"/>
                    <a:pt x="863092" y="1012063"/>
                  </a:cubicBezTo>
                  <a:cubicBezTo>
                    <a:pt x="878332" y="1038606"/>
                    <a:pt x="889635" y="1059561"/>
                    <a:pt x="904875" y="108419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8100000">
            <a:off x="-144320" y="97461"/>
            <a:ext cx="2152581" cy="1511680"/>
            <a:chOff x="0" y="0"/>
            <a:chExt cx="2870108" cy="201557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870200" cy="2015490"/>
            </a:xfrm>
            <a:custGeom>
              <a:avLst/>
              <a:gdLst/>
              <a:ahLst/>
              <a:cxnLst/>
              <a:rect l="l" t="t" r="r" b="b"/>
              <a:pathLst>
                <a:path w="2870200" h="2015490">
                  <a:moveTo>
                    <a:pt x="1808607" y="497586"/>
                  </a:moveTo>
                  <a:cubicBezTo>
                    <a:pt x="1707388" y="393827"/>
                    <a:pt x="1602613" y="307848"/>
                    <a:pt x="1469898" y="264922"/>
                  </a:cubicBezTo>
                  <a:cubicBezTo>
                    <a:pt x="1445514" y="257810"/>
                    <a:pt x="1400048" y="264922"/>
                    <a:pt x="1386078" y="282829"/>
                  </a:cubicBezTo>
                  <a:cubicBezTo>
                    <a:pt x="1368679" y="304292"/>
                    <a:pt x="1372108" y="343662"/>
                    <a:pt x="1375664" y="375920"/>
                  </a:cubicBezTo>
                  <a:cubicBezTo>
                    <a:pt x="1382649" y="429641"/>
                    <a:pt x="1396619" y="483362"/>
                    <a:pt x="1400048" y="537083"/>
                  </a:cubicBezTo>
                  <a:cubicBezTo>
                    <a:pt x="1208151" y="264922"/>
                    <a:pt x="939292" y="114554"/>
                    <a:pt x="628523" y="50165"/>
                  </a:cubicBezTo>
                  <a:cubicBezTo>
                    <a:pt x="460883" y="14351"/>
                    <a:pt x="282829" y="10795"/>
                    <a:pt x="111760" y="0"/>
                  </a:cubicBezTo>
                  <a:cubicBezTo>
                    <a:pt x="76835" y="0"/>
                    <a:pt x="20955" y="21463"/>
                    <a:pt x="10414" y="46482"/>
                  </a:cubicBezTo>
                  <a:cubicBezTo>
                    <a:pt x="0" y="75184"/>
                    <a:pt x="17399" y="128778"/>
                    <a:pt x="38354" y="157480"/>
                  </a:cubicBezTo>
                  <a:cubicBezTo>
                    <a:pt x="178054" y="354330"/>
                    <a:pt x="244348" y="576326"/>
                    <a:pt x="251333" y="816229"/>
                  </a:cubicBezTo>
                  <a:cubicBezTo>
                    <a:pt x="258318" y="1038225"/>
                    <a:pt x="296672" y="1252982"/>
                    <a:pt x="411988" y="1442720"/>
                  </a:cubicBezTo>
                  <a:cubicBezTo>
                    <a:pt x="576072" y="1718437"/>
                    <a:pt x="830961" y="1865122"/>
                    <a:pt x="1124331" y="1940306"/>
                  </a:cubicBezTo>
                  <a:cubicBezTo>
                    <a:pt x="1295400" y="1979676"/>
                    <a:pt x="1470025" y="1997583"/>
                    <a:pt x="1648079" y="2011934"/>
                  </a:cubicBezTo>
                  <a:cubicBezTo>
                    <a:pt x="1703959" y="2015490"/>
                    <a:pt x="1766824" y="1979676"/>
                    <a:pt x="1826133" y="1958213"/>
                  </a:cubicBezTo>
                  <a:cubicBezTo>
                    <a:pt x="2049653" y="1883029"/>
                    <a:pt x="2259076" y="1789938"/>
                    <a:pt x="2433701" y="1625219"/>
                  </a:cubicBezTo>
                  <a:cubicBezTo>
                    <a:pt x="2650236" y="1421130"/>
                    <a:pt x="2716530" y="1167003"/>
                    <a:pt x="2695575" y="873379"/>
                  </a:cubicBezTo>
                  <a:cubicBezTo>
                    <a:pt x="2685161" y="740918"/>
                    <a:pt x="2681605" y="608457"/>
                    <a:pt x="2685161" y="475996"/>
                  </a:cubicBezTo>
                  <a:cubicBezTo>
                    <a:pt x="2692146" y="397256"/>
                    <a:pt x="2744470" y="336423"/>
                    <a:pt x="2814320" y="289814"/>
                  </a:cubicBezTo>
                  <a:cubicBezTo>
                    <a:pt x="2842260" y="268351"/>
                    <a:pt x="2870200" y="221742"/>
                    <a:pt x="2866644" y="189611"/>
                  </a:cubicBezTo>
                  <a:cubicBezTo>
                    <a:pt x="2866644" y="132334"/>
                    <a:pt x="2814320" y="135890"/>
                    <a:pt x="2768854" y="139446"/>
                  </a:cubicBezTo>
                  <a:cubicBezTo>
                    <a:pt x="2419731" y="168148"/>
                    <a:pt x="2094992" y="268351"/>
                    <a:pt x="1808607" y="497459"/>
                  </a:cubicBezTo>
                  <a:close/>
                  <a:moveTo>
                    <a:pt x="1176655" y="1217168"/>
                  </a:moveTo>
                  <a:cubicBezTo>
                    <a:pt x="1155700" y="1195705"/>
                    <a:pt x="1145286" y="1188466"/>
                    <a:pt x="1138301" y="1174242"/>
                  </a:cubicBezTo>
                  <a:cubicBezTo>
                    <a:pt x="995172" y="945134"/>
                    <a:pt x="851916" y="716026"/>
                    <a:pt x="712343" y="483362"/>
                  </a:cubicBezTo>
                  <a:cubicBezTo>
                    <a:pt x="684403" y="440436"/>
                    <a:pt x="656463" y="408178"/>
                    <a:pt x="607568" y="429641"/>
                  </a:cubicBezTo>
                  <a:cubicBezTo>
                    <a:pt x="555244" y="454660"/>
                    <a:pt x="551688" y="501269"/>
                    <a:pt x="579628" y="551307"/>
                  </a:cubicBezTo>
                  <a:cubicBezTo>
                    <a:pt x="705358" y="801878"/>
                    <a:pt x="844931" y="1041781"/>
                    <a:pt x="1019556" y="1260221"/>
                  </a:cubicBezTo>
                  <a:cubicBezTo>
                    <a:pt x="1082421" y="1338961"/>
                    <a:pt x="1155700" y="1407033"/>
                    <a:pt x="1204595" y="1492885"/>
                  </a:cubicBezTo>
                  <a:cubicBezTo>
                    <a:pt x="1270889" y="1603883"/>
                    <a:pt x="1316355" y="1725549"/>
                    <a:pt x="1372235" y="1840103"/>
                  </a:cubicBezTo>
                  <a:cubicBezTo>
                    <a:pt x="1229106" y="1822196"/>
                    <a:pt x="1078992" y="1782826"/>
                    <a:pt x="935736" y="1714754"/>
                  </a:cubicBezTo>
                  <a:cubicBezTo>
                    <a:pt x="600583" y="1553591"/>
                    <a:pt x="418973" y="1278001"/>
                    <a:pt x="398018" y="902081"/>
                  </a:cubicBezTo>
                  <a:cubicBezTo>
                    <a:pt x="384048" y="644271"/>
                    <a:pt x="356108" y="393700"/>
                    <a:pt x="219964" y="171704"/>
                  </a:cubicBezTo>
                  <a:cubicBezTo>
                    <a:pt x="216535" y="164592"/>
                    <a:pt x="219964" y="157353"/>
                    <a:pt x="219964" y="150241"/>
                  </a:cubicBezTo>
                  <a:cubicBezTo>
                    <a:pt x="432943" y="150241"/>
                    <a:pt x="635508" y="182499"/>
                    <a:pt x="830961" y="268351"/>
                  </a:cubicBezTo>
                  <a:cubicBezTo>
                    <a:pt x="1033526" y="354330"/>
                    <a:pt x="1197610" y="483108"/>
                    <a:pt x="1302385" y="680085"/>
                  </a:cubicBezTo>
                  <a:cubicBezTo>
                    <a:pt x="1319784" y="715899"/>
                    <a:pt x="1326769" y="744474"/>
                    <a:pt x="1302385" y="780288"/>
                  </a:cubicBezTo>
                  <a:cubicBezTo>
                    <a:pt x="1215136" y="905637"/>
                    <a:pt x="1180211" y="1048766"/>
                    <a:pt x="1176655" y="1217041"/>
                  </a:cubicBezTo>
                  <a:close/>
                  <a:moveTo>
                    <a:pt x="2046097" y="876935"/>
                  </a:moveTo>
                  <a:cubicBezTo>
                    <a:pt x="2000758" y="787400"/>
                    <a:pt x="1955292" y="697992"/>
                    <a:pt x="1906397" y="608457"/>
                  </a:cubicBezTo>
                  <a:cubicBezTo>
                    <a:pt x="2105406" y="447294"/>
                    <a:pt x="2328926" y="361442"/>
                    <a:pt x="2576830" y="314833"/>
                  </a:cubicBezTo>
                  <a:cubicBezTo>
                    <a:pt x="2566416" y="364998"/>
                    <a:pt x="2548890" y="404368"/>
                    <a:pt x="2545461" y="447294"/>
                  </a:cubicBezTo>
                  <a:cubicBezTo>
                    <a:pt x="2545461" y="604774"/>
                    <a:pt x="2538476" y="765937"/>
                    <a:pt x="2552446" y="923417"/>
                  </a:cubicBezTo>
                  <a:cubicBezTo>
                    <a:pt x="2587371" y="1342263"/>
                    <a:pt x="2276602" y="1642999"/>
                    <a:pt x="1951863" y="1750441"/>
                  </a:cubicBezTo>
                  <a:cubicBezTo>
                    <a:pt x="1990217" y="1635887"/>
                    <a:pt x="2042668" y="1517777"/>
                    <a:pt x="2077593" y="1395984"/>
                  </a:cubicBezTo>
                  <a:cubicBezTo>
                    <a:pt x="2098548" y="1313688"/>
                    <a:pt x="2088007" y="1224153"/>
                    <a:pt x="2108962" y="1141857"/>
                  </a:cubicBezTo>
                  <a:cubicBezTo>
                    <a:pt x="2143887" y="987933"/>
                    <a:pt x="2220722" y="855472"/>
                    <a:pt x="2321941" y="737362"/>
                  </a:cubicBezTo>
                  <a:cubicBezTo>
                    <a:pt x="2356866" y="694436"/>
                    <a:pt x="2363851" y="658622"/>
                    <a:pt x="2321941" y="619252"/>
                  </a:cubicBezTo>
                  <a:cubicBezTo>
                    <a:pt x="2276602" y="576326"/>
                    <a:pt x="2241677" y="601345"/>
                    <a:pt x="2210181" y="640715"/>
                  </a:cubicBezTo>
                  <a:cubicBezTo>
                    <a:pt x="2154301" y="715899"/>
                    <a:pt x="2098421" y="798195"/>
                    <a:pt x="2046097" y="877062"/>
                  </a:cubicBezTo>
                  <a:close/>
                  <a:moveTo>
                    <a:pt x="1543304" y="465455"/>
                  </a:moveTo>
                  <a:cubicBezTo>
                    <a:pt x="2014728" y="823468"/>
                    <a:pt x="2088007" y="1371219"/>
                    <a:pt x="1724914" y="1782953"/>
                  </a:cubicBezTo>
                  <a:cubicBezTo>
                    <a:pt x="1724914" y="1757934"/>
                    <a:pt x="1721485" y="1736471"/>
                    <a:pt x="1724914" y="1718564"/>
                  </a:cubicBezTo>
                  <a:cubicBezTo>
                    <a:pt x="1745869" y="1428623"/>
                    <a:pt x="1742313" y="1142111"/>
                    <a:pt x="1710944" y="855726"/>
                  </a:cubicBezTo>
                  <a:cubicBezTo>
                    <a:pt x="1703959" y="798449"/>
                    <a:pt x="1672590" y="773430"/>
                    <a:pt x="1623695" y="776986"/>
                  </a:cubicBezTo>
                  <a:cubicBezTo>
                    <a:pt x="1571371" y="780542"/>
                    <a:pt x="1564386" y="819912"/>
                    <a:pt x="1567815" y="866521"/>
                  </a:cubicBezTo>
                  <a:cubicBezTo>
                    <a:pt x="1578229" y="966724"/>
                    <a:pt x="1592199" y="1067054"/>
                    <a:pt x="1592199" y="1170813"/>
                  </a:cubicBezTo>
                  <a:cubicBezTo>
                    <a:pt x="1595628" y="1378458"/>
                    <a:pt x="1592199" y="1586103"/>
                    <a:pt x="1588770" y="1811655"/>
                  </a:cubicBezTo>
                  <a:cubicBezTo>
                    <a:pt x="1560830" y="1793748"/>
                    <a:pt x="1550416" y="1786636"/>
                    <a:pt x="1543431" y="1779397"/>
                  </a:cubicBezTo>
                  <a:cubicBezTo>
                    <a:pt x="1316482" y="1582547"/>
                    <a:pt x="1246632" y="1188720"/>
                    <a:pt x="1393317" y="923798"/>
                  </a:cubicBezTo>
                  <a:cubicBezTo>
                    <a:pt x="1473581" y="784225"/>
                    <a:pt x="1564386" y="651764"/>
                    <a:pt x="1543431" y="46558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" name="Group 18"/>
          <p:cNvGrpSpPr/>
          <p:nvPr/>
        </p:nvGrpSpPr>
        <p:grpSpPr>
          <a:xfrm rot="-10800000">
            <a:off x="7111069" y="8991"/>
            <a:ext cx="1078125" cy="143613"/>
            <a:chOff x="0" y="0"/>
            <a:chExt cx="1437500" cy="19148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0" name="Group 20"/>
          <p:cNvGrpSpPr/>
          <p:nvPr/>
        </p:nvGrpSpPr>
        <p:grpSpPr>
          <a:xfrm rot="-10800000">
            <a:off x="5634560" y="6512"/>
            <a:ext cx="1078125" cy="143613"/>
            <a:chOff x="0" y="0"/>
            <a:chExt cx="1437500" cy="19148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2" name="Group 22"/>
          <p:cNvGrpSpPr/>
          <p:nvPr/>
        </p:nvGrpSpPr>
        <p:grpSpPr>
          <a:xfrm rot="-10800000">
            <a:off x="4158050" y="8991"/>
            <a:ext cx="1078125" cy="143613"/>
            <a:chOff x="0" y="0"/>
            <a:chExt cx="1437500" cy="19148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 rot="-10800000">
            <a:off x="2681541" y="6512"/>
            <a:ext cx="1078125" cy="143613"/>
            <a:chOff x="0" y="0"/>
            <a:chExt cx="1437500" cy="19148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26" name="Freeform 26"/>
          <p:cNvSpPr/>
          <p:nvPr/>
        </p:nvSpPr>
        <p:spPr>
          <a:xfrm>
            <a:off x="0" y="1"/>
            <a:ext cx="18288000" cy="5826034"/>
          </a:xfrm>
          <a:custGeom>
            <a:avLst/>
            <a:gdLst/>
            <a:ahLst/>
            <a:cxnLst/>
            <a:rect l="l" t="t" r="r" b="b"/>
            <a:pathLst>
              <a:path w="18288000" h="5826034">
                <a:moveTo>
                  <a:pt x="0" y="0"/>
                </a:moveTo>
                <a:lnTo>
                  <a:pt x="18288000" y="0"/>
                </a:lnTo>
                <a:lnTo>
                  <a:pt x="18288000" y="5826035"/>
                </a:lnTo>
                <a:lnTo>
                  <a:pt x="0" y="582603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78" b="-56"/>
            </a:stretch>
          </a:blipFill>
        </p:spPr>
      </p:sp>
      <p:sp>
        <p:nvSpPr>
          <p:cNvPr id="27" name="TextBox 27"/>
          <p:cNvSpPr txBox="1"/>
          <p:nvPr/>
        </p:nvSpPr>
        <p:spPr>
          <a:xfrm>
            <a:off x="8443696" y="7929283"/>
            <a:ext cx="7757577" cy="16142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 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7971383" y="5965111"/>
            <a:ext cx="9737478" cy="141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</a:t>
            </a:r>
          </a:p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متن مثال: </a:t>
            </a:r>
          </a:p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</a:p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متن مثال:</a:t>
            </a:r>
          </a:p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 ارائه پاورپوینت مدرنی را دریافت کنید که به زیبایی طراحی شده است.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1444034" y="721380"/>
            <a:ext cx="11396088" cy="8335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80"/>
              </a:lnSpc>
            </a:pPr>
            <a:r>
              <a:rPr lang="fa-IR" sz="5400" spc="79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ما ارائه حرفه ای طراحی شده ایجاد می کنیم</a:t>
            </a:r>
            <a:endParaRPr lang="en-US" sz="5400" spc="79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30" name="Group 30"/>
          <p:cNvGrpSpPr/>
          <p:nvPr/>
        </p:nvGrpSpPr>
        <p:grpSpPr>
          <a:xfrm rot="-1931832">
            <a:off x="2452687" y="4052888"/>
            <a:ext cx="3293268" cy="5641182"/>
            <a:chOff x="0" y="0"/>
            <a:chExt cx="4391024" cy="7521576"/>
          </a:xfrm>
        </p:grpSpPr>
        <p:sp>
          <p:nvSpPr>
            <p:cNvPr id="31" name="Freeform 31"/>
            <p:cNvSpPr/>
            <p:nvPr/>
          </p:nvSpPr>
          <p:spPr>
            <a:xfrm>
              <a:off x="127" y="0"/>
              <a:ext cx="4409440" cy="7521575"/>
            </a:xfrm>
            <a:custGeom>
              <a:avLst/>
              <a:gdLst/>
              <a:ahLst/>
              <a:cxnLst/>
              <a:rect l="l" t="t" r="r" b="b"/>
              <a:pathLst>
                <a:path w="4409440" h="7521575">
                  <a:moveTo>
                    <a:pt x="9144" y="4379849"/>
                  </a:moveTo>
                  <a:cubicBezTo>
                    <a:pt x="37084" y="3363468"/>
                    <a:pt x="362712" y="2494788"/>
                    <a:pt x="837057" y="1663192"/>
                  </a:cubicBezTo>
                  <a:cubicBezTo>
                    <a:pt x="1106805" y="1191895"/>
                    <a:pt x="1423162" y="739140"/>
                    <a:pt x="1730121" y="295656"/>
                  </a:cubicBezTo>
                  <a:cubicBezTo>
                    <a:pt x="1925574" y="9271"/>
                    <a:pt x="2316353" y="0"/>
                    <a:pt x="2520950" y="267970"/>
                  </a:cubicBezTo>
                  <a:cubicBezTo>
                    <a:pt x="3209417" y="1182751"/>
                    <a:pt x="3804793" y="2153031"/>
                    <a:pt x="4102481" y="3271012"/>
                  </a:cubicBezTo>
                  <a:cubicBezTo>
                    <a:pt x="4409440" y="4426077"/>
                    <a:pt x="4316476" y="5525643"/>
                    <a:pt x="3544316" y="6495923"/>
                  </a:cubicBezTo>
                  <a:cubicBezTo>
                    <a:pt x="3227959" y="6902450"/>
                    <a:pt x="2837307" y="7235190"/>
                    <a:pt x="2362835" y="7456932"/>
                  </a:cubicBezTo>
                  <a:cubicBezTo>
                    <a:pt x="2232533" y="7521575"/>
                    <a:pt x="2018665" y="7521575"/>
                    <a:pt x="1897634" y="7456932"/>
                  </a:cubicBezTo>
                  <a:cubicBezTo>
                    <a:pt x="772033" y="6837807"/>
                    <a:pt x="92964" y="5923026"/>
                    <a:pt x="18542" y="4620133"/>
                  </a:cubicBezTo>
                  <a:cubicBezTo>
                    <a:pt x="18542" y="4573905"/>
                    <a:pt x="9271" y="4527677"/>
                    <a:pt x="9271" y="4472305"/>
                  </a:cubicBezTo>
                  <a:cubicBezTo>
                    <a:pt x="0" y="4426077"/>
                    <a:pt x="9271" y="4379849"/>
                    <a:pt x="9271" y="4379849"/>
                  </a:cubicBezTo>
                  <a:close/>
                  <a:moveTo>
                    <a:pt x="2334895" y="7022592"/>
                  </a:moveTo>
                  <a:cubicBezTo>
                    <a:pt x="3646678" y="6311138"/>
                    <a:pt x="4102481" y="4851147"/>
                    <a:pt x="3767582" y="3640709"/>
                  </a:cubicBezTo>
                  <a:cubicBezTo>
                    <a:pt x="3311779" y="4056507"/>
                    <a:pt x="2855849" y="4472305"/>
                    <a:pt x="2400046" y="4888103"/>
                  </a:cubicBezTo>
                  <a:cubicBezTo>
                    <a:pt x="2362835" y="4925060"/>
                    <a:pt x="2344166" y="4989703"/>
                    <a:pt x="2334895" y="5045202"/>
                  </a:cubicBezTo>
                  <a:cubicBezTo>
                    <a:pt x="2334895" y="5701284"/>
                    <a:pt x="2334895" y="6348095"/>
                    <a:pt x="2334895" y="7022592"/>
                  </a:cubicBezTo>
                  <a:close/>
                  <a:moveTo>
                    <a:pt x="585978" y="3178683"/>
                  </a:moveTo>
                  <a:cubicBezTo>
                    <a:pt x="520827" y="3465068"/>
                    <a:pt x="474345" y="3723894"/>
                    <a:pt x="418465" y="3973322"/>
                  </a:cubicBezTo>
                  <a:cubicBezTo>
                    <a:pt x="399796" y="4084193"/>
                    <a:pt x="418465" y="4158107"/>
                    <a:pt x="502158" y="4232021"/>
                  </a:cubicBezTo>
                  <a:cubicBezTo>
                    <a:pt x="930148" y="4610862"/>
                    <a:pt x="1348740" y="4989703"/>
                    <a:pt x="1767332" y="5368544"/>
                  </a:cubicBezTo>
                  <a:cubicBezTo>
                    <a:pt x="1813814" y="5405501"/>
                    <a:pt x="1860423" y="5442458"/>
                    <a:pt x="1934845" y="5497957"/>
                  </a:cubicBezTo>
                  <a:cubicBezTo>
                    <a:pt x="1934845" y="5128387"/>
                    <a:pt x="1934845" y="4795647"/>
                    <a:pt x="1934845" y="4472305"/>
                  </a:cubicBezTo>
                  <a:cubicBezTo>
                    <a:pt x="1934845" y="4435348"/>
                    <a:pt x="1916176" y="4379849"/>
                    <a:pt x="1888363" y="4361434"/>
                  </a:cubicBezTo>
                  <a:cubicBezTo>
                    <a:pt x="1460373" y="3973322"/>
                    <a:pt x="1041781" y="3585210"/>
                    <a:pt x="585978" y="3178683"/>
                  </a:cubicBezTo>
                  <a:close/>
                  <a:moveTo>
                    <a:pt x="1934845" y="7041134"/>
                  </a:moveTo>
                  <a:cubicBezTo>
                    <a:pt x="1934845" y="6726936"/>
                    <a:pt x="1944116" y="6440551"/>
                    <a:pt x="1934845" y="6163310"/>
                  </a:cubicBezTo>
                  <a:cubicBezTo>
                    <a:pt x="1925574" y="6089396"/>
                    <a:pt x="1878965" y="6006211"/>
                    <a:pt x="1832483" y="5950839"/>
                  </a:cubicBezTo>
                  <a:cubicBezTo>
                    <a:pt x="1627759" y="5756783"/>
                    <a:pt x="1423162" y="5571998"/>
                    <a:pt x="1218438" y="5377942"/>
                  </a:cubicBezTo>
                  <a:cubicBezTo>
                    <a:pt x="957961" y="5146929"/>
                    <a:pt x="688213" y="4915916"/>
                    <a:pt x="399796" y="4657217"/>
                  </a:cubicBezTo>
                  <a:cubicBezTo>
                    <a:pt x="511429" y="5719826"/>
                    <a:pt x="1032383" y="6486779"/>
                    <a:pt x="1934845" y="7041261"/>
                  </a:cubicBezTo>
                  <a:close/>
                  <a:moveTo>
                    <a:pt x="2344293" y="3169412"/>
                  </a:moveTo>
                  <a:cubicBezTo>
                    <a:pt x="2558288" y="2975356"/>
                    <a:pt x="2735072" y="2808986"/>
                    <a:pt x="2921127" y="2652014"/>
                  </a:cubicBezTo>
                  <a:cubicBezTo>
                    <a:pt x="3330448" y="2291588"/>
                    <a:pt x="3349117" y="2291588"/>
                    <a:pt x="3079242" y="1820418"/>
                  </a:cubicBezTo>
                  <a:cubicBezTo>
                    <a:pt x="2855976" y="1441577"/>
                    <a:pt x="2614041" y="1072007"/>
                    <a:pt x="2372233" y="693166"/>
                  </a:cubicBezTo>
                  <a:cubicBezTo>
                    <a:pt x="2362962" y="702437"/>
                    <a:pt x="2353564" y="711708"/>
                    <a:pt x="2344293" y="711708"/>
                  </a:cubicBezTo>
                  <a:cubicBezTo>
                    <a:pt x="2344293" y="1515618"/>
                    <a:pt x="2344293" y="2319528"/>
                    <a:pt x="2344293" y="3169666"/>
                  </a:cubicBezTo>
                  <a:close/>
                  <a:moveTo>
                    <a:pt x="1134872" y="1903476"/>
                  </a:moveTo>
                  <a:cubicBezTo>
                    <a:pt x="1013968" y="2162175"/>
                    <a:pt x="902335" y="2402459"/>
                    <a:pt x="790702" y="2633472"/>
                  </a:cubicBezTo>
                  <a:cubicBezTo>
                    <a:pt x="725551" y="2753614"/>
                    <a:pt x="762762" y="2827528"/>
                    <a:pt x="855853" y="2910713"/>
                  </a:cubicBezTo>
                  <a:cubicBezTo>
                    <a:pt x="1125601" y="3141726"/>
                    <a:pt x="1376807" y="3382010"/>
                    <a:pt x="1637284" y="3613023"/>
                  </a:cubicBezTo>
                  <a:cubicBezTo>
                    <a:pt x="1730375" y="3696208"/>
                    <a:pt x="1823339" y="3770122"/>
                    <a:pt x="1934972" y="3871722"/>
                  </a:cubicBezTo>
                  <a:cubicBezTo>
                    <a:pt x="1934972" y="3455924"/>
                    <a:pt x="1934972" y="3086354"/>
                    <a:pt x="1934972" y="2716657"/>
                  </a:cubicBezTo>
                  <a:cubicBezTo>
                    <a:pt x="1934972" y="2661158"/>
                    <a:pt x="1907032" y="2596515"/>
                    <a:pt x="1860550" y="2559558"/>
                  </a:cubicBezTo>
                  <a:cubicBezTo>
                    <a:pt x="1637284" y="2347087"/>
                    <a:pt x="1395349" y="2143760"/>
                    <a:pt x="1134872" y="1903476"/>
                  </a:cubicBezTo>
                  <a:close/>
                  <a:moveTo>
                    <a:pt x="2335022" y="4416806"/>
                  </a:moveTo>
                  <a:cubicBezTo>
                    <a:pt x="2781554" y="4019423"/>
                    <a:pt x="3200146" y="3640582"/>
                    <a:pt x="3618865" y="3261741"/>
                  </a:cubicBezTo>
                  <a:cubicBezTo>
                    <a:pt x="3646805" y="3234055"/>
                    <a:pt x="3665347" y="3178556"/>
                    <a:pt x="3656076" y="3141599"/>
                  </a:cubicBezTo>
                  <a:cubicBezTo>
                    <a:pt x="3609594" y="2984500"/>
                    <a:pt x="3553714" y="2836672"/>
                    <a:pt x="3488563" y="2661158"/>
                  </a:cubicBezTo>
                  <a:cubicBezTo>
                    <a:pt x="3265297" y="2864485"/>
                    <a:pt x="3069971" y="3076956"/>
                    <a:pt x="2837307" y="3243326"/>
                  </a:cubicBezTo>
                  <a:cubicBezTo>
                    <a:pt x="2455926" y="3511296"/>
                    <a:pt x="2232660" y="3834765"/>
                    <a:pt x="2334895" y="4315206"/>
                  </a:cubicBezTo>
                  <a:cubicBezTo>
                    <a:pt x="2344166" y="4342892"/>
                    <a:pt x="2334895" y="4361434"/>
                    <a:pt x="2334895" y="4416806"/>
                  </a:cubicBezTo>
                  <a:close/>
                  <a:moveTo>
                    <a:pt x="1925574" y="2088261"/>
                  </a:moveTo>
                  <a:cubicBezTo>
                    <a:pt x="1925574" y="1598549"/>
                    <a:pt x="1925574" y="1154938"/>
                    <a:pt x="1925574" y="665226"/>
                  </a:cubicBezTo>
                  <a:cubicBezTo>
                    <a:pt x="1711579" y="988695"/>
                    <a:pt x="1525524" y="1275080"/>
                    <a:pt x="1330198" y="1561592"/>
                  </a:cubicBezTo>
                  <a:cubicBezTo>
                    <a:pt x="1534922" y="1737106"/>
                    <a:pt x="1720977" y="1903476"/>
                    <a:pt x="1925574" y="2088261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5687616" cy="10287000"/>
            <a:chOff x="0" y="0"/>
            <a:chExt cx="7583488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583551" cy="13716000"/>
            </a:xfrm>
            <a:custGeom>
              <a:avLst/>
              <a:gdLst/>
              <a:ahLst/>
              <a:cxnLst/>
              <a:rect l="l" t="t" r="r" b="b"/>
              <a:pathLst>
                <a:path w="7583551" h="13716000">
                  <a:moveTo>
                    <a:pt x="0" y="0"/>
                  </a:moveTo>
                  <a:lnTo>
                    <a:pt x="7583551" y="0"/>
                  </a:lnTo>
                  <a:lnTo>
                    <a:pt x="7583551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7847574" y="1706944"/>
            <a:ext cx="373633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847572" y="1168975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مطالب در اینجا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330000" y="1706944"/>
            <a:ext cx="373633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329999" y="1168975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مطالب در اینجا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872132" y="4879246"/>
            <a:ext cx="373633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872130" y="4341278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مطالب در اینجا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872133" y="8051548"/>
            <a:ext cx="373633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7872132" y="7513579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مطالب در اینجا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3330000" y="4879246"/>
            <a:ext cx="373633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329999" y="4341278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مطالب در اینجا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3330000" y="8051548"/>
            <a:ext cx="373633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وقت و پول شما را تامین کند.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3329999" y="7513579"/>
            <a:ext cx="373633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مطالب در اینجا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6640263" y="7467861"/>
            <a:ext cx="891672" cy="653867"/>
            <a:chOff x="0" y="0"/>
            <a:chExt cx="1188896" cy="871822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188847" cy="871855"/>
            </a:xfrm>
            <a:custGeom>
              <a:avLst/>
              <a:gdLst/>
              <a:ahLst/>
              <a:cxnLst/>
              <a:rect l="l" t="t" r="r" b="b"/>
              <a:pathLst>
                <a:path w="1188847" h="871855">
                  <a:moveTo>
                    <a:pt x="724535" y="506222"/>
                  </a:moveTo>
                  <a:lnTo>
                    <a:pt x="1188847" y="871855"/>
                  </a:lnTo>
                  <a:lnTo>
                    <a:pt x="0" y="871855"/>
                  </a:lnTo>
                  <a:lnTo>
                    <a:pt x="465963" y="513334"/>
                  </a:lnTo>
                  <a:lnTo>
                    <a:pt x="590931" y="640461"/>
                  </a:lnTo>
                  <a:close/>
                  <a:moveTo>
                    <a:pt x="1188847" y="46609"/>
                  </a:moveTo>
                  <a:lnTo>
                    <a:pt x="1188847" y="828929"/>
                  </a:lnTo>
                  <a:lnTo>
                    <a:pt x="745744" y="489585"/>
                  </a:lnTo>
                  <a:close/>
                  <a:moveTo>
                    <a:pt x="0" y="43180"/>
                  </a:moveTo>
                  <a:lnTo>
                    <a:pt x="443103" y="486156"/>
                  </a:lnTo>
                  <a:lnTo>
                    <a:pt x="0" y="825373"/>
                  </a:lnTo>
                  <a:close/>
                  <a:moveTo>
                    <a:pt x="0" y="0"/>
                  </a:moveTo>
                  <a:lnTo>
                    <a:pt x="1188847" y="0"/>
                  </a:lnTo>
                  <a:lnTo>
                    <a:pt x="590931" y="594614"/>
                  </a:ln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18" name="Group 18"/>
          <p:cNvGrpSpPr/>
          <p:nvPr/>
        </p:nvGrpSpPr>
        <p:grpSpPr>
          <a:xfrm rot="5400000">
            <a:off x="6654418" y="4296132"/>
            <a:ext cx="863366" cy="862219"/>
            <a:chOff x="0" y="0"/>
            <a:chExt cx="1151154" cy="1149626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151128" cy="1149604"/>
            </a:xfrm>
            <a:custGeom>
              <a:avLst/>
              <a:gdLst/>
              <a:ahLst/>
              <a:cxnLst/>
              <a:rect l="l" t="t" r="r" b="b"/>
              <a:pathLst>
                <a:path w="1151128" h="1149604">
                  <a:moveTo>
                    <a:pt x="729361" y="240538"/>
                  </a:moveTo>
                  <a:lnTo>
                    <a:pt x="729361" y="74422"/>
                  </a:lnTo>
                  <a:lnTo>
                    <a:pt x="1035939" y="74422"/>
                  </a:lnTo>
                  <a:lnTo>
                    <a:pt x="1035939" y="240538"/>
                  </a:lnTo>
                  <a:close/>
                  <a:moveTo>
                    <a:pt x="601599" y="496062"/>
                  </a:moveTo>
                  <a:lnTo>
                    <a:pt x="601599" y="329946"/>
                  </a:lnTo>
                  <a:lnTo>
                    <a:pt x="1035939" y="329946"/>
                  </a:lnTo>
                  <a:lnTo>
                    <a:pt x="1035939" y="496062"/>
                  </a:lnTo>
                  <a:close/>
                  <a:moveTo>
                    <a:pt x="473837" y="751586"/>
                  </a:moveTo>
                  <a:lnTo>
                    <a:pt x="473837" y="585470"/>
                  </a:lnTo>
                  <a:lnTo>
                    <a:pt x="1035939" y="585470"/>
                  </a:lnTo>
                  <a:lnTo>
                    <a:pt x="1035939" y="751586"/>
                  </a:lnTo>
                  <a:close/>
                  <a:moveTo>
                    <a:pt x="346075" y="1006983"/>
                  </a:moveTo>
                  <a:lnTo>
                    <a:pt x="346075" y="840994"/>
                  </a:lnTo>
                  <a:lnTo>
                    <a:pt x="1035939" y="840994"/>
                  </a:lnTo>
                  <a:lnTo>
                    <a:pt x="1035939" y="1006983"/>
                  </a:lnTo>
                  <a:close/>
                  <a:moveTo>
                    <a:pt x="3810" y="940689"/>
                  </a:moveTo>
                  <a:lnTo>
                    <a:pt x="414401" y="229489"/>
                  </a:lnTo>
                  <a:lnTo>
                    <a:pt x="368427" y="202946"/>
                  </a:lnTo>
                  <a:lnTo>
                    <a:pt x="544195" y="110744"/>
                  </a:lnTo>
                  <a:lnTo>
                    <a:pt x="552196" y="308991"/>
                  </a:lnTo>
                  <a:lnTo>
                    <a:pt x="506222" y="282448"/>
                  </a:lnTo>
                  <a:lnTo>
                    <a:pt x="95631" y="993648"/>
                  </a:lnTo>
                  <a:close/>
                  <a:moveTo>
                    <a:pt x="0" y="1149604"/>
                  </a:moveTo>
                  <a:lnTo>
                    <a:pt x="0" y="1085723"/>
                  </a:lnTo>
                  <a:lnTo>
                    <a:pt x="1087247" y="1085723"/>
                  </a:lnTo>
                  <a:lnTo>
                    <a:pt x="1087247" y="0"/>
                  </a:lnTo>
                  <a:lnTo>
                    <a:pt x="1151128" y="0"/>
                  </a:lnTo>
                  <a:lnTo>
                    <a:pt x="1151128" y="1149604"/>
                  </a:lnTo>
                  <a:lnTo>
                    <a:pt x="1149604" y="1149604"/>
                  </a:lnTo>
                  <a:lnTo>
                    <a:pt x="1087247" y="1149604"/>
                  </a:ln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12142251" y="7467860"/>
            <a:ext cx="863814" cy="863814"/>
            <a:chOff x="0" y="0"/>
            <a:chExt cx="1151752" cy="1151752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151763" cy="1151763"/>
            </a:xfrm>
            <a:custGeom>
              <a:avLst/>
              <a:gdLst/>
              <a:ahLst/>
              <a:cxnLst/>
              <a:rect l="l" t="t" r="r" b="b"/>
              <a:pathLst>
                <a:path w="1151763" h="1151763">
                  <a:moveTo>
                    <a:pt x="717931" y="892556"/>
                  </a:moveTo>
                  <a:lnTo>
                    <a:pt x="717931" y="994410"/>
                  </a:lnTo>
                  <a:lnTo>
                    <a:pt x="1036066" y="994410"/>
                  </a:lnTo>
                  <a:lnTo>
                    <a:pt x="1036066" y="892556"/>
                  </a:lnTo>
                  <a:close/>
                  <a:moveTo>
                    <a:pt x="1036066" y="739902"/>
                  </a:moveTo>
                  <a:lnTo>
                    <a:pt x="1036066" y="841756"/>
                  </a:lnTo>
                  <a:lnTo>
                    <a:pt x="1036066" y="739902"/>
                  </a:lnTo>
                  <a:close/>
                  <a:moveTo>
                    <a:pt x="206375" y="718693"/>
                  </a:moveTo>
                  <a:lnTo>
                    <a:pt x="134366" y="790702"/>
                  </a:lnTo>
                  <a:lnTo>
                    <a:pt x="210820" y="867156"/>
                  </a:lnTo>
                  <a:lnTo>
                    <a:pt x="134366" y="943610"/>
                  </a:lnTo>
                  <a:lnTo>
                    <a:pt x="206375" y="1015619"/>
                  </a:lnTo>
                  <a:lnTo>
                    <a:pt x="282829" y="939165"/>
                  </a:lnTo>
                  <a:lnTo>
                    <a:pt x="359283" y="1015619"/>
                  </a:lnTo>
                  <a:lnTo>
                    <a:pt x="431292" y="943610"/>
                  </a:lnTo>
                  <a:lnTo>
                    <a:pt x="354838" y="867156"/>
                  </a:lnTo>
                  <a:lnTo>
                    <a:pt x="431292" y="790702"/>
                  </a:lnTo>
                  <a:lnTo>
                    <a:pt x="359283" y="718693"/>
                  </a:lnTo>
                  <a:lnTo>
                    <a:pt x="282829" y="795147"/>
                  </a:lnTo>
                  <a:close/>
                  <a:moveTo>
                    <a:pt x="665099" y="665099"/>
                  </a:moveTo>
                  <a:lnTo>
                    <a:pt x="1151763" y="665099"/>
                  </a:lnTo>
                  <a:lnTo>
                    <a:pt x="1151763" y="959739"/>
                  </a:lnTo>
                  <a:cubicBezTo>
                    <a:pt x="1151763" y="1065784"/>
                    <a:pt x="1065784" y="1151763"/>
                    <a:pt x="959739" y="1151763"/>
                  </a:cubicBezTo>
                  <a:lnTo>
                    <a:pt x="588645" y="1151763"/>
                  </a:lnTo>
                  <a:close/>
                  <a:moveTo>
                    <a:pt x="0" y="588645"/>
                  </a:moveTo>
                  <a:lnTo>
                    <a:pt x="563118" y="588645"/>
                  </a:lnTo>
                  <a:lnTo>
                    <a:pt x="563118" y="1151763"/>
                  </a:lnTo>
                  <a:lnTo>
                    <a:pt x="192024" y="1151763"/>
                  </a:lnTo>
                  <a:cubicBezTo>
                    <a:pt x="85979" y="1151763"/>
                    <a:pt x="0" y="1065784"/>
                    <a:pt x="0" y="959739"/>
                  </a:cubicBezTo>
                  <a:close/>
                  <a:moveTo>
                    <a:pt x="877062" y="340487"/>
                  </a:moveTo>
                  <a:cubicBezTo>
                    <a:pt x="848995" y="340487"/>
                    <a:pt x="826135" y="363220"/>
                    <a:pt x="826135" y="391414"/>
                  </a:cubicBezTo>
                  <a:cubicBezTo>
                    <a:pt x="826135" y="419608"/>
                    <a:pt x="848868" y="442341"/>
                    <a:pt x="877062" y="442341"/>
                  </a:cubicBezTo>
                  <a:cubicBezTo>
                    <a:pt x="905256" y="442341"/>
                    <a:pt x="927989" y="419608"/>
                    <a:pt x="927989" y="391414"/>
                  </a:cubicBezTo>
                  <a:cubicBezTo>
                    <a:pt x="927989" y="363220"/>
                    <a:pt x="905256" y="340487"/>
                    <a:pt x="877062" y="340487"/>
                  </a:cubicBezTo>
                  <a:close/>
                  <a:moveTo>
                    <a:pt x="717931" y="226060"/>
                  </a:moveTo>
                  <a:lnTo>
                    <a:pt x="717931" y="327914"/>
                  </a:lnTo>
                  <a:lnTo>
                    <a:pt x="1036066" y="327914"/>
                  </a:lnTo>
                  <a:lnTo>
                    <a:pt x="1036066" y="226060"/>
                  </a:lnTo>
                  <a:close/>
                  <a:moveTo>
                    <a:pt x="232029" y="117856"/>
                  </a:moveTo>
                  <a:lnTo>
                    <a:pt x="232029" y="226060"/>
                  </a:lnTo>
                  <a:lnTo>
                    <a:pt x="123825" y="226060"/>
                  </a:lnTo>
                  <a:lnTo>
                    <a:pt x="123825" y="327914"/>
                  </a:lnTo>
                  <a:lnTo>
                    <a:pt x="232029" y="327914"/>
                  </a:lnTo>
                  <a:lnTo>
                    <a:pt x="232029" y="436118"/>
                  </a:lnTo>
                  <a:lnTo>
                    <a:pt x="333883" y="436118"/>
                  </a:lnTo>
                  <a:lnTo>
                    <a:pt x="333883" y="327787"/>
                  </a:lnTo>
                  <a:lnTo>
                    <a:pt x="441960" y="327787"/>
                  </a:lnTo>
                  <a:lnTo>
                    <a:pt x="441960" y="226060"/>
                  </a:lnTo>
                  <a:lnTo>
                    <a:pt x="333756" y="226060"/>
                  </a:lnTo>
                  <a:lnTo>
                    <a:pt x="333756" y="117856"/>
                  </a:lnTo>
                  <a:close/>
                  <a:moveTo>
                    <a:pt x="978789" y="111506"/>
                  </a:moveTo>
                  <a:cubicBezTo>
                    <a:pt x="950722" y="111506"/>
                    <a:pt x="927862" y="134239"/>
                    <a:pt x="927862" y="162433"/>
                  </a:cubicBezTo>
                  <a:cubicBezTo>
                    <a:pt x="927862" y="190627"/>
                    <a:pt x="950595" y="213360"/>
                    <a:pt x="978789" y="213360"/>
                  </a:cubicBezTo>
                  <a:cubicBezTo>
                    <a:pt x="1006983" y="213360"/>
                    <a:pt x="1029716" y="190627"/>
                    <a:pt x="1029716" y="162433"/>
                  </a:cubicBezTo>
                  <a:cubicBezTo>
                    <a:pt x="1029716" y="134239"/>
                    <a:pt x="1006983" y="111506"/>
                    <a:pt x="978789" y="111506"/>
                  </a:cubicBezTo>
                  <a:close/>
                  <a:moveTo>
                    <a:pt x="192024" y="0"/>
                  </a:moveTo>
                  <a:lnTo>
                    <a:pt x="959739" y="0"/>
                  </a:lnTo>
                  <a:cubicBezTo>
                    <a:pt x="1065784" y="0"/>
                    <a:pt x="1151763" y="85979"/>
                    <a:pt x="1151763" y="192024"/>
                  </a:cubicBezTo>
                  <a:lnTo>
                    <a:pt x="1151763" y="563118"/>
                  </a:lnTo>
                  <a:lnTo>
                    <a:pt x="588645" y="563118"/>
                  </a:lnTo>
                  <a:lnTo>
                    <a:pt x="588645" y="0"/>
                  </a:lnTo>
                  <a:lnTo>
                    <a:pt x="563118" y="0"/>
                  </a:lnTo>
                  <a:lnTo>
                    <a:pt x="563118" y="563118"/>
                  </a:lnTo>
                  <a:lnTo>
                    <a:pt x="0" y="563118"/>
                  </a:lnTo>
                  <a:lnTo>
                    <a:pt x="0" y="192024"/>
                  </a:lnTo>
                  <a:cubicBezTo>
                    <a:pt x="0" y="85979"/>
                    <a:pt x="85979" y="0"/>
                    <a:pt x="192024" y="0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12049824" y="4295558"/>
            <a:ext cx="1048673" cy="865092"/>
            <a:chOff x="0" y="0"/>
            <a:chExt cx="1398230" cy="1153456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398143" cy="1153414"/>
            </a:xfrm>
            <a:custGeom>
              <a:avLst/>
              <a:gdLst/>
              <a:ahLst/>
              <a:cxnLst/>
              <a:rect l="l" t="t" r="r" b="b"/>
              <a:pathLst>
                <a:path w="1398143" h="1153414">
                  <a:moveTo>
                    <a:pt x="796671" y="287528"/>
                  </a:moveTo>
                  <a:cubicBezTo>
                    <a:pt x="751078" y="287528"/>
                    <a:pt x="714121" y="324485"/>
                    <a:pt x="714121" y="370078"/>
                  </a:cubicBezTo>
                  <a:cubicBezTo>
                    <a:pt x="714121" y="415671"/>
                    <a:pt x="751078" y="452628"/>
                    <a:pt x="796671" y="452628"/>
                  </a:cubicBezTo>
                  <a:cubicBezTo>
                    <a:pt x="842264" y="452628"/>
                    <a:pt x="879221" y="415671"/>
                    <a:pt x="879221" y="370078"/>
                  </a:cubicBezTo>
                  <a:cubicBezTo>
                    <a:pt x="879221" y="324485"/>
                    <a:pt x="842264" y="287528"/>
                    <a:pt x="796671" y="287528"/>
                  </a:cubicBezTo>
                  <a:close/>
                  <a:moveTo>
                    <a:pt x="532003" y="287528"/>
                  </a:moveTo>
                  <a:cubicBezTo>
                    <a:pt x="486410" y="287528"/>
                    <a:pt x="449453" y="324485"/>
                    <a:pt x="449453" y="370078"/>
                  </a:cubicBezTo>
                  <a:cubicBezTo>
                    <a:pt x="449453" y="415671"/>
                    <a:pt x="486410" y="452628"/>
                    <a:pt x="532003" y="452628"/>
                  </a:cubicBezTo>
                  <a:cubicBezTo>
                    <a:pt x="577596" y="452628"/>
                    <a:pt x="614553" y="415671"/>
                    <a:pt x="614553" y="370078"/>
                  </a:cubicBezTo>
                  <a:cubicBezTo>
                    <a:pt x="614553" y="324485"/>
                    <a:pt x="577596" y="287528"/>
                    <a:pt x="532003" y="287528"/>
                  </a:cubicBezTo>
                  <a:close/>
                  <a:moveTo>
                    <a:pt x="267335" y="287528"/>
                  </a:moveTo>
                  <a:cubicBezTo>
                    <a:pt x="221742" y="287528"/>
                    <a:pt x="184785" y="324485"/>
                    <a:pt x="184785" y="370078"/>
                  </a:cubicBezTo>
                  <a:cubicBezTo>
                    <a:pt x="184785" y="415671"/>
                    <a:pt x="221742" y="452628"/>
                    <a:pt x="267335" y="452628"/>
                  </a:cubicBezTo>
                  <a:cubicBezTo>
                    <a:pt x="312928" y="452628"/>
                    <a:pt x="349885" y="415671"/>
                    <a:pt x="349885" y="370078"/>
                  </a:cubicBezTo>
                  <a:cubicBezTo>
                    <a:pt x="349885" y="324485"/>
                    <a:pt x="312928" y="287528"/>
                    <a:pt x="267335" y="287528"/>
                  </a:cubicBezTo>
                  <a:close/>
                  <a:moveTo>
                    <a:pt x="1104138" y="247523"/>
                  </a:moveTo>
                  <a:lnTo>
                    <a:pt x="1254379" y="247523"/>
                  </a:lnTo>
                  <a:cubicBezTo>
                    <a:pt x="1333754" y="247523"/>
                    <a:pt x="1398143" y="311912"/>
                    <a:pt x="1398143" y="391287"/>
                  </a:cubicBezTo>
                  <a:lnTo>
                    <a:pt x="1398143" y="848233"/>
                  </a:lnTo>
                  <a:cubicBezTo>
                    <a:pt x="1398143" y="927608"/>
                    <a:pt x="1333754" y="991997"/>
                    <a:pt x="1254379" y="991997"/>
                  </a:cubicBezTo>
                  <a:lnTo>
                    <a:pt x="1089025" y="991997"/>
                  </a:lnTo>
                  <a:cubicBezTo>
                    <a:pt x="1120267" y="1040384"/>
                    <a:pt x="1117092" y="1075690"/>
                    <a:pt x="1278763" y="1153414"/>
                  </a:cubicBezTo>
                  <a:cubicBezTo>
                    <a:pt x="1006729" y="1122680"/>
                    <a:pt x="964438" y="1109218"/>
                    <a:pt x="835787" y="991997"/>
                  </a:cubicBezTo>
                  <a:lnTo>
                    <a:pt x="478155" y="991997"/>
                  </a:lnTo>
                  <a:cubicBezTo>
                    <a:pt x="419862" y="991997"/>
                    <a:pt x="369570" y="957326"/>
                    <a:pt x="347345" y="907288"/>
                  </a:cubicBezTo>
                  <a:cubicBezTo>
                    <a:pt x="439801" y="879094"/>
                    <a:pt x="514858" y="839724"/>
                    <a:pt x="602615" y="781812"/>
                  </a:cubicBezTo>
                  <a:lnTo>
                    <a:pt x="960120" y="781812"/>
                  </a:lnTo>
                  <a:cubicBezTo>
                    <a:pt x="1039495" y="781812"/>
                    <a:pt x="1103884" y="717423"/>
                    <a:pt x="1103884" y="638048"/>
                  </a:cubicBezTo>
                  <a:lnTo>
                    <a:pt x="1103884" y="247523"/>
                  </a:lnTo>
                  <a:close/>
                  <a:moveTo>
                    <a:pt x="143764" y="0"/>
                  </a:moveTo>
                  <a:lnTo>
                    <a:pt x="920115" y="0"/>
                  </a:lnTo>
                  <a:cubicBezTo>
                    <a:pt x="999490" y="0"/>
                    <a:pt x="1063879" y="64389"/>
                    <a:pt x="1063879" y="143764"/>
                  </a:cubicBezTo>
                  <a:lnTo>
                    <a:pt x="1063879" y="600837"/>
                  </a:lnTo>
                  <a:cubicBezTo>
                    <a:pt x="1063879" y="680212"/>
                    <a:pt x="999490" y="744601"/>
                    <a:pt x="920115" y="744601"/>
                  </a:cubicBezTo>
                  <a:lnTo>
                    <a:pt x="562610" y="744601"/>
                  </a:lnTo>
                  <a:cubicBezTo>
                    <a:pt x="398272" y="852932"/>
                    <a:pt x="332232" y="872363"/>
                    <a:pt x="60198" y="902970"/>
                  </a:cubicBezTo>
                  <a:cubicBezTo>
                    <a:pt x="218948" y="816356"/>
                    <a:pt x="236474" y="825627"/>
                    <a:pt x="309245" y="744601"/>
                  </a:cubicBezTo>
                  <a:lnTo>
                    <a:pt x="143764" y="744601"/>
                  </a:lnTo>
                  <a:cubicBezTo>
                    <a:pt x="64389" y="744601"/>
                    <a:pt x="0" y="680212"/>
                    <a:pt x="0" y="600837"/>
                  </a:cubicBezTo>
                  <a:lnTo>
                    <a:pt x="0" y="143764"/>
                  </a:lnTo>
                  <a:cubicBezTo>
                    <a:pt x="0" y="64389"/>
                    <a:pt x="64389" y="0"/>
                    <a:pt x="143764" y="0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6611304" y="1123257"/>
            <a:ext cx="949595" cy="957525"/>
            <a:chOff x="0" y="0"/>
            <a:chExt cx="1266126" cy="12767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266063" cy="1276731"/>
            </a:xfrm>
            <a:custGeom>
              <a:avLst/>
              <a:gdLst/>
              <a:ahLst/>
              <a:cxnLst/>
              <a:rect l="l" t="t" r="r" b="b"/>
              <a:pathLst>
                <a:path w="1266063" h="1276731">
                  <a:moveTo>
                    <a:pt x="688721" y="419989"/>
                  </a:moveTo>
                  <a:cubicBezTo>
                    <a:pt x="565531" y="386969"/>
                    <a:pt x="438912" y="460121"/>
                    <a:pt x="405892" y="583311"/>
                  </a:cubicBezTo>
                  <a:cubicBezTo>
                    <a:pt x="372872" y="706501"/>
                    <a:pt x="446024" y="833120"/>
                    <a:pt x="569214" y="866140"/>
                  </a:cubicBezTo>
                  <a:cubicBezTo>
                    <a:pt x="692404" y="899160"/>
                    <a:pt x="819023" y="826008"/>
                    <a:pt x="852043" y="702818"/>
                  </a:cubicBezTo>
                  <a:cubicBezTo>
                    <a:pt x="885063" y="579628"/>
                    <a:pt x="811911" y="453009"/>
                    <a:pt x="688721" y="419989"/>
                  </a:cubicBezTo>
                  <a:close/>
                  <a:moveTo>
                    <a:pt x="729869" y="266700"/>
                  </a:moveTo>
                  <a:cubicBezTo>
                    <a:pt x="937768" y="322453"/>
                    <a:pt x="1061085" y="536067"/>
                    <a:pt x="1005459" y="743966"/>
                  </a:cubicBezTo>
                  <a:cubicBezTo>
                    <a:pt x="949833" y="951865"/>
                    <a:pt x="735965" y="1075055"/>
                    <a:pt x="528066" y="1019429"/>
                  </a:cubicBezTo>
                  <a:cubicBezTo>
                    <a:pt x="320167" y="963803"/>
                    <a:pt x="196850" y="750062"/>
                    <a:pt x="252603" y="542163"/>
                  </a:cubicBezTo>
                  <a:cubicBezTo>
                    <a:pt x="308356" y="334264"/>
                    <a:pt x="521970" y="210947"/>
                    <a:pt x="729742" y="266573"/>
                  </a:cubicBezTo>
                  <a:close/>
                  <a:moveTo>
                    <a:pt x="744728" y="210820"/>
                  </a:moveTo>
                  <a:cubicBezTo>
                    <a:pt x="506095" y="146939"/>
                    <a:pt x="260731" y="288544"/>
                    <a:pt x="196850" y="527177"/>
                  </a:cubicBezTo>
                  <a:cubicBezTo>
                    <a:pt x="132969" y="765810"/>
                    <a:pt x="274574" y="1011174"/>
                    <a:pt x="513207" y="1075055"/>
                  </a:cubicBezTo>
                  <a:cubicBezTo>
                    <a:pt x="751840" y="1138936"/>
                    <a:pt x="997204" y="997331"/>
                    <a:pt x="1061085" y="758698"/>
                  </a:cubicBezTo>
                  <a:cubicBezTo>
                    <a:pt x="1124966" y="520065"/>
                    <a:pt x="983361" y="274828"/>
                    <a:pt x="744728" y="210820"/>
                  </a:cubicBezTo>
                  <a:close/>
                  <a:moveTo>
                    <a:pt x="1266063" y="302260"/>
                  </a:moveTo>
                  <a:lnTo>
                    <a:pt x="1264158" y="309372"/>
                  </a:lnTo>
                  <a:lnTo>
                    <a:pt x="1262253" y="306451"/>
                  </a:lnTo>
                  <a:close/>
                  <a:moveTo>
                    <a:pt x="887603" y="49784"/>
                  </a:moveTo>
                  <a:lnTo>
                    <a:pt x="884936" y="208280"/>
                  </a:lnTo>
                  <a:lnTo>
                    <a:pt x="880110" y="207010"/>
                  </a:lnTo>
                  <a:cubicBezTo>
                    <a:pt x="919734" y="229362"/>
                    <a:pt x="955548" y="256667"/>
                    <a:pt x="985901" y="289052"/>
                  </a:cubicBezTo>
                  <a:lnTo>
                    <a:pt x="1126871" y="254000"/>
                  </a:lnTo>
                  <a:lnTo>
                    <a:pt x="1217295" y="424053"/>
                  </a:lnTo>
                  <a:lnTo>
                    <a:pt x="1116838" y="514604"/>
                  </a:lnTo>
                  <a:cubicBezTo>
                    <a:pt x="1129411" y="560451"/>
                    <a:pt x="1135380" y="608584"/>
                    <a:pt x="1133221" y="657352"/>
                  </a:cubicBezTo>
                  <a:lnTo>
                    <a:pt x="1258697" y="727075"/>
                  </a:lnTo>
                  <a:lnTo>
                    <a:pt x="1208913" y="913003"/>
                  </a:lnTo>
                  <a:lnTo>
                    <a:pt x="1056640" y="910463"/>
                  </a:lnTo>
                  <a:cubicBezTo>
                    <a:pt x="1037336" y="942594"/>
                    <a:pt x="1014095" y="971677"/>
                    <a:pt x="987933" y="997585"/>
                  </a:cubicBezTo>
                  <a:lnTo>
                    <a:pt x="1037971" y="1128141"/>
                  </a:lnTo>
                  <a:lnTo>
                    <a:pt x="880237" y="1238631"/>
                  </a:lnTo>
                  <a:lnTo>
                    <a:pt x="760603" y="1134745"/>
                  </a:lnTo>
                  <a:lnTo>
                    <a:pt x="775208" y="1124585"/>
                  </a:lnTo>
                  <a:cubicBezTo>
                    <a:pt x="729361" y="1139444"/>
                    <a:pt x="680974" y="1146556"/>
                    <a:pt x="631571" y="1146302"/>
                  </a:cubicBezTo>
                  <a:lnTo>
                    <a:pt x="558800" y="1276731"/>
                  </a:lnTo>
                  <a:lnTo>
                    <a:pt x="372872" y="1226820"/>
                  </a:lnTo>
                  <a:lnTo>
                    <a:pt x="375412" y="1077468"/>
                  </a:lnTo>
                  <a:cubicBezTo>
                    <a:pt x="336042" y="1054989"/>
                    <a:pt x="300355" y="1027557"/>
                    <a:pt x="270383" y="995045"/>
                  </a:cubicBezTo>
                  <a:lnTo>
                    <a:pt x="272796" y="1000252"/>
                  </a:lnTo>
                  <a:lnTo>
                    <a:pt x="117094" y="1030351"/>
                  </a:lnTo>
                  <a:lnTo>
                    <a:pt x="35814" y="855853"/>
                  </a:lnTo>
                  <a:lnTo>
                    <a:pt x="140970" y="770509"/>
                  </a:lnTo>
                  <a:cubicBezTo>
                    <a:pt x="129794" y="729361"/>
                    <a:pt x="123825" y="686435"/>
                    <a:pt x="123825" y="642874"/>
                  </a:cubicBezTo>
                  <a:lnTo>
                    <a:pt x="0" y="574167"/>
                  </a:lnTo>
                  <a:lnTo>
                    <a:pt x="49784" y="388112"/>
                  </a:lnTo>
                  <a:lnTo>
                    <a:pt x="191770" y="390525"/>
                  </a:lnTo>
                  <a:cubicBezTo>
                    <a:pt x="211074" y="356489"/>
                    <a:pt x="234315" y="325501"/>
                    <a:pt x="260604" y="297815"/>
                  </a:cubicBezTo>
                  <a:lnTo>
                    <a:pt x="212979" y="151257"/>
                  </a:lnTo>
                  <a:lnTo>
                    <a:pt x="376301" y="49276"/>
                  </a:lnTo>
                  <a:lnTo>
                    <a:pt x="490347" y="159258"/>
                  </a:lnTo>
                  <a:lnTo>
                    <a:pt x="489204" y="160020"/>
                  </a:lnTo>
                  <a:cubicBezTo>
                    <a:pt x="534035" y="145923"/>
                    <a:pt x="581406" y="139446"/>
                    <a:pt x="629539" y="139954"/>
                  </a:cubicBezTo>
                  <a:lnTo>
                    <a:pt x="624713" y="138684"/>
                  </a:lnTo>
                  <a:lnTo>
                    <a:pt x="701548" y="0"/>
                  </a:ln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12046563" y="1123257"/>
            <a:ext cx="1055195" cy="693489"/>
            <a:chOff x="0" y="0"/>
            <a:chExt cx="1406926" cy="924652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406906" cy="924687"/>
            </a:xfrm>
            <a:custGeom>
              <a:avLst/>
              <a:gdLst/>
              <a:ahLst/>
              <a:cxnLst/>
              <a:rect l="l" t="t" r="r" b="b"/>
              <a:pathLst>
                <a:path w="1406906" h="924687">
                  <a:moveTo>
                    <a:pt x="832358" y="197358"/>
                  </a:moveTo>
                  <a:cubicBezTo>
                    <a:pt x="876427" y="197358"/>
                    <a:pt x="912241" y="233172"/>
                    <a:pt x="912241" y="277241"/>
                  </a:cubicBezTo>
                  <a:cubicBezTo>
                    <a:pt x="912241" y="321310"/>
                    <a:pt x="876427" y="357124"/>
                    <a:pt x="832358" y="357124"/>
                  </a:cubicBezTo>
                  <a:cubicBezTo>
                    <a:pt x="788289" y="357124"/>
                    <a:pt x="752475" y="321310"/>
                    <a:pt x="752475" y="277241"/>
                  </a:cubicBezTo>
                  <a:cubicBezTo>
                    <a:pt x="752475" y="233172"/>
                    <a:pt x="788289" y="197358"/>
                    <a:pt x="832358" y="197358"/>
                  </a:cubicBezTo>
                  <a:close/>
                  <a:moveTo>
                    <a:pt x="520065" y="118491"/>
                  </a:moveTo>
                  <a:lnTo>
                    <a:pt x="808482" y="633349"/>
                  </a:lnTo>
                  <a:lnTo>
                    <a:pt x="982726" y="368554"/>
                  </a:lnTo>
                  <a:lnTo>
                    <a:pt x="1267841" y="801878"/>
                  </a:lnTo>
                  <a:lnTo>
                    <a:pt x="902970" y="801878"/>
                  </a:lnTo>
                  <a:lnTo>
                    <a:pt x="697611" y="801878"/>
                  </a:lnTo>
                  <a:lnTo>
                    <a:pt x="137033" y="801878"/>
                  </a:lnTo>
                  <a:close/>
                  <a:moveTo>
                    <a:pt x="78105" y="71501"/>
                  </a:moveTo>
                  <a:lnTo>
                    <a:pt x="78105" y="853186"/>
                  </a:lnTo>
                  <a:lnTo>
                    <a:pt x="1328674" y="853186"/>
                  </a:lnTo>
                  <a:lnTo>
                    <a:pt x="1328674" y="71501"/>
                  </a:lnTo>
                  <a:close/>
                  <a:moveTo>
                    <a:pt x="0" y="0"/>
                  </a:moveTo>
                  <a:lnTo>
                    <a:pt x="1406906" y="0"/>
                  </a:lnTo>
                  <a:lnTo>
                    <a:pt x="1406906" y="924687"/>
                  </a:lnTo>
                  <a:lnTo>
                    <a:pt x="0" y="924687"/>
                  </a:lnTo>
                  <a:close/>
                </a:path>
              </a:pathLst>
            </a:custGeom>
            <a:solidFill>
              <a:srgbClr val="1B5337"/>
            </a:solidFill>
          </p:spPr>
        </p:sp>
      </p:grpSp>
      <p:sp>
        <p:nvSpPr>
          <p:cNvPr id="28" name="TextBox 28"/>
          <p:cNvSpPr txBox="1"/>
          <p:nvPr/>
        </p:nvSpPr>
        <p:spPr>
          <a:xfrm>
            <a:off x="444972" y="3648075"/>
            <a:ext cx="4470907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spc="2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331424" y="2937554"/>
            <a:ext cx="4437788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31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پاورپوینت ارائه</a:t>
            </a:r>
            <a:endParaRPr lang="en-US" sz="2100" spc="31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646034" y="2361105"/>
            <a:ext cx="4286698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31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لورم خودش دردناک است</a:t>
            </a:r>
            <a:endParaRPr lang="en-US" sz="2100" spc="31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-83110" y="656639"/>
            <a:ext cx="4967112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spc="97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عالی</a:t>
            </a:r>
            <a:endParaRPr lang="en-US" sz="6600" spc="97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-281047" y="1547028"/>
            <a:ext cx="4967112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71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ارائه</a:t>
            </a:r>
            <a:endParaRPr lang="en-US" sz="4800" spc="71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444972" y="5014913"/>
            <a:ext cx="4470907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spc="2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34" name="Group 34"/>
          <p:cNvGrpSpPr/>
          <p:nvPr/>
        </p:nvGrpSpPr>
        <p:grpSpPr>
          <a:xfrm>
            <a:off x="2031207" y="8593932"/>
            <a:ext cx="1676400" cy="1388270"/>
            <a:chOff x="0" y="0"/>
            <a:chExt cx="2235200" cy="1851026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2235200" cy="1851025"/>
            </a:xfrm>
            <a:custGeom>
              <a:avLst/>
              <a:gdLst/>
              <a:ahLst/>
              <a:cxnLst/>
              <a:rect l="l" t="t" r="r" b="b"/>
              <a:pathLst>
                <a:path w="2235200" h="1851025">
                  <a:moveTo>
                    <a:pt x="1112139" y="239522"/>
                  </a:moveTo>
                  <a:cubicBezTo>
                    <a:pt x="1388872" y="27178"/>
                    <a:pt x="1670939" y="65278"/>
                    <a:pt x="1871726" y="201422"/>
                  </a:cubicBezTo>
                  <a:cubicBezTo>
                    <a:pt x="2235200" y="457327"/>
                    <a:pt x="2197227" y="1023493"/>
                    <a:pt x="1801241" y="1230376"/>
                  </a:cubicBezTo>
                  <a:cubicBezTo>
                    <a:pt x="1741551" y="1263015"/>
                    <a:pt x="1719834" y="1295654"/>
                    <a:pt x="1703578" y="1366520"/>
                  </a:cubicBezTo>
                  <a:cubicBezTo>
                    <a:pt x="1638427" y="1665986"/>
                    <a:pt x="1405128" y="1851025"/>
                    <a:pt x="1101344" y="1851025"/>
                  </a:cubicBezTo>
                  <a:cubicBezTo>
                    <a:pt x="808355" y="1845564"/>
                    <a:pt x="591312" y="1660525"/>
                    <a:pt x="520827" y="1355598"/>
                  </a:cubicBezTo>
                  <a:cubicBezTo>
                    <a:pt x="510032" y="1312037"/>
                    <a:pt x="477393" y="1268476"/>
                    <a:pt x="444881" y="1252220"/>
                  </a:cubicBezTo>
                  <a:cubicBezTo>
                    <a:pt x="113919" y="1067054"/>
                    <a:pt x="0" y="696849"/>
                    <a:pt x="184404" y="381127"/>
                  </a:cubicBezTo>
                  <a:cubicBezTo>
                    <a:pt x="368935" y="76200"/>
                    <a:pt x="759587" y="0"/>
                    <a:pt x="1068832" y="212344"/>
                  </a:cubicBezTo>
                  <a:cubicBezTo>
                    <a:pt x="1085088" y="217805"/>
                    <a:pt x="1096010" y="228727"/>
                    <a:pt x="1112266" y="239522"/>
                  </a:cubicBezTo>
                  <a:close/>
                  <a:moveTo>
                    <a:pt x="699897" y="321183"/>
                  </a:moveTo>
                  <a:cubicBezTo>
                    <a:pt x="493776" y="321183"/>
                    <a:pt x="320167" y="489966"/>
                    <a:pt x="325501" y="696849"/>
                  </a:cubicBezTo>
                  <a:cubicBezTo>
                    <a:pt x="325501" y="936371"/>
                    <a:pt x="509905" y="1083437"/>
                    <a:pt x="699897" y="1077976"/>
                  </a:cubicBezTo>
                  <a:cubicBezTo>
                    <a:pt x="927735" y="1072515"/>
                    <a:pt x="1079627" y="925576"/>
                    <a:pt x="1085088" y="680593"/>
                  </a:cubicBezTo>
                  <a:cubicBezTo>
                    <a:pt x="1085088" y="484632"/>
                    <a:pt x="911479" y="321310"/>
                    <a:pt x="699897" y="321310"/>
                  </a:cubicBezTo>
                  <a:close/>
                  <a:moveTo>
                    <a:pt x="1508252" y="310388"/>
                  </a:moveTo>
                  <a:cubicBezTo>
                    <a:pt x="1459484" y="326771"/>
                    <a:pt x="1405128" y="337566"/>
                    <a:pt x="1356360" y="353949"/>
                  </a:cubicBezTo>
                  <a:cubicBezTo>
                    <a:pt x="1274953" y="386588"/>
                    <a:pt x="1253236" y="424688"/>
                    <a:pt x="1274953" y="522732"/>
                  </a:cubicBezTo>
                  <a:cubicBezTo>
                    <a:pt x="1302131" y="637032"/>
                    <a:pt x="1296670" y="762254"/>
                    <a:pt x="1274953" y="876554"/>
                  </a:cubicBezTo>
                  <a:cubicBezTo>
                    <a:pt x="1253236" y="969137"/>
                    <a:pt x="1285748" y="1007237"/>
                    <a:pt x="1356360" y="1039876"/>
                  </a:cubicBezTo>
                  <a:cubicBezTo>
                    <a:pt x="1502791" y="1105154"/>
                    <a:pt x="1660144" y="1083437"/>
                    <a:pt x="1779524" y="974598"/>
                  </a:cubicBezTo>
                  <a:cubicBezTo>
                    <a:pt x="1893443" y="865759"/>
                    <a:pt x="1925955" y="702437"/>
                    <a:pt x="1866265" y="555371"/>
                  </a:cubicBezTo>
                  <a:cubicBezTo>
                    <a:pt x="1806575" y="402971"/>
                    <a:pt x="1681861" y="321310"/>
                    <a:pt x="1508252" y="310388"/>
                  </a:cubicBezTo>
                  <a:close/>
                  <a:moveTo>
                    <a:pt x="743204" y="1328420"/>
                  </a:moveTo>
                  <a:cubicBezTo>
                    <a:pt x="791972" y="1508125"/>
                    <a:pt x="938530" y="1633347"/>
                    <a:pt x="1122934" y="1627886"/>
                  </a:cubicBezTo>
                  <a:cubicBezTo>
                    <a:pt x="1302004" y="1622425"/>
                    <a:pt x="1442974" y="1502664"/>
                    <a:pt x="1475613" y="1322959"/>
                  </a:cubicBezTo>
                  <a:cubicBezTo>
                    <a:pt x="1345438" y="1268476"/>
                    <a:pt x="1220597" y="1219581"/>
                    <a:pt x="1112139" y="1170559"/>
                  </a:cubicBezTo>
                  <a:cubicBezTo>
                    <a:pt x="987298" y="1225042"/>
                    <a:pt x="868045" y="1273937"/>
                    <a:pt x="743204" y="132842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6" name="Group 36"/>
          <p:cNvGrpSpPr/>
          <p:nvPr/>
        </p:nvGrpSpPr>
        <p:grpSpPr>
          <a:xfrm>
            <a:off x="3012282" y="6686550"/>
            <a:ext cx="1350170" cy="1876425"/>
            <a:chOff x="0" y="0"/>
            <a:chExt cx="1800226" cy="2501900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800225" cy="2501900"/>
            </a:xfrm>
            <a:custGeom>
              <a:avLst/>
              <a:gdLst/>
              <a:ahLst/>
              <a:cxnLst/>
              <a:rect l="l" t="t" r="r" b="b"/>
              <a:pathLst>
                <a:path w="1800225" h="2501900">
                  <a:moveTo>
                    <a:pt x="0" y="1898142"/>
                  </a:moveTo>
                  <a:cubicBezTo>
                    <a:pt x="21717" y="1408684"/>
                    <a:pt x="216916" y="995299"/>
                    <a:pt x="558546" y="663448"/>
                  </a:cubicBezTo>
                  <a:cubicBezTo>
                    <a:pt x="856742" y="375285"/>
                    <a:pt x="1198372" y="152273"/>
                    <a:pt x="1588770" y="16256"/>
                  </a:cubicBezTo>
                  <a:cubicBezTo>
                    <a:pt x="1632204" y="0"/>
                    <a:pt x="1708023" y="5334"/>
                    <a:pt x="1740535" y="32512"/>
                  </a:cubicBezTo>
                  <a:cubicBezTo>
                    <a:pt x="1800225" y="76073"/>
                    <a:pt x="1778508" y="146685"/>
                    <a:pt x="1735074" y="206502"/>
                  </a:cubicBezTo>
                  <a:cubicBezTo>
                    <a:pt x="1263396" y="930021"/>
                    <a:pt x="791718" y="1658874"/>
                    <a:pt x="319913" y="2387727"/>
                  </a:cubicBezTo>
                  <a:cubicBezTo>
                    <a:pt x="287401" y="2442083"/>
                    <a:pt x="243967" y="2501900"/>
                    <a:pt x="178943" y="2469261"/>
                  </a:cubicBezTo>
                  <a:cubicBezTo>
                    <a:pt x="135509" y="2447544"/>
                    <a:pt x="92202" y="2393061"/>
                    <a:pt x="81280" y="2344166"/>
                  </a:cubicBezTo>
                  <a:cubicBezTo>
                    <a:pt x="43307" y="2197354"/>
                    <a:pt x="27051" y="2050415"/>
                    <a:pt x="0" y="1898142"/>
                  </a:cubicBezTo>
                  <a:close/>
                  <a:moveTo>
                    <a:pt x="260223" y="2061337"/>
                  </a:moveTo>
                  <a:cubicBezTo>
                    <a:pt x="623570" y="1501140"/>
                    <a:pt x="981456" y="951865"/>
                    <a:pt x="1350137" y="386207"/>
                  </a:cubicBezTo>
                  <a:cubicBezTo>
                    <a:pt x="666877" y="707136"/>
                    <a:pt x="146431" y="1365250"/>
                    <a:pt x="260223" y="206133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1509712" y="6686550"/>
            <a:ext cx="1331120" cy="1850232"/>
            <a:chOff x="0" y="0"/>
            <a:chExt cx="1774826" cy="2466976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774825" cy="2477770"/>
            </a:xfrm>
            <a:custGeom>
              <a:avLst/>
              <a:gdLst/>
              <a:ahLst/>
              <a:cxnLst/>
              <a:rect l="l" t="t" r="r" b="b"/>
              <a:pathLst>
                <a:path w="1774825" h="2477770">
                  <a:moveTo>
                    <a:pt x="1774825" y="1915668"/>
                  </a:moveTo>
                  <a:cubicBezTo>
                    <a:pt x="1747647" y="2062988"/>
                    <a:pt x="1725930" y="2210435"/>
                    <a:pt x="1687957" y="2357755"/>
                  </a:cubicBezTo>
                  <a:cubicBezTo>
                    <a:pt x="1677162" y="2401443"/>
                    <a:pt x="1633728" y="2472309"/>
                    <a:pt x="1595628" y="2472309"/>
                  </a:cubicBezTo>
                  <a:cubicBezTo>
                    <a:pt x="1546733" y="2477770"/>
                    <a:pt x="1481709" y="2439543"/>
                    <a:pt x="1454531" y="2395855"/>
                  </a:cubicBezTo>
                  <a:cubicBezTo>
                    <a:pt x="1264539" y="2117471"/>
                    <a:pt x="1090930" y="1839087"/>
                    <a:pt x="911733" y="1555369"/>
                  </a:cubicBezTo>
                  <a:cubicBezTo>
                    <a:pt x="629539" y="1124331"/>
                    <a:pt x="352806" y="698627"/>
                    <a:pt x="70612" y="267462"/>
                  </a:cubicBezTo>
                  <a:cubicBezTo>
                    <a:pt x="54356" y="240157"/>
                    <a:pt x="27178" y="218313"/>
                    <a:pt x="27178" y="191008"/>
                  </a:cubicBezTo>
                  <a:cubicBezTo>
                    <a:pt x="16383" y="136398"/>
                    <a:pt x="0" y="70993"/>
                    <a:pt x="27178" y="32766"/>
                  </a:cubicBezTo>
                  <a:cubicBezTo>
                    <a:pt x="43434" y="5461"/>
                    <a:pt x="124841" y="0"/>
                    <a:pt x="168275" y="10922"/>
                  </a:cubicBezTo>
                  <a:cubicBezTo>
                    <a:pt x="439674" y="103759"/>
                    <a:pt x="683895" y="245618"/>
                    <a:pt x="917321" y="414782"/>
                  </a:cubicBezTo>
                  <a:cubicBezTo>
                    <a:pt x="1291844" y="687705"/>
                    <a:pt x="1584960" y="1026033"/>
                    <a:pt x="1698879" y="1489964"/>
                  </a:cubicBezTo>
                  <a:cubicBezTo>
                    <a:pt x="1736852" y="1626362"/>
                    <a:pt x="1747774" y="1773809"/>
                    <a:pt x="1774825" y="1915668"/>
                  </a:cubicBezTo>
                  <a:close/>
                  <a:moveTo>
                    <a:pt x="1514348" y="2073910"/>
                  </a:moveTo>
                  <a:cubicBezTo>
                    <a:pt x="1557782" y="1680972"/>
                    <a:pt x="1460119" y="1347978"/>
                    <a:pt x="1242949" y="1053338"/>
                  </a:cubicBezTo>
                  <a:cubicBezTo>
                    <a:pt x="1031240" y="758698"/>
                    <a:pt x="754380" y="556768"/>
                    <a:pt x="428752" y="403860"/>
                  </a:cubicBezTo>
                  <a:cubicBezTo>
                    <a:pt x="787019" y="955167"/>
                    <a:pt x="1145159" y="1506347"/>
                    <a:pt x="1514221" y="2074037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345281" y="7996238"/>
            <a:ext cx="2205037" cy="619125"/>
            <a:chOff x="0" y="0"/>
            <a:chExt cx="2940050" cy="825500"/>
          </a:xfrm>
        </p:grpSpPr>
        <p:sp>
          <p:nvSpPr>
            <p:cNvPr id="41" name="Freeform 41"/>
            <p:cNvSpPr/>
            <p:nvPr/>
          </p:nvSpPr>
          <p:spPr>
            <a:xfrm>
              <a:off x="-127" y="0"/>
              <a:ext cx="2940177" cy="825500"/>
            </a:xfrm>
            <a:custGeom>
              <a:avLst/>
              <a:gdLst/>
              <a:ahLst/>
              <a:cxnLst/>
              <a:rect l="l" t="t" r="r" b="b"/>
              <a:pathLst>
                <a:path w="2940177" h="825500">
                  <a:moveTo>
                    <a:pt x="1480947" y="814578"/>
                  </a:moveTo>
                  <a:cubicBezTo>
                    <a:pt x="1046988" y="814578"/>
                    <a:pt x="613029" y="820039"/>
                    <a:pt x="179070" y="814578"/>
                  </a:cubicBezTo>
                  <a:cubicBezTo>
                    <a:pt x="130302" y="814578"/>
                    <a:pt x="59690" y="781939"/>
                    <a:pt x="37973" y="743966"/>
                  </a:cubicBezTo>
                  <a:cubicBezTo>
                    <a:pt x="0" y="684276"/>
                    <a:pt x="43434" y="635381"/>
                    <a:pt x="103124" y="597281"/>
                  </a:cubicBezTo>
                  <a:cubicBezTo>
                    <a:pt x="526288" y="287782"/>
                    <a:pt x="992759" y="76073"/>
                    <a:pt x="1524381" y="37973"/>
                  </a:cubicBezTo>
                  <a:cubicBezTo>
                    <a:pt x="2077720" y="0"/>
                    <a:pt x="2538730" y="206375"/>
                    <a:pt x="2902204" y="624586"/>
                  </a:cubicBezTo>
                  <a:cubicBezTo>
                    <a:pt x="2929382" y="651764"/>
                    <a:pt x="2940177" y="722376"/>
                    <a:pt x="2923921" y="760349"/>
                  </a:cubicBezTo>
                  <a:cubicBezTo>
                    <a:pt x="2907665" y="787527"/>
                    <a:pt x="2847975" y="820039"/>
                    <a:pt x="2810002" y="820039"/>
                  </a:cubicBezTo>
                  <a:cubicBezTo>
                    <a:pt x="2365248" y="825500"/>
                    <a:pt x="1920367" y="820039"/>
                    <a:pt x="1481074" y="820039"/>
                  </a:cubicBezTo>
                  <a:cubicBezTo>
                    <a:pt x="1481074" y="820039"/>
                    <a:pt x="1481074" y="820039"/>
                    <a:pt x="1481074" y="814578"/>
                  </a:cubicBezTo>
                  <a:close/>
                  <a:moveTo>
                    <a:pt x="558800" y="586486"/>
                  </a:moveTo>
                  <a:cubicBezTo>
                    <a:pt x="1215136" y="586486"/>
                    <a:pt x="1876933" y="586486"/>
                    <a:pt x="2544191" y="586486"/>
                  </a:cubicBezTo>
                  <a:cubicBezTo>
                    <a:pt x="1963801" y="114046"/>
                    <a:pt x="1177290" y="211709"/>
                    <a:pt x="558800" y="586486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3305175" y="7955757"/>
            <a:ext cx="2176462" cy="659607"/>
            <a:chOff x="0" y="0"/>
            <a:chExt cx="2901950" cy="879476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2901950" cy="879475"/>
            </a:xfrm>
            <a:custGeom>
              <a:avLst/>
              <a:gdLst/>
              <a:ahLst/>
              <a:cxnLst/>
              <a:rect l="l" t="t" r="r" b="b"/>
              <a:pathLst>
                <a:path w="2901950" h="879475">
                  <a:moveTo>
                    <a:pt x="1442847" y="879475"/>
                  </a:moveTo>
                  <a:cubicBezTo>
                    <a:pt x="1003427" y="879475"/>
                    <a:pt x="558673" y="879475"/>
                    <a:pt x="113919" y="874014"/>
                  </a:cubicBezTo>
                  <a:cubicBezTo>
                    <a:pt x="75946" y="874014"/>
                    <a:pt x="16256" y="841502"/>
                    <a:pt x="10922" y="819785"/>
                  </a:cubicBezTo>
                  <a:cubicBezTo>
                    <a:pt x="0" y="770890"/>
                    <a:pt x="10795" y="711200"/>
                    <a:pt x="37973" y="673227"/>
                  </a:cubicBezTo>
                  <a:cubicBezTo>
                    <a:pt x="189865" y="477774"/>
                    <a:pt x="385064" y="336677"/>
                    <a:pt x="607568" y="238887"/>
                  </a:cubicBezTo>
                  <a:cubicBezTo>
                    <a:pt x="1133602" y="0"/>
                    <a:pt x="1648968" y="59690"/>
                    <a:pt x="2158873" y="276860"/>
                  </a:cubicBezTo>
                  <a:cubicBezTo>
                    <a:pt x="2392172" y="379984"/>
                    <a:pt x="2614549" y="526542"/>
                    <a:pt x="2831465" y="656844"/>
                  </a:cubicBezTo>
                  <a:cubicBezTo>
                    <a:pt x="2869438" y="684022"/>
                    <a:pt x="2901950" y="754507"/>
                    <a:pt x="2891155" y="797941"/>
                  </a:cubicBezTo>
                  <a:cubicBezTo>
                    <a:pt x="2885694" y="830453"/>
                    <a:pt x="2809748" y="868553"/>
                    <a:pt x="2766441" y="868553"/>
                  </a:cubicBezTo>
                  <a:cubicBezTo>
                    <a:pt x="2327021" y="874014"/>
                    <a:pt x="1887728" y="868553"/>
                    <a:pt x="1442974" y="868553"/>
                  </a:cubicBezTo>
                  <a:cubicBezTo>
                    <a:pt x="1442974" y="874014"/>
                    <a:pt x="1442974" y="874014"/>
                    <a:pt x="1442974" y="879348"/>
                  </a:cubicBezTo>
                  <a:close/>
                  <a:moveTo>
                    <a:pt x="2392172" y="645922"/>
                  </a:moveTo>
                  <a:cubicBezTo>
                    <a:pt x="1589405" y="184531"/>
                    <a:pt x="840867" y="244221"/>
                    <a:pt x="390652" y="645922"/>
                  </a:cubicBezTo>
                  <a:cubicBezTo>
                    <a:pt x="1057783" y="645922"/>
                    <a:pt x="1714119" y="645922"/>
                    <a:pt x="2392172" y="64592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4998792" y="271930"/>
            <a:ext cx="12944204" cy="9753134"/>
            <a:chOff x="0" y="0"/>
            <a:chExt cx="17258938" cy="13004178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17258919" cy="13004165"/>
            </a:xfrm>
            <a:custGeom>
              <a:avLst/>
              <a:gdLst/>
              <a:ahLst/>
              <a:cxnLst/>
              <a:rect l="l" t="t" r="r" b="b"/>
              <a:pathLst>
                <a:path w="17258919" h="13004165">
                  <a:moveTo>
                    <a:pt x="57150" y="0"/>
                  </a:moveTo>
                  <a:lnTo>
                    <a:pt x="17201769" y="0"/>
                  </a:lnTo>
                  <a:cubicBezTo>
                    <a:pt x="17233392" y="0"/>
                    <a:pt x="17258919" y="25527"/>
                    <a:pt x="17258919" y="57150"/>
                  </a:cubicBezTo>
                  <a:lnTo>
                    <a:pt x="17258919" y="12947015"/>
                  </a:lnTo>
                  <a:cubicBezTo>
                    <a:pt x="17258919" y="12978638"/>
                    <a:pt x="17233392" y="13004165"/>
                    <a:pt x="17201769" y="13004165"/>
                  </a:cubicBezTo>
                  <a:lnTo>
                    <a:pt x="57150" y="13004165"/>
                  </a:lnTo>
                  <a:cubicBezTo>
                    <a:pt x="25527" y="13004165"/>
                    <a:pt x="0" y="12978638"/>
                    <a:pt x="0" y="12947015"/>
                  </a:cubicBezTo>
                  <a:lnTo>
                    <a:pt x="0" y="57150"/>
                  </a:lnTo>
                  <a:cubicBezTo>
                    <a:pt x="0" y="25527"/>
                    <a:pt x="25527" y="0"/>
                    <a:pt x="57150" y="0"/>
                  </a:cubicBezTo>
                  <a:moveTo>
                    <a:pt x="57150" y="114300"/>
                  </a:moveTo>
                  <a:lnTo>
                    <a:pt x="57150" y="57150"/>
                  </a:lnTo>
                  <a:lnTo>
                    <a:pt x="114300" y="57150"/>
                  </a:lnTo>
                  <a:lnTo>
                    <a:pt x="114300" y="12947015"/>
                  </a:lnTo>
                  <a:lnTo>
                    <a:pt x="57150" y="12947015"/>
                  </a:lnTo>
                  <a:lnTo>
                    <a:pt x="57150" y="12889865"/>
                  </a:lnTo>
                  <a:lnTo>
                    <a:pt x="17201769" y="12889865"/>
                  </a:lnTo>
                  <a:lnTo>
                    <a:pt x="17201769" y="12947015"/>
                  </a:lnTo>
                  <a:lnTo>
                    <a:pt x="17144619" y="12947015"/>
                  </a:lnTo>
                  <a:lnTo>
                    <a:pt x="17144619" y="57150"/>
                  </a:lnTo>
                  <a:lnTo>
                    <a:pt x="17201769" y="57150"/>
                  </a:lnTo>
                  <a:lnTo>
                    <a:pt x="17201769" y="114300"/>
                  </a:lnTo>
                  <a:lnTo>
                    <a:pt x="57150" y="1143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29327" y="384357"/>
            <a:ext cx="14768591" cy="9507044"/>
            <a:chOff x="0" y="0"/>
            <a:chExt cx="19691454" cy="1267605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9691477" cy="12675997"/>
            </a:xfrm>
            <a:custGeom>
              <a:avLst/>
              <a:gdLst/>
              <a:ahLst/>
              <a:cxnLst/>
              <a:rect l="l" t="t" r="r" b="b"/>
              <a:pathLst>
                <a:path w="19691477" h="12675997">
                  <a:moveTo>
                    <a:pt x="57150" y="0"/>
                  </a:moveTo>
                  <a:lnTo>
                    <a:pt x="19634327" y="0"/>
                  </a:lnTo>
                  <a:cubicBezTo>
                    <a:pt x="19665950" y="0"/>
                    <a:pt x="19691477" y="25527"/>
                    <a:pt x="19691477" y="57150"/>
                  </a:cubicBezTo>
                  <a:lnTo>
                    <a:pt x="19691477" y="12618847"/>
                  </a:lnTo>
                  <a:cubicBezTo>
                    <a:pt x="19691477" y="12650470"/>
                    <a:pt x="19665950" y="12675997"/>
                    <a:pt x="19634327" y="12675997"/>
                  </a:cubicBezTo>
                  <a:lnTo>
                    <a:pt x="57150" y="12675997"/>
                  </a:lnTo>
                  <a:cubicBezTo>
                    <a:pt x="25527" y="12675997"/>
                    <a:pt x="0" y="12650470"/>
                    <a:pt x="0" y="12618847"/>
                  </a:cubicBezTo>
                  <a:lnTo>
                    <a:pt x="0" y="57150"/>
                  </a:lnTo>
                  <a:cubicBezTo>
                    <a:pt x="0" y="25527"/>
                    <a:pt x="25527" y="0"/>
                    <a:pt x="57150" y="0"/>
                  </a:cubicBezTo>
                  <a:moveTo>
                    <a:pt x="57150" y="114300"/>
                  </a:moveTo>
                  <a:lnTo>
                    <a:pt x="57150" y="57150"/>
                  </a:lnTo>
                  <a:lnTo>
                    <a:pt x="114300" y="57150"/>
                  </a:lnTo>
                  <a:lnTo>
                    <a:pt x="114300" y="12618847"/>
                  </a:lnTo>
                  <a:lnTo>
                    <a:pt x="57150" y="12618847"/>
                  </a:lnTo>
                  <a:lnTo>
                    <a:pt x="57150" y="12561697"/>
                  </a:lnTo>
                  <a:lnTo>
                    <a:pt x="19634327" y="12561697"/>
                  </a:lnTo>
                  <a:lnTo>
                    <a:pt x="19634327" y="12618847"/>
                  </a:lnTo>
                  <a:lnTo>
                    <a:pt x="19577177" y="12618847"/>
                  </a:lnTo>
                  <a:lnTo>
                    <a:pt x="19577177" y="57150"/>
                  </a:lnTo>
                  <a:lnTo>
                    <a:pt x="19634327" y="57150"/>
                  </a:lnTo>
                  <a:lnTo>
                    <a:pt x="19634327" y="114300"/>
                  </a:lnTo>
                  <a:lnTo>
                    <a:pt x="57150" y="114300"/>
                  </a:lnTo>
                  <a:close/>
                </a:path>
              </a:pathLst>
            </a:custGeom>
            <a:solidFill>
              <a:srgbClr val="1B5337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2830889" y="4055718"/>
            <a:ext cx="4134666" cy="38472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spc="62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4200" spc="62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 rot="-10800000">
            <a:off x="6433072" y="7709953"/>
            <a:ext cx="456666" cy="422352"/>
            <a:chOff x="0" y="0"/>
            <a:chExt cx="608888" cy="563136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08838" cy="563118"/>
            </a:xfrm>
            <a:custGeom>
              <a:avLst/>
              <a:gdLst/>
              <a:ahLst/>
              <a:cxnLst/>
              <a:rect l="l" t="t" r="r" b="b"/>
              <a:pathLst>
                <a:path w="608838" h="563118">
                  <a:moveTo>
                    <a:pt x="557276" y="0"/>
                  </a:moveTo>
                  <a:lnTo>
                    <a:pt x="608838" y="82169"/>
                  </a:lnTo>
                  <a:cubicBezTo>
                    <a:pt x="565785" y="100203"/>
                    <a:pt x="534162" y="127000"/>
                    <a:pt x="513842" y="162560"/>
                  </a:cubicBezTo>
                  <a:cubicBezTo>
                    <a:pt x="493522" y="198120"/>
                    <a:pt x="482219" y="249936"/>
                    <a:pt x="479806" y="318008"/>
                  </a:cubicBezTo>
                  <a:lnTo>
                    <a:pt x="590042" y="318008"/>
                  </a:lnTo>
                  <a:lnTo>
                    <a:pt x="590042" y="563118"/>
                  </a:lnTo>
                  <a:lnTo>
                    <a:pt x="363728" y="563118"/>
                  </a:lnTo>
                  <a:lnTo>
                    <a:pt x="363728" y="369570"/>
                  </a:lnTo>
                  <a:cubicBezTo>
                    <a:pt x="363728" y="264795"/>
                    <a:pt x="376301" y="188849"/>
                    <a:pt x="401320" y="141986"/>
                  </a:cubicBezTo>
                  <a:cubicBezTo>
                    <a:pt x="434086" y="79375"/>
                    <a:pt x="486156" y="32131"/>
                    <a:pt x="557276" y="0"/>
                  </a:cubicBezTo>
                  <a:close/>
                  <a:moveTo>
                    <a:pt x="193548" y="0"/>
                  </a:moveTo>
                  <a:lnTo>
                    <a:pt x="245110" y="82169"/>
                  </a:lnTo>
                  <a:cubicBezTo>
                    <a:pt x="202057" y="100203"/>
                    <a:pt x="170434" y="127000"/>
                    <a:pt x="150114" y="162560"/>
                  </a:cubicBezTo>
                  <a:cubicBezTo>
                    <a:pt x="129794" y="198120"/>
                    <a:pt x="118491" y="249936"/>
                    <a:pt x="116205" y="317881"/>
                  </a:cubicBezTo>
                  <a:lnTo>
                    <a:pt x="226441" y="317881"/>
                  </a:lnTo>
                  <a:lnTo>
                    <a:pt x="226441" y="563118"/>
                  </a:lnTo>
                  <a:lnTo>
                    <a:pt x="0" y="563118"/>
                  </a:lnTo>
                  <a:lnTo>
                    <a:pt x="0" y="369570"/>
                  </a:lnTo>
                  <a:cubicBezTo>
                    <a:pt x="0" y="264795"/>
                    <a:pt x="12573" y="188849"/>
                    <a:pt x="37592" y="141986"/>
                  </a:cubicBezTo>
                  <a:cubicBezTo>
                    <a:pt x="70358" y="79375"/>
                    <a:pt x="122428" y="32131"/>
                    <a:pt x="193548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2574434" y="3949346"/>
            <a:ext cx="456666" cy="422352"/>
            <a:chOff x="0" y="0"/>
            <a:chExt cx="608888" cy="56313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08838" cy="563118"/>
            </a:xfrm>
            <a:custGeom>
              <a:avLst/>
              <a:gdLst/>
              <a:ahLst/>
              <a:cxnLst/>
              <a:rect l="l" t="t" r="r" b="b"/>
              <a:pathLst>
                <a:path w="608838" h="563118">
                  <a:moveTo>
                    <a:pt x="557276" y="0"/>
                  </a:moveTo>
                  <a:lnTo>
                    <a:pt x="608838" y="82169"/>
                  </a:lnTo>
                  <a:cubicBezTo>
                    <a:pt x="565785" y="100203"/>
                    <a:pt x="534162" y="127000"/>
                    <a:pt x="513842" y="162560"/>
                  </a:cubicBezTo>
                  <a:cubicBezTo>
                    <a:pt x="493522" y="198120"/>
                    <a:pt x="482219" y="249936"/>
                    <a:pt x="479806" y="318008"/>
                  </a:cubicBezTo>
                  <a:lnTo>
                    <a:pt x="590042" y="318008"/>
                  </a:lnTo>
                  <a:lnTo>
                    <a:pt x="590042" y="563118"/>
                  </a:lnTo>
                  <a:lnTo>
                    <a:pt x="363728" y="563118"/>
                  </a:lnTo>
                  <a:lnTo>
                    <a:pt x="363728" y="369570"/>
                  </a:lnTo>
                  <a:cubicBezTo>
                    <a:pt x="363728" y="264795"/>
                    <a:pt x="376301" y="188849"/>
                    <a:pt x="401320" y="141986"/>
                  </a:cubicBezTo>
                  <a:cubicBezTo>
                    <a:pt x="434086" y="79375"/>
                    <a:pt x="486156" y="32131"/>
                    <a:pt x="557276" y="0"/>
                  </a:cubicBezTo>
                  <a:close/>
                  <a:moveTo>
                    <a:pt x="193548" y="0"/>
                  </a:moveTo>
                  <a:lnTo>
                    <a:pt x="245110" y="82169"/>
                  </a:lnTo>
                  <a:cubicBezTo>
                    <a:pt x="202057" y="100203"/>
                    <a:pt x="170434" y="127000"/>
                    <a:pt x="150114" y="162560"/>
                  </a:cubicBezTo>
                  <a:cubicBezTo>
                    <a:pt x="129794" y="198120"/>
                    <a:pt x="118491" y="249936"/>
                    <a:pt x="116205" y="317881"/>
                  </a:cubicBezTo>
                  <a:lnTo>
                    <a:pt x="226441" y="317881"/>
                  </a:lnTo>
                  <a:lnTo>
                    <a:pt x="226441" y="563118"/>
                  </a:lnTo>
                  <a:lnTo>
                    <a:pt x="0" y="563118"/>
                  </a:lnTo>
                  <a:lnTo>
                    <a:pt x="0" y="369570"/>
                  </a:lnTo>
                  <a:cubicBezTo>
                    <a:pt x="0" y="264795"/>
                    <a:pt x="12573" y="188849"/>
                    <a:pt x="37592" y="141986"/>
                  </a:cubicBezTo>
                  <a:cubicBezTo>
                    <a:pt x="70358" y="79375"/>
                    <a:pt x="122428" y="32131"/>
                    <a:pt x="193548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9" name="TextBox 9"/>
          <p:cNvSpPr txBox="1"/>
          <p:nvPr/>
        </p:nvSpPr>
        <p:spPr>
          <a:xfrm>
            <a:off x="1044753" y="703507"/>
            <a:ext cx="5167332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7920"/>
              </a:lnSpc>
            </a:pPr>
            <a:r>
              <a:rPr lang="fa-IR" sz="6600" spc="97" dirty="0">
                <a:solidFill>
                  <a:srgbClr val="63A537"/>
                </a:solidFill>
                <a:latin typeface="Montserrat Bold"/>
                <a:cs typeface="B Nazanin" panose="00000400000000000000" pitchFamily="2" charset="-78"/>
              </a:rPr>
              <a:t>عالی</a:t>
            </a:r>
            <a:endParaRPr lang="en-US" sz="6600" spc="97" dirty="0">
              <a:solidFill>
                <a:srgbClr val="63A537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44753" y="1693301"/>
            <a:ext cx="5167332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5759"/>
              </a:lnSpc>
            </a:pPr>
            <a:r>
              <a:rPr lang="fa-IR" sz="4800" spc="71" dirty="0">
                <a:solidFill>
                  <a:srgbClr val="63A537"/>
                </a:solidFill>
                <a:latin typeface="Montserrat Bold"/>
                <a:cs typeface="B Nazanin" panose="00000400000000000000" pitchFamily="2" charset="-78"/>
              </a:rPr>
              <a:t>ارائه</a:t>
            </a:r>
            <a:endParaRPr lang="en-US" sz="4800" spc="71" dirty="0">
              <a:solidFill>
                <a:srgbClr val="63A537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7928273" y="769491"/>
            <a:ext cx="9277470" cy="8748018"/>
          </a:xfrm>
          <a:custGeom>
            <a:avLst/>
            <a:gdLst/>
            <a:ahLst/>
            <a:cxnLst/>
            <a:rect l="l" t="t" r="r" b="b"/>
            <a:pathLst>
              <a:path w="9277470" h="8748018">
                <a:moveTo>
                  <a:pt x="0" y="0"/>
                </a:moveTo>
                <a:lnTo>
                  <a:pt x="9277469" y="0"/>
                </a:lnTo>
                <a:lnTo>
                  <a:pt x="9277469" y="8748018"/>
                </a:lnTo>
                <a:lnTo>
                  <a:pt x="0" y="87480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155" b="-171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8100000">
            <a:off x="16322120" y="82567"/>
            <a:ext cx="2066923" cy="1451526"/>
            <a:chOff x="0" y="0"/>
            <a:chExt cx="2755898" cy="19353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55900" cy="1935226"/>
            </a:xfrm>
            <a:custGeom>
              <a:avLst/>
              <a:gdLst/>
              <a:ahLst/>
              <a:cxnLst/>
              <a:rect l="l" t="t" r="r" b="b"/>
              <a:pathLst>
                <a:path w="2755900" h="1935226">
                  <a:moveTo>
                    <a:pt x="1019175" y="477774"/>
                  </a:moveTo>
                  <a:cubicBezTo>
                    <a:pt x="1116457" y="378079"/>
                    <a:pt x="1217041" y="295529"/>
                    <a:pt x="1344422" y="254381"/>
                  </a:cubicBezTo>
                  <a:cubicBezTo>
                    <a:pt x="1367917" y="247523"/>
                    <a:pt x="1411478" y="254381"/>
                    <a:pt x="1424940" y="271526"/>
                  </a:cubicBezTo>
                  <a:cubicBezTo>
                    <a:pt x="1441704" y="292100"/>
                    <a:pt x="1438402" y="329946"/>
                    <a:pt x="1434973" y="360934"/>
                  </a:cubicBezTo>
                  <a:cubicBezTo>
                    <a:pt x="1428242" y="412496"/>
                    <a:pt x="1414907" y="464058"/>
                    <a:pt x="1411478" y="515620"/>
                  </a:cubicBezTo>
                  <a:cubicBezTo>
                    <a:pt x="1595882" y="254381"/>
                    <a:pt x="1854073" y="109982"/>
                    <a:pt x="2152396" y="48133"/>
                  </a:cubicBezTo>
                  <a:cubicBezTo>
                    <a:pt x="2313305" y="13716"/>
                    <a:pt x="2484374" y="10287"/>
                    <a:pt x="2648585" y="0"/>
                  </a:cubicBezTo>
                  <a:cubicBezTo>
                    <a:pt x="2682113" y="0"/>
                    <a:pt x="2735707" y="20574"/>
                    <a:pt x="2745867" y="44704"/>
                  </a:cubicBezTo>
                  <a:cubicBezTo>
                    <a:pt x="2755900" y="72263"/>
                    <a:pt x="2739136" y="123825"/>
                    <a:pt x="2719070" y="151257"/>
                  </a:cubicBezTo>
                  <a:cubicBezTo>
                    <a:pt x="2584958" y="340360"/>
                    <a:pt x="2521204" y="553466"/>
                    <a:pt x="2514600" y="783717"/>
                  </a:cubicBezTo>
                  <a:cubicBezTo>
                    <a:pt x="2507869" y="996823"/>
                    <a:pt x="2471039" y="1203071"/>
                    <a:pt x="2360422" y="1385316"/>
                  </a:cubicBezTo>
                  <a:cubicBezTo>
                    <a:pt x="2202815" y="1649984"/>
                    <a:pt x="1958086" y="1790954"/>
                    <a:pt x="1676527" y="1863090"/>
                  </a:cubicBezTo>
                  <a:cubicBezTo>
                    <a:pt x="1512189" y="1900936"/>
                    <a:pt x="1344549" y="1918081"/>
                    <a:pt x="1173607" y="1931797"/>
                  </a:cubicBezTo>
                  <a:cubicBezTo>
                    <a:pt x="1120013" y="1935226"/>
                    <a:pt x="1059561" y="1900809"/>
                    <a:pt x="1002665" y="1880235"/>
                  </a:cubicBezTo>
                  <a:cubicBezTo>
                    <a:pt x="788035" y="1808099"/>
                    <a:pt x="586994" y="1718691"/>
                    <a:pt x="419354" y="1560576"/>
                  </a:cubicBezTo>
                  <a:cubicBezTo>
                    <a:pt x="211455" y="1364615"/>
                    <a:pt x="147828" y="1120521"/>
                    <a:pt x="167894" y="838708"/>
                  </a:cubicBezTo>
                  <a:cubicBezTo>
                    <a:pt x="177927" y="711454"/>
                    <a:pt x="181356" y="584327"/>
                    <a:pt x="177927" y="457073"/>
                  </a:cubicBezTo>
                  <a:cubicBezTo>
                    <a:pt x="171196" y="381508"/>
                    <a:pt x="120904" y="322961"/>
                    <a:pt x="53848" y="278257"/>
                  </a:cubicBezTo>
                  <a:cubicBezTo>
                    <a:pt x="26797" y="257810"/>
                    <a:pt x="0" y="213106"/>
                    <a:pt x="3302" y="182245"/>
                  </a:cubicBezTo>
                  <a:cubicBezTo>
                    <a:pt x="3302" y="127254"/>
                    <a:pt x="53594" y="130683"/>
                    <a:pt x="97155" y="134112"/>
                  </a:cubicBezTo>
                  <a:cubicBezTo>
                    <a:pt x="432435" y="161671"/>
                    <a:pt x="744220" y="257810"/>
                    <a:pt x="1019175" y="477901"/>
                  </a:cubicBezTo>
                  <a:close/>
                  <a:moveTo>
                    <a:pt x="1625981" y="1168908"/>
                  </a:moveTo>
                  <a:cubicBezTo>
                    <a:pt x="1646047" y="1148334"/>
                    <a:pt x="1656207" y="1141349"/>
                    <a:pt x="1662811" y="1127633"/>
                  </a:cubicBezTo>
                  <a:cubicBezTo>
                    <a:pt x="1800225" y="907669"/>
                    <a:pt x="1937766" y="687578"/>
                    <a:pt x="2071878" y="464185"/>
                  </a:cubicBezTo>
                  <a:cubicBezTo>
                    <a:pt x="2098675" y="422910"/>
                    <a:pt x="2125472" y="392049"/>
                    <a:pt x="2172462" y="412623"/>
                  </a:cubicBezTo>
                  <a:cubicBezTo>
                    <a:pt x="2222754" y="436626"/>
                    <a:pt x="2226056" y="481330"/>
                    <a:pt x="2199259" y="529463"/>
                  </a:cubicBezTo>
                  <a:cubicBezTo>
                    <a:pt x="2078609" y="770128"/>
                    <a:pt x="1944497" y="1000379"/>
                    <a:pt x="1776857" y="1210056"/>
                  </a:cubicBezTo>
                  <a:cubicBezTo>
                    <a:pt x="1716532" y="1285621"/>
                    <a:pt x="1646047" y="1351026"/>
                    <a:pt x="1599184" y="1433449"/>
                  </a:cubicBezTo>
                  <a:cubicBezTo>
                    <a:pt x="1535430" y="1540002"/>
                    <a:pt x="1491869" y="1656842"/>
                    <a:pt x="1438275" y="1766951"/>
                  </a:cubicBezTo>
                  <a:cubicBezTo>
                    <a:pt x="1575689" y="1749806"/>
                    <a:pt x="1719961" y="1711960"/>
                    <a:pt x="1857375" y="1646682"/>
                  </a:cubicBezTo>
                  <a:cubicBezTo>
                    <a:pt x="2179193" y="1491996"/>
                    <a:pt x="2353564" y="1227328"/>
                    <a:pt x="2373630" y="866394"/>
                  </a:cubicBezTo>
                  <a:cubicBezTo>
                    <a:pt x="2387092" y="618871"/>
                    <a:pt x="2413889" y="378206"/>
                    <a:pt x="2544572" y="165100"/>
                  </a:cubicBezTo>
                  <a:cubicBezTo>
                    <a:pt x="2547874" y="158242"/>
                    <a:pt x="2544572" y="151384"/>
                    <a:pt x="2544572" y="144526"/>
                  </a:cubicBezTo>
                  <a:cubicBezTo>
                    <a:pt x="2340102" y="144526"/>
                    <a:pt x="2145665" y="175514"/>
                    <a:pt x="1957832" y="257937"/>
                  </a:cubicBezTo>
                  <a:cubicBezTo>
                    <a:pt x="1763395" y="340487"/>
                    <a:pt x="1605788" y="464185"/>
                    <a:pt x="1505204" y="653288"/>
                  </a:cubicBezTo>
                  <a:cubicBezTo>
                    <a:pt x="1488440" y="687705"/>
                    <a:pt x="1481709" y="715137"/>
                    <a:pt x="1505204" y="749554"/>
                  </a:cubicBezTo>
                  <a:cubicBezTo>
                    <a:pt x="1589024" y="869823"/>
                    <a:pt x="1622552" y="1007364"/>
                    <a:pt x="1625854" y="1168908"/>
                  </a:cubicBezTo>
                  <a:close/>
                  <a:moveTo>
                    <a:pt x="791210" y="842264"/>
                  </a:moveTo>
                  <a:cubicBezTo>
                    <a:pt x="834771" y="756285"/>
                    <a:pt x="878332" y="670433"/>
                    <a:pt x="925322" y="584454"/>
                  </a:cubicBezTo>
                  <a:cubicBezTo>
                    <a:pt x="734187" y="429768"/>
                    <a:pt x="519684" y="347218"/>
                    <a:pt x="281559" y="302514"/>
                  </a:cubicBezTo>
                  <a:cubicBezTo>
                    <a:pt x="291592" y="350647"/>
                    <a:pt x="308356" y="388493"/>
                    <a:pt x="311785" y="429768"/>
                  </a:cubicBezTo>
                  <a:cubicBezTo>
                    <a:pt x="311785" y="581025"/>
                    <a:pt x="318516" y="735711"/>
                    <a:pt x="305054" y="886968"/>
                  </a:cubicBezTo>
                  <a:cubicBezTo>
                    <a:pt x="271526" y="1289177"/>
                    <a:pt x="569976" y="1577975"/>
                    <a:pt x="881761" y="1681099"/>
                  </a:cubicBezTo>
                  <a:cubicBezTo>
                    <a:pt x="844931" y="1571117"/>
                    <a:pt x="794639" y="1457706"/>
                    <a:pt x="761111" y="1340739"/>
                  </a:cubicBezTo>
                  <a:cubicBezTo>
                    <a:pt x="741045" y="1261618"/>
                    <a:pt x="751078" y="1175766"/>
                    <a:pt x="730885" y="1096645"/>
                  </a:cubicBezTo>
                  <a:cubicBezTo>
                    <a:pt x="697357" y="948817"/>
                    <a:pt x="623570" y="821690"/>
                    <a:pt x="526415" y="708152"/>
                  </a:cubicBezTo>
                  <a:cubicBezTo>
                    <a:pt x="492887" y="666877"/>
                    <a:pt x="486156" y="632587"/>
                    <a:pt x="526415" y="594741"/>
                  </a:cubicBezTo>
                  <a:cubicBezTo>
                    <a:pt x="569976" y="553466"/>
                    <a:pt x="603504" y="577596"/>
                    <a:pt x="633730" y="615315"/>
                  </a:cubicBezTo>
                  <a:cubicBezTo>
                    <a:pt x="687324" y="687451"/>
                    <a:pt x="741045" y="766572"/>
                    <a:pt x="791337" y="842137"/>
                  </a:cubicBezTo>
                  <a:close/>
                  <a:moveTo>
                    <a:pt x="1274064" y="446786"/>
                  </a:moveTo>
                  <a:cubicBezTo>
                    <a:pt x="821436" y="790702"/>
                    <a:pt x="750951" y="1316609"/>
                    <a:pt x="1099693" y="1711960"/>
                  </a:cubicBezTo>
                  <a:cubicBezTo>
                    <a:pt x="1099693" y="1687957"/>
                    <a:pt x="1102995" y="1667256"/>
                    <a:pt x="1099693" y="1650111"/>
                  </a:cubicBezTo>
                  <a:cubicBezTo>
                    <a:pt x="1079500" y="1371600"/>
                    <a:pt x="1082929" y="1096645"/>
                    <a:pt x="1113028" y="821563"/>
                  </a:cubicBezTo>
                  <a:cubicBezTo>
                    <a:pt x="1119759" y="766572"/>
                    <a:pt x="1149858" y="742442"/>
                    <a:pt x="1196848" y="745998"/>
                  </a:cubicBezTo>
                  <a:cubicBezTo>
                    <a:pt x="1247140" y="749427"/>
                    <a:pt x="1253871" y="787273"/>
                    <a:pt x="1250442" y="831977"/>
                  </a:cubicBezTo>
                  <a:cubicBezTo>
                    <a:pt x="1240409" y="928243"/>
                    <a:pt x="1226947" y="1024509"/>
                    <a:pt x="1226947" y="1124204"/>
                  </a:cubicBezTo>
                  <a:cubicBezTo>
                    <a:pt x="1223645" y="1323594"/>
                    <a:pt x="1226947" y="1522984"/>
                    <a:pt x="1230249" y="1739519"/>
                  </a:cubicBezTo>
                  <a:cubicBezTo>
                    <a:pt x="1257046" y="1722374"/>
                    <a:pt x="1267079" y="1715516"/>
                    <a:pt x="1273810" y="1708531"/>
                  </a:cubicBezTo>
                  <a:cubicBezTo>
                    <a:pt x="1491742" y="1519428"/>
                    <a:pt x="1558798" y="1141349"/>
                    <a:pt x="1417955" y="886968"/>
                  </a:cubicBezTo>
                  <a:cubicBezTo>
                    <a:pt x="1340866" y="752856"/>
                    <a:pt x="1253617" y="625729"/>
                    <a:pt x="1273810" y="446913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0387143" y="-2382"/>
            <a:ext cx="1035224" cy="137898"/>
            <a:chOff x="0" y="0"/>
            <a:chExt cx="1380298" cy="18386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1804898" y="-4762"/>
            <a:ext cx="1035224" cy="137898"/>
            <a:chOff x="0" y="0"/>
            <a:chExt cx="1380298" cy="18386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" name="Group 8"/>
          <p:cNvGrpSpPr/>
          <p:nvPr/>
        </p:nvGrpSpPr>
        <p:grpSpPr>
          <a:xfrm rot="-10800000">
            <a:off x="13222653" y="-2382"/>
            <a:ext cx="1035224" cy="137898"/>
            <a:chOff x="0" y="0"/>
            <a:chExt cx="1380298" cy="18386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14640408" y="-4762"/>
            <a:ext cx="1035224" cy="137898"/>
            <a:chOff x="0" y="0"/>
            <a:chExt cx="1380298" cy="18386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0" y="10170498"/>
            <a:ext cx="18288000" cy="137160"/>
            <a:chOff x="0" y="0"/>
            <a:chExt cx="24384000" cy="1828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384000" cy="182880"/>
            </a:xfrm>
            <a:custGeom>
              <a:avLst/>
              <a:gdLst/>
              <a:ahLst/>
              <a:cxnLst/>
              <a:rect l="l" t="t" r="r" b="b"/>
              <a:pathLst>
                <a:path w="24384000" h="182880">
                  <a:moveTo>
                    <a:pt x="0" y="0"/>
                  </a:moveTo>
                  <a:lnTo>
                    <a:pt x="24384000" y="0"/>
                  </a:lnTo>
                  <a:lnTo>
                    <a:pt x="243840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45053" y="9034166"/>
            <a:ext cx="1269206" cy="1204913"/>
            <a:chOff x="0" y="0"/>
            <a:chExt cx="1692274" cy="1606550"/>
          </a:xfrm>
        </p:grpSpPr>
        <p:sp>
          <p:nvSpPr>
            <p:cNvPr id="15" name="Freeform 15"/>
            <p:cNvSpPr/>
            <p:nvPr/>
          </p:nvSpPr>
          <p:spPr>
            <a:xfrm>
              <a:off x="254" y="0"/>
              <a:ext cx="1691894" cy="1610487"/>
            </a:xfrm>
            <a:custGeom>
              <a:avLst/>
              <a:gdLst/>
              <a:ahLst/>
              <a:cxnLst/>
              <a:rect l="l" t="t" r="r" b="b"/>
              <a:pathLst>
                <a:path w="1691894" h="1610487">
                  <a:moveTo>
                    <a:pt x="449326" y="488061"/>
                  </a:moveTo>
                  <a:cubicBezTo>
                    <a:pt x="665607" y="419735"/>
                    <a:pt x="861060" y="491871"/>
                    <a:pt x="1058291" y="564007"/>
                  </a:cubicBezTo>
                  <a:cubicBezTo>
                    <a:pt x="1101979" y="579247"/>
                    <a:pt x="1145540" y="596265"/>
                    <a:pt x="1189228" y="611505"/>
                  </a:cubicBezTo>
                  <a:cubicBezTo>
                    <a:pt x="1229106" y="626745"/>
                    <a:pt x="1261364" y="619125"/>
                    <a:pt x="1286002" y="586867"/>
                  </a:cubicBezTo>
                  <a:cubicBezTo>
                    <a:pt x="1361948" y="489966"/>
                    <a:pt x="1498473" y="529844"/>
                    <a:pt x="1551559" y="596392"/>
                  </a:cubicBezTo>
                  <a:cubicBezTo>
                    <a:pt x="1572387" y="626745"/>
                    <a:pt x="1587627" y="659003"/>
                    <a:pt x="1576197" y="695198"/>
                  </a:cubicBezTo>
                  <a:cubicBezTo>
                    <a:pt x="1564767" y="729361"/>
                    <a:pt x="1580007" y="752221"/>
                    <a:pt x="1604645" y="769239"/>
                  </a:cubicBezTo>
                  <a:cubicBezTo>
                    <a:pt x="1612265" y="774954"/>
                    <a:pt x="1621663" y="780669"/>
                    <a:pt x="1631188" y="784479"/>
                  </a:cubicBezTo>
                  <a:cubicBezTo>
                    <a:pt x="1669161" y="799719"/>
                    <a:pt x="1691894" y="822452"/>
                    <a:pt x="1686179" y="868045"/>
                  </a:cubicBezTo>
                  <a:cubicBezTo>
                    <a:pt x="1678559" y="911733"/>
                    <a:pt x="1646301" y="951611"/>
                    <a:pt x="1602740" y="953516"/>
                  </a:cubicBezTo>
                  <a:cubicBezTo>
                    <a:pt x="1551559" y="957326"/>
                    <a:pt x="1500251" y="949706"/>
                    <a:pt x="1449070" y="943991"/>
                  </a:cubicBezTo>
                  <a:cubicBezTo>
                    <a:pt x="1435735" y="943991"/>
                    <a:pt x="1422527" y="936371"/>
                    <a:pt x="1411097" y="932561"/>
                  </a:cubicBezTo>
                  <a:cubicBezTo>
                    <a:pt x="1395857" y="1004697"/>
                    <a:pt x="1380744" y="1074928"/>
                    <a:pt x="1369314" y="1147191"/>
                  </a:cubicBezTo>
                  <a:cubicBezTo>
                    <a:pt x="1365504" y="1166241"/>
                    <a:pt x="1376934" y="1188974"/>
                    <a:pt x="1384554" y="1207897"/>
                  </a:cubicBezTo>
                  <a:cubicBezTo>
                    <a:pt x="1405382" y="1253490"/>
                    <a:pt x="1430147" y="1297178"/>
                    <a:pt x="1447165" y="1344676"/>
                  </a:cubicBezTo>
                  <a:cubicBezTo>
                    <a:pt x="1458595" y="1375029"/>
                    <a:pt x="1475613" y="1390269"/>
                    <a:pt x="1507871" y="1397889"/>
                  </a:cubicBezTo>
                  <a:cubicBezTo>
                    <a:pt x="1566672" y="1409319"/>
                    <a:pt x="1598930" y="1458595"/>
                    <a:pt x="1587500" y="1511808"/>
                  </a:cubicBezTo>
                  <a:cubicBezTo>
                    <a:pt x="1577975" y="1547876"/>
                    <a:pt x="1532509" y="1580134"/>
                    <a:pt x="1477518" y="1585849"/>
                  </a:cubicBezTo>
                  <a:cubicBezTo>
                    <a:pt x="1409192" y="1593469"/>
                    <a:pt x="1344676" y="1587754"/>
                    <a:pt x="1304925" y="1511808"/>
                  </a:cubicBezTo>
                  <a:cubicBezTo>
                    <a:pt x="1287907" y="1559306"/>
                    <a:pt x="1257554" y="1580134"/>
                    <a:pt x="1219581" y="1587754"/>
                  </a:cubicBezTo>
                  <a:cubicBezTo>
                    <a:pt x="1181608" y="1595374"/>
                    <a:pt x="1139952" y="1604899"/>
                    <a:pt x="1103884" y="1595374"/>
                  </a:cubicBezTo>
                  <a:cubicBezTo>
                    <a:pt x="1073531" y="1587754"/>
                    <a:pt x="1045083" y="1557401"/>
                    <a:pt x="1026160" y="1528953"/>
                  </a:cubicBezTo>
                  <a:cubicBezTo>
                    <a:pt x="963549" y="1426464"/>
                    <a:pt x="921766" y="1314323"/>
                    <a:pt x="893318" y="1192784"/>
                  </a:cubicBezTo>
                  <a:cubicBezTo>
                    <a:pt x="862965" y="1263015"/>
                    <a:pt x="834517" y="1333373"/>
                    <a:pt x="806069" y="1399794"/>
                  </a:cubicBezTo>
                  <a:cubicBezTo>
                    <a:pt x="851662" y="1422527"/>
                    <a:pt x="895223" y="1443482"/>
                    <a:pt x="938911" y="1466215"/>
                  </a:cubicBezTo>
                  <a:cubicBezTo>
                    <a:pt x="955929" y="1475740"/>
                    <a:pt x="974979" y="1488948"/>
                    <a:pt x="984504" y="1504188"/>
                  </a:cubicBezTo>
                  <a:cubicBezTo>
                    <a:pt x="995934" y="1523238"/>
                    <a:pt x="1007237" y="1547876"/>
                    <a:pt x="1005332" y="1566799"/>
                  </a:cubicBezTo>
                  <a:cubicBezTo>
                    <a:pt x="1001522" y="1597152"/>
                    <a:pt x="971169" y="1610487"/>
                    <a:pt x="944626" y="1606677"/>
                  </a:cubicBezTo>
                  <a:cubicBezTo>
                    <a:pt x="876300" y="1599057"/>
                    <a:pt x="809879" y="1587627"/>
                    <a:pt x="743585" y="1572514"/>
                  </a:cubicBezTo>
                  <a:cubicBezTo>
                    <a:pt x="709422" y="1564894"/>
                    <a:pt x="673354" y="1553464"/>
                    <a:pt x="641096" y="1536446"/>
                  </a:cubicBezTo>
                  <a:cubicBezTo>
                    <a:pt x="582295" y="1507998"/>
                    <a:pt x="563372" y="1464310"/>
                    <a:pt x="584200" y="1401572"/>
                  </a:cubicBezTo>
                  <a:cubicBezTo>
                    <a:pt x="610743" y="1321816"/>
                    <a:pt x="644906" y="1242060"/>
                    <a:pt x="675259" y="1160399"/>
                  </a:cubicBezTo>
                  <a:cubicBezTo>
                    <a:pt x="641096" y="1135761"/>
                    <a:pt x="603123" y="1110996"/>
                    <a:pt x="561467" y="1080643"/>
                  </a:cubicBezTo>
                  <a:cubicBezTo>
                    <a:pt x="546227" y="1205992"/>
                    <a:pt x="445770" y="1249680"/>
                    <a:pt x="358521" y="1304671"/>
                  </a:cubicBezTo>
                  <a:cubicBezTo>
                    <a:pt x="335788" y="1319911"/>
                    <a:pt x="312928" y="1331214"/>
                    <a:pt x="286385" y="1344549"/>
                  </a:cubicBezTo>
                  <a:cubicBezTo>
                    <a:pt x="301625" y="1365377"/>
                    <a:pt x="316738" y="1386332"/>
                    <a:pt x="328168" y="1407160"/>
                  </a:cubicBezTo>
                  <a:cubicBezTo>
                    <a:pt x="352806" y="1452753"/>
                    <a:pt x="352806" y="1486916"/>
                    <a:pt x="328168" y="1513459"/>
                  </a:cubicBezTo>
                  <a:cubicBezTo>
                    <a:pt x="303530" y="1538097"/>
                    <a:pt x="257937" y="1545717"/>
                    <a:pt x="220091" y="1521079"/>
                  </a:cubicBezTo>
                  <a:cubicBezTo>
                    <a:pt x="170815" y="1486916"/>
                    <a:pt x="125222" y="1450848"/>
                    <a:pt x="83439" y="1409065"/>
                  </a:cubicBezTo>
                  <a:cubicBezTo>
                    <a:pt x="0" y="1325499"/>
                    <a:pt x="1905" y="1298956"/>
                    <a:pt x="92964" y="1224915"/>
                  </a:cubicBezTo>
                  <a:cubicBezTo>
                    <a:pt x="157480" y="1169797"/>
                    <a:pt x="225806" y="1118616"/>
                    <a:pt x="292227" y="1067308"/>
                  </a:cubicBezTo>
                  <a:cubicBezTo>
                    <a:pt x="282702" y="1006602"/>
                    <a:pt x="273304" y="947674"/>
                    <a:pt x="265684" y="888746"/>
                  </a:cubicBezTo>
                  <a:cubicBezTo>
                    <a:pt x="252349" y="774827"/>
                    <a:pt x="269494" y="670306"/>
                    <a:pt x="337820" y="571627"/>
                  </a:cubicBezTo>
                  <a:cubicBezTo>
                    <a:pt x="362458" y="535559"/>
                    <a:pt x="364363" y="480441"/>
                    <a:pt x="368173" y="434848"/>
                  </a:cubicBezTo>
                  <a:cubicBezTo>
                    <a:pt x="368173" y="417703"/>
                    <a:pt x="349250" y="394970"/>
                    <a:pt x="334010" y="379730"/>
                  </a:cubicBezTo>
                  <a:cubicBezTo>
                    <a:pt x="318770" y="364490"/>
                    <a:pt x="297942" y="356997"/>
                    <a:pt x="280924" y="343662"/>
                  </a:cubicBezTo>
                  <a:cubicBezTo>
                    <a:pt x="212598" y="298069"/>
                    <a:pt x="193675" y="244856"/>
                    <a:pt x="218313" y="165100"/>
                  </a:cubicBezTo>
                  <a:cubicBezTo>
                    <a:pt x="222123" y="151765"/>
                    <a:pt x="227838" y="140462"/>
                    <a:pt x="229743" y="129032"/>
                  </a:cubicBezTo>
                  <a:cubicBezTo>
                    <a:pt x="235458" y="98679"/>
                    <a:pt x="225933" y="81534"/>
                    <a:pt x="193675" y="79629"/>
                  </a:cubicBezTo>
                  <a:cubicBezTo>
                    <a:pt x="176657" y="79629"/>
                    <a:pt x="159512" y="79629"/>
                    <a:pt x="140589" y="79629"/>
                  </a:cubicBezTo>
                  <a:cubicBezTo>
                    <a:pt x="114046" y="79629"/>
                    <a:pt x="94996" y="68199"/>
                    <a:pt x="93218" y="37846"/>
                  </a:cubicBezTo>
                  <a:cubicBezTo>
                    <a:pt x="88900" y="7620"/>
                    <a:pt x="111633" y="0"/>
                    <a:pt x="132588" y="0"/>
                  </a:cubicBezTo>
                  <a:cubicBezTo>
                    <a:pt x="166751" y="0"/>
                    <a:pt x="199009" y="0"/>
                    <a:pt x="231267" y="7620"/>
                  </a:cubicBezTo>
                  <a:cubicBezTo>
                    <a:pt x="290068" y="22860"/>
                    <a:pt x="320421" y="79756"/>
                    <a:pt x="305308" y="140589"/>
                  </a:cubicBezTo>
                  <a:cubicBezTo>
                    <a:pt x="274955" y="252603"/>
                    <a:pt x="278765" y="258318"/>
                    <a:pt x="379349" y="317246"/>
                  </a:cubicBezTo>
                  <a:cubicBezTo>
                    <a:pt x="428625" y="345694"/>
                    <a:pt x="449580" y="387477"/>
                    <a:pt x="449580" y="442595"/>
                  </a:cubicBezTo>
                  <a:cubicBezTo>
                    <a:pt x="449580" y="457835"/>
                    <a:pt x="449580" y="472948"/>
                    <a:pt x="449580" y="488188"/>
                  </a:cubicBezTo>
                  <a:close/>
                  <a:moveTo>
                    <a:pt x="1603121" y="864235"/>
                  </a:moveTo>
                  <a:cubicBezTo>
                    <a:pt x="1586103" y="854710"/>
                    <a:pt x="1574673" y="847090"/>
                    <a:pt x="1563243" y="839597"/>
                  </a:cubicBezTo>
                  <a:cubicBezTo>
                    <a:pt x="1512062" y="803529"/>
                    <a:pt x="1479804" y="761746"/>
                    <a:pt x="1498727" y="691515"/>
                  </a:cubicBezTo>
                  <a:cubicBezTo>
                    <a:pt x="1502537" y="674370"/>
                    <a:pt x="1487297" y="645922"/>
                    <a:pt x="1472184" y="632587"/>
                  </a:cubicBezTo>
                  <a:cubicBezTo>
                    <a:pt x="1430401" y="594614"/>
                    <a:pt x="1375410" y="598424"/>
                    <a:pt x="1337437" y="644017"/>
                  </a:cubicBezTo>
                  <a:cubicBezTo>
                    <a:pt x="1284351" y="706628"/>
                    <a:pt x="1223645" y="712343"/>
                    <a:pt x="1151509" y="683895"/>
                  </a:cubicBezTo>
                  <a:cubicBezTo>
                    <a:pt x="1079246" y="653288"/>
                    <a:pt x="1007110" y="626618"/>
                    <a:pt x="933196" y="601980"/>
                  </a:cubicBezTo>
                  <a:cubicBezTo>
                    <a:pt x="809879" y="562102"/>
                    <a:pt x="684657" y="524129"/>
                    <a:pt x="551815" y="544957"/>
                  </a:cubicBezTo>
                  <a:cubicBezTo>
                    <a:pt x="458851" y="560197"/>
                    <a:pt x="390525" y="605663"/>
                    <a:pt x="362077" y="700659"/>
                  </a:cubicBezTo>
                  <a:cubicBezTo>
                    <a:pt x="324104" y="818388"/>
                    <a:pt x="343154" y="936117"/>
                    <a:pt x="375412" y="1050036"/>
                  </a:cubicBezTo>
                  <a:cubicBezTo>
                    <a:pt x="384937" y="1086104"/>
                    <a:pt x="377317" y="1107059"/>
                    <a:pt x="348869" y="1127887"/>
                  </a:cubicBezTo>
                  <a:cubicBezTo>
                    <a:pt x="303276" y="1158240"/>
                    <a:pt x="259715" y="1190498"/>
                    <a:pt x="217932" y="1224788"/>
                  </a:cubicBezTo>
                  <a:cubicBezTo>
                    <a:pt x="179959" y="1253236"/>
                    <a:pt x="143891" y="1287399"/>
                    <a:pt x="102235" y="1323594"/>
                  </a:cubicBezTo>
                  <a:cubicBezTo>
                    <a:pt x="153416" y="1367282"/>
                    <a:pt x="199009" y="1407160"/>
                    <a:pt x="242570" y="1445133"/>
                  </a:cubicBezTo>
                  <a:cubicBezTo>
                    <a:pt x="246380" y="1441323"/>
                    <a:pt x="250190" y="1437513"/>
                    <a:pt x="254000" y="1433703"/>
                  </a:cubicBezTo>
                  <a:cubicBezTo>
                    <a:pt x="235077" y="1412875"/>
                    <a:pt x="219837" y="1391920"/>
                    <a:pt x="200914" y="1371092"/>
                  </a:cubicBezTo>
                  <a:cubicBezTo>
                    <a:pt x="166751" y="1335024"/>
                    <a:pt x="170561" y="1314069"/>
                    <a:pt x="214249" y="1289431"/>
                  </a:cubicBezTo>
                  <a:cubicBezTo>
                    <a:pt x="278765" y="1255268"/>
                    <a:pt x="343281" y="1217295"/>
                    <a:pt x="407797" y="1179322"/>
                  </a:cubicBezTo>
                  <a:cubicBezTo>
                    <a:pt x="455168" y="1150874"/>
                    <a:pt x="481838" y="1109091"/>
                    <a:pt x="483743" y="1052068"/>
                  </a:cubicBezTo>
                  <a:cubicBezTo>
                    <a:pt x="485648" y="1014095"/>
                    <a:pt x="485648" y="976122"/>
                    <a:pt x="487553" y="938149"/>
                  </a:cubicBezTo>
                  <a:cubicBezTo>
                    <a:pt x="489458" y="909701"/>
                    <a:pt x="476123" y="873633"/>
                    <a:pt x="521716" y="867918"/>
                  </a:cubicBezTo>
                  <a:cubicBezTo>
                    <a:pt x="552069" y="864108"/>
                    <a:pt x="561594" y="881253"/>
                    <a:pt x="563499" y="936244"/>
                  </a:cubicBezTo>
                  <a:cubicBezTo>
                    <a:pt x="565404" y="960882"/>
                    <a:pt x="559689" y="989457"/>
                    <a:pt x="588137" y="1006475"/>
                  </a:cubicBezTo>
                  <a:cubicBezTo>
                    <a:pt x="626110" y="1029208"/>
                    <a:pt x="662178" y="1057783"/>
                    <a:pt x="698119" y="1080516"/>
                  </a:cubicBezTo>
                  <a:cubicBezTo>
                    <a:pt x="785368" y="1133729"/>
                    <a:pt x="783463" y="1131824"/>
                    <a:pt x="741807" y="1222883"/>
                  </a:cubicBezTo>
                  <a:cubicBezTo>
                    <a:pt x="707644" y="1296924"/>
                    <a:pt x="679196" y="1372870"/>
                    <a:pt x="645033" y="1456436"/>
                  </a:cubicBezTo>
                  <a:cubicBezTo>
                    <a:pt x="719074" y="1479169"/>
                    <a:pt x="785368" y="1500124"/>
                    <a:pt x="851789" y="1520952"/>
                  </a:cubicBezTo>
                  <a:cubicBezTo>
                    <a:pt x="853694" y="1517142"/>
                    <a:pt x="855599" y="1513332"/>
                    <a:pt x="855599" y="1509522"/>
                  </a:cubicBezTo>
                  <a:cubicBezTo>
                    <a:pt x="830961" y="1499997"/>
                    <a:pt x="806323" y="1488694"/>
                    <a:pt x="781558" y="1477264"/>
                  </a:cubicBezTo>
                  <a:cubicBezTo>
                    <a:pt x="734187" y="1458214"/>
                    <a:pt x="717042" y="1422146"/>
                    <a:pt x="734187" y="1374775"/>
                  </a:cubicBezTo>
                  <a:cubicBezTo>
                    <a:pt x="739902" y="1355725"/>
                    <a:pt x="749427" y="1338707"/>
                    <a:pt x="755015" y="1321562"/>
                  </a:cubicBezTo>
                  <a:cubicBezTo>
                    <a:pt x="779653" y="1260856"/>
                    <a:pt x="802386" y="1200023"/>
                    <a:pt x="823341" y="1137412"/>
                  </a:cubicBezTo>
                  <a:cubicBezTo>
                    <a:pt x="829056" y="1124077"/>
                    <a:pt x="823341" y="1103249"/>
                    <a:pt x="815721" y="1089914"/>
                  </a:cubicBezTo>
                  <a:cubicBezTo>
                    <a:pt x="773938" y="1021588"/>
                    <a:pt x="732282" y="955040"/>
                    <a:pt x="658241" y="915162"/>
                  </a:cubicBezTo>
                  <a:cubicBezTo>
                    <a:pt x="639318" y="903732"/>
                    <a:pt x="618363" y="886714"/>
                    <a:pt x="639318" y="860044"/>
                  </a:cubicBezTo>
                  <a:cubicBezTo>
                    <a:pt x="656336" y="835406"/>
                    <a:pt x="681101" y="833501"/>
                    <a:pt x="703834" y="852424"/>
                  </a:cubicBezTo>
                  <a:cubicBezTo>
                    <a:pt x="770255" y="903732"/>
                    <a:pt x="847979" y="932180"/>
                    <a:pt x="929640" y="947420"/>
                  </a:cubicBezTo>
                  <a:cubicBezTo>
                    <a:pt x="1024509" y="964565"/>
                    <a:pt x="1018794" y="975868"/>
                    <a:pt x="997966" y="1053719"/>
                  </a:cubicBezTo>
                  <a:cubicBezTo>
                    <a:pt x="986536" y="1095502"/>
                    <a:pt x="967613" y="1143000"/>
                    <a:pt x="975233" y="1182878"/>
                  </a:cubicBezTo>
                  <a:cubicBezTo>
                    <a:pt x="997966" y="1289177"/>
                    <a:pt x="1034034" y="1391793"/>
                    <a:pt x="1090930" y="1484757"/>
                  </a:cubicBezTo>
                  <a:cubicBezTo>
                    <a:pt x="1121283" y="1534160"/>
                    <a:pt x="1168654" y="1537970"/>
                    <a:pt x="1216152" y="1496187"/>
                  </a:cubicBezTo>
                  <a:cubicBezTo>
                    <a:pt x="1202817" y="1492377"/>
                    <a:pt x="1189609" y="1486662"/>
                    <a:pt x="1178179" y="1486662"/>
                  </a:cubicBezTo>
                  <a:cubicBezTo>
                    <a:pt x="1136396" y="1486662"/>
                    <a:pt x="1109853" y="1463929"/>
                    <a:pt x="1096645" y="1425956"/>
                  </a:cubicBezTo>
                  <a:cubicBezTo>
                    <a:pt x="1073912" y="1365250"/>
                    <a:pt x="1049274" y="1304417"/>
                    <a:pt x="1028319" y="1241806"/>
                  </a:cubicBezTo>
                  <a:cubicBezTo>
                    <a:pt x="1024509" y="1228471"/>
                    <a:pt x="1020699" y="1207643"/>
                    <a:pt x="1026414" y="1196213"/>
                  </a:cubicBezTo>
                  <a:cubicBezTo>
                    <a:pt x="1041654" y="1160145"/>
                    <a:pt x="1062482" y="1127887"/>
                    <a:pt x="1085215" y="1095629"/>
                  </a:cubicBezTo>
                  <a:cubicBezTo>
                    <a:pt x="1090930" y="1088009"/>
                    <a:pt x="1104138" y="1082294"/>
                    <a:pt x="1113663" y="1080389"/>
                  </a:cubicBezTo>
                  <a:cubicBezTo>
                    <a:pt x="1144016" y="1078484"/>
                    <a:pt x="1174369" y="1078484"/>
                    <a:pt x="1204722" y="1076579"/>
                  </a:cubicBezTo>
                  <a:cubicBezTo>
                    <a:pt x="1236980" y="1074674"/>
                    <a:pt x="1253998" y="1088009"/>
                    <a:pt x="1253998" y="1122172"/>
                  </a:cubicBezTo>
                  <a:cubicBezTo>
                    <a:pt x="1255903" y="1152525"/>
                    <a:pt x="1250188" y="1186688"/>
                    <a:pt x="1261618" y="1213358"/>
                  </a:cubicBezTo>
                  <a:cubicBezTo>
                    <a:pt x="1295781" y="1300734"/>
                    <a:pt x="1333754" y="1388110"/>
                    <a:pt x="1375410" y="1471676"/>
                  </a:cubicBezTo>
                  <a:cubicBezTo>
                    <a:pt x="1398143" y="1519174"/>
                    <a:pt x="1472184" y="1522984"/>
                    <a:pt x="1513840" y="1481201"/>
                  </a:cubicBezTo>
                  <a:cubicBezTo>
                    <a:pt x="1493012" y="1475486"/>
                    <a:pt x="1475867" y="1465961"/>
                    <a:pt x="1456944" y="1465961"/>
                  </a:cubicBezTo>
                  <a:cubicBezTo>
                    <a:pt x="1418971" y="1467866"/>
                    <a:pt x="1405763" y="1446911"/>
                    <a:pt x="1392428" y="1416558"/>
                  </a:cubicBezTo>
                  <a:cubicBezTo>
                    <a:pt x="1367790" y="1357630"/>
                    <a:pt x="1341247" y="1298829"/>
                    <a:pt x="1310894" y="1241806"/>
                  </a:cubicBezTo>
                  <a:cubicBezTo>
                    <a:pt x="1288161" y="1198118"/>
                    <a:pt x="1288161" y="1154430"/>
                    <a:pt x="1295654" y="1106932"/>
                  </a:cubicBezTo>
                  <a:cubicBezTo>
                    <a:pt x="1307084" y="1044321"/>
                    <a:pt x="1312672" y="981583"/>
                    <a:pt x="1322197" y="920877"/>
                  </a:cubicBezTo>
                  <a:cubicBezTo>
                    <a:pt x="1326007" y="905637"/>
                    <a:pt x="1331722" y="888619"/>
                    <a:pt x="1343025" y="879094"/>
                  </a:cubicBezTo>
                  <a:cubicBezTo>
                    <a:pt x="1373378" y="852551"/>
                    <a:pt x="1405636" y="839216"/>
                    <a:pt x="1447419" y="858266"/>
                  </a:cubicBezTo>
                  <a:cubicBezTo>
                    <a:pt x="1464437" y="867791"/>
                    <a:pt x="1485392" y="873506"/>
                    <a:pt x="1504315" y="875411"/>
                  </a:cubicBezTo>
                  <a:cubicBezTo>
                    <a:pt x="1534668" y="879221"/>
                    <a:pt x="1568831" y="892556"/>
                    <a:pt x="1602994" y="863981"/>
                  </a:cubicBezTo>
                  <a:close/>
                  <a:moveTo>
                    <a:pt x="1176020" y="1162177"/>
                  </a:moveTo>
                  <a:cubicBezTo>
                    <a:pt x="1122934" y="1160272"/>
                    <a:pt x="1096391" y="1198245"/>
                    <a:pt x="1113409" y="1243838"/>
                  </a:cubicBezTo>
                  <a:cubicBezTo>
                    <a:pt x="1124839" y="1274191"/>
                    <a:pt x="1136142" y="1304544"/>
                    <a:pt x="1147572" y="1335024"/>
                  </a:cubicBezTo>
                  <a:cubicBezTo>
                    <a:pt x="1160907" y="1380617"/>
                    <a:pt x="1176020" y="1424305"/>
                    <a:pt x="1236726" y="1418590"/>
                  </a:cubicBezTo>
                  <a:cubicBezTo>
                    <a:pt x="1242441" y="1418590"/>
                    <a:pt x="1248156" y="1422400"/>
                    <a:pt x="1253744" y="1424305"/>
                  </a:cubicBezTo>
                  <a:cubicBezTo>
                    <a:pt x="1234821" y="1333119"/>
                    <a:pt x="1166495" y="1259078"/>
                    <a:pt x="1176020" y="1162304"/>
                  </a:cubicBezTo>
                  <a:close/>
                  <a:moveTo>
                    <a:pt x="904748" y="1084326"/>
                  </a:moveTo>
                  <a:cubicBezTo>
                    <a:pt x="910463" y="1063498"/>
                    <a:pt x="914273" y="1046353"/>
                    <a:pt x="919988" y="1027303"/>
                  </a:cubicBezTo>
                  <a:cubicBezTo>
                    <a:pt x="901065" y="1021588"/>
                    <a:pt x="883920" y="1017778"/>
                    <a:pt x="863092" y="1012063"/>
                  </a:cubicBezTo>
                  <a:cubicBezTo>
                    <a:pt x="878332" y="1038606"/>
                    <a:pt x="889635" y="1059561"/>
                    <a:pt x="904875" y="108419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8100000">
            <a:off x="-144320" y="97461"/>
            <a:ext cx="2152581" cy="1511680"/>
            <a:chOff x="0" y="0"/>
            <a:chExt cx="2870108" cy="201557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870200" cy="2015490"/>
            </a:xfrm>
            <a:custGeom>
              <a:avLst/>
              <a:gdLst/>
              <a:ahLst/>
              <a:cxnLst/>
              <a:rect l="l" t="t" r="r" b="b"/>
              <a:pathLst>
                <a:path w="2870200" h="2015490">
                  <a:moveTo>
                    <a:pt x="1808607" y="497586"/>
                  </a:moveTo>
                  <a:cubicBezTo>
                    <a:pt x="1707388" y="393827"/>
                    <a:pt x="1602613" y="307848"/>
                    <a:pt x="1469898" y="264922"/>
                  </a:cubicBezTo>
                  <a:cubicBezTo>
                    <a:pt x="1445514" y="257810"/>
                    <a:pt x="1400048" y="264922"/>
                    <a:pt x="1386078" y="282829"/>
                  </a:cubicBezTo>
                  <a:cubicBezTo>
                    <a:pt x="1368679" y="304292"/>
                    <a:pt x="1372108" y="343662"/>
                    <a:pt x="1375664" y="375920"/>
                  </a:cubicBezTo>
                  <a:cubicBezTo>
                    <a:pt x="1382649" y="429641"/>
                    <a:pt x="1396619" y="483362"/>
                    <a:pt x="1400048" y="537083"/>
                  </a:cubicBezTo>
                  <a:cubicBezTo>
                    <a:pt x="1208151" y="264922"/>
                    <a:pt x="939292" y="114554"/>
                    <a:pt x="628523" y="50165"/>
                  </a:cubicBezTo>
                  <a:cubicBezTo>
                    <a:pt x="460883" y="14351"/>
                    <a:pt x="282829" y="10795"/>
                    <a:pt x="111760" y="0"/>
                  </a:cubicBezTo>
                  <a:cubicBezTo>
                    <a:pt x="76835" y="0"/>
                    <a:pt x="20955" y="21463"/>
                    <a:pt x="10414" y="46482"/>
                  </a:cubicBezTo>
                  <a:cubicBezTo>
                    <a:pt x="0" y="75184"/>
                    <a:pt x="17399" y="128778"/>
                    <a:pt x="38354" y="157480"/>
                  </a:cubicBezTo>
                  <a:cubicBezTo>
                    <a:pt x="178054" y="354330"/>
                    <a:pt x="244348" y="576326"/>
                    <a:pt x="251333" y="816229"/>
                  </a:cubicBezTo>
                  <a:cubicBezTo>
                    <a:pt x="258318" y="1038225"/>
                    <a:pt x="296672" y="1252982"/>
                    <a:pt x="411988" y="1442720"/>
                  </a:cubicBezTo>
                  <a:cubicBezTo>
                    <a:pt x="576072" y="1718437"/>
                    <a:pt x="830961" y="1865122"/>
                    <a:pt x="1124331" y="1940306"/>
                  </a:cubicBezTo>
                  <a:cubicBezTo>
                    <a:pt x="1295400" y="1979676"/>
                    <a:pt x="1470025" y="1997583"/>
                    <a:pt x="1648079" y="2011934"/>
                  </a:cubicBezTo>
                  <a:cubicBezTo>
                    <a:pt x="1703959" y="2015490"/>
                    <a:pt x="1766824" y="1979676"/>
                    <a:pt x="1826133" y="1958213"/>
                  </a:cubicBezTo>
                  <a:cubicBezTo>
                    <a:pt x="2049653" y="1883029"/>
                    <a:pt x="2259076" y="1789938"/>
                    <a:pt x="2433701" y="1625219"/>
                  </a:cubicBezTo>
                  <a:cubicBezTo>
                    <a:pt x="2650236" y="1421130"/>
                    <a:pt x="2716530" y="1167003"/>
                    <a:pt x="2695575" y="873379"/>
                  </a:cubicBezTo>
                  <a:cubicBezTo>
                    <a:pt x="2685161" y="740918"/>
                    <a:pt x="2681605" y="608457"/>
                    <a:pt x="2685161" y="475996"/>
                  </a:cubicBezTo>
                  <a:cubicBezTo>
                    <a:pt x="2692146" y="397256"/>
                    <a:pt x="2744470" y="336423"/>
                    <a:pt x="2814320" y="289814"/>
                  </a:cubicBezTo>
                  <a:cubicBezTo>
                    <a:pt x="2842260" y="268351"/>
                    <a:pt x="2870200" y="221742"/>
                    <a:pt x="2866644" y="189611"/>
                  </a:cubicBezTo>
                  <a:cubicBezTo>
                    <a:pt x="2866644" y="132334"/>
                    <a:pt x="2814320" y="135890"/>
                    <a:pt x="2768854" y="139446"/>
                  </a:cubicBezTo>
                  <a:cubicBezTo>
                    <a:pt x="2419731" y="168148"/>
                    <a:pt x="2094992" y="268351"/>
                    <a:pt x="1808607" y="497459"/>
                  </a:cubicBezTo>
                  <a:close/>
                  <a:moveTo>
                    <a:pt x="1176655" y="1217168"/>
                  </a:moveTo>
                  <a:cubicBezTo>
                    <a:pt x="1155700" y="1195705"/>
                    <a:pt x="1145286" y="1188466"/>
                    <a:pt x="1138301" y="1174242"/>
                  </a:cubicBezTo>
                  <a:cubicBezTo>
                    <a:pt x="995172" y="945134"/>
                    <a:pt x="851916" y="716026"/>
                    <a:pt x="712343" y="483362"/>
                  </a:cubicBezTo>
                  <a:cubicBezTo>
                    <a:pt x="684403" y="440436"/>
                    <a:pt x="656463" y="408178"/>
                    <a:pt x="607568" y="429641"/>
                  </a:cubicBezTo>
                  <a:cubicBezTo>
                    <a:pt x="555244" y="454660"/>
                    <a:pt x="551688" y="501269"/>
                    <a:pt x="579628" y="551307"/>
                  </a:cubicBezTo>
                  <a:cubicBezTo>
                    <a:pt x="705358" y="801878"/>
                    <a:pt x="844931" y="1041781"/>
                    <a:pt x="1019556" y="1260221"/>
                  </a:cubicBezTo>
                  <a:cubicBezTo>
                    <a:pt x="1082421" y="1338961"/>
                    <a:pt x="1155700" y="1407033"/>
                    <a:pt x="1204595" y="1492885"/>
                  </a:cubicBezTo>
                  <a:cubicBezTo>
                    <a:pt x="1270889" y="1603883"/>
                    <a:pt x="1316355" y="1725549"/>
                    <a:pt x="1372235" y="1840103"/>
                  </a:cubicBezTo>
                  <a:cubicBezTo>
                    <a:pt x="1229106" y="1822196"/>
                    <a:pt x="1078992" y="1782826"/>
                    <a:pt x="935736" y="1714754"/>
                  </a:cubicBezTo>
                  <a:cubicBezTo>
                    <a:pt x="600583" y="1553591"/>
                    <a:pt x="418973" y="1278001"/>
                    <a:pt x="398018" y="902081"/>
                  </a:cubicBezTo>
                  <a:cubicBezTo>
                    <a:pt x="384048" y="644271"/>
                    <a:pt x="356108" y="393700"/>
                    <a:pt x="219964" y="171704"/>
                  </a:cubicBezTo>
                  <a:cubicBezTo>
                    <a:pt x="216535" y="164592"/>
                    <a:pt x="219964" y="157353"/>
                    <a:pt x="219964" y="150241"/>
                  </a:cubicBezTo>
                  <a:cubicBezTo>
                    <a:pt x="432943" y="150241"/>
                    <a:pt x="635508" y="182499"/>
                    <a:pt x="830961" y="268351"/>
                  </a:cubicBezTo>
                  <a:cubicBezTo>
                    <a:pt x="1033526" y="354330"/>
                    <a:pt x="1197610" y="483108"/>
                    <a:pt x="1302385" y="680085"/>
                  </a:cubicBezTo>
                  <a:cubicBezTo>
                    <a:pt x="1319784" y="715899"/>
                    <a:pt x="1326769" y="744474"/>
                    <a:pt x="1302385" y="780288"/>
                  </a:cubicBezTo>
                  <a:cubicBezTo>
                    <a:pt x="1215136" y="905637"/>
                    <a:pt x="1180211" y="1048766"/>
                    <a:pt x="1176655" y="1217041"/>
                  </a:cubicBezTo>
                  <a:close/>
                  <a:moveTo>
                    <a:pt x="2046097" y="876935"/>
                  </a:moveTo>
                  <a:cubicBezTo>
                    <a:pt x="2000758" y="787400"/>
                    <a:pt x="1955292" y="697992"/>
                    <a:pt x="1906397" y="608457"/>
                  </a:cubicBezTo>
                  <a:cubicBezTo>
                    <a:pt x="2105406" y="447294"/>
                    <a:pt x="2328926" y="361442"/>
                    <a:pt x="2576830" y="314833"/>
                  </a:cubicBezTo>
                  <a:cubicBezTo>
                    <a:pt x="2566416" y="364998"/>
                    <a:pt x="2548890" y="404368"/>
                    <a:pt x="2545461" y="447294"/>
                  </a:cubicBezTo>
                  <a:cubicBezTo>
                    <a:pt x="2545461" y="604774"/>
                    <a:pt x="2538476" y="765937"/>
                    <a:pt x="2552446" y="923417"/>
                  </a:cubicBezTo>
                  <a:cubicBezTo>
                    <a:pt x="2587371" y="1342263"/>
                    <a:pt x="2276602" y="1642999"/>
                    <a:pt x="1951863" y="1750441"/>
                  </a:cubicBezTo>
                  <a:cubicBezTo>
                    <a:pt x="1990217" y="1635887"/>
                    <a:pt x="2042668" y="1517777"/>
                    <a:pt x="2077593" y="1395984"/>
                  </a:cubicBezTo>
                  <a:cubicBezTo>
                    <a:pt x="2098548" y="1313688"/>
                    <a:pt x="2088007" y="1224153"/>
                    <a:pt x="2108962" y="1141857"/>
                  </a:cubicBezTo>
                  <a:cubicBezTo>
                    <a:pt x="2143887" y="987933"/>
                    <a:pt x="2220722" y="855472"/>
                    <a:pt x="2321941" y="737362"/>
                  </a:cubicBezTo>
                  <a:cubicBezTo>
                    <a:pt x="2356866" y="694436"/>
                    <a:pt x="2363851" y="658622"/>
                    <a:pt x="2321941" y="619252"/>
                  </a:cubicBezTo>
                  <a:cubicBezTo>
                    <a:pt x="2276602" y="576326"/>
                    <a:pt x="2241677" y="601345"/>
                    <a:pt x="2210181" y="640715"/>
                  </a:cubicBezTo>
                  <a:cubicBezTo>
                    <a:pt x="2154301" y="715899"/>
                    <a:pt x="2098421" y="798195"/>
                    <a:pt x="2046097" y="877062"/>
                  </a:cubicBezTo>
                  <a:close/>
                  <a:moveTo>
                    <a:pt x="1543304" y="465455"/>
                  </a:moveTo>
                  <a:cubicBezTo>
                    <a:pt x="2014728" y="823468"/>
                    <a:pt x="2088007" y="1371219"/>
                    <a:pt x="1724914" y="1782953"/>
                  </a:cubicBezTo>
                  <a:cubicBezTo>
                    <a:pt x="1724914" y="1757934"/>
                    <a:pt x="1721485" y="1736471"/>
                    <a:pt x="1724914" y="1718564"/>
                  </a:cubicBezTo>
                  <a:cubicBezTo>
                    <a:pt x="1745869" y="1428623"/>
                    <a:pt x="1742313" y="1142111"/>
                    <a:pt x="1710944" y="855726"/>
                  </a:cubicBezTo>
                  <a:cubicBezTo>
                    <a:pt x="1703959" y="798449"/>
                    <a:pt x="1672590" y="773430"/>
                    <a:pt x="1623695" y="776986"/>
                  </a:cubicBezTo>
                  <a:cubicBezTo>
                    <a:pt x="1571371" y="780542"/>
                    <a:pt x="1564386" y="819912"/>
                    <a:pt x="1567815" y="866521"/>
                  </a:cubicBezTo>
                  <a:cubicBezTo>
                    <a:pt x="1578229" y="966724"/>
                    <a:pt x="1592199" y="1067054"/>
                    <a:pt x="1592199" y="1170813"/>
                  </a:cubicBezTo>
                  <a:cubicBezTo>
                    <a:pt x="1595628" y="1378458"/>
                    <a:pt x="1592199" y="1586103"/>
                    <a:pt x="1588770" y="1811655"/>
                  </a:cubicBezTo>
                  <a:cubicBezTo>
                    <a:pt x="1560830" y="1793748"/>
                    <a:pt x="1550416" y="1786636"/>
                    <a:pt x="1543431" y="1779397"/>
                  </a:cubicBezTo>
                  <a:cubicBezTo>
                    <a:pt x="1316482" y="1582547"/>
                    <a:pt x="1246632" y="1188720"/>
                    <a:pt x="1393317" y="923798"/>
                  </a:cubicBezTo>
                  <a:cubicBezTo>
                    <a:pt x="1473581" y="784225"/>
                    <a:pt x="1564386" y="651764"/>
                    <a:pt x="1543431" y="46558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" name="Group 18"/>
          <p:cNvGrpSpPr/>
          <p:nvPr/>
        </p:nvGrpSpPr>
        <p:grpSpPr>
          <a:xfrm rot="-10800000">
            <a:off x="7111069" y="8991"/>
            <a:ext cx="1078125" cy="143613"/>
            <a:chOff x="0" y="0"/>
            <a:chExt cx="1437500" cy="19148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0" name="Group 20"/>
          <p:cNvGrpSpPr/>
          <p:nvPr/>
        </p:nvGrpSpPr>
        <p:grpSpPr>
          <a:xfrm rot="-10800000">
            <a:off x="5634560" y="6512"/>
            <a:ext cx="1078125" cy="143613"/>
            <a:chOff x="0" y="0"/>
            <a:chExt cx="1437500" cy="19148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2" name="Group 22"/>
          <p:cNvGrpSpPr/>
          <p:nvPr/>
        </p:nvGrpSpPr>
        <p:grpSpPr>
          <a:xfrm rot="-10800000">
            <a:off x="4158050" y="8991"/>
            <a:ext cx="1078125" cy="143613"/>
            <a:chOff x="0" y="0"/>
            <a:chExt cx="1437500" cy="19148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 rot="-10800000">
            <a:off x="2681541" y="6512"/>
            <a:ext cx="1078125" cy="143613"/>
            <a:chOff x="0" y="0"/>
            <a:chExt cx="1437500" cy="19148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26" name="TextBox 26"/>
          <p:cNvSpPr txBox="1"/>
          <p:nvPr/>
        </p:nvSpPr>
        <p:spPr>
          <a:xfrm>
            <a:off x="555543" y="650234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spc="119" dirty="0">
                <a:solidFill>
                  <a:srgbClr val="63A53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8100" spc="119" dirty="0">
              <a:solidFill>
                <a:srgbClr val="63A53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9345016" y="5783979"/>
            <a:ext cx="2076966" cy="4503021"/>
            <a:chOff x="0" y="0"/>
            <a:chExt cx="2769288" cy="6004028"/>
          </a:xfrm>
        </p:grpSpPr>
        <p:sp>
          <p:nvSpPr>
            <p:cNvPr id="28" name="Freeform 28"/>
            <p:cNvSpPr/>
            <p:nvPr/>
          </p:nvSpPr>
          <p:spPr>
            <a:xfrm>
              <a:off x="0" y="-3429"/>
              <a:ext cx="2781173" cy="6007227"/>
            </a:xfrm>
            <a:custGeom>
              <a:avLst/>
              <a:gdLst/>
              <a:ahLst/>
              <a:cxnLst/>
              <a:rect l="l" t="t" r="r" b="b"/>
              <a:pathLst>
                <a:path w="2781173" h="6007227">
                  <a:moveTo>
                    <a:pt x="190627" y="4064"/>
                  </a:moveTo>
                  <a:cubicBezTo>
                    <a:pt x="206883" y="0"/>
                    <a:pt x="240284" y="16256"/>
                    <a:pt x="249428" y="32512"/>
                  </a:cubicBezTo>
                  <a:cubicBezTo>
                    <a:pt x="288925" y="101473"/>
                    <a:pt x="332613" y="170434"/>
                    <a:pt x="355981" y="244475"/>
                  </a:cubicBezTo>
                  <a:cubicBezTo>
                    <a:pt x="422910" y="458470"/>
                    <a:pt x="482727" y="675513"/>
                    <a:pt x="542671" y="892556"/>
                  </a:cubicBezTo>
                  <a:cubicBezTo>
                    <a:pt x="552831" y="929132"/>
                    <a:pt x="568071" y="949325"/>
                    <a:pt x="602488" y="964565"/>
                  </a:cubicBezTo>
                  <a:cubicBezTo>
                    <a:pt x="756666" y="1034542"/>
                    <a:pt x="912876" y="1103503"/>
                    <a:pt x="1082294" y="1113663"/>
                  </a:cubicBezTo>
                  <a:cubicBezTo>
                    <a:pt x="1229360" y="1122807"/>
                    <a:pt x="1378458" y="1108583"/>
                    <a:pt x="1525524" y="1100455"/>
                  </a:cubicBezTo>
                  <a:cubicBezTo>
                    <a:pt x="1579245" y="1097407"/>
                    <a:pt x="1632077" y="1083183"/>
                    <a:pt x="1684782" y="1073023"/>
                  </a:cubicBezTo>
                  <a:cubicBezTo>
                    <a:pt x="1777111" y="1054735"/>
                    <a:pt x="1862328" y="1019302"/>
                    <a:pt x="1938401" y="963422"/>
                  </a:cubicBezTo>
                  <a:cubicBezTo>
                    <a:pt x="2165604" y="798068"/>
                    <a:pt x="2392807" y="634746"/>
                    <a:pt x="2620010" y="469392"/>
                  </a:cubicBezTo>
                  <a:cubicBezTo>
                    <a:pt x="2626106" y="464312"/>
                    <a:pt x="2633218" y="459232"/>
                    <a:pt x="2639314" y="455168"/>
                  </a:cubicBezTo>
                  <a:cubicBezTo>
                    <a:pt x="2684907" y="422656"/>
                    <a:pt x="2726563" y="424688"/>
                    <a:pt x="2753868" y="460248"/>
                  </a:cubicBezTo>
                  <a:cubicBezTo>
                    <a:pt x="2781173" y="495808"/>
                    <a:pt x="2772156" y="536321"/>
                    <a:pt x="2727452" y="570865"/>
                  </a:cubicBezTo>
                  <a:cubicBezTo>
                    <a:pt x="2406904" y="822452"/>
                    <a:pt x="2089404" y="1076960"/>
                    <a:pt x="1765935" y="1324483"/>
                  </a:cubicBezTo>
                  <a:cubicBezTo>
                    <a:pt x="1659382" y="1406652"/>
                    <a:pt x="1539748" y="1470533"/>
                    <a:pt x="1429131" y="1547622"/>
                  </a:cubicBezTo>
                  <a:cubicBezTo>
                    <a:pt x="1222248" y="1692656"/>
                    <a:pt x="1023366" y="1848866"/>
                    <a:pt x="864108" y="2046605"/>
                  </a:cubicBezTo>
                  <a:cubicBezTo>
                    <a:pt x="803275" y="2122678"/>
                    <a:pt x="750570" y="2207895"/>
                    <a:pt x="707898" y="2295144"/>
                  </a:cubicBezTo>
                  <a:cubicBezTo>
                    <a:pt x="681482" y="2349881"/>
                    <a:pt x="668401" y="2417826"/>
                    <a:pt x="671322" y="2478786"/>
                  </a:cubicBezTo>
                  <a:cubicBezTo>
                    <a:pt x="691642" y="2857119"/>
                    <a:pt x="716915" y="3235452"/>
                    <a:pt x="743331" y="3612769"/>
                  </a:cubicBezTo>
                  <a:cubicBezTo>
                    <a:pt x="765683" y="3930269"/>
                    <a:pt x="792988" y="4247769"/>
                    <a:pt x="818388" y="4564126"/>
                  </a:cubicBezTo>
                  <a:cubicBezTo>
                    <a:pt x="848868" y="4933315"/>
                    <a:pt x="880237" y="5303520"/>
                    <a:pt x="911733" y="5672709"/>
                  </a:cubicBezTo>
                  <a:lnTo>
                    <a:pt x="940054" y="6007227"/>
                  </a:lnTo>
                  <a:lnTo>
                    <a:pt x="1016" y="6007227"/>
                  </a:lnTo>
                  <a:lnTo>
                    <a:pt x="0" y="1564005"/>
                  </a:lnTo>
                  <a:cubicBezTo>
                    <a:pt x="0" y="1514348"/>
                    <a:pt x="13208" y="1471676"/>
                    <a:pt x="48641" y="1436243"/>
                  </a:cubicBezTo>
                  <a:cubicBezTo>
                    <a:pt x="67945" y="1415923"/>
                    <a:pt x="85217" y="1392682"/>
                    <a:pt x="103378" y="1371346"/>
                  </a:cubicBezTo>
                  <a:cubicBezTo>
                    <a:pt x="184531" y="1274953"/>
                    <a:pt x="206883" y="1165479"/>
                    <a:pt x="193675" y="1039622"/>
                  </a:cubicBezTo>
                  <a:cubicBezTo>
                    <a:pt x="164211" y="763778"/>
                    <a:pt x="145034" y="486791"/>
                    <a:pt x="122682" y="209931"/>
                  </a:cubicBezTo>
                  <a:cubicBezTo>
                    <a:pt x="118618" y="164338"/>
                    <a:pt x="123698" y="118618"/>
                    <a:pt x="122682" y="72009"/>
                  </a:cubicBezTo>
                  <a:cubicBezTo>
                    <a:pt x="122682" y="26416"/>
                    <a:pt x="159258" y="12192"/>
                    <a:pt x="190627" y="4064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6803038" y="5779260"/>
            <a:ext cx="2076415" cy="4507742"/>
            <a:chOff x="0" y="0"/>
            <a:chExt cx="2768554" cy="6010322"/>
          </a:xfrm>
        </p:grpSpPr>
        <p:sp>
          <p:nvSpPr>
            <p:cNvPr id="30" name="Freeform 30"/>
            <p:cNvSpPr/>
            <p:nvPr/>
          </p:nvSpPr>
          <p:spPr>
            <a:xfrm>
              <a:off x="-7620" y="-7239"/>
              <a:ext cx="2776093" cy="6017768"/>
            </a:xfrm>
            <a:custGeom>
              <a:avLst/>
              <a:gdLst/>
              <a:ahLst/>
              <a:cxnLst/>
              <a:rect l="l" t="t" r="r" b="b"/>
              <a:pathLst>
                <a:path w="2776093" h="6017768">
                  <a:moveTo>
                    <a:pt x="2585466" y="9144"/>
                  </a:moveTo>
                  <a:cubicBezTo>
                    <a:pt x="2629027" y="20320"/>
                    <a:pt x="2654427" y="47625"/>
                    <a:pt x="2653411" y="91313"/>
                  </a:cubicBezTo>
                  <a:cubicBezTo>
                    <a:pt x="2648331" y="240411"/>
                    <a:pt x="2643251" y="390525"/>
                    <a:pt x="2633091" y="539623"/>
                  </a:cubicBezTo>
                  <a:cubicBezTo>
                    <a:pt x="2618867" y="725297"/>
                    <a:pt x="2601595" y="910844"/>
                    <a:pt x="2580386" y="1095502"/>
                  </a:cubicBezTo>
                  <a:cubicBezTo>
                    <a:pt x="2569210" y="1191895"/>
                    <a:pt x="2596642" y="1274064"/>
                    <a:pt x="2651379" y="1349121"/>
                  </a:cubicBezTo>
                  <a:cubicBezTo>
                    <a:pt x="2671699" y="1377569"/>
                    <a:pt x="2691892" y="1406906"/>
                    <a:pt x="2716276" y="1431290"/>
                  </a:cubicBezTo>
                  <a:cubicBezTo>
                    <a:pt x="2760853" y="1474851"/>
                    <a:pt x="2776093" y="1525651"/>
                    <a:pt x="2776093" y="1587500"/>
                  </a:cubicBezTo>
                  <a:lnTo>
                    <a:pt x="2775077" y="6017768"/>
                  </a:lnTo>
                  <a:lnTo>
                    <a:pt x="1837817" y="6017768"/>
                  </a:lnTo>
                  <a:lnTo>
                    <a:pt x="1837817" y="5993638"/>
                  </a:lnTo>
                  <a:cubicBezTo>
                    <a:pt x="1879346" y="5503672"/>
                    <a:pt x="1922018" y="5012817"/>
                    <a:pt x="1962531" y="4522851"/>
                  </a:cubicBezTo>
                  <a:cubicBezTo>
                    <a:pt x="1998091" y="4087749"/>
                    <a:pt x="2031492" y="3651631"/>
                    <a:pt x="2064004" y="3216402"/>
                  </a:cubicBezTo>
                  <a:cubicBezTo>
                    <a:pt x="2080260" y="2990215"/>
                    <a:pt x="2090420" y="2764028"/>
                    <a:pt x="2106549" y="2537841"/>
                  </a:cubicBezTo>
                  <a:cubicBezTo>
                    <a:pt x="2115693" y="2411095"/>
                    <a:pt x="2079117" y="2298446"/>
                    <a:pt x="2012188" y="2193036"/>
                  </a:cubicBezTo>
                  <a:cubicBezTo>
                    <a:pt x="1922907" y="2051050"/>
                    <a:pt x="1806321" y="1933321"/>
                    <a:pt x="1682496" y="1822831"/>
                  </a:cubicBezTo>
                  <a:cubicBezTo>
                    <a:pt x="1497838" y="1659509"/>
                    <a:pt x="1297051" y="1519555"/>
                    <a:pt x="1090168" y="1386713"/>
                  </a:cubicBezTo>
                  <a:cubicBezTo>
                    <a:pt x="1007999" y="1334008"/>
                    <a:pt x="929894" y="1273175"/>
                    <a:pt x="851789" y="1212215"/>
                  </a:cubicBezTo>
                  <a:cubicBezTo>
                    <a:pt x="586359" y="1004062"/>
                    <a:pt x="321564" y="795147"/>
                    <a:pt x="56896" y="587248"/>
                  </a:cubicBezTo>
                  <a:cubicBezTo>
                    <a:pt x="48768" y="580136"/>
                    <a:pt x="39624" y="574040"/>
                    <a:pt x="31496" y="566928"/>
                  </a:cubicBezTo>
                  <a:cubicBezTo>
                    <a:pt x="3048" y="539496"/>
                    <a:pt x="0" y="501015"/>
                    <a:pt x="22352" y="471551"/>
                  </a:cubicBezTo>
                  <a:cubicBezTo>
                    <a:pt x="44704" y="441071"/>
                    <a:pt x="86233" y="432054"/>
                    <a:pt x="119761" y="454279"/>
                  </a:cubicBezTo>
                  <a:cubicBezTo>
                    <a:pt x="162306" y="482727"/>
                    <a:pt x="202946" y="515112"/>
                    <a:pt x="244475" y="544576"/>
                  </a:cubicBezTo>
                  <a:cubicBezTo>
                    <a:pt x="429133" y="678561"/>
                    <a:pt x="615696" y="808355"/>
                    <a:pt x="797306" y="946277"/>
                  </a:cubicBezTo>
                  <a:cubicBezTo>
                    <a:pt x="922020" y="1041654"/>
                    <a:pt x="1062990" y="1087247"/>
                    <a:pt x="1215136" y="1105535"/>
                  </a:cubicBezTo>
                  <a:cubicBezTo>
                    <a:pt x="1312545" y="1117727"/>
                    <a:pt x="1410843" y="1124839"/>
                    <a:pt x="1509268" y="1130935"/>
                  </a:cubicBezTo>
                  <a:cubicBezTo>
                    <a:pt x="1742567" y="1147191"/>
                    <a:pt x="1955546" y="1072134"/>
                    <a:pt x="2163445" y="978789"/>
                  </a:cubicBezTo>
                  <a:cubicBezTo>
                    <a:pt x="2204974" y="960501"/>
                    <a:pt x="2225294" y="935228"/>
                    <a:pt x="2237486" y="889508"/>
                  </a:cubicBezTo>
                  <a:cubicBezTo>
                    <a:pt x="2300351" y="662305"/>
                    <a:pt x="2366264" y="436118"/>
                    <a:pt x="2436241" y="210947"/>
                  </a:cubicBezTo>
                  <a:cubicBezTo>
                    <a:pt x="2453513" y="154178"/>
                    <a:pt x="2487930" y="101346"/>
                    <a:pt x="2518410" y="49657"/>
                  </a:cubicBezTo>
                  <a:cubicBezTo>
                    <a:pt x="2531618" y="26289"/>
                    <a:pt x="2550922" y="0"/>
                    <a:pt x="2585339" y="9144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sp>
        <p:nvSpPr>
          <p:cNvPr id="31" name="TextBox 31"/>
          <p:cNvSpPr txBox="1"/>
          <p:nvPr/>
        </p:nvSpPr>
        <p:spPr>
          <a:xfrm>
            <a:off x="1129908" y="6709276"/>
            <a:ext cx="4998633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31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z="2100" spc="31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129908" y="7042821"/>
            <a:ext cx="4998633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129908" y="8185502"/>
            <a:ext cx="4998633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31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z="2100" spc="31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129908" y="8519046"/>
            <a:ext cx="4998633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091808" y="5751186"/>
            <a:ext cx="4067690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759"/>
              </a:lnSpc>
            </a:pPr>
            <a:r>
              <a:rPr lang="fa-IR" sz="4800" spc="71" dirty="0">
                <a:solidFill>
                  <a:srgbClr val="37A76F"/>
                </a:solidFill>
                <a:latin typeface="Montserrat Bold"/>
                <a:cs typeface="B Nazanin" panose="00000400000000000000" pitchFamily="2" charset="-78"/>
              </a:rPr>
              <a:t>مطالب </a:t>
            </a:r>
            <a:r>
              <a:rPr lang="en-US" sz="4800" spc="71" dirty="0">
                <a:solidFill>
                  <a:srgbClr val="37A76F"/>
                </a:solidFill>
                <a:latin typeface="Montserrat Bold"/>
                <a:cs typeface="B Nazanin" panose="00000400000000000000" pitchFamily="2" charset="-78"/>
              </a:rPr>
              <a:t>A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12094851" y="2884342"/>
            <a:ext cx="5101341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31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z="2100" spc="31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12094851" y="3217887"/>
            <a:ext cx="5101341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2094851" y="4360569"/>
            <a:ext cx="5101341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520"/>
              </a:lnSpc>
            </a:pPr>
            <a:r>
              <a:rPr lang="fa-IR" sz="2100" spc="31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z="2100" spc="31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12094851" y="4694114"/>
            <a:ext cx="5101341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13239751" y="5751186"/>
            <a:ext cx="3918344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 rtl="1">
              <a:lnSpc>
                <a:spcPts val="5759"/>
              </a:lnSpc>
            </a:pPr>
            <a:r>
              <a:rPr lang="fa-IR" sz="4800" spc="71" dirty="0">
                <a:solidFill>
                  <a:srgbClr val="37A76F"/>
                </a:solidFill>
                <a:latin typeface="Montserrat Bold"/>
                <a:cs typeface="B Nazanin" panose="00000400000000000000" pitchFamily="2" charset="-78"/>
              </a:rPr>
              <a:t>مطالب</a:t>
            </a:r>
            <a:r>
              <a:rPr lang="en-US" sz="4800" spc="71" dirty="0">
                <a:solidFill>
                  <a:srgbClr val="44C1A3"/>
                </a:solidFill>
                <a:latin typeface="Montserrat Bold"/>
                <a:cs typeface="B Nazanin" panose="00000400000000000000" pitchFamily="2" charset="-78"/>
              </a:rPr>
              <a:t> B</a:t>
            </a:r>
          </a:p>
        </p:txBody>
      </p:sp>
      <p:grpSp>
        <p:nvGrpSpPr>
          <p:cNvPr id="41" name="Group 41"/>
          <p:cNvGrpSpPr/>
          <p:nvPr/>
        </p:nvGrpSpPr>
        <p:grpSpPr>
          <a:xfrm>
            <a:off x="1788319" y="1835944"/>
            <a:ext cx="2278856" cy="3662362"/>
            <a:chOff x="0" y="0"/>
            <a:chExt cx="3038474" cy="4883150"/>
          </a:xfrm>
        </p:grpSpPr>
        <p:sp>
          <p:nvSpPr>
            <p:cNvPr id="42" name="Freeform 42"/>
            <p:cNvSpPr/>
            <p:nvPr/>
          </p:nvSpPr>
          <p:spPr>
            <a:xfrm>
              <a:off x="0" y="0"/>
              <a:ext cx="3038602" cy="4883150"/>
            </a:xfrm>
            <a:custGeom>
              <a:avLst/>
              <a:gdLst/>
              <a:ahLst/>
              <a:cxnLst/>
              <a:rect l="l" t="t" r="r" b="b"/>
              <a:pathLst>
                <a:path w="3038602" h="4883150">
                  <a:moveTo>
                    <a:pt x="756412" y="3153537"/>
                  </a:moveTo>
                  <a:cubicBezTo>
                    <a:pt x="841121" y="3426587"/>
                    <a:pt x="932434" y="3712718"/>
                    <a:pt x="1023747" y="3998849"/>
                  </a:cubicBezTo>
                  <a:cubicBezTo>
                    <a:pt x="1069340" y="4141851"/>
                    <a:pt x="1049782" y="4252468"/>
                    <a:pt x="925957" y="4350004"/>
                  </a:cubicBezTo>
                  <a:cubicBezTo>
                    <a:pt x="749935" y="4493006"/>
                    <a:pt x="586867" y="4642612"/>
                    <a:pt x="423926" y="4785614"/>
                  </a:cubicBezTo>
                  <a:cubicBezTo>
                    <a:pt x="339217" y="4857115"/>
                    <a:pt x="247904" y="4883150"/>
                    <a:pt x="150114" y="4837684"/>
                  </a:cubicBezTo>
                  <a:cubicBezTo>
                    <a:pt x="39116" y="4792091"/>
                    <a:pt x="0" y="4707636"/>
                    <a:pt x="0" y="4590542"/>
                  </a:cubicBezTo>
                  <a:cubicBezTo>
                    <a:pt x="0" y="3413633"/>
                    <a:pt x="0" y="2230247"/>
                    <a:pt x="0" y="1053338"/>
                  </a:cubicBezTo>
                  <a:cubicBezTo>
                    <a:pt x="0" y="533146"/>
                    <a:pt x="489077" y="32512"/>
                    <a:pt x="1010666" y="19558"/>
                  </a:cubicBezTo>
                  <a:cubicBezTo>
                    <a:pt x="1349756" y="13081"/>
                    <a:pt x="1695323" y="0"/>
                    <a:pt x="2034413" y="52070"/>
                  </a:cubicBezTo>
                  <a:cubicBezTo>
                    <a:pt x="2745105" y="149606"/>
                    <a:pt x="3038602" y="676275"/>
                    <a:pt x="2992882" y="1313434"/>
                  </a:cubicBezTo>
                  <a:cubicBezTo>
                    <a:pt x="2986405" y="1456436"/>
                    <a:pt x="2901569" y="1534541"/>
                    <a:pt x="2758186" y="1534541"/>
                  </a:cubicBezTo>
                  <a:cubicBezTo>
                    <a:pt x="2471293" y="1534541"/>
                    <a:pt x="2184400" y="1534541"/>
                    <a:pt x="1877949" y="1534541"/>
                  </a:cubicBezTo>
                  <a:cubicBezTo>
                    <a:pt x="1877949" y="1703578"/>
                    <a:pt x="1864868" y="1866138"/>
                    <a:pt x="1877949" y="2028698"/>
                  </a:cubicBezTo>
                  <a:cubicBezTo>
                    <a:pt x="1917065" y="2438273"/>
                    <a:pt x="1695323" y="2704973"/>
                    <a:pt x="1375918" y="2893441"/>
                  </a:cubicBezTo>
                  <a:cubicBezTo>
                    <a:pt x="1193292" y="3003931"/>
                    <a:pt x="971677" y="3068955"/>
                    <a:pt x="756539" y="3153537"/>
                  </a:cubicBezTo>
                  <a:close/>
                  <a:moveTo>
                    <a:pt x="247777" y="1384935"/>
                  </a:moveTo>
                  <a:cubicBezTo>
                    <a:pt x="423799" y="1475994"/>
                    <a:pt x="580263" y="1541018"/>
                    <a:pt x="723773" y="1632077"/>
                  </a:cubicBezTo>
                  <a:cubicBezTo>
                    <a:pt x="1049782" y="1833626"/>
                    <a:pt x="1180211" y="2126234"/>
                    <a:pt x="1088898" y="2477389"/>
                  </a:cubicBezTo>
                  <a:cubicBezTo>
                    <a:pt x="1062863" y="2581402"/>
                    <a:pt x="1017143" y="2678938"/>
                    <a:pt x="984631" y="2776474"/>
                  </a:cubicBezTo>
                  <a:cubicBezTo>
                    <a:pt x="991108" y="2782951"/>
                    <a:pt x="991108" y="2789428"/>
                    <a:pt x="997712" y="2802509"/>
                  </a:cubicBezTo>
                  <a:cubicBezTo>
                    <a:pt x="1121537" y="2724531"/>
                    <a:pt x="1251966" y="2652903"/>
                    <a:pt x="1369314" y="2568448"/>
                  </a:cubicBezTo>
                  <a:cubicBezTo>
                    <a:pt x="1532382" y="2438400"/>
                    <a:pt x="1617091" y="2275840"/>
                    <a:pt x="1604010" y="2054733"/>
                  </a:cubicBezTo>
                  <a:cubicBezTo>
                    <a:pt x="1590929" y="1742567"/>
                    <a:pt x="1604010" y="1437005"/>
                    <a:pt x="1604010" y="1131443"/>
                  </a:cubicBezTo>
                  <a:cubicBezTo>
                    <a:pt x="1604010" y="851789"/>
                    <a:pt x="1604010" y="572262"/>
                    <a:pt x="1604010" y="279654"/>
                  </a:cubicBezTo>
                  <a:cubicBezTo>
                    <a:pt x="1427988" y="279654"/>
                    <a:pt x="1264920" y="279654"/>
                    <a:pt x="1108456" y="279654"/>
                  </a:cubicBezTo>
                  <a:cubicBezTo>
                    <a:pt x="743331" y="286131"/>
                    <a:pt x="417322" y="507238"/>
                    <a:pt x="312928" y="858393"/>
                  </a:cubicBezTo>
                  <a:cubicBezTo>
                    <a:pt x="267335" y="1027430"/>
                    <a:pt x="267335" y="1216025"/>
                    <a:pt x="247777" y="1385062"/>
                  </a:cubicBezTo>
                  <a:close/>
                  <a:moveTo>
                    <a:pt x="1884426" y="1261491"/>
                  </a:moveTo>
                  <a:cubicBezTo>
                    <a:pt x="2171319" y="1261491"/>
                    <a:pt x="2438654" y="1261491"/>
                    <a:pt x="2712466" y="1261491"/>
                  </a:cubicBezTo>
                  <a:cubicBezTo>
                    <a:pt x="2777617" y="747776"/>
                    <a:pt x="2451608" y="318643"/>
                    <a:pt x="1884426" y="305689"/>
                  </a:cubicBezTo>
                  <a:cubicBezTo>
                    <a:pt x="1884426" y="624332"/>
                    <a:pt x="1884426" y="936371"/>
                    <a:pt x="1884426" y="1261491"/>
                  </a:cubicBezTo>
                  <a:close/>
                  <a:moveTo>
                    <a:pt x="267335" y="3179572"/>
                  </a:moveTo>
                  <a:cubicBezTo>
                    <a:pt x="436880" y="3056001"/>
                    <a:pt x="652018" y="2795905"/>
                    <a:pt x="762889" y="2587879"/>
                  </a:cubicBezTo>
                  <a:cubicBezTo>
                    <a:pt x="958469" y="2184781"/>
                    <a:pt x="723773" y="1768602"/>
                    <a:pt x="267335" y="1729613"/>
                  </a:cubicBezTo>
                  <a:cubicBezTo>
                    <a:pt x="267335" y="2210816"/>
                    <a:pt x="267335" y="2691892"/>
                    <a:pt x="267335" y="3179572"/>
                  </a:cubicBezTo>
                  <a:close/>
                  <a:moveTo>
                    <a:pt x="260858" y="4564507"/>
                  </a:moveTo>
                  <a:cubicBezTo>
                    <a:pt x="449961" y="4401947"/>
                    <a:pt x="612902" y="4258945"/>
                    <a:pt x="775970" y="4115816"/>
                  </a:cubicBezTo>
                  <a:cubicBezTo>
                    <a:pt x="691261" y="3855720"/>
                    <a:pt x="612902" y="3602101"/>
                    <a:pt x="528193" y="3342005"/>
                  </a:cubicBezTo>
                  <a:cubicBezTo>
                    <a:pt x="449961" y="3407029"/>
                    <a:pt x="378206" y="3452495"/>
                    <a:pt x="326009" y="3511042"/>
                  </a:cubicBezTo>
                  <a:cubicBezTo>
                    <a:pt x="293370" y="3543554"/>
                    <a:pt x="267335" y="3589020"/>
                    <a:pt x="267335" y="3628136"/>
                  </a:cubicBezTo>
                  <a:cubicBezTo>
                    <a:pt x="260858" y="3933698"/>
                    <a:pt x="260858" y="4232783"/>
                    <a:pt x="260858" y="4564507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2531270" y="2300289"/>
            <a:ext cx="171450" cy="214312"/>
            <a:chOff x="0" y="0"/>
            <a:chExt cx="228600" cy="28575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228600" cy="285750"/>
            </a:xfrm>
            <a:custGeom>
              <a:avLst/>
              <a:gdLst/>
              <a:ahLst/>
              <a:cxnLst/>
              <a:rect l="l" t="t" r="r" b="b"/>
              <a:pathLst>
                <a:path w="228600" h="285750">
                  <a:moveTo>
                    <a:pt x="104521" y="0"/>
                  </a:moveTo>
                  <a:cubicBezTo>
                    <a:pt x="163322" y="77978"/>
                    <a:pt x="228600" y="123444"/>
                    <a:pt x="222123" y="162306"/>
                  </a:cubicBezTo>
                  <a:cubicBezTo>
                    <a:pt x="222123" y="207772"/>
                    <a:pt x="150241" y="246761"/>
                    <a:pt x="111125" y="285750"/>
                  </a:cubicBezTo>
                  <a:cubicBezTo>
                    <a:pt x="71882" y="246761"/>
                    <a:pt x="13208" y="207772"/>
                    <a:pt x="6604" y="168910"/>
                  </a:cubicBezTo>
                  <a:cubicBezTo>
                    <a:pt x="0" y="130048"/>
                    <a:pt x="58801" y="77978"/>
                    <a:pt x="104521" y="0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13401675" y="7334252"/>
            <a:ext cx="3590925" cy="2121695"/>
            <a:chOff x="0" y="0"/>
            <a:chExt cx="4787900" cy="2828926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4787773" cy="2829052"/>
            </a:xfrm>
            <a:custGeom>
              <a:avLst/>
              <a:gdLst/>
              <a:ahLst/>
              <a:cxnLst/>
              <a:rect l="l" t="t" r="r" b="b"/>
              <a:pathLst>
                <a:path w="4787773" h="2829052">
                  <a:moveTo>
                    <a:pt x="1723390" y="1289685"/>
                  </a:moveTo>
                  <a:cubicBezTo>
                    <a:pt x="1608074" y="1125474"/>
                    <a:pt x="1474597" y="1076706"/>
                    <a:pt x="1292479" y="1101090"/>
                  </a:cubicBezTo>
                  <a:cubicBezTo>
                    <a:pt x="922274" y="1149731"/>
                    <a:pt x="546100" y="1180211"/>
                    <a:pt x="169799" y="1210564"/>
                  </a:cubicBezTo>
                  <a:cubicBezTo>
                    <a:pt x="90932" y="1216660"/>
                    <a:pt x="36322" y="1168019"/>
                    <a:pt x="18034" y="1082802"/>
                  </a:cubicBezTo>
                  <a:cubicBezTo>
                    <a:pt x="0" y="991616"/>
                    <a:pt x="54610" y="936879"/>
                    <a:pt x="127381" y="912495"/>
                  </a:cubicBezTo>
                  <a:cubicBezTo>
                    <a:pt x="406527" y="803021"/>
                    <a:pt x="679577" y="693420"/>
                    <a:pt x="952627" y="596138"/>
                  </a:cubicBezTo>
                  <a:cubicBezTo>
                    <a:pt x="1055751" y="553593"/>
                    <a:pt x="1128649" y="504825"/>
                    <a:pt x="1183259" y="395351"/>
                  </a:cubicBezTo>
                  <a:cubicBezTo>
                    <a:pt x="1304671" y="121666"/>
                    <a:pt x="1620266" y="0"/>
                    <a:pt x="1917573" y="91313"/>
                  </a:cubicBezTo>
                  <a:cubicBezTo>
                    <a:pt x="2263521" y="194691"/>
                    <a:pt x="2500122" y="419862"/>
                    <a:pt x="2615438" y="754380"/>
                  </a:cubicBezTo>
                  <a:cubicBezTo>
                    <a:pt x="2651887" y="863854"/>
                    <a:pt x="2712593" y="918591"/>
                    <a:pt x="2809621" y="967359"/>
                  </a:cubicBezTo>
                  <a:cubicBezTo>
                    <a:pt x="2924937" y="1028192"/>
                    <a:pt x="3040253" y="1095121"/>
                    <a:pt x="3137281" y="1186434"/>
                  </a:cubicBezTo>
                  <a:cubicBezTo>
                    <a:pt x="3549904" y="1563624"/>
                    <a:pt x="4047490" y="1758315"/>
                    <a:pt x="4581525" y="1873885"/>
                  </a:cubicBezTo>
                  <a:cubicBezTo>
                    <a:pt x="4672584" y="1892173"/>
                    <a:pt x="4757547" y="1916430"/>
                    <a:pt x="4769612" y="2026031"/>
                  </a:cubicBezTo>
                  <a:cubicBezTo>
                    <a:pt x="4787773" y="2141601"/>
                    <a:pt x="4708906" y="2190242"/>
                    <a:pt x="4617847" y="2226818"/>
                  </a:cubicBezTo>
                  <a:cubicBezTo>
                    <a:pt x="4132326" y="2409317"/>
                    <a:pt x="3634740" y="2482342"/>
                    <a:pt x="3125089" y="2360676"/>
                  </a:cubicBezTo>
                  <a:cubicBezTo>
                    <a:pt x="3058287" y="2348484"/>
                    <a:pt x="3009773" y="2354580"/>
                    <a:pt x="2949067" y="2397125"/>
                  </a:cubicBezTo>
                  <a:cubicBezTo>
                    <a:pt x="2633472" y="2628265"/>
                    <a:pt x="2269363" y="2725674"/>
                    <a:pt x="1880997" y="2774315"/>
                  </a:cubicBezTo>
                  <a:cubicBezTo>
                    <a:pt x="1468374" y="2829052"/>
                    <a:pt x="1055751" y="2798699"/>
                    <a:pt x="637032" y="2749931"/>
                  </a:cubicBezTo>
                  <a:cubicBezTo>
                    <a:pt x="570230" y="2737739"/>
                    <a:pt x="491363" y="2725547"/>
                    <a:pt x="436753" y="2683002"/>
                  </a:cubicBezTo>
                  <a:cubicBezTo>
                    <a:pt x="303276" y="2597785"/>
                    <a:pt x="309372" y="2427478"/>
                    <a:pt x="448945" y="2318004"/>
                  </a:cubicBezTo>
                  <a:cubicBezTo>
                    <a:pt x="758444" y="2062480"/>
                    <a:pt x="1067943" y="1813052"/>
                    <a:pt x="1383411" y="1563624"/>
                  </a:cubicBezTo>
                  <a:cubicBezTo>
                    <a:pt x="1492631" y="1472311"/>
                    <a:pt x="1607947" y="1381125"/>
                    <a:pt x="1723263" y="1289812"/>
                  </a:cubicBezTo>
                  <a:close/>
                  <a:moveTo>
                    <a:pt x="618998" y="2500376"/>
                  </a:moveTo>
                  <a:cubicBezTo>
                    <a:pt x="807085" y="2512568"/>
                    <a:pt x="952754" y="2524760"/>
                    <a:pt x="1098423" y="2536825"/>
                  </a:cubicBezTo>
                  <a:cubicBezTo>
                    <a:pt x="1511046" y="2579370"/>
                    <a:pt x="1923669" y="2542921"/>
                    <a:pt x="2318131" y="2427351"/>
                  </a:cubicBezTo>
                  <a:cubicBezTo>
                    <a:pt x="2603373" y="2342134"/>
                    <a:pt x="2864231" y="2202307"/>
                    <a:pt x="3046349" y="1952879"/>
                  </a:cubicBezTo>
                  <a:cubicBezTo>
                    <a:pt x="3179826" y="1764284"/>
                    <a:pt x="3155569" y="1533144"/>
                    <a:pt x="2979547" y="1387094"/>
                  </a:cubicBezTo>
                  <a:cubicBezTo>
                    <a:pt x="2882392" y="1301877"/>
                    <a:pt x="2773172" y="1228979"/>
                    <a:pt x="2663952" y="1174115"/>
                  </a:cubicBezTo>
                  <a:cubicBezTo>
                    <a:pt x="2506218" y="1094994"/>
                    <a:pt x="2360549" y="1094994"/>
                    <a:pt x="2214880" y="1216660"/>
                  </a:cubicBezTo>
                  <a:cubicBezTo>
                    <a:pt x="1953895" y="1441704"/>
                    <a:pt x="1680845" y="1648587"/>
                    <a:pt x="1413891" y="1861566"/>
                  </a:cubicBezTo>
                  <a:cubicBezTo>
                    <a:pt x="1159002" y="2068449"/>
                    <a:pt x="904113" y="2275205"/>
                    <a:pt x="618998" y="2500376"/>
                  </a:cubicBezTo>
                  <a:close/>
                  <a:moveTo>
                    <a:pt x="1947926" y="1089025"/>
                  </a:moveTo>
                  <a:cubicBezTo>
                    <a:pt x="2069338" y="1016000"/>
                    <a:pt x="2220976" y="930910"/>
                    <a:pt x="2378837" y="833501"/>
                  </a:cubicBezTo>
                  <a:cubicBezTo>
                    <a:pt x="2281682" y="577977"/>
                    <a:pt x="2093595" y="395478"/>
                    <a:pt x="1808353" y="322453"/>
                  </a:cubicBezTo>
                  <a:cubicBezTo>
                    <a:pt x="1650619" y="279908"/>
                    <a:pt x="1480693" y="371094"/>
                    <a:pt x="1401826" y="517144"/>
                  </a:cubicBezTo>
                  <a:cubicBezTo>
                    <a:pt x="1322959" y="663194"/>
                    <a:pt x="1365377" y="754380"/>
                    <a:pt x="1517142" y="833501"/>
                  </a:cubicBezTo>
                  <a:cubicBezTo>
                    <a:pt x="1662811" y="906526"/>
                    <a:pt x="1796288" y="997712"/>
                    <a:pt x="1948053" y="1089025"/>
                  </a:cubicBezTo>
                  <a:close/>
                  <a:moveTo>
                    <a:pt x="3404489" y="1715643"/>
                  </a:moveTo>
                  <a:cubicBezTo>
                    <a:pt x="3355975" y="1855597"/>
                    <a:pt x="3313430" y="1995551"/>
                    <a:pt x="3264916" y="2135378"/>
                  </a:cubicBezTo>
                  <a:cubicBezTo>
                    <a:pt x="3598672" y="2196211"/>
                    <a:pt x="3932428" y="2165858"/>
                    <a:pt x="4253992" y="2080641"/>
                  </a:cubicBezTo>
                  <a:cubicBezTo>
                    <a:pt x="3962654" y="1952879"/>
                    <a:pt x="3671443" y="1831213"/>
                    <a:pt x="3404489" y="1715643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14613732" y="7698582"/>
            <a:ext cx="185738" cy="154782"/>
            <a:chOff x="0" y="0"/>
            <a:chExt cx="247650" cy="206376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247650" cy="206375"/>
            </a:xfrm>
            <a:custGeom>
              <a:avLst/>
              <a:gdLst/>
              <a:ahLst/>
              <a:cxnLst/>
              <a:rect l="l" t="t" r="r" b="b"/>
              <a:pathLst>
                <a:path w="247650" h="206375">
                  <a:moveTo>
                    <a:pt x="247650" y="97155"/>
                  </a:moveTo>
                  <a:cubicBezTo>
                    <a:pt x="181229" y="151765"/>
                    <a:pt x="138938" y="206375"/>
                    <a:pt x="102743" y="206375"/>
                  </a:cubicBezTo>
                  <a:cubicBezTo>
                    <a:pt x="66548" y="206375"/>
                    <a:pt x="0" y="151765"/>
                    <a:pt x="0" y="115316"/>
                  </a:cubicBezTo>
                  <a:cubicBezTo>
                    <a:pt x="0" y="78867"/>
                    <a:pt x="54356" y="12192"/>
                    <a:pt x="90551" y="6096"/>
                  </a:cubicBezTo>
                  <a:cubicBezTo>
                    <a:pt x="126746" y="0"/>
                    <a:pt x="175133" y="48514"/>
                    <a:pt x="247650" y="97155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70909" y="774869"/>
            <a:ext cx="10125180" cy="6004172"/>
          </a:xfrm>
          <a:custGeom>
            <a:avLst/>
            <a:gdLst/>
            <a:ahLst/>
            <a:cxnLst/>
            <a:rect l="l" t="t" r="r" b="b"/>
            <a:pathLst>
              <a:path w="10125180" h="6004172">
                <a:moveTo>
                  <a:pt x="0" y="0"/>
                </a:moveTo>
                <a:lnTo>
                  <a:pt x="10125181" y="0"/>
                </a:lnTo>
                <a:lnTo>
                  <a:pt x="10125181" y="6004171"/>
                </a:lnTo>
                <a:lnTo>
                  <a:pt x="0" y="60041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204" b="-101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1602768" y="1371600"/>
            <a:ext cx="15714322" cy="8140532"/>
            <a:chOff x="0" y="0"/>
            <a:chExt cx="20952430" cy="10854042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0952461" cy="10854055"/>
            </a:xfrm>
            <a:custGeom>
              <a:avLst/>
              <a:gdLst/>
              <a:ahLst/>
              <a:cxnLst/>
              <a:rect l="l" t="t" r="r" b="b"/>
              <a:pathLst>
                <a:path w="20952461" h="10854055">
                  <a:moveTo>
                    <a:pt x="0" y="0"/>
                  </a:moveTo>
                  <a:lnTo>
                    <a:pt x="20952461" y="0"/>
                  </a:lnTo>
                  <a:lnTo>
                    <a:pt x="20952461" y="10854055"/>
                  </a:lnTo>
                  <a:lnTo>
                    <a:pt x="0" y="10854055"/>
                  </a:lnTo>
                  <a:close/>
                  <a:moveTo>
                    <a:pt x="117094" y="117094"/>
                  </a:moveTo>
                  <a:lnTo>
                    <a:pt x="117094" y="10736961"/>
                  </a:lnTo>
                  <a:lnTo>
                    <a:pt x="20835365" y="10736961"/>
                  </a:lnTo>
                  <a:lnTo>
                    <a:pt x="20835365" y="117094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11539804" y="1643594"/>
            <a:ext cx="5167332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7920"/>
              </a:lnSpc>
            </a:pPr>
            <a:r>
              <a:rPr lang="fa-IR" sz="6600" spc="97" dirty="0">
                <a:solidFill>
                  <a:srgbClr val="63A537"/>
                </a:solidFill>
                <a:latin typeface="Montserrat Bold"/>
                <a:cs typeface="B Nazanin" panose="00000400000000000000" pitchFamily="2" charset="-78"/>
              </a:rPr>
              <a:t>عالی</a:t>
            </a:r>
            <a:endParaRPr lang="en-US" sz="6600" spc="97" dirty="0">
              <a:solidFill>
                <a:srgbClr val="63A537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539804" y="2633387"/>
            <a:ext cx="5167332" cy="7437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5759"/>
              </a:lnSpc>
            </a:pPr>
            <a:r>
              <a:rPr lang="fa-IR" sz="4800" spc="71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ارائه</a:t>
            </a:r>
            <a:endParaRPr lang="en-US" sz="4800" spc="71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001831" y="4586507"/>
            <a:ext cx="2409540" cy="16414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240"/>
              </a:lnSpc>
            </a:pPr>
            <a:r>
              <a:rPr lang="fa-IR" sz="2700" spc="39" dirty="0">
                <a:solidFill>
                  <a:srgbClr val="99CB38"/>
                </a:solidFill>
                <a:latin typeface="Montserrat"/>
                <a:cs typeface="B Nazanin" panose="00000400000000000000" pitchFamily="2" charset="-78"/>
              </a:rPr>
              <a:t>طرح بندی </a:t>
            </a:r>
            <a:r>
              <a:rPr lang="en-US" sz="2700" spc="39" dirty="0">
                <a:solidFill>
                  <a:srgbClr val="99CB38"/>
                </a:solidFill>
                <a:latin typeface="Montserrat"/>
                <a:cs typeface="B Nazanin" panose="00000400000000000000" pitchFamily="2" charset="-78"/>
              </a:rPr>
              <a:t>ALLPPT</a:t>
            </a:r>
            <a:r>
              <a:rPr lang="fa-IR" sz="2700" spc="39" dirty="0">
                <a:solidFill>
                  <a:srgbClr val="99CB38"/>
                </a:solidFill>
                <a:latin typeface="Montserrat"/>
                <a:cs typeface="B Nazanin" panose="00000400000000000000" pitchFamily="2" charset="-78"/>
              </a:rPr>
              <a:t>اسلاید متنی را برای ارائه خود تمیز کنید</a:t>
            </a:r>
            <a:endParaRPr lang="en-US" sz="2700" spc="39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062202" y="7261252"/>
            <a:ext cx="3986169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53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ما کیفیت ایجاد می کنیم ارائه حرفه ای </a:t>
            </a:r>
            <a:r>
              <a:rPr lang="en-US" sz="3600" spc="53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887738" y="7076556"/>
            <a:ext cx="8706054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960"/>
              </a:lnSpc>
            </a:pPr>
            <a:r>
              <a:rPr lang="fa-IR" sz="3000" spc="44" dirty="0">
                <a:solidFill>
                  <a:srgbClr val="000000"/>
                </a:solidFill>
                <a:latin typeface="Montserrat Bold"/>
                <a:cs typeface="B Nazanin" panose="00000400000000000000" pitchFamily="2" charset="-78"/>
              </a:rPr>
              <a:t>نمونه کارها طراحی شده است</a:t>
            </a:r>
            <a:endParaRPr lang="en-US" sz="3000" spc="44" dirty="0">
              <a:solidFill>
                <a:srgbClr val="00000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7887738" y="7645191"/>
            <a:ext cx="8706054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است.ارائه پاورپوینت مدرنی را دریافت کنید که به زیبایی طراحی شده است.</a:t>
            </a:r>
            <a:endParaRPr lang="en-US" sz="1800" spc="2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8100000">
            <a:off x="16322120" y="82567"/>
            <a:ext cx="2066923" cy="1451526"/>
            <a:chOff x="0" y="0"/>
            <a:chExt cx="2755898" cy="19353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55900" cy="1935226"/>
            </a:xfrm>
            <a:custGeom>
              <a:avLst/>
              <a:gdLst/>
              <a:ahLst/>
              <a:cxnLst/>
              <a:rect l="l" t="t" r="r" b="b"/>
              <a:pathLst>
                <a:path w="2755900" h="1935226">
                  <a:moveTo>
                    <a:pt x="1019175" y="477774"/>
                  </a:moveTo>
                  <a:cubicBezTo>
                    <a:pt x="1116457" y="378079"/>
                    <a:pt x="1217041" y="295529"/>
                    <a:pt x="1344422" y="254381"/>
                  </a:cubicBezTo>
                  <a:cubicBezTo>
                    <a:pt x="1367917" y="247523"/>
                    <a:pt x="1411478" y="254381"/>
                    <a:pt x="1424940" y="271526"/>
                  </a:cubicBezTo>
                  <a:cubicBezTo>
                    <a:pt x="1441704" y="292100"/>
                    <a:pt x="1438402" y="329946"/>
                    <a:pt x="1434973" y="360934"/>
                  </a:cubicBezTo>
                  <a:cubicBezTo>
                    <a:pt x="1428242" y="412496"/>
                    <a:pt x="1414907" y="464058"/>
                    <a:pt x="1411478" y="515620"/>
                  </a:cubicBezTo>
                  <a:cubicBezTo>
                    <a:pt x="1595882" y="254381"/>
                    <a:pt x="1854073" y="109982"/>
                    <a:pt x="2152396" y="48133"/>
                  </a:cubicBezTo>
                  <a:cubicBezTo>
                    <a:pt x="2313305" y="13716"/>
                    <a:pt x="2484374" y="10287"/>
                    <a:pt x="2648585" y="0"/>
                  </a:cubicBezTo>
                  <a:cubicBezTo>
                    <a:pt x="2682113" y="0"/>
                    <a:pt x="2735707" y="20574"/>
                    <a:pt x="2745867" y="44704"/>
                  </a:cubicBezTo>
                  <a:cubicBezTo>
                    <a:pt x="2755900" y="72263"/>
                    <a:pt x="2739136" y="123825"/>
                    <a:pt x="2719070" y="151257"/>
                  </a:cubicBezTo>
                  <a:cubicBezTo>
                    <a:pt x="2584958" y="340360"/>
                    <a:pt x="2521204" y="553466"/>
                    <a:pt x="2514600" y="783717"/>
                  </a:cubicBezTo>
                  <a:cubicBezTo>
                    <a:pt x="2507869" y="996823"/>
                    <a:pt x="2471039" y="1203071"/>
                    <a:pt x="2360422" y="1385316"/>
                  </a:cubicBezTo>
                  <a:cubicBezTo>
                    <a:pt x="2202815" y="1649984"/>
                    <a:pt x="1958086" y="1790954"/>
                    <a:pt x="1676527" y="1863090"/>
                  </a:cubicBezTo>
                  <a:cubicBezTo>
                    <a:pt x="1512189" y="1900936"/>
                    <a:pt x="1344549" y="1918081"/>
                    <a:pt x="1173607" y="1931797"/>
                  </a:cubicBezTo>
                  <a:cubicBezTo>
                    <a:pt x="1120013" y="1935226"/>
                    <a:pt x="1059561" y="1900809"/>
                    <a:pt x="1002665" y="1880235"/>
                  </a:cubicBezTo>
                  <a:cubicBezTo>
                    <a:pt x="788035" y="1808099"/>
                    <a:pt x="586994" y="1718691"/>
                    <a:pt x="419354" y="1560576"/>
                  </a:cubicBezTo>
                  <a:cubicBezTo>
                    <a:pt x="211455" y="1364615"/>
                    <a:pt x="147828" y="1120521"/>
                    <a:pt x="167894" y="838708"/>
                  </a:cubicBezTo>
                  <a:cubicBezTo>
                    <a:pt x="177927" y="711454"/>
                    <a:pt x="181356" y="584327"/>
                    <a:pt x="177927" y="457073"/>
                  </a:cubicBezTo>
                  <a:cubicBezTo>
                    <a:pt x="171196" y="381508"/>
                    <a:pt x="120904" y="322961"/>
                    <a:pt x="53848" y="278257"/>
                  </a:cubicBezTo>
                  <a:cubicBezTo>
                    <a:pt x="26797" y="257810"/>
                    <a:pt x="0" y="213106"/>
                    <a:pt x="3302" y="182245"/>
                  </a:cubicBezTo>
                  <a:cubicBezTo>
                    <a:pt x="3302" y="127254"/>
                    <a:pt x="53594" y="130683"/>
                    <a:pt x="97155" y="134112"/>
                  </a:cubicBezTo>
                  <a:cubicBezTo>
                    <a:pt x="432435" y="161671"/>
                    <a:pt x="744220" y="257810"/>
                    <a:pt x="1019175" y="477901"/>
                  </a:cubicBezTo>
                  <a:close/>
                  <a:moveTo>
                    <a:pt x="1625981" y="1168908"/>
                  </a:moveTo>
                  <a:cubicBezTo>
                    <a:pt x="1646047" y="1148334"/>
                    <a:pt x="1656207" y="1141349"/>
                    <a:pt x="1662811" y="1127633"/>
                  </a:cubicBezTo>
                  <a:cubicBezTo>
                    <a:pt x="1800225" y="907669"/>
                    <a:pt x="1937766" y="687578"/>
                    <a:pt x="2071878" y="464185"/>
                  </a:cubicBezTo>
                  <a:cubicBezTo>
                    <a:pt x="2098675" y="422910"/>
                    <a:pt x="2125472" y="392049"/>
                    <a:pt x="2172462" y="412623"/>
                  </a:cubicBezTo>
                  <a:cubicBezTo>
                    <a:pt x="2222754" y="436626"/>
                    <a:pt x="2226056" y="481330"/>
                    <a:pt x="2199259" y="529463"/>
                  </a:cubicBezTo>
                  <a:cubicBezTo>
                    <a:pt x="2078609" y="770128"/>
                    <a:pt x="1944497" y="1000379"/>
                    <a:pt x="1776857" y="1210056"/>
                  </a:cubicBezTo>
                  <a:cubicBezTo>
                    <a:pt x="1716532" y="1285621"/>
                    <a:pt x="1646047" y="1351026"/>
                    <a:pt x="1599184" y="1433449"/>
                  </a:cubicBezTo>
                  <a:cubicBezTo>
                    <a:pt x="1535430" y="1540002"/>
                    <a:pt x="1491869" y="1656842"/>
                    <a:pt x="1438275" y="1766951"/>
                  </a:cubicBezTo>
                  <a:cubicBezTo>
                    <a:pt x="1575689" y="1749806"/>
                    <a:pt x="1719961" y="1711960"/>
                    <a:pt x="1857375" y="1646682"/>
                  </a:cubicBezTo>
                  <a:cubicBezTo>
                    <a:pt x="2179193" y="1491996"/>
                    <a:pt x="2353564" y="1227328"/>
                    <a:pt x="2373630" y="866394"/>
                  </a:cubicBezTo>
                  <a:cubicBezTo>
                    <a:pt x="2387092" y="618871"/>
                    <a:pt x="2413889" y="378206"/>
                    <a:pt x="2544572" y="165100"/>
                  </a:cubicBezTo>
                  <a:cubicBezTo>
                    <a:pt x="2547874" y="158242"/>
                    <a:pt x="2544572" y="151384"/>
                    <a:pt x="2544572" y="144526"/>
                  </a:cubicBezTo>
                  <a:cubicBezTo>
                    <a:pt x="2340102" y="144526"/>
                    <a:pt x="2145665" y="175514"/>
                    <a:pt x="1957832" y="257937"/>
                  </a:cubicBezTo>
                  <a:cubicBezTo>
                    <a:pt x="1763395" y="340487"/>
                    <a:pt x="1605788" y="464185"/>
                    <a:pt x="1505204" y="653288"/>
                  </a:cubicBezTo>
                  <a:cubicBezTo>
                    <a:pt x="1488440" y="687705"/>
                    <a:pt x="1481709" y="715137"/>
                    <a:pt x="1505204" y="749554"/>
                  </a:cubicBezTo>
                  <a:cubicBezTo>
                    <a:pt x="1589024" y="869823"/>
                    <a:pt x="1622552" y="1007364"/>
                    <a:pt x="1625854" y="1168908"/>
                  </a:cubicBezTo>
                  <a:close/>
                  <a:moveTo>
                    <a:pt x="791210" y="842264"/>
                  </a:moveTo>
                  <a:cubicBezTo>
                    <a:pt x="834771" y="756285"/>
                    <a:pt x="878332" y="670433"/>
                    <a:pt x="925322" y="584454"/>
                  </a:cubicBezTo>
                  <a:cubicBezTo>
                    <a:pt x="734187" y="429768"/>
                    <a:pt x="519684" y="347218"/>
                    <a:pt x="281559" y="302514"/>
                  </a:cubicBezTo>
                  <a:cubicBezTo>
                    <a:pt x="291592" y="350647"/>
                    <a:pt x="308356" y="388493"/>
                    <a:pt x="311785" y="429768"/>
                  </a:cubicBezTo>
                  <a:cubicBezTo>
                    <a:pt x="311785" y="581025"/>
                    <a:pt x="318516" y="735711"/>
                    <a:pt x="305054" y="886968"/>
                  </a:cubicBezTo>
                  <a:cubicBezTo>
                    <a:pt x="271526" y="1289177"/>
                    <a:pt x="569976" y="1577975"/>
                    <a:pt x="881761" y="1681099"/>
                  </a:cubicBezTo>
                  <a:cubicBezTo>
                    <a:pt x="844931" y="1571117"/>
                    <a:pt x="794639" y="1457706"/>
                    <a:pt x="761111" y="1340739"/>
                  </a:cubicBezTo>
                  <a:cubicBezTo>
                    <a:pt x="741045" y="1261618"/>
                    <a:pt x="751078" y="1175766"/>
                    <a:pt x="730885" y="1096645"/>
                  </a:cubicBezTo>
                  <a:cubicBezTo>
                    <a:pt x="697357" y="948817"/>
                    <a:pt x="623570" y="821690"/>
                    <a:pt x="526415" y="708152"/>
                  </a:cubicBezTo>
                  <a:cubicBezTo>
                    <a:pt x="492887" y="666877"/>
                    <a:pt x="486156" y="632587"/>
                    <a:pt x="526415" y="594741"/>
                  </a:cubicBezTo>
                  <a:cubicBezTo>
                    <a:pt x="569976" y="553466"/>
                    <a:pt x="603504" y="577596"/>
                    <a:pt x="633730" y="615315"/>
                  </a:cubicBezTo>
                  <a:cubicBezTo>
                    <a:pt x="687324" y="687451"/>
                    <a:pt x="741045" y="766572"/>
                    <a:pt x="791337" y="842137"/>
                  </a:cubicBezTo>
                  <a:close/>
                  <a:moveTo>
                    <a:pt x="1274064" y="446786"/>
                  </a:moveTo>
                  <a:cubicBezTo>
                    <a:pt x="821436" y="790702"/>
                    <a:pt x="750951" y="1316609"/>
                    <a:pt x="1099693" y="1711960"/>
                  </a:cubicBezTo>
                  <a:cubicBezTo>
                    <a:pt x="1099693" y="1687957"/>
                    <a:pt x="1102995" y="1667256"/>
                    <a:pt x="1099693" y="1650111"/>
                  </a:cubicBezTo>
                  <a:cubicBezTo>
                    <a:pt x="1079500" y="1371600"/>
                    <a:pt x="1082929" y="1096645"/>
                    <a:pt x="1113028" y="821563"/>
                  </a:cubicBezTo>
                  <a:cubicBezTo>
                    <a:pt x="1119759" y="766572"/>
                    <a:pt x="1149858" y="742442"/>
                    <a:pt x="1196848" y="745998"/>
                  </a:cubicBezTo>
                  <a:cubicBezTo>
                    <a:pt x="1247140" y="749427"/>
                    <a:pt x="1253871" y="787273"/>
                    <a:pt x="1250442" y="831977"/>
                  </a:cubicBezTo>
                  <a:cubicBezTo>
                    <a:pt x="1240409" y="928243"/>
                    <a:pt x="1226947" y="1024509"/>
                    <a:pt x="1226947" y="1124204"/>
                  </a:cubicBezTo>
                  <a:cubicBezTo>
                    <a:pt x="1223645" y="1323594"/>
                    <a:pt x="1226947" y="1522984"/>
                    <a:pt x="1230249" y="1739519"/>
                  </a:cubicBezTo>
                  <a:cubicBezTo>
                    <a:pt x="1257046" y="1722374"/>
                    <a:pt x="1267079" y="1715516"/>
                    <a:pt x="1273810" y="1708531"/>
                  </a:cubicBezTo>
                  <a:cubicBezTo>
                    <a:pt x="1491742" y="1519428"/>
                    <a:pt x="1558798" y="1141349"/>
                    <a:pt x="1417955" y="886968"/>
                  </a:cubicBezTo>
                  <a:cubicBezTo>
                    <a:pt x="1340866" y="752856"/>
                    <a:pt x="1253617" y="625729"/>
                    <a:pt x="1273810" y="446913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0387143" y="-2382"/>
            <a:ext cx="1035224" cy="137898"/>
            <a:chOff x="0" y="0"/>
            <a:chExt cx="1380298" cy="18386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1804898" y="-4762"/>
            <a:ext cx="1035224" cy="137898"/>
            <a:chOff x="0" y="0"/>
            <a:chExt cx="1380298" cy="18386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" name="Group 8"/>
          <p:cNvGrpSpPr/>
          <p:nvPr/>
        </p:nvGrpSpPr>
        <p:grpSpPr>
          <a:xfrm rot="-10800000">
            <a:off x="13222653" y="-2382"/>
            <a:ext cx="1035224" cy="137898"/>
            <a:chOff x="0" y="0"/>
            <a:chExt cx="1380298" cy="18386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14640408" y="-4762"/>
            <a:ext cx="1035224" cy="137898"/>
            <a:chOff x="0" y="0"/>
            <a:chExt cx="1380298" cy="18386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0" y="10170498"/>
            <a:ext cx="18288000" cy="137160"/>
            <a:chOff x="0" y="0"/>
            <a:chExt cx="24384000" cy="1828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384000" cy="182880"/>
            </a:xfrm>
            <a:custGeom>
              <a:avLst/>
              <a:gdLst/>
              <a:ahLst/>
              <a:cxnLst/>
              <a:rect l="l" t="t" r="r" b="b"/>
              <a:pathLst>
                <a:path w="24384000" h="182880">
                  <a:moveTo>
                    <a:pt x="0" y="0"/>
                  </a:moveTo>
                  <a:lnTo>
                    <a:pt x="24384000" y="0"/>
                  </a:lnTo>
                  <a:lnTo>
                    <a:pt x="243840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45053" y="9034166"/>
            <a:ext cx="1269206" cy="1204913"/>
            <a:chOff x="0" y="0"/>
            <a:chExt cx="1692274" cy="1606550"/>
          </a:xfrm>
        </p:grpSpPr>
        <p:sp>
          <p:nvSpPr>
            <p:cNvPr id="15" name="Freeform 15"/>
            <p:cNvSpPr/>
            <p:nvPr/>
          </p:nvSpPr>
          <p:spPr>
            <a:xfrm>
              <a:off x="254" y="0"/>
              <a:ext cx="1691894" cy="1610487"/>
            </a:xfrm>
            <a:custGeom>
              <a:avLst/>
              <a:gdLst/>
              <a:ahLst/>
              <a:cxnLst/>
              <a:rect l="l" t="t" r="r" b="b"/>
              <a:pathLst>
                <a:path w="1691894" h="1610487">
                  <a:moveTo>
                    <a:pt x="449326" y="488061"/>
                  </a:moveTo>
                  <a:cubicBezTo>
                    <a:pt x="665607" y="419735"/>
                    <a:pt x="861060" y="491871"/>
                    <a:pt x="1058291" y="564007"/>
                  </a:cubicBezTo>
                  <a:cubicBezTo>
                    <a:pt x="1101979" y="579247"/>
                    <a:pt x="1145540" y="596265"/>
                    <a:pt x="1189228" y="611505"/>
                  </a:cubicBezTo>
                  <a:cubicBezTo>
                    <a:pt x="1229106" y="626745"/>
                    <a:pt x="1261364" y="619125"/>
                    <a:pt x="1286002" y="586867"/>
                  </a:cubicBezTo>
                  <a:cubicBezTo>
                    <a:pt x="1361948" y="489966"/>
                    <a:pt x="1498473" y="529844"/>
                    <a:pt x="1551559" y="596392"/>
                  </a:cubicBezTo>
                  <a:cubicBezTo>
                    <a:pt x="1572387" y="626745"/>
                    <a:pt x="1587627" y="659003"/>
                    <a:pt x="1576197" y="695198"/>
                  </a:cubicBezTo>
                  <a:cubicBezTo>
                    <a:pt x="1564767" y="729361"/>
                    <a:pt x="1580007" y="752221"/>
                    <a:pt x="1604645" y="769239"/>
                  </a:cubicBezTo>
                  <a:cubicBezTo>
                    <a:pt x="1612265" y="774954"/>
                    <a:pt x="1621663" y="780669"/>
                    <a:pt x="1631188" y="784479"/>
                  </a:cubicBezTo>
                  <a:cubicBezTo>
                    <a:pt x="1669161" y="799719"/>
                    <a:pt x="1691894" y="822452"/>
                    <a:pt x="1686179" y="868045"/>
                  </a:cubicBezTo>
                  <a:cubicBezTo>
                    <a:pt x="1678559" y="911733"/>
                    <a:pt x="1646301" y="951611"/>
                    <a:pt x="1602740" y="953516"/>
                  </a:cubicBezTo>
                  <a:cubicBezTo>
                    <a:pt x="1551559" y="957326"/>
                    <a:pt x="1500251" y="949706"/>
                    <a:pt x="1449070" y="943991"/>
                  </a:cubicBezTo>
                  <a:cubicBezTo>
                    <a:pt x="1435735" y="943991"/>
                    <a:pt x="1422527" y="936371"/>
                    <a:pt x="1411097" y="932561"/>
                  </a:cubicBezTo>
                  <a:cubicBezTo>
                    <a:pt x="1395857" y="1004697"/>
                    <a:pt x="1380744" y="1074928"/>
                    <a:pt x="1369314" y="1147191"/>
                  </a:cubicBezTo>
                  <a:cubicBezTo>
                    <a:pt x="1365504" y="1166241"/>
                    <a:pt x="1376934" y="1188974"/>
                    <a:pt x="1384554" y="1207897"/>
                  </a:cubicBezTo>
                  <a:cubicBezTo>
                    <a:pt x="1405382" y="1253490"/>
                    <a:pt x="1430147" y="1297178"/>
                    <a:pt x="1447165" y="1344676"/>
                  </a:cubicBezTo>
                  <a:cubicBezTo>
                    <a:pt x="1458595" y="1375029"/>
                    <a:pt x="1475613" y="1390269"/>
                    <a:pt x="1507871" y="1397889"/>
                  </a:cubicBezTo>
                  <a:cubicBezTo>
                    <a:pt x="1566672" y="1409319"/>
                    <a:pt x="1598930" y="1458595"/>
                    <a:pt x="1587500" y="1511808"/>
                  </a:cubicBezTo>
                  <a:cubicBezTo>
                    <a:pt x="1577975" y="1547876"/>
                    <a:pt x="1532509" y="1580134"/>
                    <a:pt x="1477518" y="1585849"/>
                  </a:cubicBezTo>
                  <a:cubicBezTo>
                    <a:pt x="1409192" y="1593469"/>
                    <a:pt x="1344676" y="1587754"/>
                    <a:pt x="1304925" y="1511808"/>
                  </a:cubicBezTo>
                  <a:cubicBezTo>
                    <a:pt x="1287907" y="1559306"/>
                    <a:pt x="1257554" y="1580134"/>
                    <a:pt x="1219581" y="1587754"/>
                  </a:cubicBezTo>
                  <a:cubicBezTo>
                    <a:pt x="1181608" y="1595374"/>
                    <a:pt x="1139952" y="1604899"/>
                    <a:pt x="1103884" y="1595374"/>
                  </a:cubicBezTo>
                  <a:cubicBezTo>
                    <a:pt x="1073531" y="1587754"/>
                    <a:pt x="1045083" y="1557401"/>
                    <a:pt x="1026160" y="1528953"/>
                  </a:cubicBezTo>
                  <a:cubicBezTo>
                    <a:pt x="963549" y="1426464"/>
                    <a:pt x="921766" y="1314323"/>
                    <a:pt x="893318" y="1192784"/>
                  </a:cubicBezTo>
                  <a:cubicBezTo>
                    <a:pt x="862965" y="1263015"/>
                    <a:pt x="834517" y="1333373"/>
                    <a:pt x="806069" y="1399794"/>
                  </a:cubicBezTo>
                  <a:cubicBezTo>
                    <a:pt x="851662" y="1422527"/>
                    <a:pt x="895223" y="1443482"/>
                    <a:pt x="938911" y="1466215"/>
                  </a:cubicBezTo>
                  <a:cubicBezTo>
                    <a:pt x="955929" y="1475740"/>
                    <a:pt x="974979" y="1488948"/>
                    <a:pt x="984504" y="1504188"/>
                  </a:cubicBezTo>
                  <a:cubicBezTo>
                    <a:pt x="995934" y="1523238"/>
                    <a:pt x="1007237" y="1547876"/>
                    <a:pt x="1005332" y="1566799"/>
                  </a:cubicBezTo>
                  <a:cubicBezTo>
                    <a:pt x="1001522" y="1597152"/>
                    <a:pt x="971169" y="1610487"/>
                    <a:pt x="944626" y="1606677"/>
                  </a:cubicBezTo>
                  <a:cubicBezTo>
                    <a:pt x="876300" y="1599057"/>
                    <a:pt x="809879" y="1587627"/>
                    <a:pt x="743585" y="1572514"/>
                  </a:cubicBezTo>
                  <a:cubicBezTo>
                    <a:pt x="709422" y="1564894"/>
                    <a:pt x="673354" y="1553464"/>
                    <a:pt x="641096" y="1536446"/>
                  </a:cubicBezTo>
                  <a:cubicBezTo>
                    <a:pt x="582295" y="1507998"/>
                    <a:pt x="563372" y="1464310"/>
                    <a:pt x="584200" y="1401572"/>
                  </a:cubicBezTo>
                  <a:cubicBezTo>
                    <a:pt x="610743" y="1321816"/>
                    <a:pt x="644906" y="1242060"/>
                    <a:pt x="675259" y="1160399"/>
                  </a:cubicBezTo>
                  <a:cubicBezTo>
                    <a:pt x="641096" y="1135761"/>
                    <a:pt x="603123" y="1110996"/>
                    <a:pt x="561467" y="1080643"/>
                  </a:cubicBezTo>
                  <a:cubicBezTo>
                    <a:pt x="546227" y="1205992"/>
                    <a:pt x="445770" y="1249680"/>
                    <a:pt x="358521" y="1304671"/>
                  </a:cubicBezTo>
                  <a:cubicBezTo>
                    <a:pt x="335788" y="1319911"/>
                    <a:pt x="312928" y="1331214"/>
                    <a:pt x="286385" y="1344549"/>
                  </a:cubicBezTo>
                  <a:cubicBezTo>
                    <a:pt x="301625" y="1365377"/>
                    <a:pt x="316738" y="1386332"/>
                    <a:pt x="328168" y="1407160"/>
                  </a:cubicBezTo>
                  <a:cubicBezTo>
                    <a:pt x="352806" y="1452753"/>
                    <a:pt x="352806" y="1486916"/>
                    <a:pt x="328168" y="1513459"/>
                  </a:cubicBezTo>
                  <a:cubicBezTo>
                    <a:pt x="303530" y="1538097"/>
                    <a:pt x="257937" y="1545717"/>
                    <a:pt x="220091" y="1521079"/>
                  </a:cubicBezTo>
                  <a:cubicBezTo>
                    <a:pt x="170815" y="1486916"/>
                    <a:pt x="125222" y="1450848"/>
                    <a:pt x="83439" y="1409065"/>
                  </a:cubicBezTo>
                  <a:cubicBezTo>
                    <a:pt x="0" y="1325499"/>
                    <a:pt x="1905" y="1298956"/>
                    <a:pt x="92964" y="1224915"/>
                  </a:cubicBezTo>
                  <a:cubicBezTo>
                    <a:pt x="157480" y="1169797"/>
                    <a:pt x="225806" y="1118616"/>
                    <a:pt x="292227" y="1067308"/>
                  </a:cubicBezTo>
                  <a:cubicBezTo>
                    <a:pt x="282702" y="1006602"/>
                    <a:pt x="273304" y="947674"/>
                    <a:pt x="265684" y="888746"/>
                  </a:cubicBezTo>
                  <a:cubicBezTo>
                    <a:pt x="252349" y="774827"/>
                    <a:pt x="269494" y="670306"/>
                    <a:pt x="337820" y="571627"/>
                  </a:cubicBezTo>
                  <a:cubicBezTo>
                    <a:pt x="362458" y="535559"/>
                    <a:pt x="364363" y="480441"/>
                    <a:pt x="368173" y="434848"/>
                  </a:cubicBezTo>
                  <a:cubicBezTo>
                    <a:pt x="368173" y="417703"/>
                    <a:pt x="349250" y="394970"/>
                    <a:pt x="334010" y="379730"/>
                  </a:cubicBezTo>
                  <a:cubicBezTo>
                    <a:pt x="318770" y="364490"/>
                    <a:pt x="297942" y="356997"/>
                    <a:pt x="280924" y="343662"/>
                  </a:cubicBezTo>
                  <a:cubicBezTo>
                    <a:pt x="212598" y="298069"/>
                    <a:pt x="193675" y="244856"/>
                    <a:pt x="218313" y="165100"/>
                  </a:cubicBezTo>
                  <a:cubicBezTo>
                    <a:pt x="222123" y="151765"/>
                    <a:pt x="227838" y="140462"/>
                    <a:pt x="229743" y="129032"/>
                  </a:cubicBezTo>
                  <a:cubicBezTo>
                    <a:pt x="235458" y="98679"/>
                    <a:pt x="225933" y="81534"/>
                    <a:pt x="193675" y="79629"/>
                  </a:cubicBezTo>
                  <a:cubicBezTo>
                    <a:pt x="176657" y="79629"/>
                    <a:pt x="159512" y="79629"/>
                    <a:pt x="140589" y="79629"/>
                  </a:cubicBezTo>
                  <a:cubicBezTo>
                    <a:pt x="114046" y="79629"/>
                    <a:pt x="94996" y="68199"/>
                    <a:pt x="93218" y="37846"/>
                  </a:cubicBezTo>
                  <a:cubicBezTo>
                    <a:pt x="88900" y="7620"/>
                    <a:pt x="111633" y="0"/>
                    <a:pt x="132588" y="0"/>
                  </a:cubicBezTo>
                  <a:cubicBezTo>
                    <a:pt x="166751" y="0"/>
                    <a:pt x="199009" y="0"/>
                    <a:pt x="231267" y="7620"/>
                  </a:cubicBezTo>
                  <a:cubicBezTo>
                    <a:pt x="290068" y="22860"/>
                    <a:pt x="320421" y="79756"/>
                    <a:pt x="305308" y="140589"/>
                  </a:cubicBezTo>
                  <a:cubicBezTo>
                    <a:pt x="274955" y="252603"/>
                    <a:pt x="278765" y="258318"/>
                    <a:pt x="379349" y="317246"/>
                  </a:cubicBezTo>
                  <a:cubicBezTo>
                    <a:pt x="428625" y="345694"/>
                    <a:pt x="449580" y="387477"/>
                    <a:pt x="449580" y="442595"/>
                  </a:cubicBezTo>
                  <a:cubicBezTo>
                    <a:pt x="449580" y="457835"/>
                    <a:pt x="449580" y="472948"/>
                    <a:pt x="449580" y="488188"/>
                  </a:cubicBezTo>
                  <a:close/>
                  <a:moveTo>
                    <a:pt x="1603121" y="864235"/>
                  </a:moveTo>
                  <a:cubicBezTo>
                    <a:pt x="1586103" y="854710"/>
                    <a:pt x="1574673" y="847090"/>
                    <a:pt x="1563243" y="839597"/>
                  </a:cubicBezTo>
                  <a:cubicBezTo>
                    <a:pt x="1512062" y="803529"/>
                    <a:pt x="1479804" y="761746"/>
                    <a:pt x="1498727" y="691515"/>
                  </a:cubicBezTo>
                  <a:cubicBezTo>
                    <a:pt x="1502537" y="674370"/>
                    <a:pt x="1487297" y="645922"/>
                    <a:pt x="1472184" y="632587"/>
                  </a:cubicBezTo>
                  <a:cubicBezTo>
                    <a:pt x="1430401" y="594614"/>
                    <a:pt x="1375410" y="598424"/>
                    <a:pt x="1337437" y="644017"/>
                  </a:cubicBezTo>
                  <a:cubicBezTo>
                    <a:pt x="1284351" y="706628"/>
                    <a:pt x="1223645" y="712343"/>
                    <a:pt x="1151509" y="683895"/>
                  </a:cubicBezTo>
                  <a:cubicBezTo>
                    <a:pt x="1079246" y="653288"/>
                    <a:pt x="1007110" y="626618"/>
                    <a:pt x="933196" y="601980"/>
                  </a:cubicBezTo>
                  <a:cubicBezTo>
                    <a:pt x="809879" y="562102"/>
                    <a:pt x="684657" y="524129"/>
                    <a:pt x="551815" y="544957"/>
                  </a:cubicBezTo>
                  <a:cubicBezTo>
                    <a:pt x="458851" y="560197"/>
                    <a:pt x="390525" y="605663"/>
                    <a:pt x="362077" y="700659"/>
                  </a:cubicBezTo>
                  <a:cubicBezTo>
                    <a:pt x="324104" y="818388"/>
                    <a:pt x="343154" y="936117"/>
                    <a:pt x="375412" y="1050036"/>
                  </a:cubicBezTo>
                  <a:cubicBezTo>
                    <a:pt x="384937" y="1086104"/>
                    <a:pt x="377317" y="1107059"/>
                    <a:pt x="348869" y="1127887"/>
                  </a:cubicBezTo>
                  <a:cubicBezTo>
                    <a:pt x="303276" y="1158240"/>
                    <a:pt x="259715" y="1190498"/>
                    <a:pt x="217932" y="1224788"/>
                  </a:cubicBezTo>
                  <a:cubicBezTo>
                    <a:pt x="179959" y="1253236"/>
                    <a:pt x="143891" y="1287399"/>
                    <a:pt x="102235" y="1323594"/>
                  </a:cubicBezTo>
                  <a:cubicBezTo>
                    <a:pt x="153416" y="1367282"/>
                    <a:pt x="199009" y="1407160"/>
                    <a:pt x="242570" y="1445133"/>
                  </a:cubicBezTo>
                  <a:cubicBezTo>
                    <a:pt x="246380" y="1441323"/>
                    <a:pt x="250190" y="1437513"/>
                    <a:pt x="254000" y="1433703"/>
                  </a:cubicBezTo>
                  <a:cubicBezTo>
                    <a:pt x="235077" y="1412875"/>
                    <a:pt x="219837" y="1391920"/>
                    <a:pt x="200914" y="1371092"/>
                  </a:cubicBezTo>
                  <a:cubicBezTo>
                    <a:pt x="166751" y="1335024"/>
                    <a:pt x="170561" y="1314069"/>
                    <a:pt x="214249" y="1289431"/>
                  </a:cubicBezTo>
                  <a:cubicBezTo>
                    <a:pt x="278765" y="1255268"/>
                    <a:pt x="343281" y="1217295"/>
                    <a:pt x="407797" y="1179322"/>
                  </a:cubicBezTo>
                  <a:cubicBezTo>
                    <a:pt x="455168" y="1150874"/>
                    <a:pt x="481838" y="1109091"/>
                    <a:pt x="483743" y="1052068"/>
                  </a:cubicBezTo>
                  <a:cubicBezTo>
                    <a:pt x="485648" y="1014095"/>
                    <a:pt x="485648" y="976122"/>
                    <a:pt x="487553" y="938149"/>
                  </a:cubicBezTo>
                  <a:cubicBezTo>
                    <a:pt x="489458" y="909701"/>
                    <a:pt x="476123" y="873633"/>
                    <a:pt x="521716" y="867918"/>
                  </a:cubicBezTo>
                  <a:cubicBezTo>
                    <a:pt x="552069" y="864108"/>
                    <a:pt x="561594" y="881253"/>
                    <a:pt x="563499" y="936244"/>
                  </a:cubicBezTo>
                  <a:cubicBezTo>
                    <a:pt x="565404" y="960882"/>
                    <a:pt x="559689" y="989457"/>
                    <a:pt x="588137" y="1006475"/>
                  </a:cubicBezTo>
                  <a:cubicBezTo>
                    <a:pt x="626110" y="1029208"/>
                    <a:pt x="662178" y="1057783"/>
                    <a:pt x="698119" y="1080516"/>
                  </a:cubicBezTo>
                  <a:cubicBezTo>
                    <a:pt x="785368" y="1133729"/>
                    <a:pt x="783463" y="1131824"/>
                    <a:pt x="741807" y="1222883"/>
                  </a:cubicBezTo>
                  <a:cubicBezTo>
                    <a:pt x="707644" y="1296924"/>
                    <a:pt x="679196" y="1372870"/>
                    <a:pt x="645033" y="1456436"/>
                  </a:cubicBezTo>
                  <a:cubicBezTo>
                    <a:pt x="719074" y="1479169"/>
                    <a:pt x="785368" y="1500124"/>
                    <a:pt x="851789" y="1520952"/>
                  </a:cubicBezTo>
                  <a:cubicBezTo>
                    <a:pt x="853694" y="1517142"/>
                    <a:pt x="855599" y="1513332"/>
                    <a:pt x="855599" y="1509522"/>
                  </a:cubicBezTo>
                  <a:cubicBezTo>
                    <a:pt x="830961" y="1499997"/>
                    <a:pt x="806323" y="1488694"/>
                    <a:pt x="781558" y="1477264"/>
                  </a:cubicBezTo>
                  <a:cubicBezTo>
                    <a:pt x="734187" y="1458214"/>
                    <a:pt x="717042" y="1422146"/>
                    <a:pt x="734187" y="1374775"/>
                  </a:cubicBezTo>
                  <a:cubicBezTo>
                    <a:pt x="739902" y="1355725"/>
                    <a:pt x="749427" y="1338707"/>
                    <a:pt x="755015" y="1321562"/>
                  </a:cubicBezTo>
                  <a:cubicBezTo>
                    <a:pt x="779653" y="1260856"/>
                    <a:pt x="802386" y="1200023"/>
                    <a:pt x="823341" y="1137412"/>
                  </a:cubicBezTo>
                  <a:cubicBezTo>
                    <a:pt x="829056" y="1124077"/>
                    <a:pt x="823341" y="1103249"/>
                    <a:pt x="815721" y="1089914"/>
                  </a:cubicBezTo>
                  <a:cubicBezTo>
                    <a:pt x="773938" y="1021588"/>
                    <a:pt x="732282" y="955040"/>
                    <a:pt x="658241" y="915162"/>
                  </a:cubicBezTo>
                  <a:cubicBezTo>
                    <a:pt x="639318" y="903732"/>
                    <a:pt x="618363" y="886714"/>
                    <a:pt x="639318" y="860044"/>
                  </a:cubicBezTo>
                  <a:cubicBezTo>
                    <a:pt x="656336" y="835406"/>
                    <a:pt x="681101" y="833501"/>
                    <a:pt x="703834" y="852424"/>
                  </a:cubicBezTo>
                  <a:cubicBezTo>
                    <a:pt x="770255" y="903732"/>
                    <a:pt x="847979" y="932180"/>
                    <a:pt x="929640" y="947420"/>
                  </a:cubicBezTo>
                  <a:cubicBezTo>
                    <a:pt x="1024509" y="964565"/>
                    <a:pt x="1018794" y="975868"/>
                    <a:pt x="997966" y="1053719"/>
                  </a:cubicBezTo>
                  <a:cubicBezTo>
                    <a:pt x="986536" y="1095502"/>
                    <a:pt x="967613" y="1143000"/>
                    <a:pt x="975233" y="1182878"/>
                  </a:cubicBezTo>
                  <a:cubicBezTo>
                    <a:pt x="997966" y="1289177"/>
                    <a:pt x="1034034" y="1391793"/>
                    <a:pt x="1090930" y="1484757"/>
                  </a:cubicBezTo>
                  <a:cubicBezTo>
                    <a:pt x="1121283" y="1534160"/>
                    <a:pt x="1168654" y="1537970"/>
                    <a:pt x="1216152" y="1496187"/>
                  </a:cubicBezTo>
                  <a:cubicBezTo>
                    <a:pt x="1202817" y="1492377"/>
                    <a:pt x="1189609" y="1486662"/>
                    <a:pt x="1178179" y="1486662"/>
                  </a:cubicBezTo>
                  <a:cubicBezTo>
                    <a:pt x="1136396" y="1486662"/>
                    <a:pt x="1109853" y="1463929"/>
                    <a:pt x="1096645" y="1425956"/>
                  </a:cubicBezTo>
                  <a:cubicBezTo>
                    <a:pt x="1073912" y="1365250"/>
                    <a:pt x="1049274" y="1304417"/>
                    <a:pt x="1028319" y="1241806"/>
                  </a:cubicBezTo>
                  <a:cubicBezTo>
                    <a:pt x="1024509" y="1228471"/>
                    <a:pt x="1020699" y="1207643"/>
                    <a:pt x="1026414" y="1196213"/>
                  </a:cubicBezTo>
                  <a:cubicBezTo>
                    <a:pt x="1041654" y="1160145"/>
                    <a:pt x="1062482" y="1127887"/>
                    <a:pt x="1085215" y="1095629"/>
                  </a:cubicBezTo>
                  <a:cubicBezTo>
                    <a:pt x="1090930" y="1088009"/>
                    <a:pt x="1104138" y="1082294"/>
                    <a:pt x="1113663" y="1080389"/>
                  </a:cubicBezTo>
                  <a:cubicBezTo>
                    <a:pt x="1144016" y="1078484"/>
                    <a:pt x="1174369" y="1078484"/>
                    <a:pt x="1204722" y="1076579"/>
                  </a:cubicBezTo>
                  <a:cubicBezTo>
                    <a:pt x="1236980" y="1074674"/>
                    <a:pt x="1253998" y="1088009"/>
                    <a:pt x="1253998" y="1122172"/>
                  </a:cubicBezTo>
                  <a:cubicBezTo>
                    <a:pt x="1255903" y="1152525"/>
                    <a:pt x="1250188" y="1186688"/>
                    <a:pt x="1261618" y="1213358"/>
                  </a:cubicBezTo>
                  <a:cubicBezTo>
                    <a:pt x="1295781" y="1300734"/>
                    <a:pt x="1333754" y="1388110"/>
                    <a:pt x="1375410" y="1471676"/>
                  </a:cubicBezTo>
                  <a:cubicBezTo>
                    <a:pt x="1398143" y="1519174"/>
                    <a:pt x="1472184" y="1522984"/>
                    <a:pt x="1513840" y="1481201"/>
                  </a:cubicBezTo>
                  <a:cubicBezTo>
                    <a:pt x="1493012" y="1475486"/>
                    <a:pt x="1475867" y="1465961"/>
                    <a:pt x="1456944" y="1465961"/>
                  </a:cubicBezTo>
                  <a:cubicBezTo>
                    <a:pt x="1418971" y="1467866"/>
                    <a:pt x="1405763" y="1446911"/>
                    <a:pt x="1392428" y="1416558"/>
                  </a:cubicBezTo>
                  <a:cubicBezTo>
                    <a:pt x="1367790" y="1357630"/>
                    <a:pt x="1341247" y="1298829"/>
                    <a:pt x="1310894" y="1241806"/>
                  </a:cubicBezTo>
                  <a:cubicBezTo>
                    <a:pt x="1288161" y="1198118"/>
                    <a:pt x="1288161" y="1154430"/>
                    <a:pt x="1295654" y="1106932"/>
                  </a:cubicBezTo>
                  <a:cubicBezTo>
                    <a:pt x="1307084" y="1044321"/>
                    <a:pt x="1312672" y="981583"/>
                    <a:pt x="1322197" y="920877"/>
                  </a:cubicBezTo>
                  <a:cubicBezTo>
                    <a:pt x="1326007" y="905637"/>
                    <a:pt x="1331722" y="888619"/>
                    <a:pt x="1343025" y="879094"/>
                  </a:cubicBezTo>
                  <a:cubicBezTo>
                    <a:pt x="1373378" y="852551"/>
                    <a:pt x="1405636" y="839216"/>
                    <a:pt x="1447419" y="858266"/>
                  </a:cubicBezTo>
                  <a:cubicBezTo>
                    <a:pt x="1464437" y="867791"/>
                    <a:pt x="1485392" y="873506"/>
                    <a:pt x="1504315" y="875411"/>
                  </a:cubicBezTo>
                  <a:cubicBezTo>
                    <a:pt x="1534668" y="879221"/>
                    <a:pt x="1568831" y="892556"/>
                    <a:pt x="1602994" y="863981"/>
                  </a:cubicBezTo>
                  <a:close/>
                  <a:moveTo>
                    <a:pt x="1176020" y="1162177"/>
                  </a:moveTo>
                  <a:cubicBezTo>
                    <a:pt x="1122934" y="1160272"/>
                    <a:pt x="1096391" y="1198245"/>
                    <a:pt x="1113409" y="1243838"/>
                  </a:cubicBezTo>
                  <a:cubicBezTo>
                    <a:pt x="1124839" y="1274191"/>
                    <a:pt x="1136142" y="1304544"/>
                    <a:pt x="1147572" y="1335024"/>
                  </a:cubicBezTo>
                  <a:cubicBezTo>
                    <a:pt x="1160907" y="1380617"/>
                    <a:pt x="1176020" y="1424305"/>
                    <a:pt x="1236726" y="1418590"/>
                  </a:cubicBezTo>
                  <a:cubicBezTo>
                    <a:pt x="1242441" y="1418590"/>
                    <a:pt x="1248156" y="1422400"/>
                    <a:pt x="1253744" y="1424305"/>
                  </a:cubicBezTo>
                  <a:cubicBezTo>
                    <a:pt x="1234821" y="1333119"/>
                    <a:pt x="1166495" y="1259078"/>
                    <a:pt x="1176020" y="1162304"/>
                  </a:cubicBezTo>
                  <a:close/>
                  <a:moveTo>
                    <a:pt x="904748" y="1084326"/>
                  </a:moveTo>
                  <a:cubicBezTo>
                    <a:pt x="910463" y="1063498"/>
                    <a:pt x="914273" y="1046353"/>
                    <a:pt x="919988" y="1027303"/>
                  </a:cubicBezTo>
                  <a:cubicBezTo>
                    <a:pt x="901065" y="1021588"/>
                    <a:pt x="883920" y="1017778"/>
                    <a:pt x="863092" y="1012063"/>
                  </a:cubicBezTo>
                  <a:cubicBezTo>
                    <a:pt x="878332" y="1038606"/>
                    <a:pt x="889635" y="1059561"/>
                    <a:pt x="904875" y="108419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8100000">
            <a:off x="-144320" y="97461"/>
            <a:ext cx="2152581" cy="1511680"/>
            <a:chOff x="0" y="0"/>
            <a:chExt cx="2870108" cy="201557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870200" cy="2015490"/>
            </a:xfrm>
            <a:custGeom>
              <a:avLst/>
              <a:gdLst/>
              <a:ahLst/>
              <a:cxnLst/>
              <a:rect l="l" t="t" r="r" b="b"/>
              <a:pathLst>
                <a:path w="2870200" h="2015490">
                  <a:moveTo>
                    <a:pt x="1808607" y="497586"/>
                  </a:moveTo>
                  <a:cubicBezTo>
                    <a:pt x="1707388" y="393827"/>
                    <a:pt x="1602613" y="307848"/>
                    <a:pt x="1469898" y="264922"/>
                  </a:cubicBezTo>
                  <a:cubicBezTo>
                    <a:pt x="1445514" y="257810"/>
                    <a:pt x="1400048" y="264922"/>
                    <a:pt x="1386078" y="282829"/>
                  </a:cubicBezTo>
                  <a:cubicBezTo>
                    <a:pt x="1368679" y="304292"/>
                    <a:pt x="1372108" y="343662"/>
                    <a:pt x="1375664" y="375920"/>
                  </a:cubicBezTo>
                  <a:cubicBezTo>
                    <a:pt x="1382649" y="429641"/>
                    <a:pt x="1396619" y="483362"/>
                    <a:pt x="1400048" y="537083"/>
                  </a:cubicBezTo>
                  <a:cubicBezTo>
                    <a:pt x="1208151" y="264922"/>
                    <a:pt x="939292" y="114554"/>
                    <a:pt x="628523" y="50165"/>
                  </a:cubicBezTo>
                  <a:cubicBezTo>
                    <a:pt x="460883" y="14351"/>
                    <a:pt x="282829" y="10795"/>
                    <a:pt x="111760" y="0"/>
                  </a:cubicBezTo>
                  <a:cubicBezTo>
                    <a:pt x="76835" y="0"/>
                    <a:pt x="20955" y="21463"/>
                    <a:pt x="10414" y="46482"/>
                  </a:cubicBezTo>
                  <a:cubicBezTo>
                    <a:pt x="0" y="75184"/>
                    <a:pt x="17399" y="128778"/>
                    <a:pt x="38354" y="157480"/>
                  </a:cubicBezTo>
                  <a:cubicBezTo>
                    <a:pt x="178054" y="354330"/>
                    <a:pt x="244348" y="576326"/>
                    <a:pt x="251333" y="816229"/>
                  </a:cubicBezTo>
                  <a:cubicBezTo>
                    <a:pt x="258318" y="1038225"/>
                    <a:pt x="296672" y="1252982"/>
                    <a:pt x="411988" y="1442720"/>
                  </a:cubicBezTo>
                  <a:cubicBezTo>
                    <a:pt x="576072" y="1718437"/>
                    <a:pt x="830961" y="1865122"/>
                    <a:pt x="1124331" y="1940306"/>
                  </a:cubicBezTo>
                  <a:cubicBezTo>
                    <a:pt x="1295400" y="1979676"/>
                    <a:pt x="1470025" y="1997583"/>
                    <a:pt x="1648079" y="2011934"/>
                  </a:cubicBezTo>
                  <a:cubicBezTo>
                    <a:pt x="1703959" y="2015490"/>
                    <a:pt x="1766824" y="1979676"/>
                    <a:pt x="1826133" y="1958213"/>
                  </a:cubicBezTo>
                  <a:cubicBezTo>
                    <a:pt x="2049653" y="1883029"/>
                    <a:pt x="2259076" y="1789938"/>
                    <a:pt x="2433701" y="1625219"/>
                  </a:cubicBezTo>
                  <a:cubicBezTo>
                    <a:pt x="2650236" y="1421130"/>
                    <a:pt x="2716530" y="1167003"/>
                    <a:pt x="2695575" y="873379"/>
                  </a:cubicBezTo>
                  <a:cubicBezTo>
                    <a:pt x="2685161" y="740918"/>
                    <a:pt x="2681605" y="608457"/>
                    <a:pt x="2685161" y="475996"/>
                  </a:cubicBezTo>
                  <a:cubicBezTo>
                    <a:pt x="2692146" y="397256"/>
                    <a:pt x="2744470" y="336423"/>
                    <a:pt x="2814320" y="289814"/>
                  </a:cubicBezTo>
                  <a:cubicBezTo>
                    <a:pt x="2842260" y="268351"/>
                    <a:pt x="2870200" y="221742"/>
                    <a:pt x="2866644" y="189611"/>
                  </a:cubicBezTo>
                  <a:cubicBezTo>
                    <a:pt x="2866644" y="132334"/>
                    <a:pt x="2814320" y="135890"/>
                    <a:pt x="2768854" y="139446"/>
                  </a:cubicBezTo>
                  <a:cubicBezTo>
                    <a:pt x="2419731" y="168148"/>
                    <a:pt x="2094992" y="268351"/>
                    <a:pt x="1808607" y="497459"/>
                  </a:cubicBezTo>
                  <a:close/>
                  <a:moveTo>
                    <a:pt x="1176655" y="1217168"/>
                  </a:moveTo>
                  <a:cubicBezTo>
                    <a:pt x="1155700" y="1195705"/>
                    <a:pt x="1145286" y="1188466"/>
                    <a:pt x="1138301" y="1174242"/>
                  </a:cubicBezTo>
                  <a:cubicBezTo>
                    <a:pt x="995172" y="945134"/>
                    <a:pt x="851916" y="716026"/>
                    <a:pt x="712343" y="483362"/>
                  </a:cubicBezTo>
                  <a:cubicBezTo>
                    <a:pt x="684403" y="440436"/>
                    <a:pt x="656463" y="408178"/>
                    <a:pt x="607568" y="429641"/>
                  </a:cubicBezTo>
                  <a:cubicBezTo>
                    <a:pt x="555244" y="454660"/>
                    <a:pt x="551688" y="501269"/>
                    <a:pt x="579628" y="551307"/>
                  </a:cubicBezTo>
                  <a:cubicBezTo>
                    <a:pt x="705358" y="801878"/>
                    <a:pt x="844931" y="1041781"/>
                    <a:pt x="1019556" y="1260221"/>
                  </a:cubicBezTo>
                  <a:cubicBezTo>
                    <a:pt x="1082421" y="1338961"/>
                    <a:pt x="1155700" y="1407033"/>
                    <a:pt x="1204595" y="1492885"/>
                  </a:cubicBezTo>
                  <a:cubicBezTo>
                    <a:pt x="1270889" y="1603883"/>
                    <a:pt x="1316355" y="1725549"/>
                    <a:pt x="1372235" y="1840103"/>
                  </a:cubicBezTo>
                  <a:cubicBezTo>
                    <a:pt x="1229106" y="1822196"/>
                    <a:pt x="1078992" y="1782826"/>
                    <a:pt x="935736" y="1714754"/>
                  </a:cubicBezTo>
                  <a:cubicBezTo>
                    <a:pt x="600583" y="1553591"/>
                    <a:pt x="418973" y="1278001"/>
                    <a:pt x="398018" y="902081"/>
                  </a:cubicBezTo>
                  <a:cubicBezTo>
                    <a:pt x="384048" y="644271"/>
                    <a:pt x="356108" y="393700"/>
                    <a:pt x="219964" y="171704"/>
                  </a:cubicBezTo>
                  <a:cubicBezTo>
                    <a:pt x="216535" y="164592"/>
                    <a:pt x="219964" y="157353"/>
                    <a:pt x="219964" y="150241"/>
                  </a:cubicBezTo>
                  <a:cubicBezTo>
                    <a:pt x="432943" y="150241"/>
                    <a:pt x="635508" y="182499"/>
                    <a:pt x="830961" y="268351"/>
                  </a:cubicBezTo>
                  <a:cubicBezTo>
                    <a:pt x="1033526" y="354330"/>
                    <a:pt x="1197610" y="483108"/>
                    <a:pt x="1302385" y="680085"/>
                  </a:cubicBezTo>
                  <a:cubicBezTo>
                    <a:pt x="1319784" y="715899"/>
                    <a:pt x="1326769" y="744474"/>
                    <a:pt x="1302385" y="780288"/>
                  </a:cubicBezTo>
                  <a:cubicBezTo>
                    <a:pt x="1215136" y="905637"/>
                    <a:pt x="1180211" y="1048766"/>
                    <a:pt x="1176655" y="1217041"/>
                  </a:cubicBezTo>
                  <a:close/>
                  <a:moveTo>
                    <a:pt x="2046097" y="876935"/>
                  </a:moveTo>
                  <a:cubicBezTo>
                    <a:pt x="2000758" y="787400"/>
                    <a:pt x="1955292" y="697992"/>
                    <a:pt x="1906397" y="608457"/>
                  </a:cubicBezTo>
                  <a:cubicBezTo>
                    <a:pt x="2105406" y="447294"/>
                    <a:pt x="2328926" y="361442"/>
                    <a:pt x="2576830" y="314833"/>
                  </a:cubicBezTo>
                  <a:cubicBezTo>
                    <a:pt x="2566416" y="364998"/>
                    <a:pt x="2548890" y="404368"/>
                    <a:pt x="2545461" y="447294"/>
                  </a:cubicBezTo>
                  <a:cubicBezTo>
                    <a:pt x="2545461" y="604774"/>
                    <a:pt x="2538476" y="765937"/>
                    <a:pt x="2552446" y="923417"/>
                  </a:cubicBezTo>
                  <a:cubicBezTo>
                    <a:pt x="2587371" y="1342263"/>
                    <a:pt x="2276602" y="1642999"/>
                    <a:pt x="1951863" y="1750441"/>
                  </a:cubicBezTo>
                  <a:cubicBezTo>
                    <a:pt x="1990217" y="1635887"/>
                    <a:pt x="2042668" y="1517777"/>
                    <a:pt x="2077593" y="1395984"/>
                  </a:cubicBezTo>
                  <a:cubicBezTo>
                    <a:pt x="2098548" y="1313688"/>
                    <a:pt x="2088007" y="1224153"/>
                    <a:pt x="2108962" y="1141857"/>
                  </a:cubicBezTo>
                  <a:cubicBezTo>
                    <a:pt x="2143887" y="987933"/>
                    <a:pt x="2220722" y="855472"/>
                    <a:pt x="2321941" y="737362"/>
                  </a:cubicBezTo>
                  <a:cubicBezTo>
                    <a:pt x="2356866" y="694436"/>
                    <a:pt x="2363851" y="658622"/>
                    <a:pt x="2321941" y="619252"/>
                  </a:cubicBezTo>
                  <a:cubicBezTo>
                    <a:pt x="2276602" y="576326"/>
                    <a:pt x="2241677" y="601345"/>
                    <a:pt x="2210181" y="640715"/>
                  </a:cubicBezTo>
                  <a:cubicBezTo>
                    <a:pt x="2154301" y="715899"/>
                    <a:pt x="2098421" y="798195"/>
                    <a:pt x="2046097" y="877062"/>
                  </a:cubicBezTo>
                  <a:close/>
                  <a:moveTo>
                    <a:pt x="1543304" y="465455"/>
                  </a:moveTo>
                  <a:cubicBezTo>
                    <a:pt x="2014728" y="823468"/>
                    <a:pt x="2088007" y="1371219"/>
                    <a:pt x="1724914" y="1782953"/>
                  </a:cubicBezTo>
                  <a:cubicBezTo>
                    <a:pt x="1724914" y="1757934"/>
                    <a:pt x="1721485" y="1736471"/>
                    <a:pt x="1724914" y="1718564"/>
                  </a:cubicBezTo>
                  <a:cubicBezTo>
                    <a:pt x="1745869" y="1428623"/>
                    <a:pt x="1742313" y="1142111"/>
                    <a:pt x="1710944" y="855726"/>
                  </a:cubicBezTo>
                  <a:cubicBezTo>
                    <a:pt x="1703959" y="798449"/>
                    <a:pt x="1672590" y="773430"/>
                    <a:pt x="1623695" y="776986"/>
                  </a:cubicBezTo>
                  <a:cubicBezTo>
                    <a:pt x="1571371" y="780542"/>
                    <a:pt x="1564386" y="819912"/>
                    <a:pt x="1567815" y="866521"/>
                  </a:cubicBezTo>
                  <a:cubicBezTo>
                    <a:pt x="1578229" y="966724"/>
                    <a:pt x="1592199" y="1067054"/>
                    <a:pt x="1592199" y="1170813"/>
                  </a:cubicBezTo>
                  <a:cubicBezTo>
                    <a:pt x="1595628" y="1378458"/>
                    <a:pt x="1592199" y="1586103"/>
                    <a:pt x="1588770" y="1811655"/>
                  </a:cubicBezTo>
                  <a:cubicBezTo>
                    <a:pt x="1560830" y="1793748"/>
                    <a:pt x="1550416" y="1786636"/>
                    <a:pt x="1543431" y="1779397"/>
                  </a:cubicBezTo>
                  <a:cubicBezTo>
                    <a:pt x="1316482" y="1582547"/>
                    <a:pt x="1246632" y="1188720"/>
                    <a:pt x="1393317" y="923798"/>
                  </a:cubicBezTo>
                  <a:cubicBezTo>
                    <a:pt x="1473581" y="784225"/>
                    <a:pt x="1564386" y="651764"/>
                    <a:pt x="1543431" y="46558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" name="Group 18"/>
          <p:cNvGrpSpPr/>
          <p:nvPr/>
        </p:nvGrpSpPr>
        <p:grpSpPr>
          <a:xfrm rot="-10800000">
            <a:off x="7111069" y="8991"/>
            <a:ext cx="1078125" cy="143613"/>
            <a:chOff x="0" y="0"/>
            <a:chExt cx="1437500" cy="19148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0" name="Group 20"/>
          <p:cNvGrpSpPr/>
          <p:nvPr/>
        </p:nvGrpSpPr>
        <p:grpSpPr>
          <a:xfrm rot="-10800000">
            <a:off x="5634560" y="6512"/>
            <a:ext cx="1078125" cy="143613"/>
            <a:chOff x="0" y="0"/>
            <a:chExt cx="1437500" cy="19148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2" name="Group 22"/>
          <p:cNvGrpSpPr/>
          <p:nvPr/>
        </p:nvGrpSpPr>
        <p:grpSpPr>
          <a:xfrm rot="-10800000">
            <a:off x="4158050" y="8991"/>
            <a:ext cx="1078125" cy="143613"/>
            <a:chOff x="0" y="0"/>
            <a:chExt cx="1437500" cy="19148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 rot="-10800000">
            <a:off x="2681541" y="6512"/>
            <a:ext cx="1078125" cy="143613"/>
            <a:chOff x="0" y="0"/>
            <a:chExt cx="1437500" cy="19148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26" name="TextBox 26"/>
          <p:cNvSpPr txBox="1"/>
          <p:nvPr/>
        </p:nvSpPr>
        <p:spPr>
          <a:xfrm>
            <a:off x="555543" y="650234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spc="119" dirty="0">
                <a:solidFill>
                  <a:srgbClr val="63A53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8100" spc="119" dirty="0">
              <a:solidFill>
                <a:srgbClr val="63A53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1717821" y="5066644"/>
            <a:ext cx="3699681" cy="1775912"/>
            <a:chOff x="0" y="0"/>
            <a:chExt cx="4932908" cy="2367882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4932934" cy="2367915"/>
            </a:xfrm>
            <a:custGeom>
              <a:avLst/>
              <a:gdLst/>
              <a:ahLst/>
              <a:cxnLst/>
              <a:rect l="l" t="t" r="r" b="b"/>
              <a:pathLst>
                <a:path w="4932934" h="2367915">
                  <a:moveTo>
                    <a:pt x="0" y="0"/>
                  </a:moveTo>
                  <a:lnTo>
                    <a:pt x="4932934" y="0"/>
                  </a:lnTo>
                  <a:lnTo>
                    <a:pt x="4932934" y="2367915"/>
                  </a:lnTo>
                  <a:lnTo>
                    <a:pt x="0" y="2367915"/>
                  </a:lnTo>
                  <a:close/>
                </a:path>
              </a:pathLst>
            </a:custGeom>
            <a:solidFill>
              <a:srgbClr val="1B5337"/>
            </a:solidFill>
          </p:spPr>
        </p:sp>
      </p:grpSp>
      <p:sp>
        <p:nvSpPr>
          <p:cNvPr id="29" name="TextBox 29"/>
          <p:cNvSpPr txBox="1"/>
          <p:nvPr/>
        </p:nvSpPr>
        <p:spPr>
          <a:xfrm>
            <a:off x="12715140" y="7957851"/>
            <a:ext cx="404659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2730520" y="8273091"/>
            <a:ext cx="4031211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2715140" y="2771547"/>
            <a:ext cx="404659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2730520" y="3086787"/>
            <a:ext cx="4031211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552056" y="7957851"/>
            <a:ext cx="403121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567380" y="8273091"/>
            <a:ext cx="4015887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552056" y="2771547"/>
            <a:ext cx="403121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1567380" y="3086787"/>
            <a:ext cx="4015887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2470102" y="5491333"/>
            <a:ext cx="217905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اضافه کردن متن</a:t>
            </a:r>
            <a:endParaRPr lang="en-US" sz="1800" spc="26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2486166" y="5816809"/>
            <a:ext cx="217905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ارائه پاورپوینت ساده</a:t>
            </a:r>
            <a:endParaRPr lang="en-US" sz="1800" spc="2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39" name="Group 39"/>
          <p:cNvGrpSpPr/>
          <p:nvPr/>
        </p:nvGrpSpPr>
        <p:grpSpPr>
          <a:xfrm>
            <a:off x="12890358" y="5066644"/>
            <a:ext cx="3696150" cy="1775912"/>
            <a:chOff x="0" y="0"/>
            <a:chExt cx="4928200" cy="2367882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4928235" cy="2367915"/>
            </a:xfrm>
            <a:custGeom>
              <a:avLst/>
              <a:gdLst/>
              <a:ahLst/>
              <a:cxnLst/>
              <a:rect l="l" t="t" r="r" b="b"/>
              <a:pathLst>
                <a:path w="4928235" h="2367915">
                  <a:moveTo>
                    <a:pt x="0" y="0"/>
                  </a:moveTo>
                  <a:lnTo>
                    <a:pt x="4928235" y="0"/>
                  </a:lnTo>
                  <a:lnTo>
                    <a:pt x="4928235" y="2367915"/>
                  </a:lnTo>
                  <a:lnTo>
                    <a:pt x="0" y="2367915"/>
                  </a:lnTo>
                  <a:close/>
                </a:path>
              </a:pathLst>
            </a:custGeom>
            <a:solidFill>
              <a:srgbClr val="1B5337"/>
            </a:solidFill>
          </p:spPr>
        </p:sp>
      </p:grpSp>
      <p:sp>
        <p:nvSpPr>
          <p:cNvPr id="41" name="TextBox 41"/>
          <p:cNvSpPr txBox="1"/>
          <p:nvPr/>
        </p:nvSpPr>
        <p:spPr>
          <a:xfrm>
            <a:off x="13640876" y="5491333"/>
            <a:ext cx="217905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6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اضافه کردن متن</a:t>
            </a:r>
            <a:endParaRPr lang="en-US" sz="1800" spc="26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42" name="TextBox 42"/>
          <p:cNvSpPr txBox="1"/>
          <p:nvPr/>
        </p:nvSpPr>
        <p:spPr>
          <a:xfrm>
            <a:off x="13656939" y="5816809"/>
            <a:ext cx="217905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160"/>
              </a:lnSpc>
            </a:pPr>
            <a:r>
              <a:rPr lang="fa-IR" sz="1800" spc="2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ارائه پاورپوینت ساده</a:t>
            </a:r>
            <a:endParaRPr lang="en-US" sz="1800" spc="2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43" name="Group 43"/>
          <p:cNvGrpSpPr/>
          <p:nvPr/>
        </p:nvGrpSpPr>
        <p:grpSpPr>
          <a:xfrm rot="3600000">
            <a:off x="5806733" y="6767130"/>
            <a:ext cx="1810500" cy="1810500"/>
            <a:chOff x="0" y="0"/>
            <a:chExt cx="2414000" cy="2414000"/>
          </a:xfrm>
        </p:grpSpPr>
        <p:sp>
          <p:nvSpPr>
            <p:cNvPr id="44" name="Freeform 44"/>
            <p:cNvSpPr/>
            <p:nvPr/>
          </p:nvSpPr>
          <p:spPr>
            <a:xfrm>
              <a:off x="127000" y="127000"/>
              <a:ext cx="2160016" cy="2160016"/>
            </a:xfrm>
            <a:custGeom>
              <a:avLst/>
              <a:gdLst/>
              <a:ahLst/>
              <a:cxnLst/>
              <a:rect l="l" t="t" r="r" b="b"/>
              <a:pathLst>
                <a:path w="2160016" h="2160016">
                  <a:moveTo>
                    <a:pt x="0" y="1080008"/>
                  </a:moveTo>
                  <a:cubicBezTo>
                    <a:pt x="0" y="483489"/>
                    <a:pt x="483489" y="0"/>
                    <a:pt x="1080008" y="0"/>
                  </a:cubicBezTo>
                  <a:cubicBezTo>
                    <a:pt x="1676527" y="0"/>
                    <a:pt x="2160016" y="483489"/>
                    <a:pt x="2160016" y="1080008"/>
                  </a:cubicBezTo>
                  <a:cubicBezTo>
                    <a:pt x="2160016" y="1676527"/>
                    <a:pt x="1676527" y="2160016"/>
                    <a:pt x="1080008" y="2160016"/>
                  </a:cubicBezTo>
                  <a:cubicBezTo>
                    <a:pt x="483489" y="2160016"/>
                    <a:pt x="0" y="1676527"/>
                    <a:pt x="0" y="108000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5" name="Freeform 45"/>
            <p:cNvSpPr/>
            <p:nvPr/>
          </p:nvSpPr>
          <p:spPr>
            <a:xfrm>
              <a:off x="0" y="0"/>
              <a:ext cx="2414016" cy="2414016"/>
            </a:xfrm>
            <a:custGeom>
              <a:avLst/>
              <a:gdLst/>
              <a:ahLst/>
              <a:cxnLst/>
              <a:rect l="l" t="t" r="r" b="b"/>
              <a:pathLst>
                <a:path w="2414016" h="2414016">
                  <a:moveTo>
                    <a:pt x="0" y="1207008"/>
                  </a:moveTo>
                  <a:cubicBezTo>
                    <a:pt x="0" y="540385"/>
                    <a:pt x="540385" y="0"/>
                    <a:pt x="1207008" y="0"/>
                  </a:cubicBezTo>
                  <a:lnTo>
                    <a:pt x="1207008" y="127000"/>
                  </a:lnTo>
                  <a:lnTo>
                    <a:pt x="1207008" y="0"/>
                  </a:lnTo>
                  <a:cubicBezTo>
                    <a:pt x="1873631" y="0"/>
                    <a:pt x="2414016" y="540385"/>
                    <a:pt x="2414016" y="1207008"/>
                  </a:cubicBezTo>
                  <a:lnTo>
                    <a:pt x="2287016" y="1207008"/>
                  </a:lnTo>
                  <a:lnTo>
                    <a:pt x="2414016" y="1207008"/>
                  </a:lnTo>
                  <a:cubicBezTo>
                    <a:pt x="2414016" y="1873631"/>
                    <a:pt x="1873631" y="2414016"/>
                    <a:pt x="1207008" y="2414016"/>
                  </a:cubicBezTo>
                  <a:lnTo>
                    <a:pt x="1207008" y="2287016"/>
                  </a:lnTo>
                  <a:lnTo>
                    <a:pt x="1207008" y="2414016"/>
                  </a:lnTo>
                  <a:cubicBezTo>
                    <a:pt x="540385" y="2414016"/>
                    <a:pt x="0" y="1873631"/>
                    <a:pt x="0" y="1207008"/>
                  </a:cubicBezTo>
                  <a:lnTo>
                    <a:pt x="127000" y="1207008"/>
                  </a:lnTo>
                  <a:lnTo>
                    <a:pt x="254000" y="1207008"/>
                  </a:lnTo>
                  <a:lnTo>
                    <a:pt x="127000" y="1207008"/>
                  </a:lnTo>
                  <a:lnTo>
                    <a:pt x="0" y="1207008"/>
                  </a:lnTo>
                  <a:moveTo>
                    <a:pt x="254000" y="1207008"/>
                  </a:moveTo>
                  <a:cubicBezTo>
                    <a:pt x="254000" y="1277112"/>
                    <a:pt x="197104" y="1334008"/>
                    <a:pt x="127000" y="1334008"/>
                  </a:cubicBezTo>
                  <a:cubicBezTo>
                    <a:pt x="56896" y="1334008"/>
                    <a:pt x="0" y="1277112"/>
                    <a:pt x="0" y="1207008"/>
                  </a:cubicBezTo>
                  <a:cubicBezTo>
                    <a:pt x="0" y="1136904"/>
                    <a:pt x="56896" y="1080008"/>
                    <a:pt x="127000" y="1080008"/>
                  </a:cubicBezTo>
                  <a:cubicBezTo>
                    <a:pt x="197104" y="1080008"/>
                    <a:pt x="254000" y="1136904"/>
                    <a:pt x="254000" y="1207008"/>
                  </a:cubicBezTo>
                  <a:cubicBezTo>
                    <a:pt x="254000" y="1733296"/>
                    <a:pt x="680720" y="2160016"/>
                    <a:pt x="1207008" y="2160016"/>
                  </a:cubicBezTo>
                  <a:cubicBezTo>
                    <a:pt x="1733296" y="2160016"/>
                    <a:pt x="2160016" y="1733296"/>
                    <a:pt x="2160016" y="1207008"/>
                  </a:cubicBezTo>
                  <a:cubicBezTo>
                    <a:pt x="2160016" y="680720"/>
                    <a:pt x="1733296" y="254000"/>
                    <a:pt x="1207008" y="254000"/>
                  </a:cubicBezTo>
                  <a:lnTo>
                    <a:pt x="1207008" y="127000"/>
                  </a:lnTo>
                  <a:lnTo>
                    <a:pt x="1207008" y="254000"/>
                  </a:lnTo>
                  <a:cubicBezTo>
                    <a:pt x="680720" y="254000"/>
                    <a:pt x="254000" y="680720"/>
                    <a:pt x="254000" y="1207008"/>
                  </a:cubicBezTo>
                  <a:close/>
                </a:path>
              </a:pathLst>
            </a:custGeom>
            <a:solidFill>
              <a:srgbClr val="63A537"/>
            </a:solidFill>
          </p:spPr>
        </p:sp>
      </p:grpSp>
      <p:grpSp>
        <p:nvGrpSpPr>
          <p:cNvPr id="46" name="Group 46"/>
          <p:cNvGrpSpPr/>
          <p:nvPr/>
        </p:nvGrpSpPr>
        <p:grpSpPr>
          <a:xfrm rot="3600000">
            <a:off x="7881967" y="6145025"/>
            <a:ext cx="1080120" cy="1080120"/>
            <a:chOff x="0" y="0"/>
            <a:chExt cx="1440160" cy="144016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440180" cy="1440180"/>
            </a:xfrm>
            <a:custGeom>
              <a:avLst/>
              <a:gdLst/>
              <a:ahLst/>
              <a:cxnLst/>
              <a:rect l="l" t="t" r="r" b="b"/>
              <a:pathLst>
                <a:path w="1440180" h="1440180">
                  <a:moveTo>
                    <a:pt x="0" y="720090"/>
                  </a:moveTo>
                  <a:cubicBezTo>
                    <a:pt x="0" y="322453"/>
                    <a:pt x="322453" y="0"/>
                    <a:pt x="720090" y="0"/>
                  </a:cubicBezTo>
                  <a:cubicBezTo>
                    <a:pt x="1117727" y="0"/>
                    <a:pt x="1440180" y="322453"/>
                    <a:pt x="1440180" y="720090"/>
                  </a:cubicBezTo>
                  <a:cubicBezTo>
                    <a:pt x="1440180" y="1117727"/>
                    <a:pt x="1117727" y="1440180"/>
                    <a:pt x="720090" y="1440180"/>
                  </a:cubicBezTo>
                  <a:cubicBezTo>
                    <a:pt x="322453" y="1440180"/>
                    <a:pt x="0" y="1117727"/>
                    <a:pt x="0" y="720090"/>
                  </a:cubicBezTo>
                  <a:close/>
                </a:path>
              </a:pathLst>
            </a:custGeom>
            <a:solidFill>
              <a:srgbClr val="63A537"/>
            </a:solidFill>
          </p:spPr>
        </p:sp>
      </p:grpSp>
      <p:grpSp>
        <p:nvGrpSpPr>
          <p:cNvPr id="48" name="Group 48"/>
          <p:cNvGrpSpPr/>
          <p:nvPr/>
        </p:nvGrpSpPr>
        <p:grpSpPr>
          <a:xfrm rot="-1800000">
            <a:off x="7394170" y="6954513"/>
            <a:ext cx="683501" cy="253395"/>
            <a:chOff x="0" y="0"/>
            <a:chExt cx="911334" cy="33786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911352" cy="337820"/>
            </a:xfrm>
            <a:custGeom>
              <a:avLst/>
              <a:gdLst/>
              <a:ahLst/>
              <a:cxnLst/>
              <a:rect l="l" t="t" r="r" b="b"/>
              <a:pathLst>
                <a:path w="911352" h="337820">
                  <a:moveTo>
                    <a:pt x="0" y="0"/>
                  </a:moveTo>
                  <a:lnTo>
                    <a:pt x="911352" y="0"/>
                  </a:lnTo>
                  <a:lnTo>
                    <a:pt x="911352" y="337820"/>
                  </a:lnTo>
                  <a:lnTo>
                    <a:pt x="0" y="337820"/>
                  </a:lnTo>
                  <a:close/>
                </a:path>
              </a:pathLst>
            </a:custGeom>
            <a:solidFill>
              <a:srgbClr val="63A537"/>
            </a:solidFill>
          </p:spPr>
        </p:sp>
      </p:grpSp>
      <p:grpSp>
        <p:nvGrpSpPr>
          <p:cNvPr id="50" name="Group 50"/>
          <p:cNvGrpSpPr/>
          <p:nvPr/>
        </p:nvGrpSpPr>
        <p:grpSpPr>
          <a:xfrm rot="7200000">
            <a:off x="5806733" y="3382316"/>
            <a:ext cx="1810500" cy="1810500"/>
            <a:chOff x="0" y="0"/>
            <a:chExt cx="2414000" cy="2414000"/>
          </a:xfrm>
        </p:grpSpPr>
        <p:sp>
          <p:nvSpPr>
            <p:cNvPr id="51" name="Freeform 51"/>
            <p:cNvSpPr/>
            <p:nvPr/>
          </p:nvSpPr>
          <p:spPr>
            <a:xfrm>
              <a:off x="127000" y="127000"/>
              <a:ext cx="2160016" cy="2160016"/>
            </a:xfrm>
            <a:custGeom>
              <a:avLst/>
              <a:gdLst/>
              <a:ahLst/>
              <a:cxnLst/>
              <a:rect l="l" t="t" r="r" b="b"/>
              <a:pathLst>
                <a:path w="2160016" h="2160016">
                  <a:moveTo>
                    <a:pt x="0" y="1080008"/>
                  </a:moveTo>
                  <a:cubicBezTo>
                    <a:pt x="0" y="483489"/>
                    <a:pt x="483489" y="0"/>
                    <a:pt x="1080008" y="0"/>
                  </a:cubicBezTo>
                  <a:cubicBezTo>
                    <a:pt x="1676527" y="0"/>
                    <a:pt x="2160016" y="483489"/>
                    <a:pt x="2160016" y="1080008"/>
                  </a:cubicBezTo>
                  <a:cubicBezTo>
                    <a:pt x="2160016" y="1676527"/>
                    <a:pt x="1676527" y="2160016"/>
                    <a:pt x="1080008" y="2160016"/>
                  </a:cubicBezTo>
                  <a:cubicBezTo>
                    <a:pt x="483489" y="2160016"/>
                    <a:pt x="0" y="1676527"/>
                    <a:pt x="0" y="108000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2" name="Freeform 52"/>
            <p:cNvSpPr/>
            <p:nvPr/>
          </p:nvSpPr>
          <p:spPr>
            <a:xfrm>
              <a:off x="0" y="0"/>
              <a:ext cx="2414016" cy="2414016"/>
            </a:xfrm>
            <a:custGeom>
              <a:avLst/>
              <a:gdLst/>
              <a:ahLst/>
              <a:cxnLst/>
              <a:rect l="l" t="t" r="r" b="b"/>
              <a:pathLst>
                <a:path w="2414016" h="2414016">
                  <a:moveTo>
                    <a:pt x="0" y="1207008"/>
                  </a:moveTo>
                  <a:cubicBezTo>
                    <a:pt x="0" y="540385"/>
                    <a:pt x="540385" y="0"/>
                    <a:pt x="1207008" y="0"/>
                  </a:cubicBezTo>
                  <a:lnTo>
                    <a:pt x="1207008" y="127000"/>
                  </a:lnTo>
                  <a:lnTo>
                    <a:pt x="1207008" y="0"/>
                  </a:lnTo>
                  <a:cubicBezTo>
                    <a:pt x="1873631" y="0"/>
                    <a:pt x="2414016" y="540385"/>
                    <a:pt x="2414016" y="1207008"/>
                  </a:cubicBezTo>
                  <a:lnTo>
                    <a:pt x="2287016" y="1207008"/>
                  </a:lnTo>
                  <a:lnTo>
                    <a:pt x="2414016" y="1207008"/>
                  </a:lnTo>
                  <a:cubicBezTo>
                    <a:pt x="2414016" y="1873631"/>
                    <a:pt x="1873631" y="2414016"/>
                    <a:pt x="1207008" y="2414016"/>
                  </a:cubicBezTo>
                  <a:lnTo>
                    <a:pt x="1207008" y="2287016"/>
                  </a:lnTo>
                  <a:lnTo>
                    <a:pt x="1207008" y="2414016"/>
                  </a:lnTo>
                  <a:cubicBezTo>
                    <a:pt x="540385" y="2414016"/>
                    <a:pt x="0" y="1873631"/>
                    <a:pt x="0" y="1207008"/>
                  </a:cubicBezTo>
                  <a:lnTo>
                    <a:pt x="127000" y="1207008"/>
                  </a:lnTo>
                  <a:lnTo>
                    <a:pt x="254000" y="1207008"/>
                  </a:lnTo>
                  <a:lnTo>
                    <a:pt x="127000" y="1207008"/>
                  </a:lnTo>
                  <a:lnTo>
                    <a:pt x="0" y="1207008"/>
                  </a:lnTo>
                  <a:moveTo>
                    <a:pt x="254000" y="1207008"/>
                  </a:moveTo>
                  <a:cubicBezTo>
                    <a:pt x="254000" y="1277112"/>
                    <a:pt x="197104" y="1334008"/>
                    <a:pt x="127000" y="1334008"/>
                  </a:cubicBezTo>
                  <a:cubicBezTo>
                    <a:pt x="56896" y="1334008"/>
                    <a:pt x="0" y="1277112"/>
                    <a:pt x="0" y="1207008"/>
                  </a:cubicBezTo>
                  <a:cubicBezTo>
                    <a:pt x="0" y="1136904"/>
                    <a:pt x="56896" y="1080008"/>
                    <a:pt x="127000" y="1080008"/>
                  </a:cubicBezTo>
                  <a:cubicBezTo>
                    <a:pt x="197104" y="1080008"/>
                    <a:pt x="254000" y="1136904"/>
                    <a:pt x="254000" y="1207008"/>
                  </a:cubicBezTo>
                  <a:cubicBezTo>
                    <a:pt x="254000" y="1733296"/>
                    <a:pt x="680720" y="2160016"/>
                    <a:pt x="1207008" y="2160016"/>
                  </a:cubicBezTo>
                  <a:cubicBezTo>
                    <a:pt x="1733296" y="2160016"/>
                    <a:pt x="2160016" y="1733296"/>
                    <a:pt x="2160016" y="1207008"/>
                  </a:cubicBezTo>
                  <a:cubicBezTo>
                    <a:pt x="2160016" y="680720"/>
                    <a:pt x="1733296" y="254000"/>
                    <a:pt x="1207008" y="254000"/>
                  </a:cubicBezTo>
                  <a:lnTo>
                    <a:pt x="1207008" y="127000"/>
                  </a:lnTo>
                  <a:lnTo>
                    <a:pt x="1207008" y="254000"/>
                  </a:lnTo>
                  <a:cubicBezTo>
                    <a:pt x="680720" y="254000"/>
                    <a:pt x="254000" y="680720"/>
                    <a:pt x="254000" y="1207008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53" name="Group 53"/>
          <p:cNvGrpSpPr/>
          <p:nvPr/>
        </p:nvGrpSpPr>
        <p:grpSpPr>
          <a:xfrm rot="7200000">
            <a:off x="7881967" y="4734801"/>
            <a:ext cx="1080120" cy="1080120"/>
            <a:chOff x="0" y="0"/>
            <a:chExt cx="1440160" cy="144016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1440180" cy="1440180"/>
            </a:xfrm>
            <a:custGeom>
              <a:avLst/>
              <a:gdLst/>
              <a:ahLst/>
              <a:cxnLst/>
              <a:rect l="l" t="t" r="r" b="b"/>
              <a:pathLst>
                <a:path w="1440180" h="1440180">
                  <a:moveTo>
                    <a:pt x="0" y="720090"/>
                  </a:moveTo>
                  <a:cubicBezTo>
                    <a:pt x="0" y="322453"/>
                    <a:pt x="322453" y="0"/>
                    <a:pt x="720090" y="0"/>
                  </a:cubicBezTo>
                  <a:cubicBezTo>
                    <a:pt x="1117727" y="0"/>
                    <a:pt x="1440180" y="322453"/>
                    <a:pt x="1440180" y="720090"/>
                  </a:cubicBezTo>
                  <a:cubicBezTo>
                    <a:pt x="1440180" y="1117727"/>
                    <a:pt x="1117727" y="1440180"/>
                    <a:pt x="720090" y="1440180"/>
                  </a:cubicBezTo>
                  <a:cubicBezTo>
                    <a:pt x="322453" y="1440180"/>
                    <a:pt x="0" y="1117727"/>
                    <a:pt x="0" y="72009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55" name="Group 55"/>
          <p:cNvGrpSpPr/>
          <p:nvPr/>
        </p:nvGrpSpPr>
        <p:grpSpPr>
          <a:xfrm rot="1800000">
            <a:off x="7394169" y="4752039"/>
            <a:ext cx="683500" cy="253395"/>
            <a:chOff x="0" y="0"/>
            <a:chExt cx="911334" cy="33786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911352" cy="337820"/>
            </a:xfrm>
            <a:custGeom>
              <a:avLst/>
              <a:gdLst/>
              <a:ahLst/>
              <a:cxnLst/>
              <a:rect l="l" t="t" r="r" b="b"/>
              <a:pathLst>
                <a:path w="911352" h="337820">
                  <a:moveTo>
                    <a:pt x="0" y="0"/>
                  </a:moveTo>
                  <a:lnTo>
                    <a:pt x="911352" y="0"/>
                  </a:lnTo>
                  <a:lnTo>
                    <a:pt x="911352" y="337820"/>
                  </a:lnTo>
                  <a:lnTo>
                    <a:pt x="0" y="33782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57" name="Group 57"/>
          <p:cNvGrpSpPr/>
          <p:nvPr/>
        </p:nvGrpSpPr>
        <p:grpSpPr>
          <a:xfrm rot="-7200000">
            <a:off x="10668792" y="3382316"/>
            <a:ext cx="1810500" cy="1810500"/>
            <a:chOff x="0" y="0"/>
            <a:chExt cx="2414000" cy="2414000"/>
          </a:xfrm>
        </p:grpSpPr>
        <p:sp>
          <p:nvSpPr>
            <p:cNvPr id="58" name="Freeform 58"/>
            <p:cNvSpPr/>
            <p:nvPr/>
          </p:nvSpPr>
          <p:spPr>
            <a:xfrm>
              <a:off x="127000" y="127000"/>
              <a:ext cx="2160016" cy="2160016"/>
            </a:xfrm>
            <a:custGeom>
              <a:avLst/>
              <a:gdLst/>
              <a:ahLst/>
              <a:cxnLst/>
              <a:rect l="l" t="t" r="r" b="b"/>
              <a:pathLst>
                <a:path w="2160016" h="2160016">
                  <a:moveTo>
                    <a:pt x="0" y="1080008"/>
                  </a:moveTo>
                  <a:cubicBezTo>
                    <a:pt x="0" y="483489"/>
                    <a:pt x="483489" y="0"/>
                    <a:pt x="1080008" y="0"/>
                  </a:cubicBezTo>
                  <a:cubicBezTo>
                    <a:pt x="1676527" y="0"/>
                    <a:pt x="2160016" y="483489"/>
                    <a:pt x="2160016" y="1080008"/>
                  </a:cubicBezTo>
                  <a:cubicBezTo>
                    <a:pt x="2160016" y="1676527"/>
                    <a:pt x="1676527" y="2160016"/>
                    <a:pt x="1080008" y="2160016"/>
                  </a:cubicBezTo>
                  <a:cubicBezTo>
                    <a:pt x="483489" y="2160016"/>
                    <a:pt x="0" y="1676527"/>
                    <a:pt x="0" y="108000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9" name="Freeform 59"/>
            <p:cNvSpPr/>
            <p:nvPr/>
          </p:nvSpPr>
          <p:spPr>
            <a:xfrm>
              <a:off x="0" y="0"/>
              <a:ext cx="2414016" cy="2414016"/>
            </a:xfrm>
            <a:custGeom>
              <a:avLst/>
              <a:gdLst/>
              <a:ahLst/>
              <a:cxnLst/>
              <a:rect l="l" t="t" r="r" b="b"/>
              <a:pathLst>
                <a:path w="2414016" h="2414016">
                  <a:moveTo>
                    <a:pt x="0" y="1207008"/>
                  </a:moveTo>
                  <a:cubicBezTo>
                    <a:pt x="0" y="540385"/>
                    <a:pt x="540385" y="0"/>
                    <a:pt x="1207008" y="0"/>
                  </a:cubicBezTo>
                  <a:lnTo>
                    <a:pt x="1207008" y="127000"/>
                  </a:lnTo>
                  <a:lnTo>
                    <a:pt x="1207008" y="0"/>
                  </a:lnTo>
                  <a:cubicBezTo>
                    <a:pt x="1873631" y="0"/>
                    <a:pt x="2414016" y="540385"/>
                    <a:pt x="2414016" y="1207008"/>
                  </a:cubicBezTo>
                  <a:lnTo>
                    <a:pt x="2287016" y="1207008"/>
                  </a:lnTo>
                  <a:lnTo>
                    <a:pt x="2414016" y="1207008"/>
                  </a:lnTo>
                  <a:cubicBezTo>
                    <a:pt x="2414016" y="1873631"/>
                    <a:pt x="1873631" y="2414016"/>
                    <a:pt x="1207008" y="2414016"/>
                  </a:cubicBezTo>
                  <a:lnTo>
                    <a:pt x="1207008" y="2287016"/>
                  </a:lnTo>
                  <a:lnTo>
                    <a:pt x="1207008" y="2414016"/>
                  </a:lnTo>
                  <a:cubicBezTo>
                    <a:pt x="540385" y="2414016"/>
                    <a:pt x="0" y="1873631"/>
                    <a:pt x="0" y="1207008"/>
                  </a:cubicBezTo>
                  <a:lnTo>
                    <a:pt x="127000" y="1207008"/>
                  </a:lnTo>
                  <a:lnTo>
                    <a:pt x="254000" y="1207008"/>
                  </a:lnTo>
                  <a:lnTo>
                    <a:pt x="127000" y="1207008"/>
                  </a:lnTo>
                  <a:lnTo>
                    <a:pt x="0" y="1207008"/>
                  </a:lnTo>
                  <a:moveTo>
                    <a:pt x="254000" y="1207008"/>
                  </a:moveTo>
                  <a:cubicBezTo>
                    <a:pt x="254000" y="1277112"/>
                    <a:pt x="197104" y="1334008"/>
                    <a:pt x="127000" y="1334008"/>
                  </a:cubicBezTo>
                  <a:cubicBezTo>
                    <a:pt x="56896" y="1334008"/>
                    <a:pt x="0" y="1277112"/>
                    <a:pt x="0" y="1207008"/>
                  </a:cubicBezTo>
                  <a:cubicBezTo>
                    <a:pt x="0" y="1136904"/>
                    <a:pt x="56896" y="1080008"/>
                    <a:pt x="127000" y="1080008"/>
                  </a:cubicBezTo>
                  <a:cubicBezTo>
                    <a:pt x="197104" y="1080008"/>
                    <a:pt x="254000" y="1136904"/>
                    <a:pt x="254000" y="1207008"/>
                  </a:cubicBezTo>
                  <a:cubicBezTo>
                    <a:pt x="254000" y="1733296"/>
                    <a:pt x="680720" y="2160016"/>
                    <a:pt x="1207008" y="2160016"/>
                  </a:cubicBezTo>
                  <a:cubicBezTo>
                    <a:pt x="1733296" y="2160016"/>
                    <a:pt x="2160016" y="1733296"/>
                    <a:pt x="2160016" y="1207008"/>
                  </a:cubicBezTo>
                  <a:cubicBezTo>
                    <a:pt x="2160016" y="680720"/>
                    <a:pt x="1733296" y="254000"/>
                    <a:pt x="1207008" y="254000"/>
                  </a:cubicBezTo>
                  <a:lnTo>
                    <a:pt x="1207008" y="127000"/>
                  </a:lnTo>
                  <a:lnTo>
                    <a:pt x="1207008" y="254000"/>
                  </a:lnTo>
                  <a:cubicBezTo>
                    <a:pt x="680720" y="254000"/>
                    <a:pt x="254000" y="680720"/>
                    <a:pt x="254000" y="1207008"/>
                  </a:cubicBezTo>
                  <a:close/>
                </a:path>
              </a:pathLst>
            </a:custGeom>
            <a:solidFill>
              <a:srgbClr val="44C1A3"/>
            </a:solidFill>
          </p:spPr>
        </p:sp>
      </p:grpSp>
      <p:grpSp>
        <p:nvGrpSpPr>
          <p:cNvPr id="60" name="Group 60"/>
          <p:cNvGrpSpPr/>
          <p:nvPr/>
        </p:nvGrpSpPr>
        <p:grpSpPr>
          <a:xfrm rot="-7200000">
            <a:off x="9323937" y="4734801"/>
            <a:ext cx="1080120" cy="1080120"/>
            <a:chOff x="0" y="0"/>
            <a:chExt cx="1440160" cy="144016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1440180" cy="1440180"/>
            </a:xfrm>
            <a:custGeom>
              <a:avLst/>
              <a:gdLst/>
              <a:ahLst/>
              <a:cxnLst/>
              <a:rect l="l" t="t" r="r" b="b"/>
              <a:pathLst>
                <a:path w="1440180" h="1440180">
                  <a:moveTo>
                    <a:pt x="0" y="720090"/>
                  </a:moveTo>
                  <a:cubicBezTo>
                    <a:pt x="0" y="322453"/>
                    <a:pt x="322453" y="0"/>
                    <a:pt x="720090" y="0"/>
                  </a:cubicBezTo>
                  <a:cubicBezTo>
                    <a:pt x="1117727" y="0"/>
                    <a:pt x="1440180" y="322453"/>
                    <a:pt x="1440180" y="720090"/>
                  </a:cubicBezTo>
                  <a:cubicBezTo>
                    <a:pt x="1440180" y="1117727"/>
                    <a:pt x="1117727" y="1440180"/>
                    <a:pt x="720090" y="1440180"/>
                  </a:cubicBezTo>
                  <a:cubicBezTo>
                    <a:pt x="322453" y="1440180"/>
                    <a:pt x="0" y="1117727"/>
                    <a:pt x="0" y="720090"/>
                  </a:cubicBezTo>
                  <a:close/>
                </a:path>
              </a:pathLst>
            </a:custGeom>
            <a:solidFill>
              <a:srgbClr val="44C1A3"/>
            </a:solidFill>
          </p:spPr>
        </p:sp>
      </p:grpSp>
      <p:grpSp>
        <p:nvGrpSpPr>
          <p:cNvPr id="62" name="Group 62"/>
          <p:cNvGrpSpPr/>
          <p:nvPr/>
        </p:nvGrpSpPr>
        <p:grpSpPr>
          <a:xfrm rot="9000000">
            <a:off x="10208354" y="4752038"/>
            <a:ext cx="683500" cy="253395"/>
            <a:chOff x="0" y="0"/>
            <a:chExt cx="911334" cy="33786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911352" cy="337820"/>
            </a:xfrm>
            <a:custGeom>
              <a:avLst/>
              <a:gdLst/>
              <a:ahLst/>
              <a:cxnLst/>
              <a:rect l="l" t="t" r="r" b="b"/>
              <a:pathLst>
                <a:path w="911352" h="337820">
                  <a:moveTo>
                    <a:pt x="0" y="0"/>
                  </a:moveTo>
                  <a:lnTo>
                    <a:pt x="911352" y="0"/>
                  </a:lnTo>
                  <a:lnTo>
                    <a:pt x="911352" y="337820"/>
                  </a:lnTo>
                  <a:lnTo>
                    <a:pt x="0" y="337820"/>
                  </a:lnTo>
                  <a:close/>
                </a:path>
              </a:pathLst>
            </a:custGeom>
            <a:solidFill>
              <a:srgbClr val="44C1A3"/>
            </a:solidFill>
          </p:spPr>
        </p:sp>
      </p:grpSp>
      <p:grpSp>
        <p:nvGrpSpPr>
          <p:cNvPr id="64" name="Group 64"/>
          <p:cNvGrpSpPr/>
          <p:nvPr/>
        </p:nvGrpSpPr>
        <p:grpSpPr>
          <a:xfrm rot="-3600000">
            <a:off x="10668792" y="6767130"/>
            <a:ext cx="1810500" cy="1810500"/>
            <a:chOff x="0" y="0"/>
            <a:chExt cx="2414000" cy="2414000"/>
          </a:xfrm>
        </p:grpSpPr>
        <p:sp>
          <p:nvSpPr>
            <p:cNvPr id="65" name="Freeform 65"/>
            <p:cNvSpPr/>
            <p:nvPr/>
          </p:nvSpPr>
          <p:spPr>
            <a:xfrm>
              <a:off x="127000" y="127000"/>
              <a:ext cx="2160016" cy="2160016"/>
            </a:xfrm>
            <a:custGeom>
              <a:avLst/>
              <a:gdLst/>
              <a:ahLst/>
              <a:cxnLst/>
              <a:rect l="l" t="t" r="r" b="b"/>
              <a:pathLst>
                <a:path w="2160016" h="2160016">
                  <a:moveTo>
                    <a:pt x="0" y="1080008"/>
                  </a:moveTo>
                  <a:cubicBezTo>
                    <a:pt x="0" y="483489"/>
                    <a:pt x="483489" y="0"/>
                    <a:pt x="1080008" y="0"/>
                  </a:cubicBezTo>
                  <a:cubicBezTo>
                    <a:pt x="1676527" y="0"/>
                    <a:pt x="2160016" y="483489"/>
                    <a:pt x="2160016" y="1080008"/>
                  </a:cubicBezTo>
                  <a:cubicBezTo>
                    <a:pt x="2160016" y="1676527"/>
                    <a:pt x="1676527" y="2160016"/>
                    <a:pt x="1080008" y="2160016"/>
                  </a:cubicBezTo>
                  <a:cubicBezTo>
                    <a:pt x="483489" y="2160016"/>
                    <a:pt x="0" y="1676527"/>
                    <a:pt x="0" y="108000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66" name="Freeform 66"/>
            <p:cNvSpPr/>
            <p:nvPr/>
          </p:nvSpPr>
          <p:spPr>
            <a:xfrm>
              <a:off x="0" y="0"/>
              <a:ext cx="2414016" cy="2414016"/>
            </a:xfrm>
            <a:custGeom>
              <a:avLst/>
              <a:gdLst/>
              <a:ahLst/>
              <a:cxnLst/>
              <a:rect l="l" t="t" r="r" b="b"/>
              <a:pathLst>
                <a:path w="2414016" h="2414016">
                  <a:moveTo>
                    <a:pt x="0" y="1207008"/>
                  </a:moveTo>
                  <a:cubicBezTo>
                    <a:pt x="0" y="540385"/>
                    <a:pt x="540385" y="0"/>
                    <a:pt x="1207008" y="0"/>
                  </a:cubicBezTo>
                  <a:lnTo>
                    <a:pt x="1207008" y="127000"/>
                  </a:lnTo>
                  <a:lnTo>
                    <a:pt x="1207008" y="0"/>
                  </a:lnTo>
                  <a:cubicBezTo>
                    <a:pt x="1873631" y="0"/>
                    <a:pt x="2414016" y="540385"/>
                    <a:pt x="2414016" y="1207008"/>
                  </a:cubicBezTo>
                  <a:lnTo>
                    <a:pt x="2287016" y="1207008"/>
                  </a:lnTo>
                  <a:lnTo>
                    <a:pt x="2414016" y="1207008"/>
                  </a:lnTo>
                  <a:cubicBezTo>
                    <a:pt x="2414016" y="1873631"/>
                    <a:pt x="1873631" y="2414016"/>
                    <a:pt x="1207008" y="2414016"/>
                  </a:cubicBezTo>
                  <a:lnTo>
                    <a:pt x="1207008" y="2287016"/>
                  </a:lnTo>
                  <a:lnTo>
                    <a:pt x="1207008" y="2414016"/>
                  </a:lnTo>
                  <a:cubicBezTo>
                    <a:pt x="540385" y="2414016"/>
                    <a:pt x="0" y="1873631"/>
                    <a:pt x="0" y="1207008"/>
                  </a:cubicBezTo>
                  <a:lnTo>
                    <a:pt x="127000" y="1207008"/>
                  </a:lnTo>
                  <a:lnTo>
                    <a:pt x="254000" y="1207008"/>
                  </a:lnTo>
                  <a:lnTo>
                    <a:pt x="127000" y="1207008"/>
                  </a:lnTo>
                  <a:lnTo>
                    <a:pt x="0" y="1207008"/>
                  </a:lnTo>
                  <a:moveTo>
                    <a:pt x="254000" y="1207008"/>
                  </a:moveTo>
                  <a:cubicBezTo>
                    <a:pt x="254000" y="1277112"/>
                    <a:pt x="197104" y="1334008"/>
                    <a:pt x="127000" y="1334008"/>
                  </a:cubicBezTo>
                  <a:cubicBezTo>
                    <a:pt x="56896" y="1334008"/>
                    <a:pt x="0" y="1277112"/>
                    <a:pt x="0" y="1207008"/>
                  </a:cubicBezTo>
                  <a:cubicBezTo>
                    <a:pt x="0" y="1136904"/>
                    <a:pt x="56896" y="1080008"/>
                    <a:pt x="127000" y="1080008"/>
                  </a:cubicBezTo>
                  <a:cubicBezTo>
                    <a:pt x="197104" y="1080008"/>
                    <a:pt x="254000" y="1136904"/>
                    <a:pt x="254000" y="1207008"/>
                  </a:cubicBezTo>
                  <a:cubicBezTo>
                    <a:pt x="254000" y="1733296"/>
                    <a:pt x="680720" y="2160016"/>
                    <a:pt x="1207008" y="2160016"/>
                  </a:cubicBezTo>
                  <a:cubicBezTo>
                    <a:pt x="1733296" y="2160016"/>
                    <a:pt x="2160016" y="1733296"/>
                    <a:pt x="2160016" y="1207008"/>
                  </a:cubicBezTo>
                  <a:cubicBezTo>
                    <a:pt x="2160016" y="680720"/>
                    <a:pt x="1733296" y="254000"/>
                    <a:pt x="1207008" y="254000"/>
                  </a:cubicBezTo>
                  <a:lnTo>
                    <a:pt x="1207008" y="127000"/>
                  </a:lnTo>
                  <a:lnTo>
                    <a:pt x="1207008" y="254000"/>
                  </a:lnTo>
                  <a:cubicBezTo>
                    <a:pt x="680720" y="254000"/>
                    <a:pt x="254000" y="680720"/>
                    <a:pt x="254000" y="1207008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grpSp>
        <p:nvGrpSpPr>
          <p:cNvPr id="67" name="Group 67"/>
          <p:cNvGrpSpPr/>
          <p:nvPr/>
        </p:nvGrpSpPr>
        <p:grpSpPr>
          <a:xfrm rot="-3600000">
            <a:off x="9323937" y="6145025"/>
            <a:ext cx="1080120" cy="1080120"/>
            <a:chOff x="0" y="0"/>
            <a:chExt cx="1440160" cy="144016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1440180" cy="1440180"/>
            </a:xfrm>
            <a:custGeom>
              <a:avLst/>
              <a:gdLst/>
              <a:ahLst/>
              <a:cxnLst/>
              <a:rect l="l" t="t" r="r" b="b"/>
              <a:pathLst>
                <a:path w="1440180" h="1440180">
                  <a:moveTo>
                    <a:pt x="0" y="720090"/>
                  </a:moveTo>
                  <a:cubicBezTo>
                    <a:pt x="0" y="322453"/>
                    <a:pt x="322453" y="0"/>
                    <a:pt x="720090" y="0"/>
                  </a:cubicBezTo>
                  <a:cubicBezTo>
                    <a:pt x="1117727" y="0"/>
                    <a:pt x="1440180" y="322453"/>
                    <a:pt x="1440180" y="720090"/>
                  </a:cubicBezTo>
                  <a:cubicBezTo>
                    <a:pt x="1440180" y="1117727"/>
                    <a:pt x="1117727" y="1440180"/>
                    <a:pt x="720090" y="1440180"/>
                  </a:cubicBezTo>
                  <a:cubicBezTo>
                    <a:pt x="322453" y="1440180"/>
                    <a:pt x="0" y="1117727"/>
                    <a:pt x="0" y="720090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grpSp>
        <p:nvGrpSpPr>
          <p:cNvPr id="69" name="Group 69"/>
          <p:cNvGrpSpPr/>
          <p:nvPr/>
        </p:nvGrpSpPr>
        <p:grpSpPr>
          <a:xfrm rot="-9000000">
            <a:off x="10208355" y="6954511"/>
            <a:ext cx="683501" cy="253395"/>
            <a:chOff x="0" y="0"/>
            <a:chExt cx="911334" cy="33786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911352" cy="337820"/>
            </a:xfrm>
            <a:custGeom>
              <a:avLst/>
              <a:gdLst/>
              <a:ahLst/>
              <a:cxnLst/>
              <a:rect l="l" t="t" r="r" b="b"/>
              <a:pathLst>
                <a:path w="911352" h="337820">
                  <a:moveTo>
                    <a:pt x="0" y="0"/>
                  </a:moveTo>
                  <a:lnTo>
                    <a:pt x="911352" y="0"/>
                  </a:lnTo>
                  <a:lnTo>
                    <a:pt x="911352" y="337820"/>
                  </a:lnTo>
                  <a:lnTo>
                    <a:pt x="0" y="337820"/>
                  </a:lnTo>
                  <a:close/>
                </a:path>
              </a:pathLst>
            </a:custGeom>
            <a:solidFill>
              <a:srgbClr val="37A76F"/>
            </a:solidFill>
          </p:spPr>
        </p:sp>
      </p:grpSp>
      <p:sp>
        <p:nvSpPr>
          <p:cNvPr id="71" name="TextBox 71"/>
          <p:cNvSpPr txBox="1"/>
          <p:nvPr/>
        </p:nvSpPr>
        <p:spPr>
          <a:xfrm>
            <a:off x="6059385" y="4341726"/>
            <a:ext cx="1305722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31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گزینه</a:t>
            </a:r>
            <a:endParaRPr lang="en-US" sz="2100" spc="31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72" name="TextBox 72"/>
          <p:cNvSpPr txBox="1"/>
          <p:nvPr/>
        </p:nvSpPr>
        <p:spPr>
          <a:xfrm>
            <a:off x="6325053" y="3797070"/>
            <a:ext cx="774383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 spc="44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01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10921182" y="4341726"/>
            <a:ext cx="1305722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31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گزینه</a:t>
            </a:r>
            <a:endParaRPr lang="en-US" sz="2100" spc="31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74" name="TextBox 74"/>
          <p:cNvSpPr txBox="1"/>
          <p:nvPr/>
        </p:nvSpPr>
        <p:spPr>
          <a:xfrm>
            <a:off x="11186850" y="3797070"/>
            <a:ext cx="774383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 spc="44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02</a:t>
            </a:r>
          </a:p>
        </p:txBody>
      </p:sp>
      <p:sp>
        <p:nvSpPr>
          <p:cNvPr id="75" name="TextBox 75"/>
          <p:cNvSpPr txBox="1"/>
          <p:nvPr/>
        </p:nvSpPr>
        <p:spPr>
          <a:xfrm>
            <a:off x="10921182" y="7748698"/>
            <a:ext cx="1305722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31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گزینه</a:t>
            </a:r>
            <a:endParaRPr lang="en-US" sz="2100" spc="31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76" name="TextBox 76"/>
          <p:cNvSpPr txBox="1"/>
          <p:nvPr/>
        </p:nvSpPr>
        <p:spPr>
          <a:xfrm>
            <a:off x="11186850" y="7204042"/>
            <a:ext cx="774383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 spc="44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04</a:t>
            </a:r>
          </a:p>
        </p:txBody>
      </p:sp>
      <p:sp>
        <p:nvSpPr>
          <p:cNvPr id="77" name="TextBox 77"/>
          <p:cNvSpPr txBox="1"/>
          <p:nvPr/>
        </p:nvSpPr>
        <p:spPr>
          <a:xfrm>
            <a:off x="6059385" y="7748698"/>
            <a:ext cx="1305722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2520"/>
              </a:lnSpc>
            </a:pPr>
            <a:r>
              <a:rPr lang="fa-IR" sz="2100" spc="31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گزینه</a:t>
            </a:r>
            <a:endParaRPr lang="en-US" sz="2100" spc="31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78" name="TextBox 78"/>
          <p:cNvSpPr txBox="1"/>
          <p:nvPr/>
        </p:nvSpPr>
        <p:spPr>
          <a:xfrm>
            <a:off x="6325053" y="7204042"/>
            <a:ext cx="774383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600"/>
              </a:lnSpc>
            </a:pPr>
            <a:r>
              <a:rPr lang="en-US" sz="3000" spc="44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03</a:t>
            </a:r>
          </a:p>
        </p:txBody>
      </p:sp>
      <p:grpSp>
        <p:nvGrpSpPr>
          <p:cNvPr id="79" name="Group 79"/>
          <p:cNvGrpSpPr/>
          <p:nvPr/>
        </p:nvGrpSpPr>
        <p:grpSpPr>
          <a:xfrm rot="5400000">
            <a:off x="7106061" y="3902372"/>
            <a:ext cx="4104456" cy="4104456"/>
            <a:chOff x="0" y="0"/>
            <a:chExt cx="5472608" cy="5472608"/>
          </a:xfrm>
        </p:grpSpPr>
        <p:sp>
          <p:nvSpPr>
            <p:cNvPr id="80" name="Freeform 80"/>
            <p:cNvSpPr/>
            <p:nvPr/>
          </p:nvSpPr>
          <p:spPr>
            <a:xfrm>
              <a:off x="1569339" y="-103124"/>
              <a:ext cx="2430272" cy="836041"/>
            </a:xfrm>
            <a:custGeom>
              <a:avLst/>
              <a:gdLst/>
              <a:ahLst/>
              <a:cxnLst/>
              <a:rect l="l" t="t" r="r" b="b"/>
              <a:pathLst>
                <a:path w="2430272" h="836041">
                  <a:moveTo>
                    <a:pt x="0" y="364490"/>
                  </a:moveTo>
                  <a:cubicBezTo>
                    <a:pt x="773049" y="0"/>
                    <a:pt x="1672082" y="17653"/>
                    <a:pt x="2430272" y="412242"/>
                  </a:cubicBezTo>
                  <a:lnTo>
                    <a:pt x="2209673" y="836041"/>
                  </a:lnTo>
                  <a:cubicBezTo>
                    <a:pt x="1583817" y="510286"/>
                    <a:pt x="841756" y="495808"/>
                    <a:pt x="203708" y="796671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81" name="Group 81"/>
          <p:cNvGrpSpPr/>
          <p:nvPr/>
        </p:nvGrpSpPr>
        <p:grpSpPr>
          <a:xfrm rot="-5400000">
            <a:off x="7106061" y="3902373"/>
            <a:ext cx="4104456" cy="4104456"/>
            <a:chOff x="0" y="0"/>
            <a:chExt cx="5472608" cy="5472608"/>
          </a:xfrm>
        </p:grpSpPr>
        <p:sp>
          <p:nvSpPr>
            <p:cNvPr id="82" name="Freeform 82"/>
            <p:cNvSpPr/>
            <p:nvPr/>
          </p:nvSpPr>
          <p:spPr>
            <a:xfrm>
              <a:off x="1468374" y="-103759"/>
              <a:ext cx="2416556" cy="863219"/>
            </a:xfrm>
            <a:custGeom>
              <a:avLst/>
              <a:gdLst/>
              <a:ahLst/>
              <a:cxnLst/>
              <a:rect l="l" t="t" r="r" b="b"/>
              <a:pathLst>
                <a:path w="2416556" h="863219">
                  <a:moveTo>
                    <a:pt x="0" y="415290"/>
                  </a:moveTo>
                  <a:cubicBezTo>
                    <a:pt x="752729" y="21590"/>
                    <a:pt x="1645539" y="0"/>
                    <a:pt x="2416556" y="356489"/>
                  </a:cubicBezTo>
                  <a:lnTo>
                    <a:pt x="2204339" y="815340"/>
                  </a:lnTo>
                  <a:cubicBezTo>
                    <a:pt x="1575816" y="524637"/>
                    <a:pt x="847979" y="542290"/>
                    <a:pt x="234315" y="863219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83" name="Group 83"/>
          <p:cNvGrpSpPr/>
          <p:nvPr/>
        </p:nvGrpSpPr>
        <p:grpSpPr>
          <a:xfrm>
            <a:off x="7106061" y="3902372"/>
            <a:ext cx="4104456" cy="4104456"/>
            <a:chOff x="0" y="0"/>
            <a:chExt cx="5472608" cy="5472608"/>
          </a:xfrm>
        </p:grpSpPr>
        <p:sp>
          <p:nvSpPr>
            <p:cNvPr id="84" name="Freeform 84"/>
            <p:cNvSpPr/>
            <p:nvPr/>
          </p:nvSpPr>
          <p:spPr>
            <a:xfrm>
              <a:off x="1173988" y="-175641"/>
              <a:ext cx="3172714" cy="1099947"/>
            </a:xfrm>
            <a:custGeom>
              <a:avLst/>
              <a:gdLst/>
              <a:ahLst/>
              <a:cxnLst/>
              <a:rect l="l" t="t" r="r" b="b"/>
              <a:pathLst>
                <a:path w="3172714" h="1099947">
                  <a:moveTo>
                    <a:pt x="0" y="665480"/>
                  </a:moveTo>
                  <a:cubicBezTo>
                    <a:pt x="956945" y="0"/>
                    <a:pt x="2230374" y="13716"/>
                    <a:pt x="3172714" y="699770"/>
                  </a:cubicBezTo>
                  <a:lnTo>
                    <a:pt x="2881503" y="1099947"/>
                  </a:lnTo>
                  <a:cubicBezTo>
                    <a:pt x="2109597" y="537972"/>
                    <a:pt x="1066546" y="526796"/>
                    <a:pt x="282575" y="107188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85" name="Group 85"/>
          <p:cNvGrpSpPr/>
          <p:nvPr/>
        </p:nvGrpSpPr>
        <p:grpSpPr>
          <a:xfrm rot="8100000">
            <a:off x="9844968" y="4135713"/>
            <a:ext cx="795528" cy="685800"/>
            <a:chOff x="0" y="0"/>
            <a:chExt cx="1060704" cy="91440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1060704" cy="914400"/>
            </a:xfrm>
            <a:custGeom>
              <a:avLst/>
              <a:gdLst/>
              <a:ahLst/>
              <a:cxnLst/>
              <a:rect l="l" t="t" r="r" b="b"/>
              <a:pathLst>
                <a:path w="1060704" h="914400">
                  <a:moveTo>
                    <a:pt x="0" y="914400"/>
                  </a:moveTo>
                  <a:lnTo>
                    <a:pt x="530352" y="0"/>
                  </a:lnTo>
                  <a:lnTo>
                    <a:pt x="1060704" y="9144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87" name="Group 87"/>
          <p:cNvGrpSpPr/>
          <p:nvPr/>
        </p:nvGrpSpPr>
        <p:grpSpPr>
          <a:xfrm rot="-10800000">
            <a:off x="7106063" y="3902372"/>
            <a:ext cx="4104456" cy="4104456"/>
            <a:chOff x="0" y="0"/>
            <a:chExt cx="5472608" cy="5472608"/>
          </a:xfrm>
        </p:grpSpPr>
        <p:sp>
          <p:nvSpPr>
            <p:cNvPr id="88" name="Freeform 88"/>
            <p:cNvSpPr/>
            <p:nvPr/>
          </p:nvSpPr>
          <p:spPr>
            <a:xfrm>
              <a:off x="1173988" y="-175641"/>
              <a:ext cx="3172714" cy="1099947"/>
            </a:xfrm>
            <a:custGeom>
              <a:avLst/>
              <a:gdLst/>
              <a:ahLst/>
              <a:cxnLst/>
              <a:rect l="l" t="t" r="r" b="b"/>
              <a:pathLst>
                <a:path w="3172714" h="1099947">
                  <a:moveTo>
                    <a:pt x="0" y="665480"/>
                  </a:moveTo>
                  <a:cubicBezTo>
                    <a:pt x="956945" y="0"/>
                    <a:pt x="2230374" y="13716"/>
                    <a:pt x="3172714" y="699770"/>
                  </a:cubicBezTo>
                  <a:lnTo>
                    <a:pt x="2881503" y="1099947"/>
                  </a:lnTo>
                  <a:cubicBezTo>
                    <a:pt x="2109597" y="537972"/>
                    <a:pt x="1066546" y="526796"/>
                    <a:pt x="282575" y="107188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89" name="Group 89"/>
          <p:cNvGrpSpPr/>
          <p:nvPr/>
        </p:nvGrpSpPr>
        <p:grpSpPr>
          <a:xfrm rot="-3600000">
            <a:off x="7665854" y="7142319"/>
            <a:ext cx="795528" cy="685800"/>
            <a:chOff x="0" y="0"/>
            <a:chExt cx="1060704" cy="91440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1060704" cy="914400"/>
            </a:xfrm>
            <a:custGeom>
              <a:avLst/>
              <a:gdLst/>
              <a:ahLst/>
              <a:cxnLst/>
              <a:rect l="l" t="t" r="r" b="b"/>
              <a:pathLst>
                <a:path w="1060704" h="914400">
                  <a:moveTo>
                    <a:pt x="0" y="914400"/>
                  </a:moveTo>
                  <a:lnTo>
                    <a:pt x="530352" y="0"/>
                  </a:lnTo>
                  <a:lnTo>
                    <a:pt x="1060704" y="9144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91" name="Group 91"/>
          <p:cNvGrpSpPr/>
          <p:nvPr/>
        </p:nvGrpSpPr>
        <p:grpSpPr>
          <a:xfrm>
            <a:off x="9589280" y="5019135"/>
            <a:ext cx="536508" cy="536508"/>
            <a:chOff x="0" y="0"/>
            <a:chExt cx="715344" cy="715344"/>
          </a:xfrm>
        </p:grpSpPr>
        <p:sp>
          <p:nvSpPr>
            <p:cNvPr id="92" name="Freeform 92"/>
            <p:cNvSpPr/>
            <p:nvPr/>
          </p:nvSpPr>
          <p:spPr>
            <a:xfrm>
              <a:off x="-13970" y="0"/>
              <a:ext cx="743204" cy="715391"/>
            </a:xfrm>
            <a:custGeom>
              <a:avLst/>
              <a:gdLst/>
              <a:ahLst/>
              <a:cxnLst/>
              <a:rect l="l" t="t" r="r" b="b"/>
              <a:pathLst>
                <a:path w="743204" h="715391">
                  <a:moveTo>
                    <a:pt x="371602" y="231267"/>
                  </a:moveTo>
                  <a:cubicBezTo>
                    <a:pt x="385699" y="231267"/>
                    <a:pt x="397256" y="242824"/>
                    <a:pt x="397256" y="257048"/>
                  </a:cubicBezTo>
                  <a:lnTo>
                    <a:pt x="397256" y="360299"/>
                  </a:lnTo>
                  <a:lnTo>
                    <a:pt x="501269" y="360299"/>
                  </a:lnTo>
                  <a:cubicBezTo>
                    <a:pt x="515366" y="360299"/>
                    <a:pt x="526923" y="371856"/>
                    <a:pt x="526923" y="386080"/>
                  </a:cubicBezTo>
                  <a:cubicBezTo>
                    <a:pt x="526923" y="400304"/>
                    <a:pt x="515493" y="411861"/>
                    <a:pt x="501269" y="411861"/>
                  </a:cubicBezTo>
                  <a:lnTo>
                    <a:pt x="373126" y="411861"/>
                  </a:lnTo>
                  <a:lnTo>
                    <a:pt x="371983" y="411607"/>
                  </a:lnTo>
                  <a:cubicBezTo>
                    <a:pt x="371856" y="411734"/>
                    <a:pt x="371729" y="411734"/>
                    <a:pt x="371602" y="411734"/>
                  </a:cubicBezTo>
                  <a:cubicBezTo>
                    <a:pt x="357505" y="411734"/>
                    <a:pt x="345948" y="400177"/>
                    <a:pt x="345948" y="385953"/>
                  </a:cubicBezTo>
                  <a:lnTo>
                    <a:pt x="345948" y="257048"/>
                  </a:lnTo>
                  <a:cubicBezTo>
                    <a:pt x="345948" y="242824"/>
                    <a:pt x="357378" y="231267"/>
                    <a:pt x="371602" y="231267"/>
                  </a:cubicBezTo>
                  <a:close/>
                  <a:moveTo>
                    <a:pt x="371602" y="139319"/>
                  </a:moveTo>
                  <a:cubicBezTo>
                    <a:pt x="242443" y="139319"/>
                    <a:pt x="137795" y="244475"/>
                    <a:pt x="137795" y="374269"/>
                  </a:cubicBezTo>
                  <a:cubicBezTo>
                    <a:pt x="137795" y="504063"/>
                    <a:pt x="242443" y="609219"/>
                    <a:pt x="371602" y="609219"/>
                  </a:cubicBezTo>
                  <a:cubicBezTo>
                    <a:pt x="500761" y="609219"/>
                    <a:pt x="605409" y="504063"/>
                    <a:pt x="605409" y="374269"/>
                  </a:cubicBezTo>
                  <a:cubicBezTo>
                    <a:pt x="605409" y="244475"/>
                    <a:pt x="500761" y="139319"/>
                    <a:pt x="371602" y="139319"/>
                  </a:cubicBezTo>
                  <a:close/>
                  <a:moveTo>
                    <a:pt x="371602" y="94107"/>
                  </a:moveTo>
                  <a:cubicBezTo>
                    <a:pt x="525653" y="94107"/>
                    <a:pt x="650494" y="219583"/>
                    <a:pt x="650494" y="374269"/>
                  </a:cubicBezTo>
                  <a:cubicBezTo>
                    <a:pt x="650494" y="471678"/>
                    <a:pt x="600964" y="557530"/>
                    <a:pt x="525780" y="607695"/>
                  </a:cubicBezTo>
                  <a:lnTo>
                    <a:pt x="585216" y="715391"/>
                  </a:lnTo>
                  <a:lnTo>
                    <a:pt x="528066" y="715391"/>
                  </a:lnTo>
                  <a:lnTo>
                    <a:pt x="481838" y="631698"/>
                  </a:lnTo>
                  <a:cubicBezTo>
                    <a:pt x="448056" y="646430"/>
                    <a:pt x="410718" y="654558"/>
                    <a:pt x="371475" y="654558"/>
                  </a:cubicBezTo>
                  <a:cubicBezTo>
                    <a:pt x="332232" y="654558"/>
                    <a:pt x="295021" y="646430"/>
                    <a:pt x="261112" y="631698"/>
                  </a:cubicBezTo>
                  <a:lnTo>
                    <a:pt x="214884" y="715391"/>
                  </a:lnTo>
                  <a:lnTo>
                    <a:pt x="157734" y="715391"/>
                  </a:lnTo>
                  <a:lnTo>
                    <a:pt x="217170" y="607695"/>
                  </a:lnTo>
                  <a:cubicBezTo>
                    <a:pt x="142240" y="557530"/>
                    <a:pt x="92710" y="471805"/>
                    <a:pt x="92710" y="374269"/>
                  </a:cubicBezTo>
                  <a:cubicBezTo>
                    <a:pt x="92710" y="219456"/>
                    <a:pt x="217551" y="94107"/>
                    <a:pt x="371602" y="94107"/>
                  </a:cubicBezTo>
                  <a:close/>
                  <a:moveTo>
                    <a:pt x="155702" y="27305"/>
                  </a:moveTo>
                  <a:cubicBezTo>
                    <a:pt x="192151" y="26797"/>
                    <a:pt x="228854" y="40005"/>
                    <a:pt x="257175" y="67183"/>
                  </a:cubicBezTo>
                  <a:lnTo>
                    <a:pt x="54864" y="273050"/>
                  </a:lnTo>
                  <a:cubicBezTo>
                    <a:pt x="0" y="216535"/>
                    <a:pt x="381" y="126365"/>
                    <a:pt x="55499" y="70358"/>
                  </a:cubicBezTo>
                  <a:cubicBezTo>
                    <a:pt x="83185" y="42291"/>
                    <a:pt x="119380" y="27813"/>
                    <a:pt x="155829" y="27305"/>
                  </a:cubicBezTo>
                  <a:close/>
                  <a:moveTo>
                    <a:pt x="587502" y="27305"/>
                  </a:moveTo>
                  <a:cubicBezTo>
                    <a:pt x="623951" y="27813"/>
                    <a:pt x="660146" y="42291"/>
                    <a:pt x="687705" y="70358"/>
                  </a:cubicBezTo>
                  <a:cubicBezTo>
                    <a:pt x="742823" y="126492"/>
                    <a:pt x="743204" y="216662"/>
                    <a:pt x="688340" y="273050"/>
                  </a:cubicBezTo>
                  <a:lnTo>
                    <a:pt x="485902" y="67183"/>
                  </a:lnTo>
                  <a:cubicBezTo>
                    <a:pt x="514350" y="40005"/>
                    <a:pt x="550926" y="26797"/>
                    <a:pt x="587375" y="27305"/>
                  </a:cubicBezTo>
                  <a:close/>
                  <a:moveTo>
                    <a:pt x="349250" y="0"/>
                  </a:moveTo>
                  <a:lnTo>
                    <a:pt x="393954" y="0"/>
                  </a:lnTo>
                  <a:cubicBezTo>
                    <a:pt x="411607" y="0"/>
                    <a:pt x="425831" y="14351"/>
                    <a:pt x="425831" y="32004"/>
                  </a:cubicBezTo>
                  <a:lnTo>
                    <a:pt x="425831" y="64135"/>
                  </a:lnTo>
                  <a:lnTo>
                    <a:pt x="317373" y="64135"/>
                  </a:lnTo>
                  <a:lnTo>
                    <a:pt x="317373" y="32004"/>
                  </a:lnTo>
                  <a:cubicBezTo>
                    <a:pt x="317373" y="14351"/>
                    <a:pt x="331724" y="0"/>
                    <a:pt x="349250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3" name="Group 93"/>
          <p:cNvGrpSpPr/>
          <p:nvPr/>
        </p:nvGrpSpPr>
        <p:grpSpPr>
          <a:xfrm>
            <a:off x="9641646" y="6457778"/>
            <a:ext cx="475814" cy="474423"/>
            <a:chOff x="0" y="0"/>
            <a:chExt cx="634418" cy="632564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634492" cy="632587"/>
            </a:xfrm>
            <a:custGeom>
              <a:avLst/>
              <a:gdLst/>
              <a:ahLst/>
              <a:cxnLst/>
              <a:rect l="l" t="t" r="r" b="b"/>
              <a:pathLst>
                <a:path w="634492" h="632587">
                  <a:moveTo>
                    <a:pt x="140970" y="528320"/>
                  </a:moveTo>
                  <a:cubicBezTo>
                    <a:pt x="133223" y="528320"/>
                    <a:pt x="126873" y="534670"/>
                    <a:pt x="126873" y="542417"/>
                  </a:cubicBezTo>
                  <a:cubicBezTo>
                    <a:pt x="126873" y="550164"/>
                    <a:pt x="133223" y="556514"/>
                    <a:pt x="140970" y="556514"/>
                  </a:cubicBezTo>
                  <a:lnTo>
                    <a:pt x="493395" y="556514"/>
                  </a:lnTo>
                  <a:cubicBezTo>
                    <a:pt x="501142" y="556514"/>
                    <a:pt x="507492" y="550164"/>
                    <a:pt x="507492" y="542417"/>
                  </a:cubicBezTo>
                  <a:cubicBezTo>
                    <a:pt x="507492" y="534670"/>
                    <a:pt x="501142" y="528320"/>
                    <a:pt x="493395" y="528320"/>
                  </a:cubicBezTo>
                  <a:close/>
                  <a:moveTo>
                    <a:pt x="493395" y="463423"/>
                  </a:moveTo>
                  <a:cubicBezTo>
                    <a:pt x="485648" y="463423"/>
                    <a:pt x="479298" y="469773"/>
                    <a:pt x="479298" y="477520"/>
                  </a:cubicBezTo>
                  <a:cubicBezTo>
                    <a:pt x="479298" y="485267"/>
                    <a:pt x="485648" y="491617"/>
                    <a:pt x="493395" y="491617"/>
                  </a:cubicBezTo>
                  <a:cubicBezTo>
                    <a:pt x="501142" y="491617"/>
                    <a:pt x="507492" y="485267"/>
                    <a:pt x="507492" y="477520"/>
                  </a:cubicBezTo>
                  <a:cubicBezTo>
                    <a:pt x="507492" y="469773"/>
                    <a:pt x="501142" y="463423"/>
                    <a:pt x="493395" y="463423"/>
                  </a:cubicBezTo>
                  <a:close/>
                  <a:moveTo>
                    <a:pt x="493395" y="398526"/>
                  </a:moveTo>
                  <a:cubicBezTo>
                    <a:pt x="485648" y="398526"/>
                    <a:pt x="479298" y="404876"/>
                    <a:pt x="479298" y="412623"/>
                  </a:cubicBezTo>
                  <a:cubicBezTo>
                    <a:pt x="479298" y="420370"/>
                    <a:pt x="485648" y="426720"/>
                    <a:pt x="493395" y="426720"/>
                  </a:cubicBezTo>
                  <a:cubicBezTo>
                    <a:pt x="501142" y="426720"/>
                    <a:pt x="507492" y="420370"/>
                    <a:pt x="507492" y="412623"/>
                  </a:cubicBezTo>
                  <a:cubicBezTo>
                    <a:pt x="507492" y="404876"/>
                    <a:pt x="501142" y="398526"/>
                    <a:pt x="493395" y="398526"/>
                  </a:cubicBezTo>
                  <a:close/>
                  <a:moveTo>
                    <a:pt x="493395" y="333629"/>
                  </a:moveTo>
                  <a:cubicBezTo>
                    <a:pt x="485648" y="333629"/>
                    <a:pt x="479298" y="339979"/>
                    <a:pt x="479298" y="347726"/>
                  </a:cubicBezTo>
                  <a:cubicBezTo>
                    <a:pt x="479298" y="355473"/>
                    <a:pt x="485648" y="361823"/>
                    <a:pt x="493395" y="361823"/>
                  </a:cubicBezTo>
                  <a:cubicBezTo>
                    <a:pt x="501142" y="361823"/>
                    <a:pt x="507492" y="355473"/>
                    <a:pt x="507492" y="347726"/>
                  </a:cubicBezTo>
                  <a:cubicBezTo>
                    <a:pt x="507492" y="339979"/>
                    <a:pt x="501142" y="333629"/>
                    <a:pt x="493395" y="333629"/>
                  </a:cubicBezTo>
                  <a:close/>
                  <a:moveTo>
                    <a:pt x="493395" y="268732"/>
                  </a:moveTo>
                  <a:cubicBezTo>
                    <a:pt x="485648" y="268732"/>
                    <a:pt x="479298" y="275082"/>
                    <a:pt x="479298" y="282829"/>
                  </a:cubicBezTo>
                  <a:cubicBezTo>
                    <a:pt x="479298" y="290576"/>
                    <a:pt x="485648" y="296926"/>
                    <a:pt x="493395" y="296926"/>
                  </a:cubicBezTo>
                  <a:cubicBezTo>
                    <a:pt x="501142" y="296926"/>
                    <a:pt x="507492" y="290576"/>
                    <a:pt x="507492" y="282829"/>
                  </a:cubicBezTo>
                  <a:cubicBezTo>
                    <a:pt x="507492" y="275082"/>
                    <a:pt x="501142" y="268732"/>
                    <a:pt x="493395" y="268732"/>
                  </a:cubicBezTo>
                  <a:close/>
                  <a:moveTo>
                    <a:pt x="493395" y="203835"/>
                  </a:moveTo>
                  <a:cubicBezTo>
                    <a:pt x="485648" y="203835"/>
                    <a:pt x="479298" y="210185"/>
                    <a:pt x="479298" y="217932"/>
                  </a:cubicBezTo>
                  <a:cubicBezTo>
                    <a:pt x="479298" y="225679"/>
                    <a:pt x="485648" y="232029"/>
                    <a:pt x="493395" y="232029"/>
                  </a:cubicBezTo>
                  <a:cubicBezTo>
                    <a:pt x="501142" y="232029"/>
                    <a:pt x="507492" y="225679"/>
                    <a:pt x="507492" y="217932"/>
                  </a:cubicBezTo>
                  <a:cubicBezTo>
                    <a:pt x="507492" y="210185"/>
                    <a:pt x="501142" y="203835"/>
                    <a:pt x="493395" y="203835"/>
                  </a:cubicBezTo>
                  <a:close/>
                  <a:moveTo>
                    <a:pt x="0" y="59944"/>
                  </a:moveTo>
                  <a:lnTo>
                    <a:pt x="35687" y="59944"/>
                  </a:lnTo>
                  <a:lnTo>
                    <a:pt x="35687" y="92075"/>
                  </a:lnTo>
                  <a:cubicBezTo>
                    <a:pt x="35687" y="117348"/>
                    <a:pt x="56261" y="137922"/>
                    <a:pt x="81534" y="137922"/>
                  </a:cubicBezTo>
                  <a:cubicBezTo>
                    <a:pt x="106807" y="137922"/>
                    <a:pt x="127381" y="117348"/>
                    <a:pt x="127381" y="92075"/>
                  </a:cubicBezTo>
                  <a:lnTo>
                    <a:pt x="127381" y="59944"/>
                  </a:lnTo>
                  <a:lnTo>
                    <a:pt x="157226" y="59944"/>
                  </a:lnTo>
                  <a:lnTo>
                    <a:pt x="157226" y="92075"/>
                  </a:lnTo>
                  <a:cubicBezTo>
                    <a:pt x="157226" y="117348"/>
                    <a:pt x="177800" y="137922"/>
                    <a:pt x="203073" y="137922"/>
                  </a:cubicBezTo>
                  <a:cubicBezTo>
                    <a:pt x="228346" y="137922"/>
                    <a:pt x="248920" y="117348"/>
                    <a:pt x="248920" y="92075"/>
                  </a:cubicBezTo>
                  <a:lnTo>
                    <a:pt x="248920" y="59944"/>
                  </a:lnTo>
                  <a:lnTo>
                    <a:pt x="278765" y="59944"/>
                  </a:lnTo>
                  <a:lnTo>
                    <a:pt x="278765" y="92075"/>
                  </a:lnTo>
                  <a:cubicBezTo>
                    <a:pt x="278765" y="117348"/>
                    <a:pt x="299339" y="137922"/>
                    <a:pt x="324612" y="137922"/>
                  </a:cubicBezTo>
                  <a:cubicBezTo>
                    <a:pt x="349885" y="137922"/>
                    <a:pt x="370459" y="117348"/>
                    <a:pt x="370459" y="92075"/>
                  </a:cubicBezTo>
                  <a:lnTo>
                    <a:pt x="370459" y="59944"/>
                  </a:lnTo>
                  <a:lnTo>
                    <a:pt x="400050" y="59944"/>
                  </a:lnTo>
                  <a:lnTo>
                    <a:pt x="400050" y="92075"/>
                  </a:lnTo>
                  <a:cubicBezTo>
                    <a:pt x="400050" y="117348"/>
                    <a:pt x="420624" y="137922"/>
                    <a:pt x="445897" y="137922"/>
                  </a:cubicBezTo>
                  <a:cubicBezTo>
                    <a:pt x="471170" y="137922"/>
                    <a:pt x="491744" y="117348"/>
                    <a:pt x="491744" y="92075"/>
                  </a:cubicBezTo>
                  <a:lnTo>
                    <a:pt x="491744" y="59944"/>
                  </a:lnTo>
                  <a:lnTo>
                    <a:pt x="521589" y="59944"/>
                  </a:lnTo>
                  <a:lnTo>
                    <a:pt x="521589" y="92075"/>
                  </a:lnTo>
                  <a:cubicBezTo>
                    <a:pt x="521589" y="117348"/>
                    <a:pt x="542163" y="137922"/>
                    <a:pt x="567436" y="137922"/>
                  </a:cubicBezTo>
                  <a:cubicBezTo>
                    <a:pt x="592709" y="137922"/>
                    <a:pt x="613283" y="117348"/>
                    <a:pt x="613283" y="92075"/>
                  </a:cubicBezTo>
                  <a:lnTo>
                    <a:pt x="613283" y="59944"/>
                  </a:lnTo>
                  <a:lnTo>
                    <a:pt x="634492" y="59944"/>
                  </a:lnTo>
                  <a:lnTo>
                    <a:pt x="634492" y="632587"/>
                  </a:lnTo>
                  <a:lnTo>
                    <a:pt x="0" y="632587"/>
                  </a:lnTo>
                  <a:close/>
                  <a:moveTo>
                    <a:pt x="81407" y="0"/>
                  </a:moveTo>
                  <a:cubicBezTo>
                    <a:pt x="95123" y="0"/>
                    <a:pt x="106172" y="11049"/>
                    <a:pt x="106172" y="24638"/>
                  </a:cubicBezTo>
                  <a:lnTo>
                    <a:pt x="106172" y="95123"/>
                  </a:lnTo>
                  <a:cubicBezTo>
                    <a:pt x="106172" y="108712"/>
                    <a:pt x="95123" y="119761"/>
                    <a:pt x="81534" y="119761"/>
                  </a:cubicBezTo>
                  <a:cubicBezTo>
                    <a:pt x="67945" y="119761"/>
                    <a:pt x="56769" y="108839"/>
                    <a:pt x="56769" y="95123"/>
                  </a:cubicBezTo>
                  <a:lnTo>
                    <a:pt x="56769" y="24638"/>
                  </a:lnTo>
                  <a:cubicBezTo>
                    <a:pt x="56769" y="11049"/>
                    <a:pt x="67818" y="0"/>
                    <a:pt x="81407" y="0"/>
                  </a:cubicBezTo>
                  <a:close/>
                  <a:moveTo>
                    <a:pt x="202946" y="0"/>
                  </a:moveTo>
                  <a:cubicBezTo>
                    <a:pt x="216535" y="0"/>
                    <a:pt x="227584" y="11049"/>
                    <a:pt x="227584" y="24638"/>
                  </a:cubicBezTo>
                  <a:lnTo>
                    <a:pt x="227584" y="95123"/>
                  </a:lnTo>
                  <a:cubicBezTo>
                    <a:pt x="227584" y="108712"/>
                    <a:pt x="216535" y="119761"/>
                    <a:pt x="202946" y="119761"/>
                  </a:cubicBezTo>
                  <a:cubicBezTo>
                    <a:pt x="189357" y="119761"/>
                    <a:pt x="178308" y="108712"/>
                    <a:pt x="178308" y="95123"/>
                  </a:cubicBezTo>
                  <a:lnTo>
                    <a:pt x="178308" y="24638"/>
                  </a:lnTo>
                  <a:cubicBezTo>
                    <a:pt x="178308" y="11049"/>
                    <a:pt x="189357" y="0"/>
                    <a:pt x="202946" y="0"/>
                  </a:cubicBezTo>
                  <a:close/>
                  <a:moveTo>
                    <a:pt x="324485" y="0"/>
                  </a:moveTo>
                  <a:cubicBezTo>
                    <a:pt x="338074" y="0"/>
                    <a:pt x="349123" y="11049"/>
                    <a:pt x="349123" y="24638"/>
                  </a:cubicBezTo>
                  <a:lnTo>
                    <a:pt x="349123" y="95123"/>
                  </a:lnTo>
                  <a:cubicBezTo>
                    <a:pt x="349123" y="108712"/>
                    <a:pt x="338074" y="119761"/>
                    <a:pt x="324485" y="119761"/>
                  </a:cubicBezTo>
                  <a:cubicBezTo>
                    <a:pt x="310896" y="119761"/>
                    <a:pt x="299720" y="108839"/>
                    <a:pt x="299720" y="95123"/>
                  </a:cubicBezTo>
                  <a:lnTo>
                    <a:pt x="299720" y="24638"/>
                  </a:lnTo>
                  <a:cubicBezTo>
                    <a:pt x="299720" y="11049"/>
                    <a:pt x="310769" y="0"/>
                    <a:pt x="324358" y="0"/>
                  </a:cubicBezTo>
                  <a:close/>
                  <a:moveTo>
                    <a:pt x="445897" y="0"/>
                  </a:moveTo>
                  <a:cubicBezTo>
                    <a:pt x="459486" y="0"/>
                    <a:pt x="470535" y="11049"/>
                    <a:pt x="470535" y="24638"/>
                  </a:cubicBezTo>
                  <a:lnTo>
                    <a:pt x="470535" y="95123"/>
                  </a:lnTo>
                  <a:cubicBezTo>
                    <a:pt x="470535" y="108712"/>
                    <a:pt x="459486" y="119761"/>
                    <a:pt x="445897" y="119761"/>
                  </a:cubicBezTo>
                  <a:cubicBezTo>
                    <a:pt x="432308" y="119761"/>
                    <a:pt x="421259" y="108712"/>
                    <a:pt x="421259" y="95123"/>
                  </a:cubicBezTo>
                  <a:lnTo>
                    <a:pt x="421259" y="24638"/>
                  </a:lnTo>
                  <a:cubicBezTo>
                    <a:pt x="421259" y="11049"/>
                    <a:pt x="432308" y="0"/>
                    <a:pt x="445897" y="0"/>
                  </a:cubicBezTo>
                  <a:close/>
                  <a:moveTo>
                    <a:pt x="567436" y="0"/>
                  </a:moveTo>
                  <a:cubicBezTo>
                    <a:pt x="581025" y="0"/>
                    <a:pt x="592074" y="11049"/>
                    <a:pt x="592074" y="24638"/>
                  </a:cubicBezTo>
                  <a:lnTo>
                    <a:pt x="592074" y="95123"/>
                  </a:lnTo>
                  <a:cubicBezTo>
                    <a:pt x="592074" y="108712"/>
                    <a:pt x="581025" y="119761"/>
                    <a:pt x="567436" y="119761"/>
                  </a:cubicBezTo>
                  <a:cubicBezTo>
                    <a:pt x="553847" y="119761"/>
                    <a:pt x="542798" y="108712"/>
                    <a:pt x="542798" y="95123"/>
                  </a:cubicBezTo>
                  <a:lnTo>
                    <a:pt x="542798" y="24638"/>
                  </a:lnTo>
                  <a:cubicBezTo>
                    <a:pt x="542671" y="11049"/>
                    <a:pt x="553720" y="0"/>
                    <a:pt x="56730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5" name="Group 95"/>
          <p:cNvGrpSpPr/>
          <p:nvPr/>
        </p:nvGrpSpPr>
        <p:grpSpPr>
          <a:xfrm>
            <a:off x="8178081" y="5021638"/>
            <a:ext cx="483955" cy="483955"/>
            <a:chOff x="0" y="0"/>
            <a:chExt cx="645274" cy="645274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645287" cy="645287"/>
            </a:xfrm>
            <a:custGeom>
              <a:avLst/>
              <a:gdLst/>
              <a:ahLst/>
              <a:cxnLst/>
              <a:rect l="l" t="t" r="r" b="b"/>
              <a:pathLst>
                <a:path w="645287" h="645287">
                  <a:moveTo>
                    <a:pt x="402209" y="500126"/>
                  </a:moveTo>
                  <a:lnTo>
                    <a:pt x="402209" y="557149"/>
                  </a:lnTo>
                  <a:lnTo>
                    <a:pt x="580517" y="557149"/>
                  </a:lnTo>
                  <a:lnTo>
                    <a:pt x="580517" y="500126"/>
                  </a:lnTo>
                  <a:close/>
                  <a:moveTo>
                    <a:pt x="580517" y="414528"/>
                  </a:moveTo>
                  <a:lnTo>
                    <a:pt x="580517" y="471551"/>
                  </a:lnTo>
                  <a:lnTo>
                    <a:pt x="580517" y="414528"/>
                  </a:lnTo>
                  <a:close/>
                  <a:moveTo>
                    <a:pt x="115697" y="402590"/>
                  </a:moveTo>
                  <a:lnTo>
                    <a:pt x="75311" y="442976"/>
                  </a:lnTo>
                  <a:lnTo>
                    <a:pt x="118110" y="485775"/>
                  </a:lnTo>
                  <a:lnTo>
                    <a:pt x="75311" y="528701"/>
                  </a:lnTo>
                  <a:lnTo>
                    <a:pt x="115697" y="568960"/>
                  </a:lnTo>
                  <a:lnTo>
                    <a:pt x="158496" y="526161"/>
                  </a:lnTo>
                  <a:lnTo>
                    <a:pt x="201295" y="568960"/>
                  </a:lnTo>
                  <a:lnTo>
                    <a:pt x="241681" y="528574"/>
                  </a:lnTo>
                  <a:lnTo>
                    <a:pt x="198882" y="485775"/>
                  </a:lnTo>
                  <a:lnTo>
                    <a:pt x="241681" y="442976"/>
                  </a:lnTo>
                  <a:lnTo>
                    <a:pt x="201295" y="402590"/>
                  </a:lnTo>
                  <a:lnTo>
                    <a:pt x="158496" y="445389"/>
                  </a:lnTo>
                  <a:close/>
                  <a:moveTo>
                    <a:pt x="372618" y="372618"/>
                  </a:moveTo>
                  <a:lnTo>
                    <a:pt x="645287" y="372618"/>
                  </a:lnTo>
                  <a:lnTo>
                    <a:pt x="645287" y="537718"/>
                  </a:lnTo>
                  <a:cubicBezTo>
                    <a:pt x="645287" y="597154"/>
                    <a:pt x="597154" y="645287"/>
                    <a:pt x="537718" y="645287"/>
                  </a:cubicBezTo>
                  <a:lnTo>
                    <a:pt x="329819" y="645287"/>
                  </a:lnTo>
                  <a:close/>
                  <a:moveTo>
                    <a:pt x="0" y="329819"/>
                  </a:moveTo>
                  <a:lnTo>
                    <a:pt x="315468" y="329819"/>
                  </a:lnTo>
                  <a:lnTo>
                    <a:pt x="315468" y="645287"/>
                  </a:lnTo>
                  <a:lnTo>
                    <a:pt x="107569" y="645287"/>
                  </a:lnTo>
                  <a:cubicBezTo>
                    <a:pt x="48133" y="645287"/>
                    <a:pt x="0" y="597154"/>
                    <a:pt x="0" y="537718"/>
                  </a:cubicBezTo>
                  <a:close/>
                  <a:moveTo>
                    <a:pt x="491363" y="190754"/>
                  </a:moveTo>
                  <a:cubicBezTo>
                    <a:pt x="475615" y="190754"/>
                    <a:pt x="462788" y="203581"/>
                    <a:pt x="462788" y="219329"/>
                  </a:cubicBezTo>
                  <a:cubicBezTo>
                    <a:pt x="462788" y="235077"/>
                    <a:pt x="475615" y="247904"/>
                    <a:pt x="491363" y="247904"/>
                  </a:cubicBezTo>
                  <a:cubicBezTo>
                    <a:pt x="507111" y="247904"/>
                    <a:pt x="519938" y="235077"/>
                    <a:pt x="519938" y="219329"/>
                  </a:cubicBezTo>
                  <a:cubicBezTo>
                    <a:pt x="519938" y="203581"/>
                    <a:pt x="507111" y="190754"/>
                    <a:pt x="491363" y="190754"/>
                  </a:cubicBezTo>
                  <a:close/>
                  <a:moveTo>
                    <a:pt x="402209" y="126619"/>
                  </a:moveTo>
                  <a:lnTo>
                    <a:pt x="402209" y="183642"/>
                  </a:lnTo>
                  <a:lnTo>
                    <a:pt x="580517" y="183642"/>
                  </a:lnTo>
                  <a:lnTo>
                    <a:pt x="580517" y="126619"/>
                  </a:lnTo>
                  <a:close/>
                  <a:moveTo>
                    <a:pt x="129921" y="66040"/>
                  </a:moveTo>
                  <a:lnTo>
                    <a:pt x="129921" y="126619"/>
                  </a:lnTo>
                  <a:lnTo>
                    <a:pt x="69342" y="126619"/>
                  </a:lnTo>
                  <a:lnTo>
                    <a:pt x="69342" y="183642"/>
                  </a:lnTo>
                  <a:lnTo>
                    <a:pt x="129921" y="183642"/>
                  </a:lnTo>
                  <a:lnTo>
                    <a:pt x="129921" y="244221"/>
                  </a:lnTo>
                  <a:lnTo>
                    <a:pt x="186944" y="244221"/>
                  </a:lnTo>
                  <a:lnTo>
                    <a:pt x="186944" y="183642"/>
                  </a:lnTo>
                  <a:lnTo>
                    <a:pt x="247650" y="183642"/>
                  </a:lnTo>
                  <a:lnTo>
                    <a:pt x="247650" y="126619"/>
                  </a:lnTo>
                  <a:lnTo>
                    <a:pt x="187071" y="126619"/>
                  </a:lnTo>
                  <a:lnTo>
                    <a:pt x="187071" y="66040"/>
                  </a:lnTo>
                  <a:close/>
                  <a:moveTo>
                    <a:pt x="548386" y="62484"/>
                  </a:moveTo>
                  <a:cubicBezTo>
                    <a:pt x="532638" y="62484"/>
                    <a:pt x="519811" y="75311"/>
                    <a:pt x="519811" y="91059"/>
                  </a:cubicBezTo>
                  <a:cubicBezTo>
                    <a:pt x="519811" y="106807"/>
                    <a:pt x="532638" y="119634"/>
                    <a:pt x="548386" y="119634"/>
                  </a:cubicBezTo>
                  <a:cubicBezTo>
                    <a:pt x="564134" y="119634"/>
                    <a:pt x="576961" y="106807"/>
                    <a:pt x="576961" y="91059"/>
                  </a:cubicBezTo>
                  <a:cubicBezTo>
                    <a:pt x="576961" y="75311"/>
                    <a:pt x="564134" y="62484"/>
                    <a:pt x="548386" y="62484"/>
                  </a:cubicBezTo>
                  <a:close/>
                  <a:moveTo>
                    <a:pt x="107569" y="0"/>
                  </a:moveTo>
                  <a:lnTo>
                    <a:pt x="537718" y="0"/>
                  </a:lnTo>
                  <a:cubicBezTo>
                    <a:pt x="597154" y="0"/>
                    <a:pt x="645287" y="48133"/>
                    <a:pt x="645287" y="107569"/>
                  </a:cubicBezTo>
                  <a:lnTo>
                    <a:pt x="645287" y="315468"/>
                  </a:lnTo>
                  <a:lnTo>
                    <a:pt x="329819" y="315468"/>
                  </a:lnTo>
                  <a:lnTo>
                    <a:pt x="329819" y="0"/>
                  </a:lnTo>
                  <a:lnTo>
                    <a:pt x="315468" y="0"/>
                  </a:lnTo>
                  <a:lnTo>
                    <a:pt x="315468" y="315468"/>
                  </a:lnTo>
                  <a:lnTo>
                    <a:pt x="0" y="315468"/>
                  </a:lnTo>
                  <a:lnTo>
                    <a:pt x="0" y="107569"/>
                  </a:lnTo>
                  <a:cubicBezTo>
                    <a:pt x="0" y="48133"/>
                    <a:pt x="48133" y="0"/>
                    <a:pt x="10756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97" name="Group 97"/>
          <p:cNvGrpSpPr/>
          <p:nvPr/>
        </p:nvGrpSpPr>
        <p:grpSpPr>
          <a:xfrm>
            <a:off x="8185944" y="6433372"/>
            <a:ext cx="477651" cy="477651"/>
            <a:chOff x="0" y="0"/>
            <a:chExt cx="636868" cy="636868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636905" cy="636905"/>
            </a:xfrm>
            <a:custGeom>
              <a:avLst/>
              <a:gdLst/>
              <a:ahLst/>
              <a:cxnLst/>
              <a:rect l="l" t="t" r="r" b="b"/>
              <a:pathLst>
                <a:path w="636905" h="636905">
                  <a:moveTo>
                    <a:pt x="81661" y="74803"/>
                  </a:moveTo>
                  <a:lnTo>
                    <a:pt x="81661" y="75692"/>
                  </a:lnTo>
                  <a:lnTo>
                    <a:pt x="75692" y="75692"/>
                  </a:lnTo>
                  <a:lnTo>
                    <a:pt x="75692" y="561086"/>
                  </a:lnTo>
                  <a:lnTo>
                    <a:pt x="300482" y="561086"/>
                  </a:lnTo>
                  <a:cubicBezTo>
                    <a:pt x="248920" y="477774"/>
                    <a:pt x="195961" y="338455"/>
                    <a:pt x="85598" y="328676"/>
                  </a:cubicBezTo>
                  <a:lnTo>
                    <a:pt x="117856" y="232791"/>
                  </a:lnTo>
                  <a:cubicBezTo>
                    <a:pt x="222504" y="267081"/>
                    <a:pt x="251206" y="304673"/>
                    <a:pt x="303530" y="378079"/>
                  </a:cubicBezTo>
                  <a:cubicBezTo>
                    <a:pt x="351663" y="271018"/>
                    <a:pt x="378714" y="213868"/>
                    <a:pt x="438912" y="117221"/>
                  </a:cubicBezTo>
                  <a:lnTo>
                    <a:pt x="544576" y="117221"/>
                  </a:lnTo>
                  <a:cubicBezTo>
                    <a:pt x="458216" y="239903"/>
                    <a:pt x="374904" y="415417"/>
                    <a:pt x="310261" y="561086"/>
                  </a:cubicBezTo>
                  <a:lnTo>
                    <a:pt x="561086" y="561086"/>
                  </a:lnTo>
                  <a:lnTo>
                    <a:pt x="561086" y="117221"/>
                  </a:lnTo>
                  <a:lnTo>
                    <a:pt x="561848" y="117221"/>
                  </a:lnTo>
                  <a:lnTo>
                    <a:pt x="561848" y="74803"/>
                  </a:lnTo>
                  <a:close/>
                  <a:moveTo>
                    <a:pt x="0" y="0"/>
                  </a:moveTo>
                  <a:lnTo>
                    <a:pt x="636905" y="0"/>
                  </a:lnTo>
                  <a:lnTo>
                    <a:pt x="636905" y="636905"/>
                  </a:lnTo>
                  <a:lnTo>
                    <a:pt x="0" y="636905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8100000">
            <a:off x="16322120" y="82567"/>
            <a:ext cx="2066923" cy="1451526"/>
            <a:chOff x="0" y="0"/>
            <a:chExt cx="2755898" cy="19353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55900" cy="1935226"/>
            </a:xfrm>
            <a:custGeom>
              <a:avLst/>
              <a:gdLst/>
              <a:ahLst/>
              <a:cxnLst/>
              <a:rect l="l" t="t" r="r" b="b"/>
              <a:pathLst>
                <a:path w="2755900" h="1935226">
                  <a:moveTo>
                    <a:pt x="1019175" y="477774"/>
                  </a:moveTo>
                  <a:cubicBezTo>
                    <a:pt x="1116457" y="378079"/>
                    <a:pt x="1217041" y="295529"/>
                    <a:pt x="1344422" y="254381"/>
                  </a:cubicBezTo>
                  <a:cubicBezTo>
                    <a:pt x="1367917" y="247523"/>
                    <a:pt x="1411478" y="254381"/>
                    <a:pt x="1424940" y="271526"/>
                  </a:cubicBezTo>
                  <a:cubicBezTo>
                    <a:pt x="1441704" y="292100"/>
                    <a:pt x="1438402" y="329946"/>
                    <a:pt x="1434973" y="360934"/>
                  </a:cubicBezTo>
                  <a:cubicBezTo>
                    <a:pt x="1428242" y="412496"/>
                    <a:pt x="1414907" y="464058"/>
                    <a:pt x="1411478" y="515620"/>
                  </a:cubicBezTo>
                  <a:cubicBezTo>
                    <a:pt x="1595882" y="254381"/>
                    <a:pt x="1854073" y="109982"/>
                    <a:pt x="2152396" y="48133"/>
                  </a:cubicBezTo>
                  <a:cubicBezTo>
                    <a:pt x="2313305" y="13716"/>
                    <a:pt x="2484374" y="10287"/>
                    <a:pt x="2648585" y="0"/>
                  </a:cubicBezTo>
                  <a:cubicBezTo>
                    <a:pt x="2682113" y="0"/>
                    <a:pt x="2735707" y="20574"/>
                    <a:pt x="2745867" y="44704"/>
                  </a:cubicBezTo>
                  <a:cubicBezTo>
                    <a:pt x="2755900" y="72263"/>
                    <a:pt x="2739136" y="123825"/>
                    <a:pt x="2719070" y="151257"/>
                  </a:cubicBezTo>
                  <a:cubicBezTo>
                    <a:pt x="2584958" y="340360"/>
                    <a:pt x="2521204" y="553466"/>
                    <a:pt x="2514600" y="783717"/>
                  </a:cubicBezTo>
                  <a:cubicBezTo>
                    <a:pt x="2507869" y="996823"/>
                    <a:pt x="2471039" y="1203071"/>
                    <a:pt x="2360422" y="1385316"/>
                  </a:cubicBezTo>
                  <a:cubicBezTo>
                    <a:pt x="2202815" y="1649984"/>
                    <a:pt x="1958086" y="1790954"/>
                    <a:pt x="1676527" y="1863090"/>
                  </a:cubicBezTo>
                  <a:cubicBezTo>
                    <a:pt x="1512189" y="1900936"/>
                    <a:pt x="1344549" y="1918081"/>
                    <a:pt x="1173607" y="1931797"/>
                  </a:cubicBezTo>
                  <a:cubicBezTo>
                    <a:pt x="1120013" y="1935226"/>
                    <a:pt x="1059561" y="1900809"/>
                    <a:pt x="1002665" y="1880235"/>
                  </a:cubicBezTo>
                  <a:cubicBezTo>
                    <a:pt x="788035" y="1808099"/>
                    <a:pt x="586994" y="1718691"/>
                    <a:pt x="419354" y="1560576"/>
                  </a:cubicBezTo>
                  <a:cubicBezTo>
                    <a:pt x="211455" y="1364615"/>
                    <a:pt x="147828" y="1120521"/>
                    <a:pt x="167894" y="838708"/>
                  </a:cubicBezTo>
                  <a:cubicBezTo>
                    <a:pt x="177927" y="711454"/>
                    <a:pt x="181356" y="584327"/>
                    <a:pt x="177927" y="457073"/>
                  </a:cubicBezTo>
                  <a:cubicBezTo>
                    <a:pt x="171196" y="381508"/>
                    <a:pt x="120904" y="322961"/>
                    <a:pt x="53848" y="278257"/>
                  </a:cubicBezTo>
                  <a:cubicBezTo>
                    <a:pt x="26797" y="257810"/>
                    <a:pt x="0" y="213106"/>
                    <a:pt x="3302" y="182245"/>
                  </a:cubicBezTo>
                  <a:cubicBezTo>
                    <a:pt x="3302" y="127254"/>
                    <a:pt x="53594" y="130683"/>
                    <a:pt x="97155" y="134112"/>
                  </a:cubicBezTo>
                  <a:cubicBezTo>
                    <a:pt x="432435" y="161671"/>
                    <a:pt x="744220" y="257810"/>
                    <a:pt x="1019175" y="477901"/>
                  </a:cubicBezTo>
                  <a:close/>
                  <a:moveTo>
                    <a:pt x="1625981" y="1168908"/>
                  </a:moveTo>
                  <a:cubicBezTo>
                    <a:pt x="1646047" y="1148334"/>
                    <a:pt x="1656207" y="1141349"/>
                    <a:pt x="1662811" y="1127633"/>
                  </a:cubicBezTo>
                  <a:cubicBezTo>
                    <a:pt x="1800225" y="907669"/>
                    <a:pt x="1937766" y="687578"/>
                    <a:pt x="2071878" y="464185"/>
                  </a:cubicBezTo>
                  <a:cubicBezTo>
                    <a:pt x="2098675" y="422910"/>
                    <a:pt x="2125472" y="392049"/>
                    <a:pt x="2172462" y="412623"/>
                  </a:cubicBezTo>
                  <a:cubicBezTo>
                    <a:pt x="2222754" y="436626"/>
                    <a:pt x="2226056" y="481330"/>
                    <a:pt x="2199259" y="529463"/>
                  </a:cubicBezTo>
                  <a:cubicBezTo>
                    <a:pt x="2078609" y="770128"/>
                    <a:pt x="1944497" y="1000379"/>
                    <a:pt x="1776857" y="1210056"/>
                  </a:cubicBezTo>
                  <a:cubicBezTo>
                    <a:pt x="1716532" y="1285621"/>
                    <a:pt x="1646047" y="1351026"/>
                    <a:pt x="1599184" y="1433449"/>
                  </a:cubicBezTo>
                  <a:cubicBezTo>
                    <a:pt x="1535430" y="1540002"/>
                    <a:pt x="1491869" y="1656842"/>
                    <a:pt x="1438275" y="1766951"/>
                  </a:cubicBezTo>
                  <a:cubicBezTo>
                    <a:pt x="1575689" y="1749806"/>
                    <a:pt x="1719961" y="1711960"/>
                    <a:pt x="1857375" y="1646682"/>
                  </a:cubicBezTo>
                  <a:cubicBezTo>
                    <a:pt x="2179193" y="1491996"/>
                    <a:pt x="2353564" y="1227328"/>
                    <a:pt x="2373630" y="866394"/>
                  </a:cubicBezTo>
                  <a:cubicBezTo>
                    <a:pt x="2387092" y="618871"/>
                    <a:pt x="2413889" y="378206"/>
                    <a:pt x="2544572" y="165100"/>
                  </a:cubicBezTo>
                  <a:cubicBezTo>
                    <a:pt x="2547874" y="158242"/>
                    <a:pt x="2544572" y="151384"/>
                    <a:pt x="2544572" y="144526"/>
                  </a:cubicBezTo>
                  <a:cubicBezTo>
                    <a:pt x="2340102" y="144526"/>
                    <a:pt x="2145665" y="175514"/>
                    <a:pt x="1957832" y="257937"/>
                  </a:cubicBezTo>
                  <a:cubicBezTo>
                    <a:pt x="1763395" y="340487"/>
                    <a:pt x="1605788" y="464185"/>
                    <a:pt x="1505204" y="653288"/>
                  </a:cubicBezTo>
                  <a:cubicBezTo>
                    <a:pt x="1488440" y="687705"/>
                    <a:pt x="1481709" y="715137"/>
                    <a:pt x="1505204" y="749554"/>
                  </a:cubicBezTo>
                  <a:cubicBezTo>
                    <a:pt x="1589024" y="869823"/>
                    <a:pt x="1622552" y="1007364"/>
                    <a:pt x="1625854" y="1168908"/>
                  </a:cubicBezTo>
                  <a:close/>
                  <a:moveTo>
                    <a:pt x="791210" y="842264"/>
                  </a:moveTo>
                  <a:cubicBezTo>
                    <a:pt x="834771" y="756285"/>
                    <a:pt x="878332" y="670433"/>
                    <a:pt x="925322" y="584454"/>
                  </a:cubicBezTo>
                  <a:cubicBezTo>
                    <a:pt x="734187" y="429768"/>
                    <a:pt x="519684" y="347218"/>
                    <a:pt x="281559" y="302514"/>
                  </a:cubicBezTo>
                  <a:cubicBezTo>
                    <a:pt x="291592" y="350647"/>
                    <a:pt x="308356" y="388493"/>
                    <a:pt x="311785" y="429768"/>
                  </a:cubicBezTo>
                  <a:cubicBezTo>
                    <a:pt x="311785" y="581025"/>
                    <a:pt x="318516" y="735711"/>
                    <a:pt x="305054" y="886968"/>
                  </a:cubicBezTo>
                  <a:cubicBezTo>
                    <a:pt x="271526" y="1289177"/>
                    <a:pt x="569976" y="1577975"/>
                    <a:pt x="881761" y="1681099"/>
                  </a:cubicBezTo>
                  <a:cubicBezTo>
                    <a:pt x="844931" y="1571117"/>
                    <a:pt x="794639" y="1457706"/>
                    <a:pt x="761111" y="1340739"/>
                  </a:cubicBezTo>
                  <a:cubicBezTo>
                    <a:pt x="741045" y="1261618"/>
                    <a:pt x="751078" y="1175766"/>
                    <a:pt x="730885" y="1096645"/>
                  </a:cubicBezTo>
                  <a:cubicBezTo>
                    <a:pt x="697357" y="948817"/>
                    <a:pt x="623570" y="821690"/>
                    <a:pt x="526415" y="708152"/>
                  </a:cubicBezTo>
                  <a:cubicBezTo>
                    <a:pt x="492887" y="666877"/>
                    <a:pt x="486156" y="632587"/>
                    <a:pt x="526415" y="594741"/>
                  </a:cubicBezTo>
                  <a:cubicBezTo>
                    <a:pt x="569976" y="553466"/>
                    <a:pt x="603504" y="577596"/>
                    <a:pt x="633730" y="615315"/>
                  </a:cubicBezTo>
                  <a:cubicBezTo>
                    <a:pt x="687324" y="687451"/>
                    <a:pt x="741045" y="766572"/>
                    <a:pt x="791337" y="842137"/>
                  </a:cubicBezTo>
                  <a:close/>
                  <a:moveTo>
                    <a:pt x="1274064" y="446786"/>
                  </a:moveTo>
                  <a:cubicBezTo>
                    <a:pt x="821436" y="790702"/>
                    <a:pt x="750951" y="1316609"/>
                    <a:pt x="1099693" y="1711960"/>
                  </a:cubicBezTo>
                  <a:cubicBezTo>
                    <a:pt x="1099693" y="1687957"/>
                    <a:pt x="1102995" y="1667256"/>
                    <a:pt x="1099693" y="1650111"/>
                  </a:cubicBezTo>
                  <a:cubicBezTo>
                    <a:pt x="1079500" y="1371600"/>
                    <a:pt x="1082929" y="1096645"/>
                    <a:pt x="1113028" y="821563"/>
                  </a:cubicBezTo>
                  <a:cubicBezTo>
                    <a:pt x="1119759" y="766572"/>
                    <a:pt x="1149858" y="742442"/>
                    <a:pt x="1196848" y="745998"/>
                  </a:cubicBezTo>
                  <a:cubicBezTo>
                    <a:pt x="1247140" y="749427"/>
                    <a:pt x="1253871" y="787273"/>
                    <a:pt x="1250442" y="831977"/>
                  </a:cubicBezTo>
                  <a:cubicBezTo>
                    <a:pt x="1240409" y="928243"/>
                    <a:pt x="1226947" y="1024509"/>
                    <a:pt x="1226947" y="1124204"/>
                  </a:cubicBezTo>
                  <a:cubicBezTo>
                    <a:pt x="1223645" y="1323594"/>
                    <a:pt x="1226947" y="1522984"/>
                    <a:pt x="1230249" y="1739519"/>
                  </a:cubicBezTo>
                  <a:cubicBezTo>
                    <a:pt x="1257046" y="1722374"/>
                    <a:pt x="1267079" y="1715516"/>
                    <a:pt x="1273810" y="1708531"/>
                  </a:cubicBezTo>
                  <a:cubicBezTo>
                    <a:pt x="1491742" y="1519428"/>
                    <a:pt x="1558798" y="1141349"/>
                    <a:pt x="1417955" y="886968"/>
                  </a:cubicBezTo>
                  <a:cubicBezTo>
                    <a:pt x="1340866" y="752856"/>
                    <a:pt x="1253617" y="625729"/>
                    <a:pt x="1273810" y="446913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0387143" y="-2382"/>
            <a:ext cx="1035224" cy="137898"/>
            <a:chOff x="0" y="0"/>
            <a:chExt cx="1380298" cy="18386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1804898" y="-4762"/>
            <a:ext cx="1035224" cy="137898"/>
            <a:chOff x="0" y="0"/>
            <a:chExt cx="1380298" cy="18386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" name="Group 8"/>
          <p:cNvGrpSpPr/>
          <p:nvPr/>
        </p:nvGrpSpPr>
        <p:grpSpPr>
          <a:xfrm rot="-10800000">
            <a:off x="13222653" y="-2382"/>
            <a:ext cx="1035224" cy="137898"/>
            <a:chOff x="0" y="0"/>
            <a:chExt cx="1380298" cy="18386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14640408" y="-4762"/>
            <a:ext cx="1035224" cy="137898"/>
            <a:chOff x="0" y="0"/>
            <a:chExt cx="1380298" cy="18386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0" y="10170498"/>
            <a:ext cx="18288000" cy="137160"/>
            <a:chOff x="0" y="0"/>
            <a:chExt cx="24384000" cy="1828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384000" cy="182880"/>
            </a:xfrm>
            <a:custGeom>
              <a:avLst/>
              <a:gdLst/>
              <a:ahLst/>
              <a:cxnLst/>
              <a:rect l="l" t="t" r="r" b="b"/>
              <a:pathLst>
                <a:path w="24384000" h="182880">
                  <a:moveTo>
                    <a:pt x="0" y="0"/>
                  </a:moveTo>
                  <a:lnTo>
                    <a:pt x="24384000" y="0"/>
                  </a:lnTo>
                  <a:lnTo>
                    <a:pt x="243840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45053" y="9034166"/>
            <a:ext cx="1269206" cy="1204913"/>
            <a:chOff x="0" y="0"/>
            <a:chExt cx="1692274" cy="1606550"/>
          </a:xfrm>
        </p:grpSpPr>
        <p:sp>
          <p:nvSpPr>
            <p:cNvPr id="15" name="Freeform 15"/>
            <p:cNvSpPr/>
            <p:nvPr/>
          </p:nvSpPr>
          <p:spPr>
            <a:xfrm>
              <a:off x="254" y="0"/>
              <a:ext cx="1691894" cy="1610487"/>
            </a:xfrm>
            <a:custGeom>
              <a:avLst/>
              <a:gdLst/>
              <a:ahLst/>
              <a:cxnLst/>
              <a:rect l="l" t="t" r="r" b="b"/>
              <a:pathLst>
                <a:path w="1691894" h="1610487">
                  <a:moveTo>
                    <a:pt x="449326" y="488061"/>
                  </a:moveTo>
                  <a:cubicBezTo>
                    <a:pt x="665607" y="419735"/>
                    <a:pt x="861060" y="491871"/>
                    <a:pt x="1058291" y="564007"/>
                  </a:cubicBezTo>
                  <a:cubicBezTo>
                    <a:pt x="1101979" y="579247"/>
                    <a:pt x="1145540" y="596265"/>
                    <a:pt x="1189228" y="611505"/>
                  </a:cubicBezTo>
                  <a:cubicBezTo>
                    <a:pt x="1229106" y="626745"/>
                    <a:pt x="1261364" y="619125"/>
                    <a:pt x="1286002" y="586867"/>
                  </a:cubicBezTo>
                  <a:cubicBezTo>
                    <a:pt x="1361948" y="489966"/>
                    <a:pt x="1498473" y="529844"/>
                    <a:pt x="1551559" y="596392"/>
                  </a:cubicBezTo>
                  <a:cubicBezTo>
                    <a:pt x="1572387" y="626745"/>
                    <a:pt x="1587627" y="659003"/>
                    <a:pt x="1576197" y="695198"/>
                  </a:cubicBezTo>
                  <a:cubicBezTo>
                    <a:pt x="1564767" y="729361"/>
                    <a:pt x="1580007" y="752221"/>
                    <a:pt x="1604645" y="769239"/>
                  </a:cubicBezTo>
                  <a:cubicBezTo>
                    <a:pt x="1612265" y="774954"/>
                    <a:pt x="1621663" y="780669"/>
                    <a:pt x="1631188" y="784479"/>
                  </a:cubicBezTo>
                  <a:cubicBezTo>
                    <a:pt x="1669161" y="799719"/>
                    <a:pt x="1691894" y="822452"/>
                    <a:pt x="1686179" y="868045"/>
                  </a:cubicBezTo>
                  <a:cubicBezTo>
                    <a:pt x="1678559" y="911733"/>
                    <a:pt x="1646301" y="951611"/>
                    <a:pt x="1602740" y="953516"/>
                  </a:cubicBezTo>
                  <a:cubicBezTo>
                    <a:pt x="1551559" y="957326"/>
                    <a:pt x="1500251" y="949706"/>
                    <a:pt x="1449070" y="943991"/>
                  </a:cubicBezTo>
                  <a:cubicBezTo>
                    <a:pt x="1435735" y="943991"/>
                    <a:pt x="1422527" y="936371"/>
                    <a:pt x="1411097" y="932561"/>
                  </a:cubicBezTo>
                  <a:cubicBezTo>
                    <a:pt x="1395857" y="1004697"/>
                    <a:pt x="1380744" y="1074928"/>
                    <a:pt x="1369314" y="1147191"/>
                  </a:cubicBezTo>
                  <a:cubicBezTo>
                    <a:pt x="1365504" y="1166241"/>
                    <a:pt x="1376934" y="1188974"/>
                    <a:pt x="1384554" y="1207897"/>
                  </a:cubicBezTo>
                  <a:cubicBezTo>
                    <a:pt x="1405382" y="1253490"/>
                    <a:pt x="1430147" y="1297178"/>
                    <a:pt x="1447165" y="1344676"/>
                  </a:cubicBezTo>
                  <a:cubicBezTo>
                    <a:pt x="1458595" y="1375029"/>
                    <a:pt x="1475613" y="1390269"/>
                    <a:pt x="1507871" y="1397889"/>
                  </a:cubicBezTo>
                  <a:cubicBezTo>
                    <a:pt x="1566672" y="1409319"/>
                    <a:pt x="1598930" y="1458595"/>
                    <a:pt x="1587500" y="1511808"/>
                  </a:cubicBezTo>
                  <a:cubicBezTo>
                    <a:pt x="1577975" y="1547876"/>
                    <a:pt x="1532509" y="1580134"/>
                    <a:pt x="1477518" y="1585849"/>
                  </a:cubicBezTo>
                  <a:cubicBezTo>
                    <a:pt x="1409192" y="1593469"/>
                    <a:pt x="1344676" y="1587754"/>
                    <a:pt x="1304925" y="1511808"/>
                  </a:cubicBezTo>
                  <a:cubicBezTo>
                    <a:pt x="1287907" y="1559306"/>
                    <a:pt x="1257554" y="1580134"/>
                    <a:pt x="1219581" y="1587754"/>
                  </a:cubicBezTo>
                  <a:cubicBezTo>
                    <a:pt x="1181608" y="1595374"/>
                    <a:pt x="1139952" y="1604899"/>
                    <a:pt x="1103884" y="1595374"/>
                  </a:cubicBezTo>
                  <a:cubicBezTo>
                    <a:pt x="1073531" y="1587754"/>
                    <a:pt x="1045083" y="1557401"/>
                    <a:pt x="1026160" y="1528953"/>
                  </a:cubicBezTo>
                  <a:cubicBezTo>
                    <a:pt x="963549" y="1426464"/>
                    <a:pt x="921766" y="1314323"/>
                    <a:pt x="893318" y="1192784"/>
                  </a:cubicBezTo>
                  <a:cubicBezTo>
                    <a:pt x="862965" y="1263015"/>
                    <a:pt x="834517" y="1333373"/>
                    <a:pt x="806069" y="1399794"/>
                  </a:cubicBezTo>
                  <a:cubicBezTo>
                    <a:pt x="851662" y="1422527"/>
                    <a:pt x="895223" y="1443482"/>
                    <a:pt x="938911" y="1466215"/>
                  </a:cubicBezTo>
                  <a:cubicBezTo>
                    <a:pt x="955929" y="1475740"/>
                    <a:pt x="974979" y="1488948"/>
                    <a:pt x="984504" y="1504188"/>
                  </a:cubicBezTo>
                  <a:cubicBezTo>
                    <a:pt x="995934" y="1523238"/>
                    <a:pt x="1007237" y="1547876"/>
                    <a:pt x="1005332" y="1566799"/>
                  </a:cubicBezTo>
                  <a:cubicBezTo>
                    <a:pt x="1001522" y="1597152"/>
                    <a:pt x="971169" y="1610487"/>
                    <a:pt x="944626" y="1606677"/>
                  </a:cubicBezTo>
                  <a:cubicBezTo>
                    <a:pt x="876300" y="1599057"/>
                    <a:pt x="809879" y="1587627"/>
                    <a:pt x="743585" y="1572514"/>
                  </a:cubicBezTo>
                  <a:cubicBezTo>
                    <a:pt x="709422" y="1564894"/>
                    <a:pt x="673354" y="1553464"/>
                    <a:pt x="641096" y="1536446"/>
                  </a:cubicBezTo>
                  <a:cubicBezTo>
                    <a:pt x="582295" y="1507998"/>
                    <a:pt x="563372" y="1464310"/>
                    <a:pt x="584200" y="1401572"/>
                  </a:cubicBezTo>
                  <a:cubicBezTo>
                    <a:pt x="610743" y="1321816"/>
                    <a:pt x="644906" y="1242060"/>
                    <a:pt x="675259" y="1160399"/>
                  </a:cubicBezTo>
                  <a:cubicBezTo>
                    <a:pt x="641096" y="1135761"/>
                    <a:pt x="603123" y="1110996"/>
                    <a:pt x="561467" y="1080643"/>
                  </a:cubicBezTo>
                  <a:cubicBezTo>
                    <a:pt x="546227" y="1205992"/>
                    <a:pt x="445770" y="1249680"/>
                    <a:pt x="358521" y="1304671"/>
                  </a:cubicBezTo>
                  <a:cubicBezTo>
                    <a:pt x="335788" y="1319911"/>
                    <a:pt x="312928" y="1331214"/>
                    <a:pt x="286385" y="1344549"/>
                  </a:cubicBezTo>
                  <a:cubicBezTo>
                    <a:pt x="301625" y="1365377"/>
                    <a:pt x="316738" y="1386332"/>
                    <a:pt x="328168" y="1407160"/>
                  </a:cubicBezTo>
                  <a:cubicBezTo>
                    <a:pt x="352806" y="1452753"/>
                    <a:pt x="352806" y="1486916"/>
                    <a:pt x="328168" y="1513459"/>
                  </a:cubicBezTo>
                  <a:cubicBezTo>
                    <a:pt x="303530" y="1538097"/>
                    <a:pt x="257937" y="1545717"/>
                    <a:pt x="220091" y="1521079"/>
                  </a:cubicBezTo>
                  <a:cubicBezTo>
                    <a:pt x="170815" y="1486916"/>
                    <a:pt x="125222" y="1450848"/>
                    <a:pt x="83439" y="1409065"/>
                  </a:cubicBezTo>
                  <a:cubicBezTo>
                    <a:pt x="0" y="1325499"/>
                    <a:pt x="1905" y="1298956"/>
                    <a:pt x="92964" y="1224915"/>
                  </a:cubicBezTo>
                  <a:cubicBezTo>
                    <a:pt x="157480" y="1169797"/>
                    <a:pt x="225806" y="1118616"/>
                    <a:pt x="292227" y="1067308"/>
                  </a:cubicBezTo>
                  <a:cubicBezTo>
                    <a:pt x="282702" y="1006602"/>
                    <a:pt x="273304" y="947674"/>
                    <a:pt x="265684" y="888746"/>
                  </a:cubicBezTo>
                  <a:cubicBezTo>
                    <a:pt x="252349" y="774827"/>
                    <a:pt x="269494" y="670306"/>
                    <a:pt x="337820" y="571627"/>
                  </a:cubicBezTo>
                  <a:cubicBezTo>
                    <a:pt x="362458" y="535559"/>
                    <a:pt x="364363" y="480441"/>
                    <a:pt x="368173" y="434848"/>
                  </a:cubicBezTo>
                  <a:cubicBezTo>
                    <a:pt x="368173" y="417703"/>
                    <a:pt x="349250" y="394970"/>
                    <a:pt x="334010" y="379730"/>
                  </a:cubicBezTo>
                  <a:cubicBezTo>
                    <a:pt x="318770" y="364490"/>
                    <a:pt x="297942" y="356997"/>
                    <a:pt x="280924" y="343662"/>
                  </a:cubicBezTo>
                  <a:cubicBezTo>
                    <a:pt x="212598" y="298069"/>
                    <a:pt x="193675" y="244856"/>
                    <a:pt x="218313" y="165100"/>
                  </a:cubicBezTo>
                  <a:cubicBezTo>
                    <a:pt x="222123" y="151765"/>
                    <a:pt x="227838" y="140462"/>
                    <a:pt x="229743" y="129032"/>
                  </a:cubicBezTo>
                  <a:cubicBezTo>
                    <a:pt x="235458" y="98679"/>
                    <a:pt x="225933" y="81534"/>
                    <a:pt x="193675" y="79629"/>
                  </a:cubicBezTo>
                  <a:cubicBezTo>
                    <a:pt x="176657" y="79629"/>
                    <a:pt x="159512" y="79629"/>
                    <a:pt x="140589" y="79629"/>
                  </a:cubicBezTo>
                  <a:cubicBezTo>
                    <a:pt x="114046" y="79629"/>
                    <a:pt x="94996" y="68199"/>
                    <a:pt x="93218" y="37846"/>
                  </a:cubicBezTo>
                  <a:cubicBezTo>
                    <a:pt x="88900" y="7620"/>
                    <a:pt x="111633" y="0"/>
                    <a:pt x="132588" y="0"/>
                  </a:cubicBezTo>
                  <a:cubicBezTo>
                    <a:pt x="166751" y="0"/>
                    <a:pt x="199009" y="0"/>
                    <a:pt x="231267" y="7620"/>
                  </a:cubicBezTo>
                  <a:cubicBezTo>
                    <a:pt x="290068" y="22860"/>
                    <a:pt x="320421" y="79756"/>
                    <a:pt x="305308" y="140589"/>
                  </a:cubicBezTo>
                  <a:cubicBezTo>
                    <a:pt x="274955" y="252603"/>
                    <a:pt x="278765" y="258318"/>
                    <a:pt x="379349" y="317246"/>
                  </a:cubicBezTo>
                  <a:cubicBezTo>
                    <a:pt x="428625" y="345694"/>
                    <a:pt x="449580" y="387477"/>
                    <a:pt x="449580" y="442595"/>
                  </a:cubicBezTo>
                  <a:cubicBezTo>
                    <a:pt x="449580" y="457835"/>
                    <a:pt x="449580" y="472948"/>
                    <a:pt x="449580" y="488188"/>
                  </a:cubicBezTo>
                  <a:close/>
                  <a:moveTo>
                    <a:pt x="1603121" y="864235"/>
                  </a:moveTo>
                  <a:cubicBezTo>
                    <a:pt x="1586103" y="854710"/>
                    <a:pt x="1574673" y="847090"/>
                    <a:pt x="1563243" y="839597"/>
                  </a:cubicBezTo>
                  <a:cubicBezTo>
                    <a:pt x="1512062" y="803529"/>
                    <a:pt x="1479804" y="761746"/>
                    <a:pt x="1498727" y="691515"/>
                  </a:cubicBezTo>
                  <a:cubicBezTo>
                    <a:pt x="1502537" y="674370"/>
                    <a:pt x="1487297" y="645922"/>
                    <a:pt x="1472184" y="632587"/>
                  </a:cubicBezTo>
                  <a:cubicBezTo>
                    <a:pt x="1430401" y="594614"/>
                    <a:pt x="1375410" y="598424"/>
                    <a:pt x="1337437" y="644017"/>
                  </a:cubicBezTo>
                  <a:cubicBezTo>
                    <a:pt x="1284351" y="706628"/>
                    <a:pt x="1223645" y="712343"/>
                    <a:pt x="1151509" y="683895"/>
                  </a:cubicBezTo>
                  <a:cubicBezTo>
                    <a:pt x="1079246" y="653288"/>
                    <a:pt x="1007110" y="626618"/>
                    <a:pt x="933196" y="601980"/>
                  </a:cubicBezTo>
                  <a:cubicBezTo>
                    <a:pt x="809879" y="562102"/>
                    <a:pt x="684657" y="524129"/>
                    <a:pt x="551815" y="544957"/>
                  </a:cubicBezTo>
                  <a:cubicBezTo>
                    <a:pt x="458851" y="560197"/>
                    <a:pt x="390525" y="605663"/>
                    <a:pt x="362077" y="700659"/>
                  </a:cubicBezTo>
                  <a:cubicBezTo>
                    <a:pt x="324104" y="818388"/>
                    <a:pt x="343154" y="936117"/>
                    <a:pt x="375412" y="1050036"/>
                  </a:cubicBezTo>
                  <a:cubicBezTo>
                    <a:pt x="384937" y="1086104"/>
                    <a:pt x="377317" y="1107059"/>
                    <a:pt x="348869" y="1127887"/>
                  </a:cubicBezTo>
                  <a:cubicBezTo>
                    <a:pt x="303276" y="1158240"/>
                    <a:pt x="259715" y="1190498"/>
                    <a:pt x="217932" y="1224788"/>
                  </a:cubicBezTo>
                  <a:cubicBezTo>
                    <a:pt x="179959" y="1253236"/>
                    <a:pt x="143891" y="1287399"/>
                    <a:pt x="102235" y="1323594"/>
                  </a:cubicBezTo>
                  <a:cubicBezTo>
                    <a:pt x="153416" y="1367282"/>
                    <a:pt x="199009" y="1407160"/>
                    <a:pt x="242570" y="1445133"/>
                  </a:cubicBezTo>
                  <a:cubicBezTo>
                    <a:pt x="246380" y="1441323"/>
                    <a:pt x="250190" y="1437513"/>
                    <a:pt x="254000" y="1433703"/>
                  </a:cubicBezTo>
                  <a:cubicBezTo>
                    <a:pt x="235077" y="1412875"/>
                    <a:pt x="219837" y="1391920"/>
                    <a:pt x="200914" y="1371092"/>
                  </a:cubicBezTo>
                  <a:cubicBezTo>
                    <a:pt x="166751" y="1335024"/>
                    <a:pt x="170561" y="1314069"/>
                    <a:pt x="214249" y="1289431"/>
                  </a:cubicBezTo>
                  <a:cubicBezTo>
                    <a:pt x="278765" y="1255268"/>
                    <a:pt x="343281" y="1217295"/>
                    <a:pt x="407797" y="1179322"/>
                  </a:cubicBezTo>
                  <a:cubicBezTo>
                    <a:pt x="455168" y="1150874"/>
                    <a:pt x="481838" y="1109091"/>
                    <a:pt x="483743" y="1052068"/>
                  </a:cubicBezTo>
                  <a:cubicBezTo>
                    <a:pt x="485648" y="1014095"/>
                    <a:pt x="485648" y="976122"/>
                    <a:pt x="487553" y="938149"/>
                  </a:cubicBezTo>
                  <a:cubicBezTo>
                    <a:pt x="489458" y="909701"/>
                    <a:pt x="476123" y="873633"/>
                    <a:pt x="521716" y="867918"/>
                  </a:cubicBezTo>
                  <a:cubicBezTo>
                    <a:pt x="552069" y="864108"/>
                    <a:pt x="561594" y="881253"/>
                    <a:pt x="563499" y="936244"/>
                  </a:cubicBezTo>
                  <a:cubicBezTo>
                    <a:pt x="565404" y="960882"/>
                    <a:pt x="559689" y="989457"/>
                    <a:pt x="588137" y="1006475"/>
                  </a:cubicBezTo>
                  <a:cubicBezTo>
                    <a:pt x="626110" y="1029208"/>
                    <a:pt x="662178" y="1057783"/>
                    <a:pt x="698119" y="1080516"/>
                  </a:cubicBezTo>
                  <a:cubicBezTo>
                    <a:pt x="785368" y="1133729"/>
                    <a:pt x="783463" y="1131824"/>
                    <a:pt x="741807" y="1222883"/>
                  </a:cubicBezTo>
                  <a:cubicBezTo>
                    <a:pt x="707644" y="1296924"/>
                    <a:pt x="679196" y="1372870"/>
                    <a:pt x="645033" y="1456436"/>
                  </a:cubicBezTo>
                  <a:cubicBezTo>
                    <a:pt x="719074" y="1479169"/>
                    <a:pt x="785368" y="1500124"/>
                    <a:pt x="851789" y="1520952"/>
                  </a:cubicBezTo>
                  <a:cubicBezTo>
                    <a:pt x="853694" y="1517142"/>
                    <a:pt x="855599" y="1513332"/>
                    <a:pt x="855599" y="1509522"/>
                  </a:cubicBezTo>
                  <a:cubicBezTo>
                    <a:pt x="830961" y="1499997"/>
                    <a:pt x="806323" y="1488694"/>
                    <a:pt x="781558" y="1477264"/>
                  </a:cubicBezTo>
                  <a:cubicBezTo>
                    <a:pt x="734187" y="1458214"/>
                    <a:pt x="717042" y="1422146"/>
                    <a:pt x="734187" y="1374775"/>
                  </a:cubicBezTo>
                  <a:cubicBezTo>
                    <a:pt x="739902" y="1355725"/>
                    <a:pt x="749427" y="1338707"/>
                    <a:pt x="755015" y="1321562"/>
                  </a:cubicBezTo>
                  <a:cubicBezTo>
                    <a:pt x="779653" y="1260856"/>
                    <a:pt x="802386" y="1200023"/>
                    <a:pt x="823341" y="1137412"/>
                  </a:cubicBezTo>
                  <a:cubicBezTo>
                    <a:pt x="829056" y="1124077"/>
                    <a:pt x="823341" y="1103249"/>
                    <a:pt x="815721" y="1089914"/>
                  </a:cubicBezTo>
                  <a:cubicBezTo>
                    <a:pt x="773938" y="1021588"/>
                    <a:pt x="732282" y="955040"/>
                    <a:pt x="658241" y="915162"/>
                  </a:cubicBezTo>
                  <a:cubicBezTo>
                    <a:pt x="639318" y="903732"/>
                    <a:pt x="618363" y="886714"/>
                    <a:pt x="639318" y="860044"/>
                  </a:cubicBezTo>
                  <a:cubicBezTo>
                    <a:pt x="656336" y="835406"/>
                    <a:pt x="681101" y="833501"/>
                    <a:pt x="703834" y="852424"/>
                  </a:cubicBezTo>
                  <a:cubicBezTo>
                    <a:pt x="770255" y="903732"/>
                    <a:pt x="847979" y="932180"/>
                    <a:pt x="929640" y="947420"/>
                  </a:cubicBezTo>
                  <a:cubicBezTo>
                    <a:pt x="1024509" y="964565"/>
                    <a:pt x="1018794" y="975868"/>
                    <a:pt x="997966" y="1053719"/>
                  </a:cubicBezTo>
                  <a:cubicBezTo>
                    <a:pt x="986536" y="1095502"/>
                    <a:pt x="967613" y="1143000"/>
                    <a:pt x="975233" y="1182878"/>
                  </a:cubicBezTo>
                  <a:cubicBezTo>
                    <a:pt x="997966" y="1289177"/>
                    <a:pt x="1034034" y="1391793"/>
                    <a:pt x="1090930" y="1484757"/>
                  </a:cubicBezTo>
                  <a:cubicBezTo>
                    <a:pt x="1121283" y="1534160"/>
                    <a:pt x="1168654" y="1537970"/>
                    <a:pt x="1216152" y="1496187"/>
                  </a:cubicBezTo>
                  <a:cubicBezTo>
                    <a:pt x="1202817" y="1492377"/>
                    <a:pt x="1189609" y="1486662"/>
                    <a:pt x="1178179" y="1486662"/>
                  </a:cubicBezTo>
                  <a:cubicBezTo>
                    <a:pt x="1136396" y="1486662"/>
                    <a:pt x="1109853" y="1463929"/>
                    <a:pt x="1096645" y="1425956"/>
                  </a:cubicBezTo>
                  <a:cubicBezTo>
                    <a:pt x="1073912" y="1365250"/>
                    <a:pt x="1049274" y="1304417"/>
                    <a:pt x="1028319" y="1241806"/>
                  </a:cubicBezTo>
                  <a:cubicBezTo>
                    <a:pt x="1024509" y="1228471"/>
                    <a:pt x="1020699" y="1207643"/>
                    <a:pt x="1026414" y="1196213"/>
                  </a:cubicBezTo>
                  <a:cubicBezTo>
                    <a:pt x="1041654" y="1160145"/>
                    <a:pt x="1062482" y="1127887"/>
                    <a:pt x="1085215" y="1095629"/>
                  </a:cubicBezTo>
                  <a:cubicBezTo>
                    <a:pt x="1090930" y="1088009"/>
                    <a:pt x="1104138" y="1082294"/>
                    <a:pt x="1113663" y="1080389"/>
                  </a:cubicBezTo>
                  <a:cubicBezTo>
                    <a:pt x="1144016" y="1078484"/>
                    <a:pt x="1174369" y="1078484"/>
                    <a:pt x="1204722" y="1076579"/>
                  </a:cubicBezTo>
                  <a:cubicBezTo>
                    <a:pt x="1236980" y="1074674"/>
                    <a:pt x="1253998" y="1088009"/>
                    <a:pt x="1253998" y="1122172"/>
                  </a:cubicBezTo>
                  <a:cubicBezTo>
                    <a:pt x="1255903" y="1152525"/>
                    <a:pt x="1250188" y="1186688"/>
                    <a:pt x="1261618" y="1213358"/>
                  </a:cubicBezTo>
                  <a:cubicBezTo>
                    <a:pt x="1295781" y="1300734"/>
                    <a:pt x="1333754" y="1388110"/>
                    <a:pt x="1375410" y="1471676"/>
                  </a:cubicBezTo>
                  <a:cubicBezTo>
                    <a:pt x="1398143" y="1519174"/>
                    <a:pt x="1472184" y="1522984"/>
                    <a:pt x="1513840" y="1481201"/>
                  </a:cubicBezTo>
                  <a:cubicBezTo>
                    <a:pt x="1493012" y="1475486"/>
                    <a:pt x="1475867" y="1465961"/>
                    <a:pt x="1456944" y="1465961"/>
                  </a:cubicBezTo>
                  <a:cubicBezTo>
                    <a:pt x="1418971" y="1467866"/>
                    <a:pt x="1405763" y="1446911"/>
                    <a:pt x="1392428" y="1416558"/>
                  </a:cubicBezTo>
                  <a:cubicBezTo>
                    <a:pt x="1367790" y="1357630"/>
                    <a:pt x="1341247" y="1298829"/>
                    <a:pt x="1310894" y="1241806"/>
                  </a:cubicBezTo>
                  <a:cubicBezTo>
                    <a:pt x="1288161" y="1198118"/>
                    <a:pt x="1288161" y="1154430"/>
                    <a:pt x="1295654" y="1106932"/>
                  </a:cubicBezTo>
                  <a:cubicBezTo>
                    <a:pt x="1307084" y="1044321"/>
                    <a:pt x="1312672" y="981583"/>
                    <a:pt x="1322197" y="920877"/>
                  </a:cubicBezTo>
                  <a:cubicBezTo>
                    <a:pt x="1326007" y="905637"/>
                    <a:pt x="1331722" y="888619"/>
                    <a:pt x="1343025" y="879094"/>
                  </a:cubicBezTo>
                  <a:cubicBezTo>
                    <a:pt x="1373378" y="852551"/>
                    <a:pt x="1405636" y="839216"/>
                    <a:pt x="1447419" y="858266"/>
                  </a:cubicBezTo>
                  <a:cubicBezTo>
                    <a:pt x="1464437" y="867791"/>
                    <a:pt x="1485392" y="873506"/>
                    <a:pt x="1504315" y="875411"/>
                  </a:cubicBezTo>
                  <a:cubicBezTo>
                    <a:pt x="1534668" y="879221"/>
                    <a:pt x="1568831" y="892556"/>
                    <a:pt x="1602994" y="863981"/>
                  </a:cubicBezTo>
                  <a:close/>
                  <a:moveTo>
                    <a:pt x="1176020" y="1162177"/>
                  </a:moveTo>
                  <a:cubicBezTo>
                    <a:pt x="1122934" y="1160272"/>
                    <a:pt x="1096391" y="1198245"/>
                    <a:pt x="1113409" y="1243838"/>
                  </a:cubicBezTo>
                  <a:cubicBezTo>
                    <a:pt x="1124839" y="1274191"/>
                    <a:pt x="1136142" y="1304544"/>
                    <a:pt x="1147572" y="1335024"/>
                  </a:cubicBezTo>
                  <a:cubicBezTo>
                    <a:pt x="1160907" y="1380617"/>
                    <a:pt x="1176020" y="1424305"/>
                    <a:pt x="1236726" y="1418590"/>
                  </a:cubicBezTo>
                  <a:cubicBezTo>
                    <a:pt x="1242441" y="1418590"/>
                    <a:pt x="1248156" y="1422400"/>
                    <a:pt x="1253744" y="1424305"/>
                  </a:cubicBezTo>
                  <a:cubicBezTo>
                    <a:pt x="1234821" y="1333119"/>
                    <a:pt x="1166495" y="1259078"/>
                    <a:pt x="1176020" y="1162304"/>
                  </a:cubicBezTo>
                  <a:close/>
                  <a:moveTo>
                    <a:pt x="904748" y="1084326"/>
                  </a:moveTo>
                  <a:cubicBezTo>
                    <a:pt x="910463" y="1063498"/>
                    <a:pt x="914273" y="1046353"/>
                    <a:pt x="919988" y="1027303"/>
                  </a:cubicBezTo>
                  <a:cubicBezTo>
                    <a:pt x="901065" y="1021588"/>
                    <a:pt x="883920" y="1017778"/>
                    <a:pt x="863092" y="1012063"/>
                  </a:cubicBezTo>
                  <a:cubicBezTo>
                    <a:pt x="878332" y="1038606"/>
                    <a:pt x="889635" y="1059561"/>
                    <a:pt x="904875" y="108419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8100000">
            <a:off x="-144320" y="97461"/>
            <a:ext cx="2152581" cy="1511680"/>
            <a:chOff x="0" y="0"/>
            <a:chExt cx="2870108" cy="201557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870200" cy="2015490"/>
            </a:xfrm>
            <a:custGeom>
              <a:avLst/>
              <a:gdLst/>
              <a:ahLst/>
              <a:cxnLst/>
              <a:rect l="l" t="t" r="r" b="b"/>
              <a:pathLst>
                <a:path w="2870200" h="2015490">
                  <a:moveTo>
                    <a:pt x="1808607" y="497586"/>
                  </a:moveTo>
                  <a:cubicBezTo>
                    <a:pt x="1707388" y="393827"/>
                    <a:pt x="1602613" y="307848"/>
                    <a:pt x="1469898" y="264922"/>
                  </a:cubicBezTo>
                  <a:cubicBezTo>
                    <a:pt x="1445514" y="257810"/>
                    <a:pt x="1400048" y="264922"/>
                    <a:pt x="1386078" y="282829"/>
                  </a:cubicBezTo>
                  <a:cubicBezTo>
                    <a:pt x="1368679" y="304292"/>
                    <a:pt x="1372108" y="343662"/>
                    <a:pt x="1375664" y="375920"/>
                  </a:cubicBezTo>
                  <a:cubicBezTo>
                    <a:pt x="1382649" y="429641"/>
                    <a:pt x="1396619" y="483362"/>
                    <a:pt x="1400048" y="537083"/>
                  </a:cubicBezTo>
                  <a:cubicBezTo>
                    <a:pt x="1208151" y="264922"/>
                    <a:pt x="939292" y="114554"/>
                    <a:pt x="628523" y="50165"/>
                  </a:cubicBezTo>
                  <a:cubicBezTo>
                    <a:pt x="460883" y="14351"/>
                    <a:pt x="282829" y="10795"/>
                    <a:pt x="111760" y="0"/>
                  </a:cubicBezTo>
                  <a:cubicBezTo>
                    <a:pt x="76835" y="0"/>
                    <a:pt x="20955" y="21463"/>
                    <a:pt x="10414" y="46482"/>
                  </a:cubicBezTo>
                  <a:cubicBezTo>
                    <a:pt x="0" y="75184"/>
                    <a:pt x="17399" y="128778"/>
                    <a:pt x="38354" y="157480"/>
                  </a:cubicBezTo>
                  <a:cubicBezTo>
                    <a:pt x="178054" y="354330"/>
                    <a:pt x="244348" y="576326"/>
                    <a:pt x="251333" y="816229"/>
                  </a:cubicBezTo>
                  <a:cubicBezTo>
                    <a:pt x="258318" y="1038225"/>
                    <a:pt x="296672" y="1252982"/>
                    <a:pt x="411988" y="1442720"/>
                  </a:cubicBezTo>
                  <a:cubicBezTo>
                    <a:pt x="576072" y="1718437"/>
                    <a:pt x="830961" y="1865122"/>
                    <a:pt x="1124331" y="1940306"/>
                  </a:cubicBezTo>
                  <a:cubicBezTo>
                    <a:pt x="1295400" y="1979676"/>
                    <a:pt x="1470025" y="1997583"/>
                    <a:pt x="1648079" y="2011934"/>
                  </a:cubicBezTo>
                  <a:cubicBezTo>
                    <a:pt x="1703959" y="2015490"/>
                    <a:pt x="1766824" y="1979676"/>
                    <a:pt x="1826133" y="1958213"/>
                  </a:cubicBezTo>
                  <a:cubicBezTo>
                    <a:pt x="2049653" y="1883029"/>
                    <a:pt x="2259076" y="1789938"/>
                    <a:pt x="2433701" y="1625219"/>
                  </a:cubicBezTo>
                  <a:cubicBezTo>
                    <a:pt x="2650236" y="1421130"/>
                    <a:pt x="2716530" y="1167003"/>
                    <a:pt x="2695575" y="873379"/>
                  </a:cubicBezTo>
                  <a:cubicBezTo>
                    <a:pt x="2685161" y="740918"/>
                    <a:pt x="2681605" y="608457"/>
                    <a:pt x="2685161" y="475996"/>
                  </a:cubicBezTo>
                  <a:cubicBezTo>
                    <a:pt x="2692146" y="397256"/>
                    <a:pt x="2744470" y="336423"/>
                    <a:pt x="2814320" y="289814"/>
                  </a:cubicBezTo>
                  <a:cubicBezTo>
                    <a:pt x="2842260" y="268351"/>
                    <a:pt x="2870200" y="221742"/>
                    <a:pt x="2866644" y="189611"/>
                  </a:cubicBezTo>
                  <a:cubicBezTo>
                    <a:pt x="2866644" y="132334"/>
                    <a:pt x="2814320" y="135890"/>
                    <a:pt x="2768854" y="139446"/>
                  </a:cubicBezTo>
                  <a:cubicBezTo>
                    <a:pt x="2419731" y="168148"/>
                    <a:pt x="2094992" y="268351"/>
                    <a:pt x="1808607" y="497459"/>
                  </a:cubicBezTo>
                  <a:close/>
                  <a:moveTo>
                    <a:pt x="1176655" y="1217168"/>
                  </a:moveTo>
                  <a:cubicBezTo>
                    <a:pt x="1155700" y="1195705"/>
                    <a:pt x="1145286" y="1188466"/>
                    <a:pt x="1138301" y="1174242"/>
                  </a:cubicBezTo>
                  <a:cubicBezTo>
                    <a:pt x="995172" y="945134"/>
                    <a:pt x="851916" y="716026"/>
                    <a:pt x="712343" y="483362"/>
                  </a:cubicBezTo>
                  <a:cubicBezTo>
                    <a:pt x="684403" y="440436"/>
                    <a:pt x="656463" y="408178"/>
                    <a:pt x="607568" y="429641"/>
                  </a:cubicBezTo>
                  <a:cubicBezTo>
                    <a:pt x="555244" y="454660"/>
                    <a:pt x="551688" y="501269"/>
                    <a:pt x="579628" y="551307"/>
                  </a:cubicBezTo>
                  <a:cubicBezTo>
                    <a:pt x="705358" y="801878"/>
                    <a:pt x="844931" y="1041781"/>
                    <a:pt x="1019556" y="1260221"/>
                  </a:cubicBezTo>
                  <a:cubicBezTo>
                    <a:pt x="1082421" y="1338961"/>
                    <a:pt x="1155700" y="1407033"/>
                    <a:pt x="1204595" y="1492885"/>
                  </a:cubicBezTo>
                  <a:cubicBezTo>
                    <a:pt x="1270889" y="1603883"/>
                    <a:pt x="1316355" y="1725549"/>
                    <a:pt x="1372235" y="1840103"/>
                  </a:cubicBezTo>
                  <a:cubicBezTo>
                    <a:pt x="1229106" y="1822196"/>
                    <a:pt x="1078992" y="1782826"/>
                    <a:pt x="935736" y="1714754"/>
                  </a:cubicBezTo>
                  <a:cubicBezTo>
                    <a:pt x="600583" y="1553591"/>
                    <a:pt x="418973" y="1278001"/>
                    <a:pt x="398018" y="902081"/>
                  </a:cubicBezTo>
                  <a:cubicBezTo>
                    <a:pt x="384048" y="644271"/>
                    <a:pt x="356108" y="393700"/>
                    <a:pt x="219964" y="171704"/>
                  </a:cubicBezTo>
                  <a:cubicBezTo>
                    <a:pt x="216535" y="164592"/>
                    <a:pt x="219964" y="157353"/>
                    <a:pt x="219964" y="150241"/>
                  </a:cubicBezTo>
                  <a:cubicBezTo>
                    <a:pt x="432943" y="150241"/>
                    <a:pt x="635508" y="182499"/>
                    <a:pt x="830961" y="268351"/>
                  </a:cubicBezTo>
                  <a:cubicBezTo>
                    <a:pt x="1033526" y="354330"/>
                    <a:pt x="1197610" y="483108"/>
                    <a:pt x="1302385" y="680085"/>
                  </a:cubicBezTo>
                  <a:cubicBezTo>
                    <a:pt x="1319784" y="715899"/>
                    <a:pt x="1326769" y="744474"/>
                    <a:pt x="1302385" y="780288"/>
                  </a:cubicBezTo>
                  <a:cubicBezTo>
                    <a:pt x="1215136" y="905637"/>
                    <a:pt x="1180211" y="1048766"/>
                    <a:pt x="1176655" y="1217041"/>
                  </a:cubicBezTo>
                  <a:close/>
                  <a:moveTo>
                    <a:pt x="2046097" y="876935"/>
                  </a:moveTo>
                  <a:cubicBezTo>
                    <a:pt x="2000758" y="787400"/>
                    <a:pt x="1955292" y="697992"/>
                    <a:pt x="1906397" y="608457"/>
                  </a:cubicBezTo>
                  <a:cubicBezTo>
                    <a:pt x="2105406" y="447294"/>
                    <a:pt x="2328926" y="361442"/>
                    <a:pt x="2576830" y="314833"/>
                  </a:cubicBezTo>
                  <a:cubicBezTo>
                    <a:pt x="2566416" y="364998"/>
                    <a:pt x="2548890" y="404368"/>
                    <a:pt x="2545461" y="447294"/>
                  </a:cubicBezTo>
                  <a:cubicBezTo>
                    <a:pt x="2545461" y="604774"/>
                    <a:pt x="2538476" y="765937"/>
                    <a:pt x="2552446" y="923417"/>
                  </a:cubicBezTo>
                  <a:cubicBezTo>
                    <a:pt x="2587371" y="1342263"/>
                    <a:pt x="2276602" y="1642999"/>
                    <a:pt x="1951863" y="1750441"/>
                  </a:cubicBezTo>
                  <a:cubicBezTo>
                    <a:pt x="1990217" y="1635887"/>
                    <a:pt x="2042668" y="1517777"/>
                    <a:pt x="2077593" y="1395984"/>
                  </a:cubicBezTo>
                  <a:cubicBezTo>
                    <a:pt x="2098548" y="1313688"/>
                    <a:pt x="2088007" y="1224153"/>
                    <a:pt x="2108962" y="1141857"/>
                  </a:cubicBezTo>
                  <a:cubicBezTo>
                    <a:pt x="2143887" y="987933"/>
                    <a:pt x="2220722" y="855472"/>
                    <a:pt x="2321941" y="737362"/>
                  </a:cubicBezTo>
                  <a:cubicBezTo>
                    <a:pt x="2356866" y="694436"/>
                    <a:pt x="2363851" y="658622"/>
                    <a:pt x="2321941" y="619252"/>
                  </a:cubicBezTo>
                  <a:cubicBezTo>
                    <a:pt x="2276602" y="576326"/>
                    <a:pt x="2241677" y="601345"/>
                    <a:pt x="2210181" y="640715"/>
                  </a:cubicBezTo>
                  <a:cubicBezTo>
                    <a:pt x="2154301" y="715899"/>
                    <a:pt x="2098421" y="798195"/>
                    <a:pt x="2046097" y="877062"/>
                  </a:cubicBezTo>
                  <a:close/>
                  <a:moveTo>
                    <a:pt x="1543304" y="465455"/>
                  </a:moveTo>
                  <a:cubicBezTo>
                    <a:pt x="2014728" y="823468"/>
                    <a:pt x="2088007" y="1371219"/>
                    <a:pt x="1724914" y="1782953"/>
                  </a:cubicBezTo>
                  <a:cubicBezTo>
                    <a:pt x="1724914" y="1757934"/>
                    <a:pt x="1721485" y="1736471"/>
                    <a:pt x="1724914" y="1718564"/>
                  </a:cubicBezTo>
                  <a:cubicBezTo>
                    <a:pt x="1745869" y="1428623"/>
                    <a:pt x="1742313" y="1142111"/>
                    <a:pt x="1710944" y="855726"/>
                  </a:cubicBezTo>
                  <a:cubicBezTo>
                    <a:pt x="1703959" y="798449"/>
                    <a:pt x="1672590" y="773430"/>
                    <a:pt x="1623695" y="776986"/>
                  </a:cubicBezTo>
                  <a:cubicBezTo>
                    <a:pt x="1571371" y="780542"/>
                    <a:pt x="1564386" y="819912"/>
                    <a:pt x="1567815" y="866521"/>
                  </a:cubicBezTo>
                  <a:cubicBezTo>
                    <a:pt x="1578229" y="966724"/>
                    <a:pt x="1592199" y="1067054"/>
                    <a:pt x="1592199" y="1170813"/>
                  </a:cubicBezTo>
                  <a:cubicBezTo>
                    <a:pt x="1595628" y="1378458"/>
                    <a:pt x="1592199" y="1586103"/>
                    <a:pt x="1588770" y="1811655"/>
                  </a:cubicBezTo>
                  <a:cubicBezTo>
                    <a:pt x="1560830" y="1793748"/>
                    <a:pt x="1550416" y="1786636"/>
                    <a:pt x="1543431" y="1779397"/>
                  </a:cubicBezTo>
                  <a:cubicBezTo>
                    <a:pt x="1316482" y="1582547"/>
                    <a:pt x="1246632" y="1188720"/>
                    <a:pt x="1393317" y="923798"/>
                  </a:cubicBezTo>
                  <a:cubicBezTo>
                    <a:pt x="1473581" y="784225"/>
                    <a:pt x="1564386" y="651764"/>
                    <a:pt x="1543431" y="46558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" name="Group 18"/>
          <p:cNvGrpSpPr/>
          <p:nvPr/>
        </p:nvGrpSpPr>
        <p:grpSpPr>
          <a:xfrm rot="-10800000">
            <a:off x="7111069" y="8991"/>
            <a:ext cx="1078125" cy="143613"/>
            <a:chOff x="0" y="0"/>
            <a:chExt cx="1437500" cy="19148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0" name="Group 20"/>
          <p:cNvGrpSpPr/>
          <p:nvPr/>
        </p:nvGrpSpPr>
        <p:grpSpPr>
          <a:xfrm rot="-10800000">
            <a:off x="5634560" y="6512"/>
            <a:ext cx="1078125" cy="143613"/>
            <a:chOff x="0" y="0"/>
            <a:chExt cx="1437500" cy="19148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2" name="Group 22"/>
          <p:cNvGrpSpPr/>
          <p:nvPr/>
        </p:nvGrpSpPr>
        <p:grpSpPr>
          <a:xfrm rot="-10800000">
            <a:off x="4158050" y="8991"/>
            <a:ext cx="1078125" cy="143613"/>
            <a:chOff x="0" y="0"/>
            <a:chExt cx="1437500" cy="19148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 rot="-10800000">
            <a:off x="2681541" y="6512"/>
            <a:ext cx="1078125" cy="143613"/>
            <a:chOff x="0" y="0"/>
            <a:chExt cx="1437500" cy="19148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780894" y="3321726"/>
            <a:ext cx="17055996" cy="4756568"/>
            <a:chOff x="0" y="0"/>
            <a:chExt cx="22741328" cy="634209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2741382" cy="6342126"/>
            </a:xfrm>
            <a:custGeom>
              <a:avLst/>
              <a:gdLst/>
              <a:ahLst/>
              <a:cxnLst/>
              <a:rect l="l" t="t" r="r" b="b"/>
              <a:pathLst>
                <a:path w="22741382" h="6342126">
                  <a:moveTo>
                    <a:pt x="38100" y="0"/>
                  </a:moveTo>
                  <a:lnTo>
                    <a:pt x="22703282" y="0"/>
                  </a:lnTo>
                  <a:cubicBezTo>
                    <a:pt x="22724365" y="0"/>
                    <a:pt x="22741382" y="17018"/>
                    <a:pt x="22741382" y="38100"/>
                  </a:cubicBezTo>
                  <a:lnTo>
                    <a:pt x="22741382" y="6304026"/>
                  </a:lnTo>
                  <a:cubicBezTo>
                    <a:pt x="22741382" y="6325108"/>
                    <a:pt x="22724365" y="6342126"/>
                    <a:pt x="22703282" y="6342126"/>
                  </a:cubicBezTo>
                  <a:lnTo>
                    <a:pt x="38100" y="6342126"/>
                  </a:lnTo>
                  <a:cubicBezTo>
                    <a:pt x="17018" y="6342126"/>
                    <a:pt x="0" y="6325108"/>
                    <a:pt x="0" y="6304026"/>
                  </a:cubicBezTo>
                  <a:lnTo>
                    <a:pt x="0" y="38100"/>
                  </a:lnTo>
                  <a:cubicBezTo>
                    <a:pt x="0" y="17018"/>
                    <a:pt x="17018" y="0"/>
                    <a:pt x="38100" y="0"/>
                  </a:cubicBezTo>
                  <a:moveTo>
                    <a:pt x="38100" y="76200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6304026"/>
                  </a:lnTo>
                  <a:lnTo>
                    <a:pt x="38100" y="6304026"/>
                  </a:lnTo>
                  <a:lnTo>
                    <a:pt x="38100" y="6265926"/>
                  </a:lnTo>
                  <a:lnTo>
                    <a:pt x="22703282" y="6265926"/>
                  </a:lnTo>
                  <a:lnTo>
                    <a:pt x="22703282" y="6304026"/>
                  </a:lnTo>
                  <a:lnTo>
                    <a:pt x="22665182" y="6304026"/>
                  </a:lnTo>
                  <a:lnTo>
                    <a:pt x="22665182" y="38100"/>
                  </a:lnTo>
                  <a:lnTo>
                    <a:pt x="22703282" y="38100"/>
                  </a:lnTo>
                  <a:lnTo>
                    <a:pt x="22703282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0" y="3867172"/>
            <a:ext cx="18288000" cy="3611130"/>
            <a:chOff x="0" y="0"/>
            <a:chExt cx="24384000" cy="481484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4384000" cy="4814824"/>
            </a:xfrm>
            <a:custGeom>
              <a:avLst/>
              <a:gdLst/>
              <a:ahLst/>
              <a:cxnLst/>
              <a:rect l="l" t="t" r="r" b="b"/>
              <a:pathLst>
                <a:path w="24384000" h="4814824">
                  <a:moveTo>
                    <a:pt x="0" y="0"/>
                  </a:moveTo>
                  <a:lnTo>
                    <a:pt x="24384000" y="0"/>
                  </a:lnTo>
                  <a:lnTo>
                    <a:pt x="24384000" y="4814824"/>
                  </a:lnTo>
                  <a:lnTo>
                    <a:pt x="0" y="4814824"/>
                  </a:ln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30" name="TextBox 30"/>
          <p:cNvSpPr txBox="1"/>
          <p:nvPr/>
        </p:nvSpPr>
        <p:spPr>
          <a:xfrm>
            <a:off x="107480" y="4794682"/>
            <a:ext cx="8442188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640"/>
              </a:lnSpc>
            </a:pPr>
            <a:r>
              <a:rPr lang="fa-IR" sz="7200" spc="10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شکستن بخش</a:t>
            </a:r>
            <a:endParaRPr lang="en-US" sz="7200" spc="10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07480" y="6149579"/>
            <a:ext cx="8442084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fa-IR" sz="2800" spc="41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زیرنویس ارائه خود را وارد کنید</a:t>
            </a:r>
            <a:endParaRPr lang="en-US" sz="2800" spc="41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2" name="Freeform 32"/>
          <p:cNvSpPr/>
          <p:nvPr/>
        </p:nvSpPr>
        <p:spPr>
          <a:xfrm>
            <a:off x="9646896" y="0"/>
            <a:ext cx="6858000" cy="10287000"/>
          </a:xfrm>
          <a:custGeom>
            <a:avLst/>
            <a:gdLst/>
            <a:ahLst/>
            <a:cxnLst/>
            <a:rect l="l" t="t" r="r" b="b"/>
            <a:pathLst>
              <a:path w="6858000" h="10287000">
                <a:moveTo>
                  <a:pt x="0" y="0"/>
                </a:moveTo>
                <a:lnTo>
                  <a:pt x="6858000" y="0"/>
                </a:lnTo>
                <a:lnTo>
                  <a:pt x="685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138" b="-138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06842" y="384357"/>
            <a:ext cx="17534276" cy="9776866"/>
            <a:chOff x="0" y="0"/>
            <a:chExt cx="23379034" cy="1303582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379049" cy="13035789"/>
            </a:xfrm>
            <a:custGeom>
              <a:avLst/>
              <a:gdLst/>
              <a:ahLst/>
              <a:cxnLst/>
              <a:rect l="l" t="t" r="r" b="b"/>
              <a:pathLst>
                <a:path w="23379049" h="13035789">
                  <a:moveTo>
                    <a:pt x="57150" y="0"/>
                  </a:moveTo>
                  <a:lnTo>
                    <a:pt x="23321899" y="0"/>
                  </a:lnTo>
                  <a:cubicBezTo>
                    <a:pt x="23353522" y="0"/>
                    <a:pt x="23379049" y="25527"/>
                    <a:pt x="23379049" y="57150"/>
                  </a:cubicBezTo>
                  <a:lnTo>
                    <a:pt x="23379049" y="12978638"/>
                  </a:lnTo>
                  <a:cubicBezTo>
                    <a:pt x="23379049" y="13010262"/>
                    <a:pt x="23353522" y="13035789"/>
                    <a:pt x="23321899" y="13035789"/>
                  </a:cubicBezTo>
                  <a:lnTo>
                    <a:pt x="57150" y="13035789"/>
                  </a:lnTo>
                  <a:cubicBezTo>
                    <a:pt x="25527" y="13035789"/>
                    <a:pt x="0" y="13010262"/>
                    <a:pt x="0" y="12978638"/>
                  </a:cubicBezTo>
                  <a:lnTo>
                    <a:pt x="0" y="57150"/>
                  </a:lnTo>
                  <a:cubicBezTo>
                    <a:pt x="0" y="25527"/>
                    <a:pt x="25527" y="0"/>
                    <a:pt x="57150" y="0"/>
                  </a:cubicBezTo>
                  <a:moveTo>
                    <a:pt x="57150" y="114300"/>
                  </a:moveTo>
                  <a:lnTo>
                    <a:pt x="57150" y="57150"/>
                  </a:lnTo>
                  <a:lnTo>
                    <a:pt x="114300" y="57150"/>
                  </a:lnTo>
                  <a:lnTo>
                    <a:pt x="114300" y="12978638"/>
                  </a:lnTo>
                  <a:lnTo>
                    <a:pt x="57150" y="12978638"/>
                  </a:lnTo>
                  <a:lnTo>
                    <a:pt x="57150" y="12921488"/>
                  </a:lnTo>
                  <a:lnTo>
                    <a:pt x="23321899" y="12921488"/>
                  </a:lnTo>
                  <a:lnTo>
                    <a:pt x="23321899" y="12978638"/>
                  </a:lnTo>
                  <a:lnTo>
                    <a:pt x="23264749" y="12978638"/>
                  </a:lnTo>
                  <a:lnTo>
                    <a:pt x="23264749" y="57150"/>
                  </a:lnTo>
                  <a:lnTo>
                    <a:pt x="23321899" y="57150"/>
                  </a:lnTo>
                  <a:lnTo>
                    <a:pt x="23321899" y="114300"/>
                  </a:lnTo>
                  <a:lnTo>
                    <a:pt x="57150" y="1143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324760" y="4199386"/>
            <a:ext cx="435367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24760" y="5538556"/>
            <a:ext cx="435367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24760" y="6877726"/>
            <a:ext cx="435367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324760" y="8216896"/>
            <a:ext cx="435367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27267" y="876300"/>
            <a:ext cx="5678340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5400" spc="7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ارائه نمونه کارها ساده طراحی شده است</a:t>
            </a:r>
            <a:endParaRPr lang="en-US" sz="5400" spc="7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6341271" y="0"/>
            <a:ext cx="11946734" cy="10287000"/>
          </a:xfrm>
          <a:custGeom>
            <a:avLst/>
            <a:gdLst/>
            <a:ahLst/>
            <a:cxnLst/>
            <a:rect l="l" t="t" r="r" b="b"/>
            <a:pathLst>
              <a:path w="11946734" h="10287000">
                <a:moveTo>
                  <a:pt x="0" y="0"/>
                </a:moveTo>
                <a:lnTo>
                  <a:pt x="11946734" y="0"/>
                </a:lnTo>
                <a:lnTo>
                  <a:pt x="11946734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139" b="-39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965986" y="0"/>
            <a:ext cx="5547198" cy="10287000"/>
            <a:chOff x="0" y="0"/>
            <a:chExt cx="7396264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7396226" cy="13716000"/>
            </a:xfrm>
            <a:custGeom>
              <a:avLst/>
              <a:gdLst/>
              <a:ahLst/>
              <a:cxnLst/>
              <a:rect l="l" t="t" r="r" b="b"/>
              <a:pathLst>
                <a:path w="7396226" h="13716000">
                  <a:moveTo>
                    <a:pt x="0" y="0"/>
                  </a:moveTo>
                  <a:lnTo>
                    <a:pt x="7396226" y="0"/>
                  </a:lnTo>
                  <a:lnTo>
                    <a:pt x="7396226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308703" y="308703"/>
            <a:ext cx="17663098" cy="9748292"/>
            <a:chOff x="0" y="0"/>
            <a:chExt cx="23550798" cy="1299772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3550753" cy="12997688"/>
            </a:xfrm>
            <a:custGeom>
              <a:avLst/>
              <a:gdLst/>
              <a:ahLst/>
              <a:cxnLst/>
              <a:rect l="l" t="t" r="r" b="b"/>
              <a:pathLst>
                <a:path w="23550753" h="12997688">
                  <a:moveTo>
                    <a:pt x="38100" y="0"/>
                  </a:moveTo>
                  <a:lnTo>
                    <a:pt x="23512653" y="0"/>
                  </a:lnTo>
                  <a:cubicBezTo>
                    <a:pt x="23533736" y="0"/>
                    <a:pt x="23550753" y="17018"/>
                    <a:pt x="23550753" y="38100"/>
                  </a:cubicBezTo>
                  <a:lnTo>
                    <a:pt x="23550753" y="12959588"/>
                  </a:lnTo>
                  <a:cubicBezTo>
                    <a:pt x="23550753" y="12980670"/>
                    <a:pt x="23533736" y="12997688"/>
                    <a:pt x="23512653" y="12997688"/>
                  </a:cubicBezTo>
                  <a:lnTo>
                    <a:pt x="38100" y="12997688"/>
                  </a:lnTo>
                  <a:cubicBezTo>
                    <a:pt x="17018" y="12997688"/>
                    <a:pt x="0" y="12980670"/>
                    <a:pt x="0" y="12959588"/>
                  </a:cubicBezTo>
                  <a:lnTo>
                    <a:pt x="0" y="38100"/>
                  </a:lnTo>
                  <a:cubicBezTo>
                    <a:pt x="0" y="17018"/>
                    <a:pt x="17018" y="0"/>
                    <a:pt x="38100" y="0"/>
                  </a:cubicBezTo>
                  <a:moveTo>
                    <a:pt x="38100" y="76200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12959588"/>
                  </a:lnTo>
                  <a:lnTo>
                    <a:pt x="38100" y="12959588"/>
                  </a:lnTo>
                  <a:lnTo>
                    <a:pt x="38100" y="12921488"/>
                  </a:lnTo>
                  <a:lnTo>
                    <a:pt x="23512653" y="12921488"/>
                  </a:lnTo>
                  <a:lnTo>
                    <a:pt x="23512653" y="12959588"/>
                  </a:lnTo>
                  <a:lnTo>
                    <a:pt x="23474553" y="12959588"/>
                  </a:lnTo>
                  <a:lnTo>
                    <a:pt x="23474553" y="38100"/>
                  </a:lnTo>
                  <a:lnTo>
                    <a:pt x="23512653" y="38100"/>
                  </a:lnTo>
                  <a:lnTo>
                    <a:pt x="23512653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1508135" y="7586656"/>
            <a:ext cx="7063341" cy="195694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اینجا: امیدوارم و معتقدم که این الگو </a:t>
            </a:r>
          </a:p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وقت شما را خواهد گرفت.</a:t>
            </a:r>
          </a:p>
          <a:p>
            <a:pPr algn="r" rtl="1">
              <a:lnSpc>
                <a:spcPts val="2160"/>
              </a:lnSpc>
            </a:pPr>
            <a:endParaRPr lang="fa-IR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  <a:p>
            <a:pPr algn="r" rtl="1">
              <a:lnSpc>
                <a:spcPts val="2160"/>
              </a:lnSpc>
            </a:pPr>
            <a:endParaRPr lang="fa-IR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  <a:p>
            <a:pPr algn="r" rtl="1">
              <a:lnSpc>
                <a:spcPts val="2160"/>
              </a:lnSpc>
            </a:pPr>
            <a:endParaRPr lang="fa-IR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  <a:p>
            <a:pPr algn="r" rtl="1">
              <a:lnSpc>
                <a:spcPts val="2160"/>
              </a:lnSpc>
            </a:pPr>
            <a:endParaRPr lang="fa-IR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  <a:p>
            <a:pPr algn="r" rtl="1">
              <a:lnSpc>
                <a:spcPts val="2160"/>
              </a:lnSpc>
            </a:pPr>
            <a:endParaRPr lang="fa-IR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41363" y="8438269"/>
            <a:ext cx="7063341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اینجا: امیدوارم و معتقدم که این الگو </a:t>
            </a:r>
          </a:p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وقت شما را خواهد گرفت.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396809" y="9177076"/>
            <a:ext cx="7063341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اینجا: امیدوارم و معتقدم که این الگو </a:t>
            </a:r>
          </a:p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وقت شما را خواهد گرفت.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8726346" y="7603233"/>
            <a:ext cx="290464" cy="384397"/>
            <a:chOff x="0" y="0"/>
            <a:chExt cx="387286" cy="51253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387223" cy="512445"/>
            </a:xfrm>
            <a:custGeom>
              <a:avLst/>
              <a:gdLst/>
              <a:ahLst/>
              <a:cxnLst/>
              <a:rect l="l" t="t" r="r" b="b"/>
              <a:pathLst>
                <a:path w="387223" h="512445">
                  <a:moveTo>
                    <a:pt x="172339" y="423291"/>
                  </a:moveTo>
                  <a:cubicBezTo>
                    <a:pt x="177292" y="423291"/>
                    <a:pt x="181229" y="427228"/>
                    <a:pt x="181229" y="432181"/>
                  </a:cubicBezTo>
                  <a:lnTo>
                    <a:pt x="181229" y="467614"/>
                  </a:lnTo>
                  <a:cubicBezTo>
                    <a:pt x="181229" y="472567"/>
                    <a:pt x="177292" y="476504"/>
                    <a:pt x="172339" y="476504"/>
                  </a:cubicBezTo>
                  <a:lnTo>
                    <a:pt x="136906" y="476504"/>
                  </a:lnTo>
                  <a:cubicBezTo>
                    <a:pt x="131953" y="476504"/>
                    <a:pt x="128016" y="472567"/>
                    <a:pt x="128016" y="467614"/>
                  </a:cubicBezTo>
                  <a:lnTo>
                    <a:pt x="128016" y="432181"/>
                  </a:lnTo>
                  <a:cubicBezTo>
                    <a:pt x="128016" y="427228"/>
                    <a:pt x="131953" y="423291"/>
                    <a:pt x="136906" y="423291"/>
                  </a:cubicBezTo>
                  <a:close/>
                  <a:moveTo>
                    <a:pt x="219456" y="423291"/>
                  </a:moveTo>
                  <a:cubicBezTo>
                    <a:pt x="224409" y="423291"/>
                    <a:pt x="228346" y="427228"/>
                    <a:pt x="228346" y="432181"/>
                  </a:cubicBezTo>
                  <a:lnTo>
                    <a:pt x="228346" y="467614"/>
                  </a:lnTo>
                  <a:cubicBezTo>
                    <a:pt x="228346" y="472567"/>
                    <a:pt x="224409" y="476504"/>
                    <a:pt x="219456" y="476504"/>
                  </a:cubicBezTo>
                  <a:cubicBezTo>
                    <a:pt x="214503" y="476504"/>
                    <a:pt x="210566" y="472567"/>
                    <a:pt x="210566" y="467614"/>
                  </a:cubicBezTo>
                  <a:lnTo>
                    <a:pt x="210566" y="432181"/>
                  </a:lnTo>
                  <a:cubicBezTo>
                    <a:pt x="210566" y="427228"/>
                    <a:pt x="214503" y="423291"/>
                    <a:pt x="219456" y="423291"/>
                  </a:cubicBezTo>
                  <a:close/>
                  <a:moveTo>
                    <a:pt x="302006" y="423291"/>
                  </a:moveTo>
                  <a:cubicBezTo>
                    <a:pt x="306959" y="423291"/>
                    <a:pt x="310896" y="427228"/>
                    <a:pt x="310896" y="432181"/>
                  </a:cubicBezTo>
                  <a:lnTo>
                    <a:pt x="310896" y="467614"/>
                  </a:lnTo>
                  <a:cubicBezTo>
                    <a:pt x="310896" y="472567"/>
                    <a:pt x="306959" y="476504"/>
                    <a:pt x="302006" y="476504"/>
                  </a:cubicBezTo>
                  <a:cubicBezTo>
                    <a:pt x="297053" y="476504"/>
                    <a:pt x="293116" y="472567"/>
                    <a:pt x="293116" y="467614"/>
                  </a:cubicBezTo>
                  <a:lnTo>
                    <a:pt x="293116" y="432181"/>
                  </a:lnTo>
                  <a:cubicBezTo>
                    <a:pt x="293116" y="427228"/>
                    <a:pt x="297053" y="423291"/>
                    <a:pt x="302006" y="423291"/>
                  </a:cubicBezTo>
                  <a:close/>
                  <a:moveTo>
                    <a:pt x="89789" y="344805"/>
                  </a:moveTo>
                  <a:cubicBezTo>
                    <a:pt x="94742" y="344805"/>
                    <a:pt x="98679" y="348742"/>
                    <a:pt x="98679" y="353695"/>
                  </a:cubicBezTo>
                  <a:lnTo>
                    <a:pt x="98679" y="467614"/>
                  </a:lnTo>
                  <a:cubicBezTo>
                    <a:pt x="98679" y="472567"/>
                    <a:pt x="94742" y="476504"/>
                    <a:pt x="89789" y="476504"/>
                  </a:cubicBezTo>
                  <a:lnTo>
                    <a:pt x="54483" y="476504"/>
                  </a:lnTo>
                  <a:cubicBezTo>
                    <a:pt x="49530" y="476504"/>
                    <a:pt x="45593" y="472567"/>
                    <a:pt x="45593" y="467614"/>
                  </a:cubicBezTo>
                  <a:lnTo>
                    <a:pt x="45593" y="353695"/>
                  </a:lnTo>
                  <a:cubicBezTo>
                    <a:pt x="45593" y="348742"/>
                    <a:pt x="49530" y="344805"/>
                    <a:pt x="54483" y="344805"/>
                  </a:cubicBezTo>
                  <a:close/>
                  <a:moveTo>
                    <a:pt x="137033" y="344805"/>
                  </a:moveTo>
                  <a:cubicBezTo>
                    <a:pt x="141986" y="344805"/>
                    <a:pt x="145923" y="348742"/>
                    <a:pt x="145923" y="353695"/>
                  </a:cubicBezTo>
                  <a:lnTo>
                    <a:pt x="145923" y="389128"/>
                  </a:lnTo>
                  <a:cubicBezTo>
                    <a:pt x="145923" y="394081"/>
                    <a:pt x="141986" y="398018"/>
                    <a:pt x="137033" y="398018"/>
                  </a:cubicBezTo>
                  <a:lnTo>
                    <a:pt x="136906" y="398018"/>
                  </a:lnTo>
                  <a:cubicBezTo>
                    <a:pt x="131953" y="398018"/>
                    <a:pt x="128016" y="394081"/>
                    <a:pt x="128016" y="389128"/>
                  </a:cubicBezTo>
                  <a:lnTo>
                    <a:pt x="128016" y="353695"/>
                  </a:lnTo>
                  <a:cubicBezTo>
                    <a:pt x="128016" y="348742"/>
                    <a:pt x="131953" y="344805"/>
                    <a:pt x="136906" y="344805"/>
                  </a:cubicBezTo>
                  <a:close/>
                  <a:moveTo>
                    <a:pt x="219456" y="344805"/>
                  </a:moveTo>
                  <a:cubicBezTo>
                    <a:pt x="224409" y="344805"/>
                    <a:pt x="228346" y="348742"/>
                    <a:pt x="228346" y="353695"/>
                  </a:cubicBezTo>
                  <a:lnTo>
                    <a:pt x="228346" y="389128"/>
                  </a:lnTo>
                  <a:cubicBezTo>
                    <a:pt x="228346" y="394081"/>
                    <a:pt x="224409" y="398018"/>
                    <a:pt x="219456" y="398018"/>
                  </a:cubicBezTo>
                  <a:cubicBezTo>
                    <a:pt x="214503" y="398018"/>
                    <a:pt x="210566" y="394081"/>
                    <a:pt x="210566" y="389128"/>
                  </a:cubicBezTo>
                  <a:lnTo>
                    <a:pt x="210566" y="353695"/>
                  </a:lnTo>
                  <a:cubicBezTo>
                    <a:pt x="210566" y="348742"/>
                    <a:pt x="214503" y="344805"/>
                    <a:pt x="219456" y="344805"/>
                  </a:cubicBezTo>
                  <a:close/>
                  <a:moveTo>
                    <a:pt x="302006" y="344805"/>
                  </a:moveTo>
                  <a:cubicBezTo>
                    <a:pt x="306959" y="344805"/>
                    <a:pt x="310896" y="348742"/>
                    <a:pt x="310896" y="353695"/>
                  </a:cubicBezTo>
                  <a:lnTo>
                    <a:pt x="310896" y="389128"/>
                  </a:lnTo>
                  <a:cubicBezTo>
                    <a:pt x="310896" y="394081"/>
                    <a:pt x="306959" y="398018"/>
                    <a:pt x="302006" y="398018"/>
                  </a:cubicBezTo>
                  <a:cubicBezTo>
                    <a:pt x="297053" y="398018"/>
                    <a:pt x="293116" y="394081"/>
                    <a:pt x="293116" y="389128"/>
                  </a:cubicBezTo>
                  <a:lnTo>
                    <a:pt x="293116" y="353695"/>
                  </a:lnTo>
                  <a:cubicBezTo>
                    <a:pt x="293116" y="348742"/>
                    <a:pt x="297053" y="344805"/>
                    <a:pt x="302006" y="344805"/>
                  </a:cubicBezTo>
                  <a:close/>
                  <a:moveTo>
                    <a:pt x="89789" y="266319"/>
                  </a:moveTo>
                  <a:cubicBezTo>
                    <a:pt x="94742" y="266319"/>
                    <a:pt x="98679" y="270256"/>
                    <a:pt x="98679" y="275209"/>
                  </a:cubicBezTo>
                  <a:lnTo>
                    <a:pt x="98679" y="310642"/>
                  </a:lnTo>
                  <a:cubicBezTo>
                    <a:pt x="98679" y="315595"/>
                    <a:pt x="94742" y="319532"/>
                    <a:pt x="89789" y="319532"/>
                  </a:cubicBezTo>
                  <a:lnTo>
                    <a:pt x="54483" y="319532"/>
                  </a:lnTo>
                  <a:cubicBezTo>
                    <a:pt x="49530" y="319532"/>
                    <a:pt x="45593" y="315595"/>
                    <a:pt x="45593" y="310642"/>
                  </a:cubicBezTo>
                  <a:lnTo>
                    <a:pt x="45593" y="275209"/>
                  </a:lnTo>
                  <a:cubicBezTo>
                    <a:pt x="45593" y="270256"/>
                    <a:pt x="49530" y="266319"/>
                    <a:pt x="54483" y="266319"/>
                  </a:cubicBezTo>
                  <a:close/>
                  <a:moveTo>
                    <a:pt x="137033" y="266319"/>
                  </a:moveTo>
                  <a:cubicBezTo>
                    <a:pt x="141986" y="266319"/>
                    <a:pt x="145923" y="270256"/>
                    <a:pt x="145923" y="275209"/>
                  </a:cubicBezTo>
                  <a:lnTo>
                    <a:pt x="145923" y="310642"/>
                  </a:lnTo>
                  <a:cubicBezTo>
                    <a:pt x="145923" y="315595"/>
                    <a:pt x="141986" y="319532"/>
                    <a:pt x="137033" y="319532"/>
                  </a:cubicBezTo>
                  <a:lnTo>
                    <a:pt x="136906" y="319532"/>
                  </a:lnTo>
                  <a:cubicBezTo>
                    <a:pt x="131953" y="319532"/>
                    <a:pt x="128016" y="315595"/>
                    <a:pt x="128016" y="310642"/>
                  </a:cubicBezTo>
                  <a:lnTo>
                    <a:pt x="128016" y="275209"/>
                  </a:lnTo>
                  <a:cubicBezTo>
                    <a:pt x="128016" y="270256"/>
                    <a:pt x="131953" y="266319"/>
                    <a:pt x="136906" y="266319"/>
                  </a:cubicBezTo>
                  <a:close/>
                  <a:moveTo>
                    <a:pt x="219456" y="266319"/>
                  </a:moveTo>
                  <a:cubicBezTo>
                    <a:pt x="224409" y="266319"/>
                    <a:pt x="228346" y="270256"/>
                    <a:pt x="228346" y="275209"/>
                  </a:cubicBezTo>
                  <a:lnTo>
                    <a:pt x="228346" y="310642"/>
                  </a:lnTo>
                  <a:cubicBezTo>
                    <a:pt x="228346" y="315595"/>
                    <a:pt x="224409" y="319532"/>
                    <a:pt x="219456" y="319532"/>
                  </a:cubicBezTo>
                  <a:cubicBezTo>
                    <a:pt x="214503" y="319532"/>
                    <a:pt x="210566" y="315595"/>
                    <a:pt x="210566" y="310642"/>
                  </a:cubicBezTo>
                  <a:lnTo>
                    <a:pt x="210566" y="275209"/>
                  </a:lnTo>
                  <a:cubicBezTo>
                    <a:pt x="210566" y="270256"/>
                    <a:pt x="214503" y="266319"/>
                    <a:pt x="219456" y="266319"/>
                  </a:cubicBezTo>
                  <a:close/>
                  <a:moveTo>
                    <a:pt x="302006" y="266319"/>
                  </a:moveTo>
                  <a:cubicBezTo>
                    <a:pt x="306959" y="266319"/>
                    <a:pt x="310896" y="270256"/>
                    <a:pt x="310896" y="275209"/>
                  </a:cubicBezTo>
                  <a:lnTo>
                    <a:pt x="310896" y="310642"/>
                  </a:lnTo>
                  <a:cubicBezTo>
                    <a:pt x="310896" y="315595"/>
                    <a:pt x="306959" y="319532"/>
                    <a:pt x="302006" y="319532"/>
                  </a:cubicBezTo>
                  <a:cubicBezTo>
                    <a:pt x="297053" y="319532"/>
                    <a:pt x="293116" y="315595"/>
                    <a:pt x="293116" y="310642"/>
                  </a:cubicBezTo>
                  <a:lnTo>
                    <a:pt x="293116" y="275209"/>
                  </a:lnTo>
                  <a:cubicBezTo>
                    <a:pt x="293116" y="270256"/>
                    <a:pt x="297053" y="266319"/>
                    <a:pt x="302006" y="266319"/>
                  </a:cubicBezTo>
                  <a:close/>
                  <a:moveTo>
                    <a:pt x="89789" y="187833"/>
                  </a:moveTo>
                  <a:cubicBezTo>
                    <a:pt x="94742" y="187833"/>
                    <a:pt x="98679" y="191770"/>
                    <a:pt x="98679" y="196723"/>
                  </a:cubicBezTo>
                  <a:lnTo>
                    <a:pt x="98679" y="232156"/>
                  </a:lnTo>
                  <a:cubicBezTo>
                    <a:pt x="98679" y="237109"/>
                    <a:pt x="94742" y="241046"/>
                    <a:pt x="89789" y="241046"/>
                  </a:cubicBezTo>
                  <a:lnTo>
                    <a:pt x="54483" y="241046"/>
                  </a:lnTo>
                  <a:cubicBezTo>
                    <a:pt x="49530" y="241046"/>
                    <a:pt x="45593" y="237109"/>
                    <a:pt x="45593" y="232156"/>
                  </a:cubicBezTo>
                  <a:lnTo>
                    <a:pt x="45593" y="196596"/>
                  </a:lnTo>
                  <a:cubicBezTo>
                    <a:pt x="45593" y="191643"/>
                    <a:pt x="49530" y="187706"/>
                    <a:pt x="54483" y="187706"/>
                  </a:cubicBezTo>
                  <a:close/>
                  <a:moveTo>
                    <a:pt x="137033" y="187706"/>
                  </a:moveTo>
                  <a:cubicBezTo>
                    <a:pt x="141986" y="187706"/>
                    <a:pt x="145923" y="191643"/>
                    <a:pt x="145923" y="196596"/>
                  </a:cubicBezTo>
                  <a:lnTo>
                    <a:pt x="145923" y="232029"/>
                  </a:lnTo>
                  <a:cubicBezTo>
                    <a:pt x="145923" y="236982"/>
                    <a:pt x="141986" y="240919"/>
                    <a:pt x="137033" y="240919"/>
                  </a:cubicBezTo>
                  <a:lnTo>
                    <a:pt x="136906" y="240919"/>
                  </a:lnTo>
                  <a:cubicBezTo>
                    <a:pt x="131953" y="240919"/>
                    <a:pt x="128016" y="236982"/>
                    <a:pt x="128016" y="232029"/>
                  </a:cubicBezTo>
                  <a:lnTo>
                    <a:pt x="128016" y="196596"/>
                  </a:lnTo>
                  <a:cubicBezTo>
                    <a:pt x="128016" y="191643"/>
                    <a:pt x="131953" y="187706"/>
                    <a:pt x="136906" y="187706"/>
                  </a:cubicBezTo>
                  <a:close/>
                  <a:moveTo>
                    <a:pt x="219456" y="187706"/>
                  </a:moveTo>
                  <a:cubicBezTo>
                    <a:pt x="224409" y="187706"/>
                    <a:pt x="228346" y="191643"/>
                    <a:pt x="228346" y="196596"/>
                  </a:cubicBezTo>
                  <a:lnTo>
                    <a:pt x="228346" y="232029"/>
                  </a:lnTo>
                  <a:cubicBezTo>
                    <a:pt x="228346" y="236982"/>
                    <a:pt x="224409" y="240919"/>
                    <a:pt x="219456" y="240919"/>
                  </a:cubicBezTo>
                  <a:cubicBezTo>
                    <a:pt x="214503" y="240919"/>
                    <a:pt x="210566" y="236982"/>
                    <a:pt x="210566" y="232029"/>
                  </a:cubicBezTo>
                  <a:lnTo>
                    <a:pt x="210566" y="196596"/>
                  </a:lnTo>
                  <a:cubicBezTo>
                    <a:pt x="210566" y="191643"/>
                    <a:pt x="214503" y="187706"/>
                    <a:pt x="219456" y="187706"/>
                  </a:cubicBezTo>
                  <a:close/>
                  <a:moveTo>
                    <a:pt x="302006" y="187706"/>
                  </a:moveTo>
                  <a:cubicBezTo>
                    <a:pt x="306959" y="187706"/>
                    <a:pt x="310896" y="191643"/>
                    <a:pt x="310896" y="196596"/>
                  </a:cubicBezTo>
                  <a:lnTo>
                    <a:pt x="310896" y="232029"/>
                  </a:lnTo>
                  <a:cubicBezTo>
                    <a:pt x="310896" y="236982"/>
                    <a:pt x="306959" y="240919"/>
                    <a:pt x="302006" y="240919"/>
                  </a:cubicBezTo>
                  <a:cubicBezTo>
                    <a:pt x="297053" y="240919"/>
                    <a:pt x="293116" y="236982"/>
                    <a:pt x="293116" y="232029"/>
                  </a:cubicBezTo>
                  <a:lnTo>
                    <a:pt x="293116" y="196596"/>
                  </a:lnTo>
                  <a:cubicBezTo>
                    <a:pt x="293116" y="191643"/>
                    <a:pt x="297053" y="187706"/>
                    <a:pt x="302006" y="187706"/>
                  </a:cubicBezTo>
                  <a:close/>
                  <a:moveTo>
                    <a:pt x="332232" y="25908"/>
                  </a:moveTo>
                  <a:cubicBezTo>
                    <a:pt x="343789" y="25908"/>
                    <a:pt x="353060" y="35306"/>
                    <a:pt x="353060" y="46736"/>
                  </a:cubicBezTo>
                  <a:lnTo>
                    <a:pt x="353060" y="130302"/>
                  </a:lnTo>
                  <a:cubicBezTo>
                    <a:pt x="353060" y="141859"/>
                    <a:pt x="343662" y="151130"/>
                    <a:pt x="332232" y="151130"/>
                  </a:cubicBezTo>
                  <a:lnTo>
                    <a:pt x="55118" y="151130"/>
                  </a:lnTo>
                  <a:cubicBezTo>
                    <a:pt x="43561" y="151130"/>
                    <a:pt x="34290" y="141732"/>
                    <a:pt x="34290" y="130302"/>
                  </a:cubicBezTo>
                  <a:lnTo>
                    <a:pt x="34290" y="46736"/>
                  </a:lnTo>
                  <a:cubicBezTo>
                    <a:pt x="34290" y="35179"/>
                    <a:pt x="43688" y="25908"/>
                    <a:pt x="55118" y="25908"/>
                  </a:cubicBezTo>
                  <a:close/>
                  <a:moveTo>
                    <a:pt x="345313" y="0"/>
                  </a:moveTo>
                  <a:lnTo>
                    <a:pt x="41910" y="0"/>
                  </a:lnTo>
                  <a:cubicBezTo>
                    <a:pt x="18796" y="0"/>
                    <a:pt x="0" y="18796"/>
                    <a:pt x="0" y="41910"/>
                  </a:cubicBezTo>
                  <a:lnTo>
                    <a:pt x="0" y="470535"/>
                  </a:lnTo>
                  <a:cubicBezTo>
                    <a:pt x="0" y="493649"/>
                    <a:pt x="18796" y="512445"/>
                    <a:pt x="41910" y="512445"/>
                  </a:cubicBezTo>
                  <a:lnTo>
                    <a:pt x="345313" y="512445"/>
                  </a:lnTo>
                  <a:cubicBezTo>
                    <a:pt x="368427" y="512445"/>
                    <a:pt x="387223" y="493649"/>
                    <a:pt x="387223" y="470535"/>
                  </a:cubicBezTo>
                  <a:lnTo>
                    <a:pt x="387223" y="41910"/>
                  </a:lnTo>
                  <a:cubicBezTo>
                    <a:pt x="387223" y="18796"/>
                    <a:pt x="368427" y="0"/>
                    <a:pt x="345313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1" name="Group 11"/>
          <p:cNvGrpSpPr/>
          <p:nvPr/>
        </p:nvGrpSpPr>
        <p:grpSpPr>
          <a:xfrm rot="-2700000">
            <a:off x="8719602" y="9149787"/>
            <a:ext cx="303905" cy="544844"/>
            <a:chOff x="0" y="0"/>
            <a:chExt cx="405206" cy="726458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05257" cy="726440"/>
            </a:xfrm>
            <a:custGeom>
              <a:avLst/>
              <a:gdLst/>
              <a:ahLst/>
              <a:cxnLst/>
              <a:rect l="l" t="t" r="r" b="b"/>
              <a:pathLst>
                <a:path w="405257" h="726440">
                  <a:moveTo>
                    <a:pt x="202438" y="0"/>
                  </a:moveTo>
                  <a:cubicBezTo>
                    <a:pt x="174498" y="889"/>
                    <a:pt x="145034" y="21844"/>
                    <a:pt x="142494" y="56007"/>
                  </a:cubicBezTo>
                  <a:cubicBezTo>
                    <a:pt x="136017" y="98933"/>
                    <a:pt x="172212" y="109474"/>
                    <a:pt x="161925" y="161036"/>
                  </a:cubicBezTo>
                  <a:lnTo>
                    <a:pt x="0" y="161036"/>
                  </a:lnTo>
                  <a:lnTo>
                    <a:pt x="0" y="322834"/>
                  </a:lnTo>
                  <a:cubicBezTo>
                    <a:pt x="50038" y="332105"/>
                    <a:pt x="60833" y="296672"/>
                    <a:pt x="103251" y="303149"/>
                  </a:cubicBezTo>
                  <a:cubicBezTo>
                    <a:pt x="137287" y="305689"/>
                    <a:pt x="158369" y="335153"/>
                    <a:pt x="159258" y="363093"/>
                  </a:cubicBezTo>
                  <a:cubicBezTo>
                    <a:pt x="158623" y="387604"/>
                    <a:pt x="136906" y="423799"/>
                    <a:pt x="96393" y="424180"/>
                  </a:cubicBezTo>
                  <a:cubicBezTo>
                    <a:pt x="47244" y="419100"/>
                    <a:pt x="54483" y="394970"/>
                    <a:pt x="0" y="397129"/>
                  </a:cubicBezTo>
                  <a:lnTo>
                    <a:pt x="0" y="566293"/>
                  </a:lnTo>
                  <a:lnTo>
                    <a:pt x="168656" y="566293"/>
                  </a:lnTo>
                  <a:cubicBezTo>
                    <a:pt x="171069" y="621665"/>
                    <a:pt x="146812" y="614172"/>
                    <a:pt x="141732" y="663575"/>
                  </a:cubicBezTo>
                  <a:cubicBezTo>
                    <a:pt x="141986" y="704215"/>
                    <a:pt x="178181" y="725932"/>
                    <a:pt x="202819" y="726440"/>
                  </a:cubicBezTo>
                  <a:cubicBezTo>
                    <a:pt x="230759" y="725551"/>
                    <a:pt x="260223" y="704596"/>
                    <a:pt x="262763" y="670433"/>
                  </a:cubicBezTo>
                  <a:cubicBezTo>
                    <a:pt x="269240" y="627761"/>
                    <a:pt x="233426" y="617093"/>
                    <a:pt x="243205" y="566293"/>
                  </a:cubicBezTo>
                  <a:lnTo>
                    <a:pt x="405257" y="566293"/>
                  </a:lnTo>
                  <a:lnTo>
                    <a:pt x="405257" y="400050"/>
                  </a:lnTo>
                  <a:cubicBezTo>
                    <a:pt x="353314" y="389509"/>
                    <a:pt x="342900" y="425958"/>
                    <a:pt x="299847" y="419481"/>
                  </a:cubicBezTo>
                  <a:cubicBezTo>
                    <a:pt x="265811" y="416941"/>
                    <a:pt x="244729" y="387477"/>
                    <a:pt x="243840" y="359537"/>
                  </a:cubicBezTo>
                  <a:cubicBezTo>
                    <a:pt x="244475" y="335026"/>
                    <a:pt x="266192" y="298831"/>
                    <a:pt x="306705" y="298450"/>
                  </a:cubicBezTo>
                  <a:cubicBezTo>
                    <a:pt x="356489" y="303530"/>
                    <a:pt x="348488" y="328168"/>
                    <a:pt x="405257" y="325374"/>
                  </a:cubicBezTo>
                  <a:lnTo>
                    <a:pt x="405257" y="161036"/>
                  </a:lnTo>
                  <a:lnTo>
                    <a:pt x="236601" y="161036"/>
                  </a:lnTo>
                  <a:cubicBezTo>
                    <a:pt x="233807" y="104648"/>
                    <a:pt x="258445" y="112522"/>
                    <a:pt x="263525" y="62865"/>
                  </a:cubicBezTo>
                  <a:cubicBezTo>
                    <a:pt x="263271" y="22352"/>
                    <a:pt x="226949" y="635"/>
                    <a:pt x="202438" y="0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8665771" y="8520585"/>
            <a:ext cx="411566" cy="385262"/>
            <a:chOff x="0" y="0"/>
            <a:chExt cx="548754" cy="513682"/>
          </a:xfrm>
        </p:grpSpPr>
        <p:sp>
          <p:nvSpPr>
            <p:cNvPr id="14" name="Freeform 14"/>
            <p:cNvSpPr/>
            <p:nvPr/>
          </p:nvSpPr>
          <p:spPr>
            <a:xfrm>
              <a:off x="0" y="-127"/>
              <a:ext cx="548767" cy="513842"/>
            </a:xfrm>
            <a:custGeom>
              <a:avLst/>
              <a:gdLst/>
              <a:ahLst/>
              <a:cxnLst/>
              <a:rect l="l" t="t" r="r" b="b"/>
              <a:pathLst>
                <a:path w="548767" h="513842">
                  <a:moveTo>
                    <a:pt x="281686" y="470662"/>
                  </a:moveTo>
                  <a:cubicBezTo>
                    <a:pt x="281686" y="470789"/>
                    <a:pt x="266954" y="473075"/>
                    <a:pt x="266954" y="470662"/>
                  </a:cubicBezTo>
                  <a:lnTo>
                    <a:pt x="266954" y="470408"/>
                  </a:lnTo>
                  <a:cubicBezTo>
                    <a:pt x="178562" y="441452"/>
                    <a:pt x="134620" y="423672"/>
                    <a:pt x="42037" y="459105"/>
                  </a:cubicBezTo>
                  <a:lnTo>
                    <a:pt x="40513" y="89408"/>
                  </a:lnTo>
                  <a:lnTo>
                    <a:pt x="65151" y="89408"/>
                  </a:lnTo>
                  <a:cubicBezTo>
                    <a:pt x="64770" y="199263"/>
                    <a:pt x="64389" y="308991"/>
                    <a:pt x="64135" y="418846"/>
                  </a:cubicBezTo>
                  <a:cubicBezTo>
                    <a:pt x="128016" y="392811"/>
                    <a:pt x="201168" y="413385"/>
                    <a:pt x="267081" y="468503"/>
                  </a:cubicBezTo>
                  <a:lnTo>
                    <a:pt x="267081" y="89408"/>
                  </a:lnTo>
                  <a:lnTo>
                    <a:pt x="267081" y="73025"/>
                  </a:lnTo>
                  <a:lnTo>
                    <a:pt x="267081" y="68199"/>
                  </a:lnTo>
                  <a:cubicBezTo>
                    <a:pt x="227584" y="25400"/>
                    <a:pt x="190373" y="508"/>
                    <a:pt x="141224" y="127"/>
                  </a:cubicBezTo>
                  <a:cubicBezTo>
                    <a:pt x="118872" y="0"/>
                    <a:pt x="94107" y="4953"/>
                    <a:pt x="65405" y="15494"/>
                  </a:cubicBezTo>
                  <a:cubicBezTo>
                    <a:pt x="65405" y="34671"/>
                    <a:pt x="65278" y="53848"/>
                    <a:pt x="65278" y="73025"/>
                  </a:cubicBezTo>
                  <a:lnTo>
                    <a:pt x="20193" y="72644"/>
                  </a:lnTo>
                  <a:lnTo>
                    <a:pt x="20193" y="125222"/>
                  </a:lnTo>
                  <a:lnTo>
                    <a:pt x="0" y="125222"/>
                  </a:lnTo>
                  <a:lnTo>
                    <a:pt x="0" y="513842"/>
                  </a:lnTo>
                  <a:lnTo>
                    <a:pt x="548767" y="513842"/>
                  </a:lnTo>
                  <a:lnTo>
                    <a:pt x="548767" y="125222"/>
                  </a:lnTo>
                  <a:lnTo>
                    <a:pt x="531368" y="125222"/>
                  </a:lnTo>
                  <a:lnTo>
                    <a:pt x="531368" y="72644"/>
                  </a:lnTo>
                  <a:lnTo>
                    <a:pt x="483489" y="73025"/>
                  </a:lnTo>
                  <a:cubicBezTo>
                    <a:pt x="483489" y="53848"/>
                    <a:pt x="483362" y="34671"/>
                    <a:pt x="483362" y="15494"/>
                  </a:cubicBezTo>
                  <a:cubicBezTo>
                    <a:pt x="454660" y="4953"/>
                    <a:pt x="429895" y="0"/>
                    <a:pt x="407543" y="127"/>
                  </a:cubicBezTo>
                  <a:cubicBezTo>
                    <a:pt x="358394" y="508"/>
                    <a:pt x="321183" y="25400"/>
                    <a:pt x="281813" y="68199"/>
                  </a:cubicBezTo>
                  <a:lnTo>
                    <a:pt x="281813" y="73025"/>
                  </a:lnTo>
                  <a:lnTo>
                    <a:pt x="281813" y="89408"/>
                  </a:lnTo>
                  <a:lnTo>
                    <a:pt x="281813" y="468503"/>
                  </a:lnTo>
                  <a:cubicBezTo>
                    <a:pt x="347726" y="413385"/>
                    <a:pt x="420751" y="392811"/>
                    <a:pt x="484759" y="418846"/>
                  </a:cubicBezTo>
                  <a:lnTo>
                    <a:pt x="483616" y="89408"/>
                  </a:lnTo>
                  <a:lnTo>
                    <a:pt x="508254" y="89408"/>
                  </a:lnTo>
                  <a:lnTo>
                    <a:pt x="509905" y="455930"/>
                  </a:lnTo>
                  <a:cubicBezTo>
                    <a:pt x="417830" y="417957"/>
                    <a:pt x="365633" y="445008"/>
                    <a:pt x="281813" y="470408"/>
                  </a:cubicBezTo>
                </a:path>
              </a:pathLst>
            </a:custGeom>
            <a:solidFill>
              <a:srgbClr val="63A537"/>
            </a:solidFill>
          </p:spPr>
        </p:sp>
      </p:grpSp>
      <p:sp>
        <p:nvSpPr>
          <p:cNvPr id="15" name="TextBox 15"/>
          <p:cNvSpPr txBox="1"/>
          <p:nvPr/>
        </p:nvSpPr>
        <p:spPr>
          <a:xfrm>
            <a:off x="1039370" y="580950"/>
            <a:ext cx="7906506" cy="16619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5400" spc="79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ما ارائه حرفه ای طراحی شده ایجاد می کنیم</a:t>
            </a:r>
            <a:endParaRPr lang="en-US" sz="5400" spc="79" dirty="0">
              <a:solidFill>
                <a:srgbClr val="99CB38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16" name="Group 16"/>
          <p:cNvGrpSpPr/>
          <p:nvPr/>
        </p:nvGrpSpPr>
        <p:grpSpPr>
          <a:xfrm>
            <a:off x="10913522" y="7307932"/>
            <a:ext cx="638589" cy="590600"/>
            <a:chOff x="0" y="0"/>
            <a:chExt cx="851452" cy="78746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51408" cy="787527"/>
            </a:xfrm>
            <a:custGeom>
              <a:avLst/>
              <a:gdLst/>
              <a:ahLst/>
              <a:cxnLst/>
              <a:rect l="l" t="t" r="r" b="b"/>
              <a:pathLst>
                <a:path w="851408" h="787527">
                  <a:moveTo>
                    <a:pt x="779272" y="0"/>
                  </a:moveTo>
                  <a:lnTo>
                    <a:pt x="851408" y="114808"/>
                  </a:lnTo>
                  <a:cubicBezTo>
                    <a:pt x="791210" y="139954"/>
                    <a:pt x="747014" y="177419"/>
                    <a:pt x="718566" y="227203"/>
                  </a:cubicBezTo>
                  <a:cubicBezTo>
                    <a:pt x="690118" y="276987"/>
                    <a:pt x="674243" y="349377"/>
                    <a:pt x="670941" y="444627"/>
                  </a:cubicBezTo>
                  <a:lnTo>
                    <a:pt x="825246" y="444627"/>
                  </a:lnTo>
                  <a:lnTo>
                    <a:pt x="825246" y="787527"/>
                  </a:lnTo>
                  <a:lnTo>
                    <a:pt x="508635" y="787527"/>
                  </a:lnTo>
                  <a:lnTo>
                    <a:pt x="508635" y="516763"/>
                  </a:lnTo>
                  <a:cubicBezTo>
                    <a:pt x="508635" y="370205"/>
                    <a:pt x="526161" y="264160"/>
                    <a:pt x="561086" y="198501"/>
                  </a:cubicBezTo>
                  <a:cubicBezTo>
                    <a:pt x="607060" y="110998"/>
                    <a:pt x="679704" y="44831"/>
                    <a:pt x="779272" y="0"/>
                  </a:cubicBezTo>
                  <a:close/>
                  <a:moveTo>
                    <a:pt x="270637" y="0"/>
                  </a:moveTo>
                  <a:lnTo>
                    <a:pt x="342900" y="114808"/>
                  </a:lnTo>
                  <a:cubicBezTo>
                    <a:pt x="282702" y="139954"/>
                    <a:pt x="238506" y="177419"/>
                    <a:pt x="210058" y="227203"/>
                  </a:cubicBezTo>
                  <a:cubicBezTo>
                    <a:pt x="181610" y="276987"/>
                    <a:pt x="165735" y="349377"/>
                    <a:pt x="162433" y="444627"/>
                  </a:cubicBezTo>
                  <a:lnTo>
                    <a:pt x="316611" y="444627"/>
                  </a:lnTo>
                  <a:lnTo>
                    <a:pt x="316611" y="787527"/>
                  </a:lnTo>
                  <a:lnTo>
                    <a:pt x="0" y="787527"/>
                  </a:lnTo>
                  <a:lnTo>
                    <a:pt x="0" y="516763"/>
                  </a:lnTo>
                  <a:cubicBezTo>
                    <a:pt x="0" y="370205"/>
                    <a:pt x="17526" y="264160"/>
                    <a:pt x="52451" y="198501"/>
                  </a:cubicBezTo>
                  <a:cubicBezTo>
                    <a:pt x="98425" y="110998"/>
                    <a:pt x="171196" y="44831"/>
                    <a:pt x="270637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18" name="TextBox 18"/>
          <p:cNvSpPr txBox="1"/>
          <p:nvPr/>
        </p:nvSpPr>
        <p:spPr>
          <a:xfrm>
            <a:off x="10949522" y="8114043"/>
            <a:ext cx="4319216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53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ما کیفیت ایجاد می کنیم ارائه حرفه ای </a:t>
            </a:r>
            <a:r>
              <a:rPr lang="en-US" sz="3600" spc="53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19" name="Freeform 19"/>
          <p:cNvSpPr/>
          <p:nvPr/>
        </p:nvSpPr>
        <p:spPr>
          <a:xfrm>
            <a:off x="1040216" y="2666144"/>
            <a:ext cx="16207570" cy="4145625"/>
          </a:xfrm>
          <a:custGeom>
            <a:avLst/>
            <a:gdLst/>
            <a:ahLst/>
            <a:cxnLst/>
            <a:rect l="l" t="t" r="r" b="b"/>
            <a:pathLst>
              <a:path w="16207570" h="4145625">
                <a:moveTo>
                  <a:pt x="0" y="0"/>
                </a:moveTo>
                <a:lnTo>
                  <a:pt x="16207570" y="0"/>
                </a:lnTo>
                <a:lnTo>
                  <a:pt x="16207570" y="4145625"/>
                </a:lnTo>
                <a:lnTo>
                  <a:pt x="0" y="414562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513" b="-405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51508" y="0"/>
            <a:ext cx="1536492" cy="10309484"/>
            <a:chOff x="0" y="0"/>
            <a:chExt cx="2048656" cy="1374597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48637" cy="13745972"/>
            </a:xfrm>
            <a:custGeom>
              <a:avLst/>
              <a:gdLst/>
              <a:ahLst/>
              <a:cxnLst/>
              <a:rect l="l" t="t" r="r" b="b"/>
              <a:pathLst>
                <a:path w="2048637" h="13745972">
                  <a:moveTo>
                    <a:pt x="0" y="0"/>
                  </a:moveTo>
                  <a:lnTo>
                    <a:pt x="2048637" y="0"/>
                  </a:lnTo>
                  <a:lnTo>
                    <a:pt x="2048637" y="13745972"/>
                  </a:lnTo>
                  <a:lnTo>
                    <a:pt x="0" y="137459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2887127" y="4262138"/>
            <a:ext cx="12065562" cy="3177566"/>
          </a:xfrm>
          <a:custGeom>
            <a:avLst/>
            <a:gdLst/>
            <a:ahLst/>
            <a:cxnLst/>
            <a:rect l="l" t="t" r="r" b="b"/>
            <a:pathLst>
              <a:path w="12065562" h="3177566">
                <a:moveTo>
                  <a:pt x="0" y="0"/>
                </a:moveTo>
                <a:lnTo>
                  <a:pt x="12065561" y="0"/>
                </a:lnTo>
                <a:lnTo>
                  <a:pt x="12065561" y="3177565"/>
                </a:lnTo>
                <a:lnTo>
                  <a:pt x="0" y="31775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542" b="-418"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555543" y="650234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spc="119" dirty="0">
                <a:solidFill>
                  <a:srgbClr val="63A53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8100" spc="119" dirty="0">
              <a:solidFill>
                <a:srgbClr val="63A53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AutoShape 6"/>
          <p:cNvSpPr/>
          <p:nvPr/>
        </p:nvSpPr>
        <p:spPr>
          <a:xfrm rot="-2799557">
            <a:off x="5170595" y="7122574"/>
            <a:ext cx="2720178" cy="0"/>
          </a:xfrm>
          <a:prstGeom prst="line">
            <a:avLst/>
          </a:prstGeom>
          <a:ln w="47625" cap="rnd">
            <a:solidFill>
              <a:srgbClr val="FFC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7" name="TextBox 7"/>
          <p:cNvSpPr txBox="1"/>
          <p:nvPr/>
        </p:nvSpPr>
        <p:spPr>
          <a:xfrm>
            <a:off x="12480962" y="2708063"/>
            <a:ext cx="41376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00" spc="26" dirty="0">
              <a:solidFill>
                <a:srgbClr val="595959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391229" y="3147378"/>
            <a:ext cx="41376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"/>
                <a:cs typeface="B Nazanin" panose="00000400000000000000" pitchFamily="2" charset="-78"/>
              </a:rPr>
              <a:t>متن نمونه:ارائه پاورپوینت مدرنی را دریافت کنید که به زیبایی طراحی شده است.</a:t>
            </a:r>
            <a:endParaRPr lang="en-US" sz="1800" spc="26" dirty="0">
              <a:solidFill>
                <a:srgbClr val="595959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411029" y="2755614"/>
            <a:ext cx="41376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00" spc="26" dirty="0">
              <a:solidFill>
                <a:srgbClr val="595959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11029" y="3132045"/>
            <a:ext cx="41376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"/>
                <a:cs typeface="B Nazanin" panose="00000400000000000000" pitchFamily="2" charset="-78"/>
              </a:rPr>
              <a:t>متن نمونه:ارائه پاورپوینت مدرنی را دریافت کنید که به زیبایی طراحی شده است.</a:t>
            </a:r>
            <a:endParaRPr lang="en-US" sz="1800" spc="26" dirty="0">
              <a:solidFill>
                <a:srgbClr val="595959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371555" y="7910456"/>
            <a:ext cx="41376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00" spc="26" dirty="0">
              <a:solidFill>
                <a:srgbClr val="595959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371555" y="8381208"/>
            <a:ext cx="41376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"/>
                <a:cs typeface="B Nazanin" panose="00000400000000000000" pitchFamily="2" charset="-78"/>
              </a:rPr>
              <a:t>متن نمونه:ارائه پاورپوینت مدرنی را دریافت کنید که به زیبایی طراحی شده است.</a:t>
            </a:r>
            <a:endParaRPr lang="en-US" sz="1800" spc="26" dirty="0">
              <a:solidFill>
                <a:srgbClr val="595959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411029" y="7925904"/>
            <a:ext cx="41376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00" spc="26" dirty="0">
              <a:solidFill>
                <a:srgbClr val="595959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411029" y="8302335"/>
            <a:ext cx="413760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"/>
                <a:cs typeface="B Nazanin" panose="00000400000000000000" pitchFamily="2" charset="-78"/>
              </a:rPr>
              <a:t>متن نمونه:ارائه پاورپوینت مدرنی را دریافت کنید که به زیبایی طراحی شده است.</a:t>
            </a:r>
            <a:endParaRPr lang="en-US" sz="1800" spc="26" dirty="0">
              <a:solidFill>
                <a:srgbClr val="595959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5" name="AutoShape 15"/>
          <p:cNvSpPr/>
          <p:nvPr/>
        </p:nvSpPr>
        <p:spPr>
          <a:xfrm rot="-2662142">
            <a:off x="10208327" y="3932924"/>
            <a:ext cx="2673479" cy="0"/>
          </a:xfrm>
          <a:prstGeom prst="line">
            <a:avLst/>
          </a:prstGeom>
          <a:ln w="47625" cap="rnd">
            <a:solidFill>
              <a:srgbClr val="FFC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6" name="AutoShape 16"/>
          <p:cNvSpPr/>
          <p:nvPr/>
        </p:nvSpPr>
        <p:spPr>
          <a:xfrm rot="2016495">
            <a:off x="5565087" y="3686345"/>
            <a:ext cx="2665454" cy="0"/>
          </a:xfrm>
          <a:prstGeom prst="line">
            <a:avLst/>
          </a:prstGeom>
          <a:ln w="47625" cap="rnd">
            <a:solidFill>
              <a:srgbClr val="FFC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17" name="AutoShape 17"/>
          <p:cNvSpPr/>
          <p:nvPr/>
        </p:nvSpPr>
        <p:spPr>
          <a:xfrm rot="1764717">
            <a:off x="10255425" y="7608478"/>
            <a:ext cx="2378839" cy="0"/>
          </a:xfrm>
          <a:prstGeom prst="line">
            <a:avLst/>
          </a:prstGeom>
          <a:ln w="47625" cap="rnd">
            <a:solidFill>
              <a:srgbClr val="FFC000"/>
            </a:solidFill>
            <a:prstDash val="solid"/>
            <a:headEnd type="oval" w="lg" len="lg"/>
            <a:tailEnd type="oval" w="lg" len="lg"/>
          </a:ln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3415308"/>
            <a:ext cx="18288000" cy="4104456"/>
            <a:chOff x="0" y="0"/>
            <a:chExt cx="24384000" cy="547260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5472557"/>
            </a:xfrm>
            <a:custGeom>
              <a:avLst/>
              <a:gdLst/>
              <a:ahLst/>
              <a:cxnLst/>
              <a:rect l="l" t="t" r="r" b="b"/>
              <a:pathLst>
                <a:path w="24384000" h="5472557">
                  <a:moveTo>
                    <a:pt x="0" y="0"/>
                  </a:moveTo>
                  <a:lnTo>
                    <a:pt x="24384000" y="0"/>
                  </a:lnTo>
                  <a:lnTo>
                    <a:pt x="24384000" y="5472557"/>
                  </a:lnTo>
                  <a:lnTo>
                    <a:pt x="0" y="5472557"/>
                  </a:ln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1028874" y="621258"/>
            <a:ext cx="4461120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35" dirty="0">
                <a:solidFill>
                  <a:srgbClr val="99CB38"/>
                </a:solidFill>
                <a:latin typeface="Montserrat Bold"/>
                <a:cs typeface="B Nazanin" panose="00000400000000000000" pitchFamily="2" charset="-78"/>
              </a:rPr>
              <a:t>ارائه نمونه کارها</a:t>
            </a:r>
            <a:endParaRPr lang="en-US" sz="2400" spc="35" dirty="0">
              <a:solidFill>
                <a:srgbClr val="99CB38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28872" y="1170540"/>
            <a:ext cx="5502316" cy="9105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128"/>
              </a:lnSpc>
            </a:pPr>
            <a:r>
              <a:rPr lang="fa-IR" sz="5400" spc="7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ارائه نمونه کارها ساده</a:t>
            </a:r>
            <a:endParaRPr lang="en-US" sz="5400" spc="7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59641" y="7821082"/>
            <a:ext cx="6332220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آسان برای تغییر رنگ، عکس و متن. من امیدوارم و معتقدم که این الگو زمان، پول و اعتبار شما را جلب کند. آسان برای تغییر رنگ، عکس و متن.</a:t>
            </a:r>
            <a:endParaRPr lang="en-US" sz="1800" spc="2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7452534" y="1"/>
            <a:ext cx="10835468" cy="9837028"/>
          </a:xfrm>
          <a:custGeom>
            <a:avLst/>
            <a:gdLst/>
            <a:ahLst/>
            <a:cxnLst/>
            <a:rect l="l" t="t" r="r" b="b"/>
            <a:pathLst>
              <a:path w="10835468" h="9837028">
                <a:moveTo>
                  <a:pt x="0" y="0"/>
                </a:moveTo>
                <a:lnTo>
                  <a:pt x="10835468" y="0"/>
                </a:lnTo>
                <a:lnTo>
                  <a:pt x="10835468" y="9837029"/>
                </a:lnTo>
                <a:lnTo>
                  <a:pt x="0" y="983702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24" b="-102"/>
            </a:stretch>
          </a:blipFill>
        </p:spPr>
      </p:sp>
      <p:grpSp>
        <p:nvGrpSpPr>
          <p:cNvPr id="8" name="Group 8"/>
          <p:cNvGrpSpPr/>
          <p:nvPr/>
        </p:nvGrpSpPr>
        <p:grpSpPr>
          <a:xfrm>
            <a:off x="1795464" y="3759993"/>
            <a:ext cx="3133725" cy="4086227"/>
            <a:chOff x="0" y="0"/>
            <a:chExt cx="4178300" cy="544830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178173" cy="5448173"/>
            </a:xfrm>
            <a:custGeom>
              <a:avLst/>
              <a:gdLst/>
              <a:ahLst/>
              <a:cxnLst/>
              <a:rect l="l" t="t" r="r" b="b"/>
              <a:pathLst>
                <a:path w="4178173" h="5448173">
                  <a:moveTo>
                    <a:pt x="2697226" y="5201412"/>
                  </a:moveTo>
                  <a:cubicBezTo>
                    <a:pt x="2841752" y="5201412"/>
                    <a:pt x="2968117" y="5201412"/>
                    <a:pt x="3100578" y="5201412"/>
                  </a:cubicBezTo>
                  <a:cubicBezTo>
                    <a:pt x="3190875" y="5201412"/>
                    <a:pt x="3245104" y="5237480"/>
                    <a:pt x="3245104" y="5321808"/>
                  </a:cubicBezTo>
                  <a:cubicBezTo>
                    <a:pt x="3245104" y="5406136"/>
                    <a:pt x="3196971" y="5448173"/>
                    <a:pt x="3106674" y="5448173"/>
                  </a:cubicBezTo>
                  <a:cubicBezTo>
                    <a:pt x="2426335" y="5442204"/>
                    <a:pt x="1752092" y="5442204"/>
                    <a:pt x="1071753" y="5448173"/>
                  </a:cubicBezTo>
                  <a:cubicBezTo>
                    <a:pt x="987425" y="5448173"/>
                    <a:pt x="927227" y="5418074"/>
                    <a:pt x="927227" y="5327777"/>
                  </a:cubicBezTo>
                  <a:cubicBezTo>
                    <a:pt x="927227" y="5231511"/>
                    <a:pt x="987425" y="5201412"/>
                    <a:pt x="1083818" y="5201412"/>
                  </a:cubicBezTo>
                  <a:cubicBezTo>
                    <a:pt x="1222248" y="5201412"/>
                    <a:pt x="1360805" y="5201412"/>
                    <a:pt x="1505204" y="5201412"/>
                  </a:cubicBezTo>
                  <a:cubicBezTo>
                    <a:pt x="1535303" y="4882388"/>
                    <a:pt x="1559433" y="4575302"/>
                    <a:pt x="1589532" y="4268216"/>
                  </a:cubicBezTo>
                  <a:cubicBezTo>
                    <a:pt x="1625600" y="3750437"/>
                    <a:pt x="1667764" y="3232785"/>
                    <a:pt x="1703959" y="2715006"/>
                  </a:cubicBezTo>
                  <a:cubicBezTo>
                    <a:pt x="1703959" y="2678938"/>
                    <a:pt x="1673860" y="2630678"/>
                    <a:pt x="1649730" y="2600579"/>
                  </a:cubicBezTo>
                  <a:cubicBezTo>
                    <a:pt x="1523238" y="2462149"/>
                    <a:pt x="1348740" y="2395855"/>
                    <a:pt x="1180084" y="2329688"/>
                  </a:cubicBezTo>
                  <a:cubicBezTo>
                    <a:pt x="885063" y="2203323"/>
                    <a:pt x="668274" y="1992503"/>
                    <a:pt x="553974" y="1685544"/>
                  </a:cubicBezTo>
                  <a:cubicBezTo>
                    <a:pt x="529844" y="1625346"/>
                    <a:pt x="493776" y="1601216"/>
                    <a:pt x="427482" y="1607312"/>
                  </a:cubicBezTo>
                  <a:cubicBezTo>
                    <a:pt x="48133" y="1643507"/>
                    <a:pt x="0" y="1480947"/>
                    <a:pt x="72263" y="1161923"/>
                  </a:cubicBezTo>
                  <a:cubicBezTo>
                    <a:pt x="192659" y="626110"/>
                    <a:pt x="511810" y="192659"/>
                    <a:pt x="1095756" y="84328"/>
                  </a:cubicBezTo>
                  <a:cubicBezTo>
                    <a:pt x="1547241" y="0"/>
                    <a:pt x="1962785" y="78359"/>
                    <a:pt x="2317877" y="379349"/>
                  </a:cubicBezTo>
                  <a:cubicBezTo>
                    <a:pt x="2390140" y="439547"/>
                    <a:pt x="2450338" y="451612"/>
                    <a:pt x="2534666" y="433578"/>
                  </a:cubicBezTo>
                  <a:cubicBezTo>
                    <a:pt x="3178810" y="283083"/>
                    <a:pt x="3877310" y="662305"/>
                    <a:pt x="4112006" y="1276350"/>
                  </a:cubicBezTo>
                  <a:cubicBezTo>
                    <a:pt x="4178173" y="1456944"/>
                    <a:pt x="4081907" y="1601470"/>
                    <a:pt x="3895217" y="1607439"/>
                  </a:cubicBezTo>
                  <a:cubicBezTo>
                    <a:pt x="3774821" y="1607439"/>
                    <a:pt x="3660394" y="1601470"/>
                    <a:pt x="3545967" y="1607439"/>
                  </a:cubicBezTo>
                  <a:cubicBezTo>
                    <a:pt x="3509899" y="1613408"/>
                    <a:pt x="3455670" y="1649603"/>
                    <a:pt x="3443605" y="1679702"/>
                  </a:cubicBezTo>
                  <a:cubicBezTo>
                    <a:pt x="3323209" y="2203450"/>
                    <a:pt x="3022219" y="2558669"/>
                    <a:pt x="2498344" y="2733294"/>
                  </a:cubicBezTo>
                  <a:cubicBezTo>
                    <a:pt x="2564511" y="3545967"/>
                    <a:pt x="2630805" y="4364736"/>
                    <a:pt x="2696972" y="5201539"/>
                  </a:cubicBezTo>
                  <a:close/>
                  <a:moveTo>
                    <a:pt x="3858895" y="1348613"/>
                  </a:moveTo>
                  <a:cubicBezTo>
                    <a:pt x="3840861" y="1306449"/>
                    <a:pt x="3834765" y="1282446"/>
                    <a:pt x="3822827" y="1258316"/>
                  </a:cubicBezTo>
                  <a:cubicBezTo>
                    <a:pt x="3569970" y="776732"/>
                    <a:pt x="2973959" y="529844"/>
                    <a:pt x="2456180" y="704469"/>
                  </a:cubicBezTo>
                  <a:cubicBezTo>
                    <a:pt x="2371852" y="734568"/>
                    <a:pt x="2329688" y="734568"/>
                    <a:pt x="2257552" y="662305"/>
                  </a:cubicBezTo>
                  <a:cubicBezTo>
                    <a:pt x="1962531" y="355219"/>
                    <a:pt x="1595247" y="252984"/>
                    <a:pt x="1185926" y="325120"/>
                  </a:cubicBezTo>
                  <a:cubicBezTo>
                    <a:pt x="662305" y="421386"/>
                    <a:pt x="349250" y="794639"/>
                    <a:pt x="300990" y="1348486"/>
                  </a:cubicBezTo>
                  <a:cubicBezTo>
                    <a:pt x="1481074" y="1348486"/>
                    <a:pt x="2661031" y="1348486"/>
                    <a:pt x="3859149" y="1348486"/>
                  </a:cubicBezTo>
                  <a:close/>
                  <a:moveTo>
                    <a:pt x="2041017" y="1607439"/>
                  </a:moveTo>
                  <a:cubicBezTo>
                    <a:pt x="1944624" y="2811526"/>
                    <a:pt x="1848358" y="3997452"/>
                    <a:pt x="1758061" y="5189474"/>
                  </a:cubicBezTo>
                  <a:cubicBezTo>
                    <a:pt x="1992884" y="5189474"/>
                    <a:pt x="2221611" y="5189474"/>
                    <a:pt x="2450465" y="5189474"/>
                  </a:cubicBezTo>
                  <a:cubicBezTo>
                    <a:pt x="2354072" y="3991483"/>
                    <a:pt x="2257806" y="2805430"/>
                    <a:pt x="2155444" y="1613408"/>
                  </a:cubicBezTo>
                  <a:cubicBezTo>
                    <a:pt x="2125345" y="1613408"/>
                    <a:pt x="2089277" y="1607439"/>
                    <a:pt x="2041017" y="1607439"/>
                  </a:cubicBezTo>
                  <a:close/>
                  <a:moveTo>
                    <a:pt x="3202940" y="1613408"/>
                  </a:moveTo>
                  <a:cubicBezTo>
                    <a:pt x="2932049" y="1613408"/>
                    <a:pt x="2673096" y="1613408"/>
                    <a:pt x="2408174" y="1613408"/>
                  </a:cubicBezTo>
                  <a:cubicBezTo>
                    <a:pt x="2432304" y="1902333"/>
                    <a:pt x="2456307" y="2179320"/>
                    <a:pt x="2480437" y="2468245"/>
                  </a:cubicBezTo>
                  <a:cubicBezTo>
                    <a:pt x="2889885" y="2317750"/>
                    <a:pt x="3112643" y="2028825"/>
                    <a:pt x="3202940" y="1613408"/>
                  </a:cubicBezTo>
                  <a:close/>
                  <a:moveTo>
                    <a:pt x="1276350" y="1613408"/>
                  </a:moveTo>
                  <a:cubicBezTo>
                    <a:pt x="1119759" y="1613408"/>
                    <a:pt x="963295" y="1613408"/>
                    <a:pt x="800735" y="1613408"/>
                  </a:cubicBezTo>
                  <a:cubicBezTo>
                    <a:pt x="891032" y="1848231"/>
                    <a:pt x="1095756" y="2040890"/>
                    <a:pt x="1312545" y="2101088"/>
                  </a:cubicBezTo>
                  <a:cubicBezTo>
                    <a:pt x="1300480" y="1944624"/>
                    <a:pt x="1288415" y="1788033"/>
                    <a:pt x="1276477" y="1613408"/>
                  </a:cubicBezTo>
                  <a:close/>
                  <a:moveTo>
                    <a:pt x="1788287" y="1613408"/>
                  </a:moveTo>
                  <a:cubicBezTo>
                    <a:pt x="1697990" y="1613408"/>
                    <a:pt x="1619758" y="1613408"/>
                    <a:pt x="1547495" y="1613408"/>
                  </a:cubicBezTo>
                  <a:cubicBezTo>
                    <a:pt x="1529461" y="1872234"/>
                    <a:pt x="1529461" y="2119122"/>
                    <a:pt x="1728089" y="2341880"/>
                  </a:cubicBezTo>
                  <a:cubicBezTo>
                    <a:pt x="1752219" y="2089023"/>
                    <a:pt x="1770253" y="1860296"/>
                    <a:pt x="1788287" y="1613408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0" y="566013"/>
            <a:ext cx="539646" cy="9271017"/>
            <a:chOff x="0" y="0"/>
            <a:chExt cx="719528" cy="1236135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719582" cy="12361418"/>
            </a:xfrm>
            <a:custGeom>
              <a:avLst/>
              <a:gdLst/>
              <a:ahLst/>
              <a:cxnLst/>
              <a:rect l="l" t="t" r="r" b="b"/>
              <a:pathLst>
                <a:path w="719582" h="12361418">
                  <a:moveTo>
                    <a:pt x="0" y="0"/>
                  </a:moveTo>
                  <a:lnTo>
                    <a:pt x="719582" y="0"/>
                  </a:lnTo>
                  <a:lnTo>
                    <a:pt x="719582" y="12361418"/>
                  </a:lnTo>
                  <a:lnTo>
                    <a:pt x="0" y="12361418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8100000">
            <a:off x="16322120" y="82567"/>
            <a:ext cx="2066923" cy="1451526"/>
            <a:chOff x="0" y="0"/>
            <a:chExt cx="2755898" cy="19353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55900" cy="1935226"/>
            </a:xfrm>
            <a:custGeom>
              <a:avLst/>
              <a:gdLst/>
              <a:ahLst/>
              <a:cxnLst/>
              <a:rect l="l" t="t" r="r" b="b"/>
              <a:pathLst>
                <a:path w="2755900" h="1935226">
                  <a:moveTo>
                    <a:pt x="1019175" y="477774"/>
                  </a:moveTo>
                  <a:cubicBezTo>
                    <a:pt x="1116457" y="378079"/>
                    <a:pt x="1217041" y="295529"/>
                    <a:pt x="1344422" y="254381"/>
                  </a:cubicBezTo>
                  <a:cubicBezTo>
                    <a:pt x="1367917" y="247523"/>
                    <a:pt x="1411478" y="254381"/>
                    <a:pt x="1424940" y="271526"/>
                  </a:cubicBezTo>
                  <a:cubicBezTo>
                    <a:pt x="1441704" y="292100"/>
                    <a:pt x="1438402" y="329946"/>
                    <a:pt x="1434973" y="360934"/>
                  </a:cubicBezTo>
                  <a:cubicBezTo>
                    <a:pt x="1428242" y="412496"/>
                    <a:pt x="1414907" y="464058"/>
                    <a:pt x="1411478" y="515620"/>
                  </a:cubicBezTo>
                  <a:cubicBezTo>
                    <a:pt x="1595882" y="254381"/>
                    <a:pt x="1854073" y="109982"/>
                    <a:pt x="2152396" y="48133"/>
                  </a:cubicBezTo>
                  <a:cubicBezTo>
                    <a:pt x="2313305" y="13716"/>
                    <a:pt x="2484374" y="10287"/>
                    <a:pt x="2648585" y="0"/>
                  </a:cubicBezTo>
                  <a:cubicBezTo>
                    <a:pt x="2682113" y="0"/>
                    <a:pt x="2735707" y="20574"/>
                    <a:pt x="2745867" y="44704"/>
                  </a:cubicBezTo>
                  <a:cubicBezTo>
                    <a:pt x="2755900" y="72263"/>
                    <a:pt x="2739136" y="123825"/>
                    <a:pt x="2719070" y="151257"/>
                  </a:cubicBezTo>
                  <a:cubicBezTo>
                    <a:pt x="2584958" y="340360"/>
                    <a:pt x="2521204" y="553466"/>
                    <a:pt x="2514600" y="783717"/>
                  </a:cubicBezTo>
                  <a:cubicBezTo>
                    <a:pt x="2507869" y="996823"/>
                    <a:pt x="2471039" y="1203071"/>
                    <a:pt x="2360422" y="1385316"/>
                  </a:cubicBezTo>
                  <a:cubicBezTo>
                    <a:pt x="2202815" y="1649984"/>
                    <a:pt x="1958086" y="1790954"/>
                    <a:pt x="1676527" y="1863090"/>
                  </a:cubicBezTo>
                  <a:cubicBezTo>
                    <a:pt x="1512189" y="1900936"/>
                    <a:pt x="1344549" y="1918081"/>
                    <a:pt x="1173607" y="1931797"/>
                  </a:cubicBezTo>
                  <a:cubicBezTo>
                    <a:pt x="1120013" y="1935226"/>
                    <a:pt x="1059561" y="1900809"/>
                    <a:pt x="1002665" y="1880235"/>
                  </a:cubicBezTo>
                  <a:cubicBezTo>
                    <a:pt x="788035" y="1808099"/>
                    <a:pt x="586994" y="1718691"/>
                    <a:pt x="419354" y="1560576"/>
                  </a:cubicBezTo>
                  <a:cubicBezTo>
                    <a:pt x="211455" y="1364615"/>
                    <a:pt x="147828" y="1120521"/>
                    <a:pt x="167894" y="838708"/>
                  </a:cubicBezTo>
                  <a:cubicBezTo>
                    <a:pt x="177927" y="711454"/>
                    <a:pt x="181356" y="584327"/>
                    <a:pt x="177927" y="457073"/>
                  </a:cubicBezTo>
                  <a:cubicBezTo>
                    <a:pt x="171196" y="381508"/>
                    <a:pt x="120904" y="322961"/>
                    <a:pt x="53848" y="278257"/>
                  </a:cubicBezTo>
                  <a:cubicBezTo>
                    <a:pt x="26797" y="257810"/>
                    <a:pt x="0" y="213106"/>
                    <a:pt x="3302" y="182245"/>
                  </a:cubicBezTo>
                  <a:cubicBezTo>
                    <a:pt x="3302" y="127254"/>
                    <a:pt x="53594" y="130683"/>
                    <a:pt x="97155" y="134112"/>
                  </a:cubicBezTo>
                  <a:cubicBezTo>
                    <a:pt x="432435" y="161671"/>
                    <a:pt x="744220" y="257810"/>
                    <a:pt x="1019175" y="477901"/>
                  </a:cubicBezTo>
                  <a:close/>
                  <a:moveTo>
                    <a:pt x="1625981" y="1168908"/>
                  </a:moveTo>
                  <a:cubicBezTo>
                    <a:pt x="1646047" y="1148334"/>
                    <a:pt x="1656207" y="1141349"/>
                    <a:pt x="1662811" y="1127633"/>
                  </a:cubicBezTo>
                  <a:cubicBezTo>
                    <a:pt x="1800225" y="907669"/>
                    <a:pt x="1937766" y="687578"/>
                    <a:pt x="2071878" y="464185"/>
                  </a:cubicBezTo>
                  <a:cubicBezTo>
                    <a:pt x="2098675" y="422910"/>
                    <a:pt x="2125472" y="392049"/>
                    <a:pt x="2172462" y="412623"/>
                  </a:cubicBezTo>
                  <a:cubicBezTo>
                    <a:pt x="2222754" y="436626"/>
                    <a:pt x="2226056" y="481330"/>
                    <a:pt x="2199259" y="529463"/>
                  </a:cubicBezTo>
                  <a:cubicBezTo>
                    <a:pt x="2078609" y="770128"/>
                    <a:pt x="1944497" y="1000379"/>
                    <a:pt x="1776857" y="1210056"/>
                  </a:cubicBezTo>
                  <a:cubicBezTo>
                    <a:pt x="1716532" y="1285621"/>
                    <a:pt x="1646047" y="1351026"/>
                    <a:pt x="1599184" y="1433449"/>
                  </a:cubicBezTo>
                  <a:cubicBezTo>
                    <a:pt x="1535430" y="1540002"/>
                    <a:pt x="1491869" y="1656842"/>
                    <a:pt x="1438275" y="1766951"/>
                  </a:cubicBezTo>
                  <a:cubicBezTo>
                    <a:pt x="1575689" y="1749806"/>
                    <a:pt x="1719961" y="1711960"/>
                    <a:pt x="1857375" y="1646682"/>
                  </a:cubicBezTo>
                  <a:cubicBezTo>
                    <a:pt x="2179193" y="1491996"/>
                    <a:pt x="2353564" y="1227328"/>
                    <a:pt x="2373630" y="866394"/>
                  </a:cubicBezTo>
                  <a:cubicBezTo>
                    <a:pt x="2387092" y="618871"/>
                    <a:pt x="2413889" y="378206"/>
                    <a:pt x="2544572" y="165100"/>
                  </a:cubicBezTo>
                  <a:cubicBezTo>
                    <a:pt x="2547874" y="158242"/>
                    <a:pt x="2544572" y="151384"/>
                    <a:pt x="2544572" y="144526"/>
                  </a:cubicBezTo>
                  <a:cubicBezTo>
                    <a:pt x="2340102" y="144526"/>
                    <a:pt x="2145665" y="175514"/>
                    <a:pt x="1957832" y="257937"/>
                  </a:cubicBezTo>
                  <a:cubicBezTo>
                    <a:pt x="1763395" y="340487"/>
                    <a:pt x="1605788" y="464185"/>
                    <a:pt x="1505204" y="653288"/>
                  </a:cubicBezTo>
                  <a:cubicBezTo>
                    <a:pt x="1488440" y="687705"/>
                    <a:pt x="1481709" y="715137"/>
                    <a:pt x="1505204" y="749554"/>
                  </a:cubicBezTo>
                  <a:cubicBezTo>
                    <a:pt x="1589024" y="869823"/>
                    <a:pt x="1622552" y="1007364"/>
                    <a:pt x="1625854" y="1168908"/>
                  </a:cubicBezTo>
                  <a:close/>
                  <a:moveTo>
                    <a:pt x="791210" y="842264"/>
                  </a:moveTo>
                  <a:cubicBezTo>
                    <a:pt x="834771" y="756285"/>
                    <a:pt x="878332" y="670433"/>
                    <a:pt x="925322" y="584454"/>
                  </a:cubicBezTo>
                  <a:cubicBezTo>
                    <a:pt x="734187" y="429768"/>
                    <a:pt x="519684" y="347218"/>
                    <a:pt x="281559" y="302514"/>
                  </a:cubicBezTo>
                  <a:cubicBezTo>
                    <a:pt x="291592" y="350647"/>
                    <a:pt x="308356" y="388493"/>
                    <a:pt x="311785" y="429768"/>
                  </a:cubicBezTo>
                  <a:cubicBezTo>
                    <a:pt x="311785" y="581025"/>
                    <a:pt x="318516" y="735711"/>
                    <a:pt x="305054" y="886968"/>
                  </a:cubicBezTo>
                  <a:cubicBezTo>
                    <a:pt x="271526" y="1289177"/>
                    <a:pt x="569976" y="1577975"/>
                    <a:pt x="881761" y="1681099"/>
                  </a:cubicBezTo>
                  <a:cubicBezTo>
                    <a:pt x="844931" y="1571117"/>
                    <a:pt x="794639" y="1457706"/>
                    <a:pt x="761111" y="1340739"/>
                  </a:cubicBezTo>
                  <a:cubicBezTo>
                    <a:pt x="741045" y="1261618"/>
                    <a:pt x="751078" y="1175766"/>
                    <a:pt x="730885" y="1096645"/>
                  </a:cubicBezTo>
                  <a:cubicBezTo>
                    <a:pt x="697357" y="948817"/>
                    <a:pt x="623570" y="821690"/>
                    <a:pt x="526415" y="708152"/>
                  </a:cubicBezTo>
                  <a:cubicBezTo>
                    <a:pt x="492887" y="666877"/>
                    <a:pt x="486156" y="632587"/>
                    <a:pt x="526415" y="594741"/>
                  </a:cubicBezTo>
                  <a:cubicBezTo>
                    <a:pt x="569976" y="553466"/>
                    <a:pt x="603504" y="577596"/>
                    <a:pt x="633730" y="615315"/>
                  </a:cubicBezTo>
                  <a:cubicBezTo>
                    <a:pt x="687324" y="687451"/>
                    <a:pt x="741045" y="766572"/>
                    <a:pt x="791337" y="842137"/>
                  </a:cubicBezTo>
                  <a:close/>
                  <a:moveTo>
                    <a:pt x="1274064" y="446786"/>
                  </a:moveTo>
                  <a:cubicBezTo>
                    <a:pt x="821436" y="790702"/>
                    <a:pt x="750951" y="1316609"/>
                    <a:pt x="1099693" y="1711960"/>
                  </a:cubicBezTo>
                  <a:cubicBezTo>
                    <a:pt x="1099693" y="1687957"/>
                    <a:pt x="1102995" y="1667256"/>
                    <a:pt x="1099693" y="1650111"/>
                  </a:cubicBezTo>
                  <a:cubicBezTo>
                    <a:pt x="1079500" y="1371600"/>
                    <a:pt x="1082929" y="1096645"/>
                    <a:pt x="1113028" y="821563"/>
                  </a:cubicBezTo>
                  <a:cubicBezTo>
                    <a:pt x="1119759" y="766572"/>
                    <a:pt x="1149858" y="742442"/>
                    <a:pt x="1196848" y="745998"/>
                  </a:cubicBezTo>
                  <a:cubicBezTo>
                    <a:pt x="1247140" y="749427"/>
                    <a:pt x="1253871" y="787273"/>
                    <a:pt x="1250442" y="831977"/>
                  </a:cubicBezTo>
                  <a:cubicBezTo>
                    <a:pt x="1240409" y="928243"/>
                    <a:pt x="1226947" y="1024509"/>
                    <a:pt x="1226947" y="1124204"/>
                  </a:cubicBezTo>
                  <a:cubicBezTo>
                    <a:pt x="1223645" y="1323594"/>
                    <a:pt x="1226947" y="1522984"/>
                    <a:pt x="1230249" y="1739519"/>
                  </a:cubicBezTo>
                  <a:cubicBezTo>
                    <a:pt x="1257046" y="1722374"/>
                    <a:pt x="1267079" y="1715516"/>
                    <a:pt x="1273810" y="1708531"/>
                  </a:cubicBezTo>
                  <a:cubicBezTo>
                    <a:pt x="1491742" y="1519428"/>
                    <a:pt x="1558798" y="1141349"/>
                    <a:pt x="1417955" y="886968"/>
                  </a:cubicBezTo>
                  <a:cubicBezTo>
                    <a:pt x="1340866" y="752856"/>
                    <a:pt x="1253617" y="625729"/>
                    <a:pt x="1273810" y="446913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0387143" y="-2382"/>
            <a:ext cx="1035224" cy="137898"/>
            <a:chOff x="0" y="0"/>
            <a:chExt cx="1380298" cy="18386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1804898" y="-4762"/>
            <a:ext cx="1035224" cy="137898"/>
            <a:chOff x="0" y="0"/>
            <a:chExt cx="1380298" cy="18386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" name="Group 8"/>
          <p:cNvGrpSpPr/>
          <p:nvPr/>
        </p:nvGrpSpPr>
        <p:grpSpPr>
          <a:xfrm rot="-10800000">
            <a:off x="13222653" y="-2382"/>
            <a:ext cx="1035224" cy="137898"/>
            <a:chOff x="0" y="0"/>
            <a:chExt cx="1380298" cy="18386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14640408" y="-4762"/>
            <a:ext cx="1035224" cy="137898"/>
            <a:chOff x="0" y="0"/>
            <a:chExt cx="1380298" cy="18386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0" y="10170498"/>
            <a:ext cx="18288000" cy="137160"/>
            <a:chOff x="0" y="0"/>
            <a:chExt cx="24384000" cy="1828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384000" cy="182880"/>
            </a:xfrm>
            <a:custGeom>
              <a:avLst/>
              <a:gdLst/>
              <a:ahLst/>
              <a:cxnLst/>
              <a:rect l="l" t="t" r="r" b="b"/>
              <a:pathLst>
                <a:path w="24384000" h="182880">
                  <a:moveTo>
                    <a:pt x="0" y="0"/>
                  </a:moveTo>
                  <a:lnTo>
                    <a:pt x="24384000" y="0"/>
                  </a:lnTo>
                  <a:lnTo>
                    <a:pt x="243840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45053" y="9034166"/>
            <a:ext cx="1269206" cy="1204913"/>
            <a:chOff x="0" y="0"/>
            <a:chExt cx="1692274" cy="1606550"/>
          </a:xfrm>
        </p:grpSpPr>
        <p:sp>
          <p:nvSpPr>
            <p:cNvPr id="15" name="Freeform 15"/>
            <p:cNvSpPr/>
            <p:nvPr/>
          </p:nvSpPr>
          <p:spPr>
            <a:xfrm>
              <a:off x="254" y="0"/>
              <a:ext cx="1691894" cy="1610487"/>
            </a:xfrm>
            <a:custGeom>
              <a:avLst/>
              <a:gdLst/>
              <a:ahLst/>
              <a:cxnLst/>
              <a:rect l="l" t="t" r="r" b="b"/>
              <a:pathLst>
                <a:path w="1691894" h="1610487">
                  <a:moveTo>
                    <a:pt x="449326" y="488061"/>
                  </a:moveTo>
                  <a:cubicBezTo>
                    <a:pt x="665607" y="419735"/>
                    <a:pt x="861060" y="491871"/>
                    <a:pt x="1058291" y="564007"/>
                  </a:cubicBezTo>
                  <a:cubicBezTo>
                    <a:pt x="1101979" y="579247"/>
                    <a:pt x="1145540" y="596265"/>
                    <a:pt x="1189228" y="611505"/>
                  </a:cubicBezTo>
                  <a:cubicBezTo>
                    <a:pt x="1229106" y="626745"/>
                    <a:pt x="1261364" y="619125"/>
                    <a:pt x="1286002" y="586867"/>
                  </a:cubicBezTo>
                  <a:cubicBezTo>
                    <a:pt x="1361948" y="489966"/>
                    <a:pt x="1498473" y="529844"/>
                    <a:pt x="1551559" y="596392"/>
                  </a:cubicBezTo>
                  <a:cubicBezTo>
                    <a:pt x="1572387" y="626745"/>
                    <a:pt x="1587627" y="659003"/>
                    <a:pt x="1576197" y="695198"/>
                  </a:cubicBezTo>
                  <a:cubicBezTo>
                    <a:pt x="1564767" y="729361"/>
                    <a:pt x="1580007" y="752221"/>
                    <a:pt x="1604645" y="769239"/>
                  </a:cubicBezTo>
                  <a:cubicBezTo>
                    <a:pt x="1612265" y="774954"/>
                    <a:pt x="1621663" y="780669"/>
                    <a:pt x="1631188" y="784479"/>
                  </a:cubicBezTo>
                  <a:cubicBezTo>
                    <a:pt x="1669161" y="799719"/>
                    <a:pt x="1691894" y="822452"/>
                    <a:pt x="1686179" y="868045"/>
                  </a:cubicBezTo>
                  <a:cubicBezTo>
                    <a:pt x="1678559" y="911733"/>
                    <a:pt x="1646301" y="951611"/>
                    <a:pt x="1602740" y="953516"/>
                  </a:cubicBezTo>
                  <a:cubicBezTo>
                    <a:pt x="1551559" y="957326"/>
                    <a:pt x="1500251" y="949706"/>
                    <a:pt x="1449070" y="943991"/>
                  </a:cubicBezTo>
                  <a:cubicBezTo>
                    <a:pt x="1435735" y="943991"/>
                    <a:pt x="1422527" y="936371"/>
                    <a:pt x="1411097" y="932561"/>
                  </a:cubicBezTo>
                  <a:cubicBezTo>
                    <a:pt x="1395857" y="1004697"/>
                    <a:pt x="1380744" y="1074928"/>
                    <a:pt x="1369314" y="1147191"/>
                  </a:cubicBezTo>
                  <a:cubicBezTo>
                    <a:pt x="1365504" y="1166241"/>
                    <a:pt x="1376934" y="1188974"/>
                    <a:pt x="1384554" y="1207897"/>
                  </a:cubicBezTo>
                  <a:cubicBezTo>
                    <a:pt x="1405382" y="1253490"/>
                    <a:pt x="1430147" y="1297178"/>
                    <a:pt x="1447165" y="1344676"/>
                  </a:cubicBezTo>
                  <a:cubicBezTo>
                    <a:pt x="1458595" y="1375029"/>
                    <a:pt x="1475613" y="1390269"/>
                    <a:pt x="1507871" y="1397889"/>
                  </a:cubicBezTo>
                  <a:cubicBezTo>
                    <a:pt x="1566672" y="1409319"/>
                    <a:pt x="1598930" y="1458595"/>
                    <a:pt x="1587500" y="1511808"/>
                  </a:cubicBezTo>
                  <a:cubicBezTo>
                    <a:pt x="1577975" y="1547876"/>
                    <a:pt x="1532509" y="1580134"/>
                    <a:pt x="1477518" y="1585849"/>
                  </a:cubicBezTo>
                  <a:cubicBezTo>
                    <a:pt x="1409192" y="1593469"/>
                    <a:pt x="1344676" y="1587754"/>
                    <a:pt x="1304925" y="1511808"/>
                  </a:cubicBezTo>
                  <a:cubicBezTo>
                    <a:pt x="1287907" y="1559306"/>
                    <a:pt x="1257554" y="1580134"/>
                    <a:pt x="1219581" y="1587754"/>
                  </a:cubicBezTo>
                  <a:cubicBezTo>
                    <a:pt x="1181608" y="1595374"/>
                    <a:pt x="1139952" y="1604899"/>
                    <a:pt x="1103884" y="1595374"/>
                  </a:cubicBezTo>
                  <a:cubicBezTo>
                    <a:pt x="1073531" y="1587754"/>
                    <a:pt x="1045083" y="1557401"/>
                    <a:pt x="1026160" y="1528953"/>
                  </a:cubicBezTo>
                  <a:cubicBezTo>
                    <a:pt x="963549" y="1426464"/>
                    <a:pt x="921766" y="1314323"/>
                    <a:pt x="893318" y="1192784"/>
                  </a:cubicBezTo>
                  <a:cubicBezTo>
                    <a:pt x="862965" y="1263015"/>
                    <a:pt x="834517" y="1333373"/>
                    <a:pt x="806069" y="1399794"/>
                  </a:cubicBezTo>
                  <a:cubicBezTo>
                    <a:pt x="851662" y="1422527"/>
                    <a:pt x="895223" y="1443482"/>
                    <a:pt x="938911" y="1466215"/>
                  </a:cubicBezTo>
                  <a:cubicBezTo>
                    <a:pt x="955929" y="1475740"/>
                    <a:pt x="974979" y="1488948"/>
                    <a:pt x="984504" y="1504188"/>
                  </a:cubicBezTo>
                  <a:cubicBezTo>
                    <a:pt x="995934" y="1523238"/>
                    <a:pt x="1007237" y="1547876"/>
                    <a:pt x="1005332" y="1566799"/>
                  </a:cubicBezTo>
                  <a:cubicBezTo>
                    <a:pt x="1001522" y="1597152"/>
                    <a:pt x="971169" y="1610487"/>
                    <a:pt x="944626" y="1606677"/>
                  </a:cubicBezTo>
                  <a:cubicBezTo>
                    <a:pt x="876300" y="1599057"/>
                    <a:pt x="809879" y="1587627"/>
                    <a:pt x="743585" y="1572514"/>
                  </a:cubicBezTo>
                  <a:cubicBezTo>
                    <a:pt x="709422" y="1564894"/>
                    <a:pt x="673354" y="1553464"/>
                    <a:pt x="641096" y="1536446"/>
                  </a:cubicBezTo>
                  <a:cubicBezTo>
                    <a:pt x="582295" y="1507998"/>
                    <a:pt x="563372" y="1464310"/>
                    <a:pt x="584200" y="1401572"/>
                  </a:cubicBezTo>
                  <a:cubicBezTo>
                    <a:pt x="610743" y="1321816"/>
                    <a:pt x="644906" y="1242060"/>
                    <a:pt x="675259" y="1160399"/>
                  </a:cubicBezTo>
                  <a:cubicBezTo>
                    <a:pt x="641096" y="1135761"/>
                    <a:pt x="603123" y="1110996"/>
                    <a:pt x="561467" y="1080643"/>
                  </a:cubicBezTo>
                  <a:cubicBezTo>
                    <a:pt x="546227" y="1205992"/>
                    <a:pt x="445770" y="1249680"/>
                    <a:pt x="358521" y="1304671"/>
                  </a:cubicBezTo>
                  <a:cubicBezTo>
                    <a:pt x="335788" y="1319911"/>
                    <a:pt x="312928" y="1331214"/>
                    <a:pt x="286385" y="1344549"/>
                  </a:cubicBezTo>
                  <a:cubicBezTo>
                    <a:pt x="301625" y="1365377"/>
                    <a:pt x="316738" y="1386332"/>
                    <a:pt x="328168" y="1407160"/>
                  </a:cubicBezTo>
                  <a:cubicBezTo>
                    <a:pt x="352806" y="1452753"/>
                    <a:pt x="352806" y="1486916"/>
                    <a:pt x="328168" y="1513459"/>
                  </a:cubicBezTo>
                  <a:cubicBezTo>
                    <a:pt x="303530" y="1538097"/>
                    <a:pt x="257937" y="1545717"/>
                    <a:pt x="220091" y="1521079"/>
                  </a:cubicBezTo>
                  <a:cubicBezTo>
                    <a:pt x="170815" y="1486916"/>
                    <a:pt x="125222" y="1450848"/>
                    <a:pt x="83439" y="1409065"/>
                  </a:cubicBezTo>
                  <a:cubicBezTo>
                    <a:pt x="0" y="1325499"/>
                    <a:pt x="1905" y="1298956"/>
                    <a:pt x="92964" y="1224915"/>
                  </a:cubicBezTo>
                  <a:cubicBezTo>
                    <a:pt x="157480" y="1169797"/>
                    <a:pt x="225806" y="1118616"/>
                    <a:pt x="292227" y="1067308"/>
                  </a:cubicBezTo>
                  <a:cubicBezTo>
                    <a:pt x="282702" y="1006602"/>
                    <a:pt x="273304" y="947674"/>
                    <a:pt x="265684" y="888746"/>
                  </a:cubicBezTo>
                  <a:cubicBezTo>
                    <a:pt x="252349" y="774827"/>
                    <a:pt x="269494" y="670306"/>
                    <a:pt x="337820" y="571627"/>
                  </a:cubicBezTo>
                  <a:cubicBezTo>
                    <a:pt x="362458" y="535559"/>
                    <a:pt x="364363" y="480441"/>
                    <a:pt x="368173" y="434848"/>
                  </a:cubicBezTo>
                  <a:cubicBezTo>
                    <a:pt x="368173" y="417703"/>
                    <a:pt x="349250" y="394970"/>
                    <a:pt x="334010" y="379730"/>
                  </a:cubicBezTo>
                  <a:cubicBezTo>
                    <a:pt x="318770" y="364490"/>
                    <a:pt x="297942" y="356997"/>
                    <a:pt x="280924" y="343662"/>
                  </a:cubicBezTo>
                  <a:cubicBezTo>
                    <a:pt x="212598" y="298069"/>
                    <a:pt x="193675" y="244856"/>
                    <a:pt x="218313" y="165100"/>
                  </a:cubicBezTo>
                  <a:cubicBezTo>
                    <a:pt x="222123" y="151765"/>
                    <a:pt x="227838" y="140462"/>
                    <a:pt x="229743" y="129032"/>
                  </a:cubicBezTo>
                  <a:cubicBezTo>
                    <a:pt x="235458" y="98679"/>
                    <a:pt x="225933" y="81534"/>
                    <a:pt x="193675" y="79629"/>
                  </a:cubicBezTo>
                  <a:cubicBezTo>
                    <a:pt x="176657" y="79629"/>
                    <a:pt x="159512" y="79629"/>
                    <a:pt x="140589" y="79629"/>
                  </a:cubicBezTo>
                  <a:cubicBezTo>
                    <a:pt x="114046" y="79629"/>
                    <a:pt x="94996" y="68199"/>
                    <a:pt x="93218" y="37846"/>
                  </a:cubicBezTo>
                  <a:cubicBezTo>
                    <a:pt x="88900" y="7620"/>
                    <a:pt x="111633" y="0"/>
                    <a:pt x="132588" y="0"/>
                  </a:cubicBezTo>
                  <a:cubicBezTo>
                    <a:pt x="166751" y="0"/>
                    <a:pt x="199009" y="0"/>
                    <a:pt x="231267" y="7620"/>
                  </a:cubicBezTo>
                  <a:cubicBezTo>
                    <a:pt x="290068" y="22860"/>
                    <a:pt x="320421" y="79756"/>
                    <a:pt x="305308" y="140589"/>
                  </a:cubicBezTo>
                  <a:cubicBezTo>
                    <a:pt x="274955" y="252603"/>
                    <a:pt x="278765" y="258318"/>
                    <a:pt x="379349" y="317246"/>
                  </a:cubicBezTo>
                  <a:cubicBezTo>
                    <a:pt x="428625" y="345694"/>
                    <a:pt x="449580" y="387477"/>
                    <a:pt x="449580" y="442595"/>
                  </a:cubicBezTo>
                  <a:cubicBezTo>
                    <a:pt x="449580" y="457835"/>
                    <a:pt x="449580" y="472948"/>
                    <a:pt x="449580" y="488188"/>
                  </a:cubicBezTo>
                  <a:close/>
                  <a:moveTo>
                    <a:pt x="1603121" y="864235"/>
                  </a:moveTo>
                  <a:cubicBezTo>
                    <a:pt x="1586103" y="854710"/>
                    <a:pt x="1574673" y="847090"/>
                    <a:pt x="1563243" y="839597"/>
                  </a:cubicBezTo>
                  <a:cubicBezTo>
                    <a:pt x="1512062" y="803529"/>
                    <a:pt x="1479804" y="761746"/>
                    <a:pt x="1498727" y="691515"/>
                  </a:cubicBezTo>
                  <a:cubicBezTo>
                    <a:pt x="1502537" y="674370"/>
                    <a:pt x="1487297" y="645922"/>
                    <a:pt x="1472184" y="632587"/>
                  </a:cubicBezTo>
                  <a:cubicBezTo>
                    <a:pt x="1430401" y="594614"/>
                    <a:pt x="1375410" y="598424"/>
                    <a:pt x="1337437" y="644017"/>
                  </a:cubicBezTo>
                  <a:cubicBezTo>
                    <a:pt x="1284351" y="706628"/>
                    <a:pt x="1223645" y="712343"/>
                    <a:pt x="1151509" y="683895"/>
                  </a:cubicBezTo>
                  <a:cubicBezTo>
                    <a:pt x="1079246" y="653288"/>
                    <a:pt x="1007110" y="626618"/>
                    <a:pt x="933196" y="601980"/>
                  </a:cubicBezTo>
                  <a:cubicBezTo>
                    <a:pt x="809879" y="562102"/>
                    <a:pt x="684657" y="524129"/>
                    <a:pt x="551815" y="544957"/>
                  </a:cubicBezTo>
                  <a:cubicBezTo>
                    <a:pt x="458851" y="560197"/>
                    <a:pt x="390525" y="605663"/>
                    <a:pt x="362077" y="700659"/>
                  </a:cubicBezTo>
                  <a:cubicBezTo>
                    <a:pt x="324104" y="818388"/>
                    <a:pt x="343154" y="936117"/>
                    <a:pt x="375412" y="1050036"/>
                  </a:cubicBezTo>
                  <a:cubicBezTo>
                    <a:pt x="384937" y="1086104"/>
                    <a:pt x="377317" y="1107059"/>
                    <a:pt x="348869" y="1127887"/>
                  </a:cubicBezTo>
                  <a:cubicBezTo>
                    <a:pt x="303276" y="1158240"/>
                    <a:pt x="259715" y="1190498"/>
                    <a:pt x="217932" y="1224788"/>
                  </a:cubicBezTo>
                  <a:cubicBezTo>
                    <a:pt x="179959" y="1253236"/>
                    <a:pt x="143891" y="1287399"/>
                    <a:pt x="102235" y="1323594"/>
                  </a:cubicBezTo>
                  <a:cubicBezTo>
                    <a:pt x="153416" y="1367282"/>
                    <a:pt x="199009" y="1407160"/>
                    <a:pt x="242570" y="1445133"/>
                  </a:cubicBezTo>
                  <a:cubicBezTo>
                    <a:pt x="246380" y="1441323"/>
                    <a:pt x="250190" y="1437513"/>
                    <a:pt x="254000" y="1433703"/>
                  </a:cubicBezTo>
                  <a:cubicBezTo>
                    <a:pt x="235077" y="1412875"/>
                    <a:pt x="219837" y="1391920"/>
                    <a:pt x="200914" y="1371092"/>
                  </a:cubicBezTo>
                  <a:cubicBezTo>
                    <a:pt x="166751" y="1335024"/>
                    <a:pt x="170561" y="1314069"/>
                    <a:pt x="214249" y="1289431"/>
                  </a:cubicBezTo>
                  <a:cubicBezTo>
                    <a:pt x="278765" y="1255268"/>
                    <a:pt x="343281" y="1217295"/>
                    <a:pt x="407797" y="1179322"/>
                  </a:cubicBezTo>
                  <a:cubicBezTo>
                    <a:pt x="455168" y="1150874"/>
                    <a:pt x="481838" y="1109091"/>
                    <a:pt x="483743" y="1052068"/>
                  </a:cubicBezTo>
                  <a:cubicBezTo>
                    <a:pt x="485648" y="1014095"/>
                    <a:pt x="485648" y="976122"/>
                    <a:pt x="487553" y="938149"/>
                  </a:cubicBezTo>
                  <a:cubicBezTo>
                    <a:pt x="489458" y="909701"/>
                    <a:pt x="476123" y="873633"/>
                    <a:pt x="521716" y="867918"/>
                  </a:cubicBezTo>
                  <a:cubicBezTo>
                    <a:pt x="552069" y="864108"/>
                    <a:pt x="561594" y="881253"/>
                    <a:pt x="563499" y="936244"/>
                  </a:cubicBezTo>
                  <a:cubicBezTo>
                    <a:pt x="565404" y="960882"/>
                    <a:pt x="559689" y="989457"/>
                    <a:pt x="588137" y="1006475"/>
                  </a:cubicBezTo>
                  <a:cubicBezTo>
                    <a:pt x="626110" y="1029208"/>
                    <a:pt x="662178" y="1057783"/>
                    <a:pt x="698119" y="1080516"/>
                  </a:cubicBezTo>
                  <a:cubicBezTo>
                    <a:pt x="785368" y="1133729"/>
                    <a:pt x="783463" y="1131824"/>
                    <a:pt x="741807" y="1222883"/>
                  </a:cubicBezTo>
                  <a:cubicBezTo>
                    <a:pt x="707644" y="1296924"/>
                    <a:pt x="679196" y="1372870"/>
                    <a:pt x="645033" y="1456436"/>
                  </a:cubicBezTo>
                  <a:cubicBezTo>
                    <a:pt x="719074" y="1479169"/>
                    <a:pt x="785368" y="1500124"/>
                    <a:pt x="851789" y="1520952"/>
                  </a:cubicBezTo>
                  <a:cubicBezTo>
                    <a:pt x="853694" y="1517142"/>
                    <a:pt x="855599" y="1513332"/>
                    <a:pt x="855599" y="1509522"/>
                  </a:cubicBezTo>
                  <a:cubicBezTo>
                    <a:pt x="830961" y="1499997"/>
                    <a:pt x="806323" y="1488694"/>
                    <a:pt x="781558" y="1477264"/>
                  </a:cubicBezTo>
                  <a:cubicBezTo>
                    <a:pt x="734187" y="1458214"/>
                    <a:pt x="717042" y="1422146"/>
                    <a:pt x="734187" y="1374775"/>
                  </a:cubicBezTo>
                  <a:cubicBezTo>
                    <a:pt x="739902" y="1355725"/>
                    <a:pt x="749427" y="1338707"/>
                    <a:pt x="755015" y="1321562"/>
                  </a:cubicBezTo>
                  <a:cubicBezTo>
                    <a:pt x="779653" y="1260856"/>
                    <a:pt x="802386" y="1200023"/>
                    <a:pt x="823341" y="1137412"/>
                  </a:cubicBezTo>
                  <a:cubicBezTo>
                    <a:pt x="829056" y="1124077"/>
                    <a:pt x="823341" y="1103249"/>
                    <a:pt x="815721" y="1089914"/>
                  </a:cubicBezTo>
                  <a:cubicBezTo>
                    <a:pt x="773938" y="1021588"/>
                    <a:pt x="732282" y="955040"/>
                    <a:pt x="658241" y="915162"/>
                  </a:cubicBezTo>
                  <a:cubicBezTo>
                    <a:pt x="639318" y="903732"/>
                    <a:pt x="618363" y="886714"/>
                    <a:pt x="639318" y="860044"/>
                  </a:cubicBezTo>
                  <a:cubicBezTo>
                    <a:pt x="656336" y="835406"/>
                    <a:pt x="681101" y="833501"/>
                    <a:pt x="703834" y="852424"/>
                  </a:cubicBezTo>
                  <a:cubicBezTo>
                    <a:pt x="770255" y="903732"/>
                    <a:pt x="847979" y="932180"/>
                    <a:pt x="929640" y="947420"/>
                  </a:cubicBezTo>
                  <a:cubicBezTo>
                    <a:pt x="1024509" y="964565"/>
                    <a:pt x="1018794" y="975868"/>
                    <a:pt x="997966" y="1053719"/>
                  </a:cubicBezTo>
                  <a:cubicBezTo>
                    <a:pt x="986536" y="1095502"/>
                    <a:pt x="967613" y="1143000"/>
                    <a:pt x="975233" y="1182878"/>
                  </a:cubicBezTo>
                  <a:cubicBezTo>
                    <a:pt x="997966" y="1289177"/>
                    <a:pt x="1034034" y="1391793"/>
                    <a:pt x="1090930" y="1484757"/>
                  </a:cubicBezTo>
                  <a:cubicBezTo>
                    <a:pt x="1121283" y="1534160"/>
                    <a:pt x="1168654" y="1537970"/>
                    <a:pt x="1216152" y="1496187"/>
                  </a:cubicBezTo>
                  <a:cubicBezTo>
                    <a:pt x="1202817" y="1492377"/>
                    <a:pt x="1189609" y="1486662"/>
                    <a:pt x="1178179" y="1486662"/>
                  </a:cubicBezTo>
                  <a:cubicBezTo>
                    <a:pt x="1136396" y="1486662"/>
                    <a:pt x="1109853" y="1463929"/>
                    <a:pt x="1096645" y="1425956"/>
                  </a:cubicBezTo>
                  <a:cubicBezTo>
                    <a:pt x="1073912" y="1365250"/>
                    <a:pt x="1049274" y="1304417"/>
                    <a:pt x="1028319" y="1241806"/>
                  </a:cubicBezTo>
                  <a:cubicBezTo>
                    <a:pt x="1024509" y="1228471"/>
                    <a:pt x="1020699" y="1207643"/>
                    <a:pt x="1026414" y="1196213"/>
                  </a:cubicBezTo>
                  <a:cubicBezTo>
                    <a:pt x="1041654" y="1160145"/>
                    <a:pt x="1062482" y="1127887"/>
                    <a:pt x="1085215" y="1095629"/>
                  </a:cubicBezTo>
                  <a:cubicBezTo>
                    <a:pt x="1090930" y="1088009"/>
                    <a:pt x="1104138" y="1082294"/>
                    <a:pt x="1113663" y="1080389"/>
                  </a:cubicBezTo>
                  <a:cubicBezTo>
                    <a:pt x="1144016" y="1078484"/>
                    <a:pt x="1174369" y="1078484"/>
                    <a:pt x="1204722" y="1076579"/>
                  </a:cubicBezTo>
                  <a:cubicBezTo>
                    <a:pt x="1236980" y="1074674"/>
                    <a:pt x="1253998" y="1088009"/>
                    <a:pt x="1253998" y="1122172"/>
                  </a:cubicBezTo>
                  <a:cubicBezTo>
                    <a:pt x="1255903" y="1152525"/>
                    <a:pt x="1250188" y="1186688"/>
                    <a:pt x="1261618" y="1213358"/>
                  </a:cubicBezTo>
                  <a:cubicBezTo>
                    <a:pt x="1295781" y="1300734"/>
                    <a:pt x="1333754" y="1388110"/>
                    <a:pt x="1375410" y="1471676"/>
                  </a:cubicBezTo>
                  <a:cubicBezTo>
                    <a:pt x="1398143" y="1519174"/>
                    <a:pt x="1472184" y="1522984"/>
                    <a:pt x="1513840" y="1481201"/>
                  </a:cubicBezTo>
                  <a:cubicBezTo>
                    <a:pt x="1493012" y="1475486"/>
                    <a:pt x="1475867" y="1465961"/>
                    <a:pt x="1456944" y="1465961"/>
                  </a:cubicBezTo>
                  <a:cubicBezTo>
                    <a:pt x="1418971" y="1467866"/>
                    <a:pt x="1405763" y="1446911"/>
                    <a:pt x="1392428" y="1416558"/>
                  </a:cubicBezTo>
                  <a:cubicBezTo>
                    <a:pt x="1367790" y="1357630"/>
                    <a:pt x="1341247" y="1298829"/>
                    <a:pt x="1310894" y="1241806"/>
                  </a:cubicBezTo>
                  <a:cubicBezTo>
                    <a:pt x="1288161" y="1198118"/>
                    <a:pt x="1288161" y="1154430"/>
                    <a:pt x="1295654" y="1106932"/>
                  </a:cubicBezTo>
                  <a:cubicBezTo>
                    <a:pt x="1307084" y="1044321"/>
                    <a:pt x="1312672" y="981583"/>
                    <a:pt x="1322197" y="920877"/>
                  </a:cubicBezTo>
                  <a:cubicBezTo>
                    <a:pt x="1326007" y="905637"/>
                    <a:pt x="1331722" y="888619"/>
                    <a:pt x="1343025" y="879094"/>
                  </a:cubicBezTo>
                  <a:cubicBezTo>
                    <a:pt x="1373378" y="852551"/>
                    <a:pt x="1405636" y="839216"/>
                    <a:pt x="1447419" y="858266"/>
                  </a:cubicBezTo>
                  <a:cubicBezTo>
                    <a:pt x="1464437" y="867791"/>
                    <a:pt x="1485392" y="873506"/>
                    <a:pt x="1504315" y="875411"/>
                  </a:cubicBezTo>
                  <a:cubicBezTo>
                    <a:pt x="1534668" y="879221"/>
                    <a:pt x="1568831" y="892556"/>
                    <a:pt x="1602994" y="863981"/>
                  </a:cubicBezTo>
                  <a:close/>
                  <a:moveTo>
                    <a:pt x="1176020" y="1162177"/>
                  </a:moveTo>
                  <a:cubicBezTo>
                    <a:pt x="1122934" y="1160272"/>
                    <a:pt x="1096391" y="1198245"/>
                    <a:pt x="1113409" y="1243838"/>
                  </a:cubicBezTo>
                  <a:cubicBezTo>
                    <a:pt x="1124839" y="1274191"/>
                    <a:pt x="1136142" y="1304544"/>
                    <a:pt x="1147572" y="1335024"/>
                  </a:cubicBezTo>
                  <a:cubicBezTo>
                    <a:pt x="1160907" y="1380617"/>
                    <a:pt x="1176020" y="1424305"/>
                    <a:pt x="1236726" y="1418590"/>
                  </a:cubicBezTo>
                  <a:cubicBezTo>
                    <a:pt x="1242441" y="1418590"/>
                    <a:pt x="1248156" y="1422400"/>
                    <a:pt x="1253744" y="1424305"/>
                  </a:cubicBezTo>
                  <a:cubicBezTo>
                    <a:pt x="1234821" y="1333119"/>
                    <a:pt x="1166495" y="1259078"/>
                    <a:pt x="1176020" y="1162304"/>
                  </a:cubicBezTo>
                  <a:close/>
                  <a:moveTo>
                    <a:pt x="904748" y="1084326"/>
                  </a:moveTo>
                  <a:cubicBezTo>
                    <a:pt x="910463" y="1063498"/>
                    <a:pt x="914273" y="1046353"/>
                    <a:pt x="919988" y="1027303"/>
                  </a:cubicBezTo>
                  <a:cubicBezTo>
                    <a:pt x="901065" y="1021588"/>
                    <a:pt x="883920" y="1017778"/>
                    <a:pt x="863092" y="1012063"/>
                  </a:cubicBezTo>
                  <a:cubicBezTo>
                    <a:pt x="878332" y="1038606"/>
                    <a:pt x="889635" y="1059561"/>
                    <a:pt x="904875" y="108419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8100000">
            <a:off x="-144320" y="97461"/>
            <a:ext cx="2152581" cy="1511680"/>
            <a:chOff x="0" y="0"/>
            <a:chExt cx="2870108" cy="201557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870200" cy="2015490"/>
            </a:xfrm>
            <a:custGeom>
              <a:avLst/>
              <a:gdLst/>
              <a:ahLst/>
              <a:cxnLst/>
              <a:rect l="l" t="t" r="r" b="b"/>
              <a:pathLst>
                <a:path w="2870200" h="2015490">
                  <a:moveTo>
                    <a:pt x="1808607" y="497586"/>
                  </a:moveTo>
                  <a:cubicBezTo>
                    <a:pt x="1707388" y="393827"/>
                    <a:pt x="1602613" y="307848"/>
                    <a:pt x="1469898" y="264922"/>
                  </a:cubicBezTo>
                  <a:cubicBezTo>
                    <a:pt x="1445514" y="257810"/>
                    <a:pt x="1400048" y="264922"/>
                    <a:pt x="1386078" y="282829"/>
                  </a:cubicBezTo>
                  <a:cubicBezTo>
                    <a:pt x="1368679" y="304292"/>
                    <a:pt x="1372108" y="343662"/>
                    <a:pt x="1375664" y="375920"/>
                  </a:cubicBezTo>
                  <a:cubicBezTo>
                    <a:pt x="1382649" y="429641"/>
                    <a:pt x="1396619" y="483362"/>
                    <a:pt x="1400048" y="537083"/>
                  </a:cubicBezTo>
                  <a:cubicBezTo>
                    <a:pt x="1208151" y="264922"/>
                    <a:pt x="939292" y="114554"/>
                    <a:pt x="628523" y="50165"/>
                  </a:cubicBezTo>
                  <a:cubicBezTo>
                    <a:pt x="460883" y="14351"/>
                    <a:pt x="282829" y="10795"/>
                    <a:pt x="111760" y="0"/>
                  </a:cubicBezTo>
                  <a:cubicBezTo>
                    <a:pt x="76835" y="0"/>
                    <a:pt x="20955" y="21463"/>
                    <a:pt x="10414" y="46482"/>
                  </a:cubicBezTo>
                  <a:cubicBezTo>
                    <a:pt x="0" y="75184"/>
                    <a:pt x="17399" y="128778"/>
                    <a:pt x="38354" y="157480"/>
                  </a:cubicBezTo>
                  <a:cubicBezTo>
                    <a:pt x="178054" y="354330"/>
                    <a:pt x="244348" y="576326"/>
                    <a:pt x="251333" y="816229"/>
                  </a:cubicBezTo>
                  <a:cubicBezTo>
                    <a:pt x="258318" y="1038225"/>
                    <a:pt x="296672" y="1252982"/>
                    <a:pt x="411988" y="1442720"/>
                  </a:cubicBezTo>
                  <a:cubicBezTo>
                    <a:pt x="576072" y="1718437"/>
                    <a:pt x="830961" y="1865122"/>
                    <a:pt x="1124331" y="1940306"/>
                  </a:cubicBezTo>
                  <a:cubicBezTo>
                    <a:pt x="1295400" y="1979676"/>
                    <a:pt x="1470025" y="1997583"/>
                    <a:pt x="1648079" y="2011934"/>
                  </a:cubicBezTo>
                  <a:cubicBezTo>
                    <a:pt x="1703959" y="2015490"/>
                    <a:pt x="1766824" y="1979676"/>
                    <a:pt x="1826133" y="1958213"/>
                  </a:cubicBezTo>
                  <a:cubicBezTo>
                    <a:pt x="2049653" y="1883029"/>
                    <a:pt x="2259076" y="1789938"/>
                    <a:pt x="2433701" y="1625219"/>
                  </a:cubicBezTo>
                  <a:cubicBezTo>
                    <a:pt x="2650236" y="1421130"/>
                    <a:pt x="2716530" y="1167003"/>
                    <a:pt x="2695575" y="873379"/>
                  </a:cubicBezTo>
                  <a:cubicBezTo>
                    <a:pt x="2685161" y="740918"/>
                    <a:pt x="2681605" y="608457"/>
                    <a:pt x="2685161" y="475996"/>
                  </a:cubicBezTo>
                  <a:cubicBezTo>
                    <a:pt x="2692146" y="397256"/>
                    <a:pt x="2744470" y="336423"/>
                    <a:pt x="2814320" y="289814"/>
                  </a:cubicBezTo>
                  <a:cubicBezTo>
                    <a:pt x="2842260" y="268351"/>
                    <a:pt x="2870200" y="221742"/>
                    <a:pt x="2866644" y="189611"/>
                  </a:cubicBezTo>
                  <a:cubicBezTo>
                    <a:pt x="2866644" y="132334"/>
                    <a:pt x="2814320" y="135890"/>
                    <a:pt x="2768854" y="139446"/>
                  </a:cubicBezTo>
                  <a:cubicBezTo>
                    <a:pt x="2419731" y="168148"/>
                    <a:pt x="2094992" y="268351"/>
                    <a:pt x="1808607" y="497459"/>
                  </a:cubicBezTo>
                  <a:close/>
                  <a:moveTo>
                    <a:pt x="1176655" y="1217168"/>
                  </a:moveTo>
                  <a:cubicBezTo>
                    <a:pt x="1155700" y="1195705"/>
                    <a:pt x="1145286" y="1188466"/>
                    <a:pt x="1138301" y="1174242"/>
                  </a:cubicBezTo>
                  <a:cubicBezTo>
                    <a:pt x="995172" y="945134"/>
                    <a:pt x="851916" y="716026"/>
                    <a:pt x="712343" y="483362"/>
                  </a:cubicBezTo>
                  <a:cubicBezTo>
                    <a:pt x="684403" y="440436"/>
                    <a:pt x="656463" y="408178"/>
                    <a:pt x="607568" y="429641"/>
                  </a:cubicBezTo>
                  <a:cubicBezTo>
                    <a:pt x="555244" y="454660"/>
                    <a:pt x="551688" y="501269"/>
                    <a:pt x="579628" y="551307"/>
                  </a:cubicBezTo>
                  <a:cubicBezTo>
                    <a:pt x="705358" y="801878"/>
                    <a:pt x="844931" y="1041781"/>
                    <a:pt x="1019556" y="1260221"/>
                  </a:cubicBezTo>
                  <a:cubicBezTo>
                    <a:pt x="1082421" y="1338961"/>
                    <a:pt x="1155700" y="1407033"/>
                    <a:pt x="1204595" y="1492885"/>
                  </a:cubicBezTo>
                  <a:cubicBezTo>
                    <a:pt x="1270889" y="1603883"/>
                    <a:pt x="1316355" y="1725549"/>
                    <a:pt x="1372235" y="1840103"/>
                  </a:cubicBezTo>
                  <a:cubicBezTo>
                    <a:pt x="1229106" y="1822196"/>
                    <a:pt x="1078992" y="1782826"/>
                    <a:pt x="935736" y="1714754"/>
                  </a:cubicBezTo>
                  <a:cubicBezTo>
                    <a:pt x="600583" y="1553591"/>
                    <a:pt x="418973" y="1278001"/>
                    <a:pt x="398018" y="902081"/>
                  </a:cubicBezTo>
                  <a:cubicBezTo>
                    <a:pt x="384048" y="644271"/>
                    <a:pt x="356108" y="393700"/>
                    <a:pt x="219964" y="171704"/>
                  </a:cubicBezTo>
                  <a:cubicBezTo>
                    <a:pt x="216535" y="164592"/>
                    <a:pt x="219964" y="157353"/>
                    <a:pt x="219964" y="150241"/>
                  </a:cubicBezTo>
                  <a:cubicBezTo>
                    <a:pt x="432943" y="150241"/>
                    <a:pt x="635508" y="182499"/>
                    <a:pt x="830961" y="268351"/>
                  </a:cubicBezTo>
                  <a:cubicBezTo>
                    <a:pt x="1033526" y="354330"/>
                    <a:pt x="1197610" y="483108"/>
                    <a:pt x="1302385" y="680085"/>
                  </a:cubicBezTo>
                  <a:cubicBezTo>
                    <a:pt x="1319784" y="715899"/>
                    <a:pt x="1326769" y="744474"/>
                    <a:pt x="1302385" y="780288"/>
                  </a:cubicBezTo>
                  <a:cubicBezTo>
                    <a:pt x="1215136" y="905637"/>
                    <a:pt x="1180211" y="1048766"/>
                    <a:pt x="1176655" y="1217041"/>
                  </a:cubicBezTo>
                  <a:close/>
                  <a:moveTo>
                    <a:pt x="2046097" y="876935"/>
                  </a:moveTo>
                  <a:cubicBezTo>
                    <a:pt x="2000758" y="787400"/>
                    <a:pt x="1955292" y="697992"/>
                    <a:pt x="1906397" y="608457"/>
                  </a:cubicBezTo>
                  <a:cubicBezTo>
                    <a:pt x="2105406" y="447294"/>
                    <a:pt x="2328926" y="361442"/>
                    <a:pt x="2576830" y="314833"/>
                  </a:cubicBezTo>
                  <a:cubicBezTo>
                    <a:pt x="2566416" y="364998"/>
                    <a:pt x="2548890" y="404368"/>
                    <a:pt x="2545461" y="447294"/>
                  </a:cubicBezTo>
                  <a:cubicBezTo>
                    <a:pt x="2545461" y="604774"/>
                    <a:pt x="2538476" y="765937"/>
                    <a:pt x="2552446" y="923417"/>
                  </a:cubicBezTo>
                  <a:cubicBezTo>
                    <a:pt x="2587371" y="1342263"/>
                    <a:pt x="2276602" y="1642999"/>
                    <a:pt x="1951863" y="1750441"/>
                  </a:cubicBezTo>
                  <a:cubicBezTo>
                    <a:pt x="1990217" y="1635887"/>
                    <a:pt x="2042668" y="1517777"/>
                    <a:pt x="2077593" y="1395984"/>
                  </a:cubicBezTo>
                  <a:cubicBezTo>
                    <a:pt x="2098548" y="1313688"/>
                    <a:pt x="2088007" y="1224153"/>
                    <a:pt x="2108962" y="1141857"/>
                  </a:cubicBezTo>
                  <a:cubicBezTo>
                    <a:pt x="2143887" y="987933"/>
                    <a:pt x="2220722" y="855472"/>
                    <a:pt x="2321941" y="737362"/>
                  </a:cubicBezTo>
                  <a:cubicBezTo>
                    <a:pt x="2356866" y="694436"/>
                    <a:pt x="2363851" y="658622"/>
                    <a:pt x="2321941" y="619252"/>
                  </a:cubicBezTo>
                  <a:cubicBezTo>
                    <a:pt x="2276602" y="576326"/>
                    <a:pt x="2241677" y="601345"/>
                    <a:pt x="2210181" y="640715"/>
                  </a:cubicBezTo>
                  <a:cubicBezTo>
                    <a:pt x="2154301" y="715899"/>
                    <a:pt x="2098421" y="798195"/>
                    <a:pt x="2046097" y="877062"/>
                  </a:cubicBezTo>
                  <a:close/>
                  <a:moveTo>
                    <a:pt x="1543304" y="465455"/>
                  </a:moveTo>
                  <a:cubicBezTo>
                    <a:pt x="2014728" y="823468"/>
                    <a:pt x="2088007" y="1371219"/>
                    <a:pt x="1724914" y="1782953"/>
                  </a:cubicBezTo>
                  <a:cubicBezTo>
                    <a:pt x="1724914" y="1757934"/>
                    <a:pt x="1721485" y="1736471"/>
                    <a:pt x="1724914" y="1718564"/>
                  </a:cubicBezTo>
                  <a:cubicBezTo>
                    <a:pt x="1745869" y="1428623"/>
                    <a:pt x="1742313" y="1142111"/>
                    <a:pt x="1710944" y="855726"/>
                  </a:cubicBezTo>
                  <a:cubicBezTo>
                    <a:pt x="1703959" y="798449"/>
                    <a:pt x="1672590" y="773430"/>
                    <a:pt x="1623695" y="776986"/>
                  </a:cubicBezTo>
                  <a:cubicBezTo>
                    <a:pt x="1571371" y="780542"/>
                    <a:pt x="1564386" y="819912"/>
                    <a:pt x="1567815" y="866521"/>
                  </a:cubicBezTo>
                  <a:cubicBezTo>
                    <a:pt x="1578229" y="966724"/>
                    <a:pt x="1592199" y="1067054"/>
                    <a:pt x="1592199" y="1170813"/>
                  </a:cubicBezTo>
                  <a:cubicBezTo>
                    <a:pt x="1595628" y="1378458"/>
                    <a:pt x="1592199" y="1586103"/>
                    <a:pt x="1588770" y="1811655"/>
                  </a:cubicBezTo>
                  <a:cubicBezTo>
                    <a:pt x="1560830" y="1793748"/>
                    <a:pt x="1550416" y="1786636"/>
                    <a:pt x="1543431" y="1779397"/>
                  </a:cubicBezTo>
                  <a:cubicBezTo>
                    <a:pt x="1316482" y="1582547"/>
                    <a:pt x="1246632" y="1188720"/>
                    <a:pt x="1393317" y="923798"/>
                  </a:cubicBezTo>
                  <a:cubicBezTo>
                    <a:pt x="1473581" y="784225"/>
                    <a:pt x="1564386" y="651764"/>
                    <a:pt x="1543431" y="46558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" name="Group 18"/>
          <p:cNvGrpSpPr/>
          <p:nvPr/>
        </p:nvGrpSpPr>
        <p:grpSpPr>
          <a:xfrm rot="-10800000">
            <a:off x="7111069" y="8991"/>
            <a:ext cx="1078125" cy="143613"/>
            <a:chOff x="0" y="0"/>
            <a:chExt cx="1437500" cy="19148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0" name="Group 20"/>
          <p:cNvGrpSpPr/>
          <p:nvPr/>
        </p:nvGrpSpPr>
        <p:grpSpPr>
          <a:xfrm rot="-10800000">
            <a:off x="5634560" y="6512"/>
            <a:ext cx="1078125" cy="143613"/>
            <a:chOff x="0" y="0"/>
            <a:chExt cx="1437500" cy="19148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2" name="Group 22"/>
          <p:cNvGrpSpPr/>
          <p:nvPr/>
        </p:nvGrpSpPr>
        <p:grpSpPr>
          <a:xfrm rot="-10800000">
            <a:off x="4158050" y="8991"/>
            <a:ext cx="1078125" cy="143613"/>
            <a:chOff x="0" y="0"/>
            <a:chExt cx="1437500" cy="19148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 rot="-10800000">
            <a:off x="2681541" y="6512"/>
            <a:ext cx="1078125" cy="143613"/>
            <a:chOff x="0" y="0"/>
            <a:chExt cx="1437500" cy="19148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6115988" y="3098862"/>
            <a:ext cx="5981074" cy="7188136"/>
            <a:chOff x="0" y="0"/>
            <a:chExt cx="7974766" cy="9584182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7974711" cy="9584182"/>
            </a:xfrm>
            <a:custGeom>
              <a:avLst/>
              <a:gdLst/>
              <a:ahLst/>
              <a:cxnLst/>
              <a:rect l="l" t="t" r="r" b="b"/>
              <a:pathLst>
                <a:path w="7974711" h="9584182">
                  <a:moveTo>
                    <a:pt x="0" y="0"/>
                  </a:moveTo>
                  <a:lnTo>
                    <a:pt x="7974711" y="0"/>
                  </a:lnTo>
                  <a:lnTo>
                    <a:pt x="7974711" y="9584182"/>
                  </a:lnTo>
                  <a:lnTo>
                    <a:pt x="0" y="958418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28" name="Freeform 28"/>
          <p:cNvSpPr/>
          <p:nvPr/>
        </p:nvSpPr>
        <p:spPr>
          <a:xfrm>
            <a:off x="5216576" y="2950851"/>
            <a:ext cx="7532558" cy="6093501"/>
          </a:xfrm>
          <a:custGeom>
            <a:avLst/>
            <a:gdLst/>
            <a:ahLst/>
            <a:cxnLst/>
            <a:rect l="l" t="t" r="r" b="b"/>
            <a:pathLst>
              <a:path w="7532558" h="6093501">
                <a:moveTo>
                  <a:pt x="0" y="0"/>
                </a:moveTo>
                <a:lnTo>
                  <a:pt x="7532557" y="0"/>
                </a:lnTo>
                <a:lnTo>
                  <a:pt x="7532557" y="6093501"/>
                </a:lnTo>
                <a:lnTo>
                  <a:pt x="0" y="609350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272" b="-197"/>
            </a:stretch>
          </a:blipFill>
        </p:spPr>
      </p:sp>
      <p:sp>
        <p:nvSpPr>
          <p:cNvPr id="29" name="TextBox 29"/>
          <p:cNvSpPr txBox="1"/>
          <p:nvPr/>
        </p:nvSpPr>
        <p:spPr>
          <a:xfrm>
            <a:off x="555543" y="650234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spc="119" dirty="0">
                <a:solidFill>
                  <a:srgbClr val="63A53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8100" spc="119" dirty="0">
              <a:solidFill>
                <a:srgbClr val="63A53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2908034" y="2617988"/>
            <a:ext cx="4461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2908034" y="2928449"/>
            <a:ext cx="4461120" cy="1155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2908034" y="5100088"/>
            <a:ext cx="4461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2908034" y="5410550"/>
            <a:ext cx="4461120" cy="1155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2908034" y="7605276"/>
            <a:ext cx="4461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2908034" y="7915737"/>
            <a:ext cx="4461120" cy="11550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664016" y="2729085"/>
            <a:ext cx="4461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664016" y="3039546"/>
            <a:ext cx="4461120" cy="1155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664016" y="5168211"/>
            <a:ext cx="4461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664016" y="5478672"/>
            <a:ext cx="4461120" cy="1155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40" name="TextBox 40"/>
          <p:cNvSpPr txBox="1"/>
          <p:nvPr/>
        </p:nvSpPr>
        <p:spPr>
          <a:xfrm>
            <a:off x="664016" y="7372440"/>
            <a:ext cx="446112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664016" y="7682901"/>
            <a:ext cx="4461120" cy="1155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003768" y="1908208"/>
            <a:ext cx="6291942" cy="6500401"/>
            <a:chOff x="0" y="0"/>
            <a:chExt cx="8389256" cy="866720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389239" cy="8667242"/>
            </a:xfrm>
            <a:custGeom>
              <a:avLst/>
              <a:gdLst/>
              <a:ahLst/>
              <a:cxnLst/>
              <a:rect l="l" t="t" r="r" b="b"/>
              <a:pathLst>
                <a:path w="8389239" h="8667242">
                  <a:moveTo>
                    <a:pt x="1559687" y="0"/>
                  </a:moveTo>
                  <a:lnTo>
                    <a:pt x="8389239" y="0"/>
                  </a:lnTo>
                  <a:lnTo>
                    <a:pt x="8389239" y="8667242"/>
                  </a:lnTo>
                  <a:lnTo>
                    <a:pt x="0" y="866724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0" y="1916676"/>
            <a:ext cx="6306154" cy="6492253"/>
            <a:chOff x="0" y="0"/>
            <a:chExt cx="8408206" cy="865633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408162" cy="8656320"/>
            </a:xfrm>
            <a:custGeom>
              <a:avLst/>
              <a:gdLst/>
              <a:ahLst/>
              <a:cxnLst/>
              <a:rect l="l" t="t" r="r" b="b"/>
              <a:pathLst>
                <a:path w="8408162" h="8656320">
                  <a:moveTo>
                    <a:pt x="0" y="0"/>
                  </a:moveTo>
                  <a:lnTo>
                    <a:pt x="8408162" y="9144"/>
                  </a:lnTo>
                  <a:lnTo>
                    <a:pt x="6803009" y="8656066"/>
                  </a:lnTo>
                  <a:lnTo>
                    <a:pt x="0" y="865632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821263" y="2254728"/>
            <a:ext cx="5169780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8640"/>
              </a:lnSpc>
            </a:pPr>
            <a:r>
              <a:rPr lang="fa-IR" sz="7200" spc="106" dirty="0">
                <a:solidFill>
                  <a:srgbClr val="FFFFFF"/>
                </a:solidFill>
                <a:latin typeface="Montserrat Bold Italics"/>
                <a:cs typeface="B Nazanin" panose="00000400000000000000" pitchFamily="2" charset="-78"/>
              </a:rPr>
              <a:t>عالی اسلاید</a:t>
            </a:r>
            <a:endParaRPr lang="en-US" sz="7200" spc="106" dirty="0">
              <a:solidFill>
                <a:srgbClr val="FFFFFF"/>
              </a:solidFill>
              <a:latin typeface="Montserrat Bold Italics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78520" y="7354404"/>
            <a:ext cx="4273381" cy="730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650" spc="24" dirty="0">
                <a:solidFill>
                  <a:srgbClr val="FFFFFF"/>
                </a:solidFill>
                <a:latin typeface="Montserrat Italics"/>
                <a:cs typeface="B Nazanin" panose="00000400000000000000" pitchFamily="2" charset="-78"/>
              </a:rPr>
              <a:t>لورم درد او را دوست دارد،</a:t>
            </a:r>
            <a:r>
              <a:rPr lang="en-US" sz="1650" spc="24" dirty="0">
                <a:solidFill>
                  <a:srgbClr val="FFFFFF"/>
                </a:solidFill>
                <a:latin typeface="Montserrat Italics"/>
                <a:cs typeface="B Nazanin" panose="00000400000000000000" pitchFamily="2" charset="-78"/>
              </a:rPr>
              <a:t>CU </a:t>
            </a:r>
            <a:r>
              <a:rPr lang="fa-IR" sz="1650" spc="24" dirty="0">
                <a:solidFill>
                  <a:srgbClr val="FFFFFF"/>
                </a:solidFill>
                <a:latin typeface="Montserrat Italics"/>
                <a:cs typeface="B Nazanin" panose="00000400000000000000" pitchFamily="2" charset="-78"/>
              </a:rPr>
              <a:t>استفاده برای جلوگیری کامل از اقدام.</a:t>
            </a:r>
            <a:endParaRPr lang="en-US" sz="1650" spc="24" dirty="0">
              <a:solidFill>
                <a:srgbClr val="FFFFFF"/>
              </a:solidFill>
              <a:latin typeface="Montserrat Italics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78113" y="5908466"/>
            <a:ext cx="4273383" cy="5520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53" dirty="0">
                <a:solidFill>
                  <a:srgbClr val="FFFFFF"/>
                </a:solidFill>
                <a:latin typeface="Montserrat Italics"/>
                <a:cs typeface="B Nazanin" panose="00000400000000000000" pitchFamily="2" charset="-78"/>
              </a:rPr>
              <a:t>لورم اپیسوم  هویج</a:t>
            </a:r>
            <a:endParaRPr lang="en-US" sz="3600" spc="53" dirty="0">
              <a:solidFill>
                <a:srgbClr val="FFFFFF"/>
              </a:solidFill>
              <a:latin typeface="Montserrat Italics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3617034" y="7081015"/>
            <a:ext cx="4273382" cy="7300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650" spc="24" dirty="0">
                <a:solidFill>
                  <a:srgbClr val="FFFFFF"/>
                </a:solidFill>
                <a:latin typeface="Montserrat Italics"/>
                <a:cs typeface="B Nazanin" panose="00000400000000000000" pitchFamily="2" charset="-78"/>
              </a:rPr>
              <a:t>لورم درد او را دوست دارد،</a:t>
            </a:r>
            <a:r>
              <a:rPr lang="en-US" sz="1650" spc="24" dirty="0">
                <a:solidFill>
                  <a:srgbClr val="FFFFFF"/>
                </a:solidFill>
                <a:latin typeface="Montserrat Italics"/>
                <a:cs typeface="B Nazanin" panose="00000400000000000000" pitchFamily="2" charset="-78"/>
              </a:rPr>
              <a:t>CU </a:t>
            </a:r>
            <a:r>
              <a:rPr lang="fa-IR" sz="1650" spc="24" dirty="0">
                <a:solidFill>
                  <a:srgbClr val="FFFFFF"/>
                </a:solidFill>
                <a:latin typeface="Montserrat Italics"/>
                <a:cs typeface="B Nazanin" panose="00000400000000000000" pitchFamily="2" charset="-78"/>
              </a:rPr>
              <a:t>استفاده برای جلوگیری کامل از اقدام.</a:t>
            </a:r>
            <a:endParaRPr lang="en-US" sz="1650" spc="24" dirty="0">
              <a:solidFill>
                <a:srgbClr val="FFFFFF"/>
              </a:solidFill>
              <a:latin typeface="Montserrat Italics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400479" y="5931326"/>
            <a:ext cx="5509408" cy="55207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53" dirty="0">
                <a:solidFill>
                  <a:srgbClr val="FFFFFF"/>
                </a:solidFill>
                <a:latin typeface="Montserrat Italics"/>
                <a:cs typeface="B Nazanin" panose="00000400000000000000" pitchFamily="2" charset="-78"/>
              </a:rPr>
              <a:t>لورم اپیسوم  هویج</a:t>
            </a:r>
            <a:endParaRPr lang="en-US" sz="3600" spc="53" dirty="0">
              <a:solidFill>
                <a:srgbClr val="FFFFFF"/>
              </a:solidFill>
              <a:latin typeface="Montserrat Italics"/>
              <a:cs typeface="B Nazanin" panose="00000400000000000000" pitchFamily="2" charset="-78"/>
            </a:endParaRPr>
          </a:p>
        </p:txBody>
      </p:sp>
      <p:sp>
        <p:nvSpPr>
          <p:cNvPr id="11" name="Freeform 11"/>
          <p:cNvSpPr/>
          <p:nvPr/>
        </p:nvSpPr>
        <p:spPr>
          <a:xfrm>
            <a:off x="5029608" y="3"/>
            <a:ext cx="8209314" cy="10286998"/>
          </a:xfrm>
          <a:custGeom>
            <a:avLst/>
            <a:gdLst/>
            <a:ahLst/>
            <a:cxnLst/>
            <a:rect l="l" t="t" r="r" b="b"/>
            <a:pathLst>
              <a:path w="8209314" h="10286998">
                <a:moveTo>
                  <a:pt x="0" y="0"/>
                </a:moveTo>
                <a:lnTo>
                  <a:pt x="8209314" y="0"/>
                </a:lnTo>
                <a:lnTo>
                  <a:pt x="8209314" y="10286998"/>
                </a:lnTo>
                <a:lnTo>
                  <a:pt x="0" y="102869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65" b="-92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8100000">
            <a:off x="16322120" y="82567"/>
            <a:ext cx="2066923" cy="1451526"/>
            <a:chOff x="0" y="0"/>
            <a:chExt cx="2755898" cy="19353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55900" cy="1935226"/>
            </a:xfrm>
            <a:custGeom>
              <a:avLst/>
              <a:gdLst/>
              <a:ahLst/>
              <a:cxnLst/>
              <a:rect l="l" t="t" r="r" b="b"/>
              <a:pathLst>
                <a:path w="2755900" h="1935226">
                  <a:moveTo>
                    <a:pt x="1019175" y="477774"/>
                  </a:moveTo>
                  <a:cubicBezTo>
                    <a:pt x="1116457" y="378079"/>
                    <a:pt x="1217041" y="295529"/>
                    <a:pt x="1344422" y="254381"/>
                  </a:cubicBezTo>
                  <a:cubicBezTo>
                    <a:pt x="1367917" y="247523"/>
                    <a:pt x="1411478" y="254381"/>
                    <a:pt x="1424940" y="271526"/>
                  </a:cubicBezTo>
                  <a:cubicBezTo>
                    <a:pt x="1441704" y="292100"/>
                    <a:pt x="1438402" y="329946"/>
                    <a:pt x="1434973" y="360934"/>
                  </a:cubicBezTo>
                  <a:cubicBezTo>
                    <a:pt x="1428242" y="412496"/>
                    <a:pt x="1414907" y="464058"/>
                    <a:pt x="1411478" y="515620"/>
                  </a:cubicBezTo>
                  <a:cubicBezTo>
                    <a:pt x="1595882" y="254381"/>
                    <a:pt x="1854073" y="109982"/>
                    <a:pt x="2152396" y="48133"/>
                  </a:cubicBezTo>
                  <a:cubicBezTo>
                    <a:pt x="2313305" y="13716"/>
                    <a:pt x="2484374" y="10287"/>
                    <a:pt x="2648585" y="0"/>
                  </a:cubicBezTo>
                  <a:cubicBezTo>
                    <a:pt x="2682113" y="0"/>
                    <a:pt x="2735707" y="20574"/>
                    <a:pt x="2745867" y="44704"/>
                  </a:cubicBezTo>
                  <a:cubicBezTo>
                    <a:pt x="2755900" y="72263"/>
                    <a:pt x="2739136" y="123825"/>
                    <a:pt x="2719070" y="151257"/>
                  </a:cubicBezTo>
                  <a:cubicBezTo>
                    <a:pt x="2584958" y="340360"/>
                    <a:pt x="2521204" y="553466"/>
                    <a:pt x="2514600" y="783717"/>
                  </a:cubicBezTo>
                  <a:cubicBezTo>
                    <a:pt x="2507869" y="996823"/>
                    <a:pt x="2471039" y="1203071"/>
                    <a:pt x="2360422" y="1385316"/>
                  </a:cubicBezTo>
                  <a:cubicBezTo>
                    <a:pt x="2202815" y="1649984"/>
                    <a:pt x="1958086" y="1790954"/>
                    <a:pt x="1676527" y="1863090"/>
                  </a:cubicBezTo>
                  <a:cubicBezTo>
                    <a:pt x="1512189" y="1900936"/>
                    <a:pt x="1344549" y="1918081"/>
                    <a:pt x="1173607" y="1931797"/>
                  </a:cubicBezTo>
                  <a:cubicBezTo>
                    <a:pt x="1120013" y="1935226"/>
                    <a:pt x="1059561" y="1900809"/>
                    <a:pt x="1002665" y="1880235"/>
                  </a:cubicBezTo>
                  <a:cubicBezTo>
                    <a:pt x="788035" y="1808099"/>
                    <a:pt x="586994" y="1718691"/>
                    <a:pt x="419354" y="1560576"/>
                  </a:cubicBezTo>
                  <a:cubicBezTo>
                    <a:pt x="211455" y="1364615"/>
                    <a:pt x="147828" y="1120521"/>
                    <a:pt x="167894" y="838708"/>
                  </a:cubicBezTo>
                  <a:cubicBezTo>
                    <a:pt x="177927" y="711454"/>
                    <a:pt x="181356" y="584327"/>
                    <a:pt x="177927" y="457073"/>
                  </a:cubicBezTo>
                  <a:cubicBezTo>
                    <a:pt x="171196" y="381508"/>
                    <a:pt x="120904" y="322961"/>
                    <a:pt x="53848" y="278257"/>
                  </a:cubicBezTo>
                  <a:cubicBezTo>
                    <a:pt x="26797" y="257810"/>
                    <a:pt x="0" y="213106"/>
                    <a:pt x="3302" y="182245"/>
                  </a:cubicBezTo>
                  <a:cubicBezTo>
                    <a:pt x="3302" y="127254"/>
                    <a:pt x="53594" y="130683"/>
                    <a:pt x="97155" y="134112"/>
                  </a:cubicBezTo>
                  <a:cubicBezTo>
                    <a:pt x="432435" y="161671"/>
                    <a:pt x="744220" y="257810"/>
                    <a:pt x="1019175" y="477901"/>
                  </a:cubicBezTo>
                  <a:close/>
                  <a:moveTo>
                    <a:pt x="1625981" y="1168908"/>
                  </a:moveTo>
                  <a:cubicBezTo>
                    <a:pt x="1646047" y="1148334"/>
                    <a:pt x="1656207" y="1141349"/>
                    <a:pt x="1662811" y="1127633"/>
                  </a:cubicBezTo>
                  <a:cubicBezTo>
                    <a:pt x="1800225" y="907669"/>
                    <a:pt x="1937766" y="687578"/>
                    <a:pt x="2071878" y="464185"/>
                  </a:cubicBezTo>
                  <a:cubicBezTo>
                    <a:pt x="2098675" y="422910"/>
                    <a:pt x="2125472" y="392049"/>
                    <a:pt x="2172462" y="412623"/>
                  </a:cubicBezTo>
                  <a:cubicBezTo>
                    <a:pt x="2222754" y="436626"/>
                    <a:pt x="2226056" y="481330"/>
                    <a:pt x="2199259" y="529463"/>
                  </a:cubicBezTo>
                  <a:cubicBezTo>
                    <a:pt x="2078609" y="770128"/>
                    <a:pt x="1944497" y="1000379"/>
                    <a:pt x="1776857" y="1210056"/>
                  </a:cubicBezTo>
                  <a:cubicBezTo>
                    <a:pt x="1716532" y="1285621"/>
                    <a:pt x="1646047" y="1351026"/>
                    <a:pt x="1599184" y="1433449"/>
                  </a:cubicBezTo>
                  <a:cubicBezTo>
                    <a:pt x="1535430" y="1540002"/>
                    <a:pt x="1491869" y="1656842"/>
                    <a:pt x="1438275" y="1766951"/>
                  </a:cubicBezTo>
                  <a:cubicBezTo>
                    <a:pt x="1575689" y="1749806"/>
                    <a:pt x="1719961" y="1711960"/>
                    <a:pt x="1857375" y="1646682"/>
                  </a:cubicBezTo>
                  <a:cubicBezTo>
                    <a:pt x="2179193" y="1491996"/>
                    <a:pt x="2353564" y="1227328"/>
                    <a:pt x="2373630" y="866394"/>
                  </a:cubicBezTo>
                  <a:cubicBezTo>
                    <a:pt x="2387092" y="618871"/>
                    <a:pt x="2413889" y="378206"/>
                    <a:pt x="2544572" y="165100"/>
                  </a:cubicBezTo>
                  <a:cubicBezTo>
                    <a:pt x="2547874" y="158242"/>
                    <a:pt x="2544572" y="151384"/>
                    <a:pt x="2544572" y="144526"/>
                  </a:cubicBezTo>
                  <a:cubicBezTo>
                    <a:pt x="2340102" y="144526"/>
                    <a:pt x="2145665" y="175514"/>
                    <a:pt x="1957832" y="257937"/>
                  </a:cubicBezTo>
                  <a:cubicBezTo>
                    <a:pt x="1763395" y="340487"/>
                    <a:pt x="1605788" y="464185"/>
                    <a:pt x="1505204" y="653288"/>
                  </a:cubicBezTo>
                  <a:cubicBezTo>
                    <a:pt x="1488440" y="687705"/>
                    <a:pt x="1481709" y="715137"/>
                    <a:pt x="1505204" y="749554"/>
                  </a:cubicBezTo>
                  <a:cubicBezTo>
                    <a:pt x="1589024" y="869823"/>
                    <a:pt x="1622552" y="1007364"/>
                    <a:pt x="1625854" y="1168908"/>
                  </a:cubicBezTo>
                  <a:close/>
                  <a:moveTo>
                    <a:pt x="791210" y="842264"/>
                  </a:moveTo>
                  <a:cubicBezTo>
                    <a:pt x="834771" y="756285"/>
                    <a:pt x="878332" y="670433"/>
                    <a:pt x="925322" y="584454"/>
                  </a:cubicBezTo>
                  <a:cubicBezTo>
                    <a:pt x="734187" y="429768"/>
                    <a:pt x="519684" y="347218"/>
                    <a:pt x="281559" y="302514"/>
                  </a:cubicBezTo>
                  <a:cubicBezTo>
                    <a:pt x="291592" y="350647"/>
                    <a:pt x="308356" y="388493"/>
                    <a:pt x="311785" y="429768"/>
                  </a:cubicBezTo>
                  <a:cubicBezTo>
                    <a:pt x="311785" y="581025"/>
                    <a:pt x="318516" y="735711"/>
                    <a:pt x="305054" y="886968"/>
                  </a:cubicBezTo>
                  <a:cubicBezTo>
                    <a:pt x="271526" y="1289177"/>
                    <a:pt x="569976" y="1577975"/>
                    <a:pt x="881761" y="1681099"/>
                  </a:cubicBezTo>
                  <a:cubicBezTo>
                    <a:pt x="844931" y="1571117"/>
                    <a:pt x="794639" y="1457706"/>
                    <a:pt x="761111" y="1340739"/>
                  </a:cubicBezTo>
                  <a:cubicBezTo>
                    <a:pt x="741045" y="1261618"/>
                    <a:pt x="751078" y="1175766"/>
                    <a:pt x="730885" y="1096645"/>
                  </a:cubicBezTo>
                  <a:cubicBezTo>
                    <a:pt x="697357" y="948817"/>
                    <a:pt x="623570" y="821690"/>
                    <a:pt x="526415" y="708152"/>
                  </a:cubicBezTo>
                  <a:cubicBezTo>
                    <a:pt x="492887" y="666877"/>
                    <a:pt x="486156" y="632587"/>
                    <a:pt x="526415" y="594741"/>
                  </a:cubicBezTo>
                  <a:cubicBezTo>
                    <a:pt x="569976" y="553466"/>
                    <a:pt x="603504" y="577596"/>
                    <a:pt x="633730" y="615315"/>
                  </a:cubicBezTo>
                  <a:cubicBezTo>
                    <a:pt x="687324" y="687451"/>
                    <a:pt x="741045" y="766572"/>
                    <a:pt x="791337" y="842137"/>
                  </a:cubicBezTo>
                  <a:close/>
                  <a:moveTo>
                    <a:pt x="1274064" y="446786"/>
                  </a:moveTo>
                  <a:cubicBezTo>
                    <a:pt x="821436" y="790702"/>
                    <a:pt x="750951" y="1316609"/>
                    <a:pt x="1099693" y="1711960"/>
                  </a:cubicBezTo>
                  <a:cubicBezTo>
                    <a:pt x="1099693" y="1687957"/>
                    <a:pt x="1102995" y="1667256"/>
                    <a:pt x="1099693" y="1650111"/>
                  </a:cubicBezTo>
                  <a:cubicBezTo>
                    <a:pt x="1079500" y="1371600"/>
                    <a:pt x="1082929" y="1096645"/>
                    <a:pt x="1113028" y="821563"/>
                  </a:cubicBezTo>
                  <a:cubicBezTo>
                    <a:pt x="1119759" y="766572"/>
                    <a:pt x="1149858" y="742442"/>
                    <a:pt x="1196848" y="745998"/>
                  </a:cubicBezTo>
                  <a:cubicBezTo>
                    <a:pt x="1247140" y="749427"/>
                    <a:pt x="1253871" y="787273"/>
                    <a:pt x="1250442" y="831977"/>
                  </a:cubicBezTo>
                  <a:cubicBezTo>
                    <a:pt x="1240409" y="928243"/>
                    <a:pt x="1226947" y="1024509"/>
                    <a:pt x="1226947" y="1124204"/>
                  </a:cubicBezTo>
                  <a:cubicBezTo>
                    <a:pt x="1223645" y="1323594"/>
                    <a:pt x="1226947" y="1522984"/>
                    <a:pt x="1230249" y="1739519"/>
                  </a:cubicBezTo>
                  <a:cubicBezTo>
                    <a:pt x="1257046" y="1722374"/>
                    <a:pt x="1267079" y="1715516"/>
                    <a:pt x="1273810" y="1708531"/>
                  </a:cubicBezTo>
                  <a:cubicBezTo>
                    <a:pt x="1491742" y="1519428"/>
                    <a:pt x="1558798" y="1141349"/>
                    <a:pt x="1417955" y="886968"/>
                  </a:cubicBezTo>
                  <a:cubicBezTo>
                    <a:pt x="1340866" y="752856"/>
                    <a:pt x="1253617" y="625729"/>
                    <a:pt x="1273810" y="446913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0387143" y="-2382"/>
            <a:ext cx="1035224" cy="137898"/>
            <a:chOff x="0" y="0"/>
            <a:chExt cx="1380298" cy="18386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1804898" y="-4762"/>
            <a:ext cx="1035224" cy="137898"/>
            <a:chOff x="0" y="0"/>
            <a:chExt cx="1380298" cy="18386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" name="Group 8"/>
          <p:cNvGrpSpPr/>
          <p:nvPr/>
        </p:nvGrpSpPr>
        <p:grpSpPr>
          <a:xfrm rot="-10800000">
            <a:off x="13222653" y="-2382"/>
            <a:ext cx="1035224" cy="137898"/>
            <a:chOff x="0" y="0"/>
            <a:chExt cx="1380298" cy="18386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14640408" y="-4762"/>
            <a:ext cx="1035224" cy="137898"/>
            <a:chOff x="0" y="0"/>
            <a:chExt cx="1380298" cy="18386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0" y="10170498"/>
            <a:ext cx="18288000" cy="137160"/>
            <a:chOff x="0" y="0"/>
            <a:chExt cx="24384000" cy="1828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384000" cy="182880"/>
            </a:xfrm>
            <a:custGeom>
              <a:avLst/>
              <a:gdLst/>
              <a:ahLst/>
              <a:cxnLst/>
              <a:rect l="l" t="t" r="r" b="b"/>
              <a:pathLst>
                <a:path w="24384000" h="182880">
                  <a:moveTo>
                    <a:pt x="0" y="0"/>
                  </a:moveTo>
                  <a:lnTo>
                    <a:pt x="24384000" y="0"/>
                  </a:lnTo>
                  <a:lnTo>
                    <a:pt x="243840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45053" y="9034166"/>
            <a:ext cx="1269206" cy="1204913"/>
            <a:chOff x="0" y="0"/>
            <a:chExt cx="1692274" cy="1606550"/>
          </a:xfrm>
        </p:grpSpPr>
        <p:sp>
          <p:nvSpPr>
            <p:cNvPr id="15" name="Freeform 15"/>
            <p:cNvSpPr/>
            <p:nvPr/>
          </p:nvSpPr>
          <p:spPr>
            <a:xfrm>
              <a:off x="254" y="0"/>
              <a:ext cx="1691894" cy="1610487"/>
            </a:xfrm>
            <a:custGeom>
              <a:avLst/>
              <a:gdLst/>
              <a:ahLst/>
              <a:cxnLst/>
              <a:rect l="l" t="t" r="r" b="b"/>
              <a:pathLst>
                <a:path w="1691894" h="1610487">
                  <a:moveTo>
                    <a:pt x="449326" y="488061"/>
                  </a:moveTo>
                  <a:cubicBezTo>
                    <a:pt x="665607" y="419735"/>
                    <a:pt x="861060" y="491871"/>
                    <a:pt x="1058291" y="564007"/>
                  </a:cubicBezTo>
                  <a:cubicBezTo>
                    <a:pt x="1101979" y="579247"/>
                    <a:pt x="1145540" y="596265"/>
                    <a:pt x="1189228" y="611505"/>
                  </a:cubicBezTo>
                  <a:cubicBezTo>
                    <a:pt x="1229106" y="626745"/>
                    <a:pt x="1261364" y="619125"/>
                    <a:pt x="1286002" y="586867"/>
                  </a:cubicBezTo>
                  <a:cubicBezTo>
                    <a:pt x="1361948" y="489966"/>
                    <a:pt x="1498473" y="529844"/>
                    <a:pt x="1551559" y="596392"/>
                  </a:cubicBezTo>
                  <a:cubicBezTo>
                    <a:pt x="1572387" y="626745"/>
                    <a:pt x="1587627" y="659003"/>
                    <a:pt x="1576197" y="695198"/>
                  </a:cubicBezTo>
                  <a:cubicBezTo>
                    <a:pt x="1564767" y="729361"/>
                    <a:pt x="1580007" y="752221"/>
                    <a:pt x="1604645" y="769239"/>
                  </a:cubicBezTo>
                  <a:cubicBezTo>
                    <a:pt x="1612265" y="774954"/>
                    <a:pt x="1621663" y="780669"/>
                    <a:pt x="1631188" y="784479"/>
                  </a:cubicBezTo>
                  <a:cubicBezTo>
                    <a:pt x="1669161" y="799719"/>
                    <a:pt x="1691894" y="822452"/>
                    <a:pt x="1686179" y="868045"/>
                  </a:cubicBezTo>
                  <a:cubicBezTo>
                    <a:pt x="1678559" y="911733"/>
                    <a:pt x="1646301" y="951611"/>
                    <a:pt x="1602740" y="953516"/>
                  </a:cubicBezTo>
                  <a:cubicBezTo>
                    <a:pt x="1551559" y="957326"/>
                    <a:pt x="1500251" y="949706"/>
                    <a:pt x="1449070" y="943991"/>
                  </a:cubicBezTo>
                  <a:cubicBezTo>
                    <a:pt x="1435735" y="943991"/>
                    <a:pt x="1422527" y="936371"/>
                    <a:pt x="1411097" y="932561"/>
                  </a:cubicBezTo>
                  <a:cubicBezTo>
                    <a:pt x="1395857" y="1004697"/>
                    <a:pt x="1380744" y="1074928"/>
                    <a:pt x="1369314" y="1147191"/>
                  </a:cubicBezTo>
                  <a:cubicBezTo>
                    <a:pt x="1365504" y="1166241"/>
                    <a:pt x="1376934" y="1188974"/>
                    <a:pt x="1384554" y="1207897"/>
                  </a:cubicBezTo>
                  <a:cubicBezTo>
                    <a:pt x="1405382" y="1253490"/>
                    <a:pt x="1430147" y="1297178"/>
                    <a:pt x="1447165" y="1344676"/>
                  </a:cubicBezTo>
                  <a:cubicBezTo>
                    <a:pt x="1458595" y="1375029"/>
                    <a:pt x="1475613" y="1390269"/>
                    <a:pt x="1507871" y="1397889"/>
                  </a:cubicBezTo>
                  <a:cubicBezTo>
                    <a:pt x="1566672" y="1409319"/>
                    <a:pt x="1598930" y="1458595"/>
                    <a:pt x="1587500" y="1511808"/>
                  </a:cubicBezTo>
                  <a:cubicBezTo>
                    <a:pt x="1577975" y="1547876"/>
                    <a:pt x="1532509" y="1580134"/>
                    <a:pt x="1477518" y="1585849"/>
                  </a:cubicBezTo>
                  <a:cubicBezTo>
                    <a:pt x="1409192" y="1593469"/>
                    <a:pt x="1344676" y="1587754"/>
                    <a:pt x="1304925" y="1511808"/>
                  </a:cubicBezTo>
                  <a:cubicBezTo>
                    <a:pt x="1287907" y="1559306"/>
                    <a:pt x="1257554" y="1580134"/>
                    <a:pt x="1219581" y="1587754"/>
                  </a:cubicBezTo>
                  <a:cubicBezTo>
                    <a:pt x="1181608" y="1595374"/>
                    <a:pt x="1139952" y="1604899"/>
                    <a:pt x="1103884" y="1595374"/>
                  </a:cubicBezTo>
                  <a:cubicBezTo>
                    <a:pt x="1073531" y="1587754"/>
                    <a:pt x="1045083" y="1557401"/>
                    <a:pt x="1026160" y="1528953"/>
                  </a:cubicBezTo>
                  <a:cubicBezTo>
                    <a:pt x="963549" y="1426464"/>
                    <a:pt x="921766" y="1314323"/>
                    <a:pt x="893318" y="1192784"/>
                  </a:cubicBezTo>
                  <a:cubicBezTo>
                    <a:pt x="862965" y="1263015"/>
                    <a:pt x="834517" y="1333373"/>
                    <a:pt x="806069" y="1399794"/>
                  </a:cubicBezTo>
                  <a:cubicBezTo>
                    <a:pt x="851662" y="1422527"/>
                    <a:pt x="895223" y="1443482"/>
                    <a:pt x="938911" y="1466215"/>
                  </a:cubicBezTo>
                  <a:cubicBezTo>
                    <a:pt x="955929" y="1475740"/>
                    <a:pt x="974979" y="1488948"/>
                    <a:pt x="984504" y="1504188"/>
                  </a:cubicBezTo>
                  <a:cubicBezTo>
                    <a:pt x="995934" y="1523238"/>
                    <a:pt x="1007237" y="1547876"/>
                    <a:pt x="1005332" y="1566799"/>
                  </a:cubicBezTo>
                  <a:cubicBezTo>
                    <a:pt x="1001522" y="1597152"/>
                    <a:pt x="971169" y="1610487"/>
                    <a:pt x="944626" y="1606677"/>
                  </a:cubicBezTo>
                  <a:cubicBezTo>
                    <a:pt x="876300" y="1599057"/>
                    <a:pt x="809879" y="1587627"/>
                    <a:pt x="743585" y="1572514"/>
                  </a:cubicBezTo>
                  <a:cubicBezTo>
                    <a:pt x="709422" y="1564894"/>
                    <a:pt x="673354" y="1553464"/>
                    <a:pt x="641096" y="1536446"/>
                  </a:cubicBezTo>
                  <a:cubicBezTo>
                    <a:pt x="582295" y="1507998"/>
                    <a:pt x="563372" y="1464310"/>
                    <a:pt x="584200" y="1401572"/>
                  </a:cubicBezTo>
                  <a:cubicBezTo>
                    <a:pt x="610743" y="1321816"/>
                    <a:pt x="644906" y="1242060"/>
                    <a:pt x="675259" y="1160399"/>
                  </a:cubicBezTo>
                  <a:cubicBezTo>
                    <a:pt x="641096" y="1135761"/>
                    <a:pt x="603123" y="1110996"/>
                    <a:pt x="561467" y="1080643"/>
                  </a:cubicBezTo>
                  <a:cubicBezTo>
                    <a:pt x="546227" y="1205992"/>
                    <a:pt x="445770" y="1249680"/>
                    <a:pt x="358521" y="1304671"/>
                  </a:cubicBezTo>
                  <a:cubicBezTo>
                    <a:pt x="335788" y="1319911"/>
                    <a:pt x="312928" y="1331214"/>
                    <a:pt x="286385" y="1344549"/>
                  </a:cubicBezTo>
                  <a:cubicBezTo>
                    <a:pt x="301625" y="1365377"/>
                    <a:pt x="316738" y="1386332"/>
                    <a:pt x="328168" y="1407160"/>
                  </a:cubicBezTo>
                  <a:cubicBezTo>
                    <a:pt x="352806" y="1452753"/>
                    <a:pt x="352806" y="1486916"/>
                    <a:pt x="328168" y="1513459"/>
                  </a:cubicBezTo>
                  <a:cubicBezTo>
                    <a:pt x="303530" y="1538097"/>
                    <a:pt x="257937" y="1545717"/>
                    <a:pt x="220091" y="1521079"/>
                  </a:cubicBezTo>
                  <a:cubicBezTo>
                    <a:pt x="170815" y="1486916"/>
                    <a:pt x="125222" y="1450848"/>
                    <a:pt x="83439" y="1409065"/>
                  </a:cubicBezTo>
                  <a:cubicBezTo>
                    <a:pt x="0" y="1325499"/>
                    <a:pt x="1905" y="1298956"/>
                    <a:pt x="92964" y="1224915"/>
                  </a:cubicBezTo>
                  <a:cubicBezTo>
                    <a:pt x="157480" y="1169797"/>
                    <a:pt x="225806" y="1118616"/>
                    <a:pt x="292227" y="1067308"/>
                  </a:cubicBezTo>
                  <a:cubicBezTo>
                    <a:pt x="282702" y="1006602"/>
                    <a:pt x="273304" y="947674"/>
                    <a:pt x="265684" y="888746"/>
                  </a:cubicBezTo>
                  <a:cubicBezTo>
                    <a:pt x="252349" y="774827"/>
                    <a:pt x="269494" y="670306"/>
                    <a:pt x="337820" y="571627"/>
                  </a:cubicBezTo>
                  <a:cubicBezTo>
                    <a:pt x="362458" y="535559"/>
                    <a:pt x="364363" y="480441"/>
                    <a:pt x="368173" y="434848"/>
                  </a:cubicBezTo>
                  <a:cubicBezTo>
                    <a:pt x="368173" y="417703"/>
                    <a:pt x="349250" y="394970"/>
                    <a:pt x="334010" y="379730"/>
                  </a:cubicBezTo>
                  <a:cubicBezTo>
                    <a:pt x="318770" y="364490"/>
                    <a:pt x="297942" y="356997"/>
                    <a:pt x="280924" y="343662"/>
                  </a:cubicBezTo>
                  <a:cubicBezTo>
                    <a:pt x="212598" y="298069"/>
                    <a:pt x="193675" y="244856"/>
                    <a:pt x="218313" y="165100"/>
                  </a:cubicBezTo>
                  <a:cubicBezTo>
                    <a:pt x="222123" y="151765"/>
                    <a:pt x="227838" y="140462"/>
                    <a:pt x="229743" y="129032"/>
                  </a:cubicBezTo>
                  <a:cubicBezTo>
                    <a:pt x="235458" y="98679"/>
                    <a:pt x="225933" y="81534"/>
                    <a:pt x="193675" y="79629"/>
                  </a:cubicBezTo>
                  <a:cubicBezTo>
                    <a:pt x="176657" y="79629"/>
                    <a:pt x="159512" y="79629"/>
                    <a:pt x="140589" y="79629"/>
                  </a:cubicBezTo>
                  <a:cubicBezTo>
                    <a:pt x="114046" y="79629"/>
                    <a:pt x="94996" y="68199"/>
                    <a:pt x="93218" y="37846"/>
                  </a:cubicBezTo>
                  <a:cubicBezTo>
                    <a:pt x="88900" y="7620"/>
                    <a:pt x="111633" y="0"/>
                    <a:pt x="132588" y="0"/>
                  </a:cubicBezTo>
                  <a:cubicBezTo>
                    <a:pt x="166751" y="0"/>
                    <a:pt x="199009" y="0"/>
                    <a:pt x="231267" y="7620"/>
                  </a:cubicBezTo>
                  <a:cubicBezTo>
                    <a:pt x="290068" y="22860"/>
                    <a:pt x="320421" y="79756"/>
                    <a:pt x="305308" y="140589"/>
                  </a:cubicBezTo>
                  <a:cubicBezTo>
                    <a:pt x="274955" y="252603"/>
                    <a:pt x="278765" y="258318"/>
                    <a:pt x="379349" y="317246"/>
                  </a:cubicBezTo>
                  <a:cubicBezTo>
                    <a:pt x="428625" y="345694"/>
                    <a:pt x="449580" y="387477"/>
                    <a:pt x="449580" y="442595"/>
                  </a:cubicBezTo>
                  <a:cubicBezTo>
                    <a:pt x="449580" y="457835"/>
                    <a:pt x="449580" y="472948"/>
                    <a:pt x="449580" y="488188"/>
                  </a:cubicBezTo>
                  <a:close/>
                  <a:moveTo>
                    <a:pt x="1603121" y="864235"/>
                  </a:moveTo>
                  <a:cubicBezTo>
                    <a:pt x="1586103" y="854710"/>
                    <a:pt x="1574673" y="847090"/>
                    <a:pt x="1563243" y="839597"/>
                  </a:cubicBezTo>
                  <a:cubicBezTo>
                    <a:pt x="1512062" y="803529"/>
                    <a:pt x="1479804" y="761746"/>
                    <a:pt x="1498727" y="691515"/>
                  </a:cubicBezTo>
                  <a:cubicBezTo>
                    <a:pt x="1502537" y="674370"/>
                    <a:pt x="1487297" y="645922"/>
                    <a:pt x="1472184" y="632587"/>
                  </a:cubicBezTo>
                  <a:cubicBezTo>
                    <a:pt x="1430401" y="594614"/>
                    <a:pt x="1375410" y="598424"/>
                    <a:pt x="1337437" y="644017"/>
                  </a:cubicBezTo>
                  <a:cubicBezTo>
                    <a:pt x="1284351" y="706628"/>
                    <a:pt x="1223645" y="712343"/>
                    <a:pt x="1151509" y="683895"/>
                  </a:cubicBezTo>
                  <a:cubicBezTo>
                    <a:pt x="1079246" y="653288"/>
                    <a:pt x="1007110" y="626618"/>
                    <a:pt x="933196" y="601980"/>
                  </a:cubicBezTo>
                  <a:cubicBezTo>
                    <a:pt x="809879" y="562102"/>
                    <a:pt x="684657" y="524129"/>
                    <a:pt x="551815" y="544957"/>
                  </a:cubicBezTo>
                  <a:cubicBezTo>
                    <a:pt x="458851" y="560197"/>
                    <a:pt x="390525" y="605663"/>
                    <a:pt x="362077" y="700659"/>
                  </a:cubicBezTo>
                  <a:cubicBezTo>
                    <a:pt x="324104" y="818388"/>
                    <a:pt x="343154" y="936117"/>
                    <a:pt x="375412" y="1050036"/>
                  </a:cubicBezTo>
                  <a:cubicBezTo>
                    <a:pt x="384937" y="1086104"/>
                    <a:pt x="377317" y="1107059"/>
                    <a:pt x="348869" y="1127887"/>
                  </a:cubicBezTo>
                  <a:cubicBezTo>
                    <a:pt x="303276" y="1158240"/>
                    <a:pt x="259715" y="1190498"/>
                    <a:pt x="217932" y="1224788"/>
                  </a:cubicBezTo>
                  <a:cubicBezTo>
                    <a:pt x="179959" y="1253236"/>
                    <a:pt x="143891" y="1287399"/>
                    <a:pt x="102235" y="1323594"/>
                  </a:cubicBezTo>
                  <a:cubicBezTo>
                    <a:pt x="153416" y="1367282"/>
                    <a:pt x="199009" y="1407160"/>
                    <a:pt x="242570" y="1445133"/>
                  </a:cubicBezTo>
                  <a:cubicBezTo>
                    <a:pt x="246380" y="1441323"/>
                    <a:pt x="250190" y="1437513"/>
                    <a:pt x="254000" y="1433703"/>
                  </a:cubicBezTo>
                  <a:cubicBezTo>
                    <a:pt x="235077" y="1412875"/>
                    <a:pt x="219837" y="1391920"/>
                    <a:pt x="200914" y="1371092"/>
                  </a:cubicBezTo>
                  <a:cubicBezTo>
                    <a:pt x="166751" y="1335024"/>
                    <a:pt x="170561" y="1314069"/>
                    <a:pt x="214249" y="1289431"/>
                  </a:cubicBezTo>
                  <a:cubicBezTo>
                    <a:pt x="278765" y="1255268"/>
                    <a:pt x="343281" y="1217295"/>
                    <a:pt x="407797" y="1179322"/>
                  </a:cubicBezTo>
                  <a:cubicBezTo>
                    <a:pt x="455168" y="1150874"/>
                    <a:pt x="481838" y="1109091"/>
                    <a:pt x="483743" y="1052068"/>
                  </a:cubicBezTo>
                  <a:cubicBezTo>
                    <a:pt x="485648" y="1014095"/>
                    <a:pt x="485648" y="976122"/>
                    <a:pt x="487553" y="938149"/>
                  </a:cubicBezTo>
                  <a:cubicBezTo>
                    <a:pt x="489458" y="909701"/>
                    <a:pt x="476123" y="873633"/>
                    <a:pt x="521716" y="867918"/>
                  </a:cubicBezTo>
                  <a:cubicBezTo>
                    <a:pt x="552069" y="864108"/>
                    <a:pt x="561594" y="881253"/>
                    <a:pt x="563499" y="936244"/>
                  </a:cubicBezTo>
                  <a:cubicBezTo>
                    <a:pt x="565404" y="960882"/>
                    <a:pt x="559689" y="989457"/>
                    <a:pt x="588137" y="1006475"/>
                  </a:cubicBezTo>
                  <a:cubicBezTo>
                    <a:pt x="626110" y="1029208"/>
                    <a:pt x="662178" y="1057783"/>
                    <a:pt x="698119" y="1080516"/>
                  </a:cubicBezTo>
                  <a:cubicBezTo>
                    <a:pt x="785368" y="1133729"/>
                    <a:pt x="783463" y="1131824"/>
                    <a:pt x="741807" y="1222883"/>
                  </a:cubicBezTo>
                  <a:cubicBezTo>
                    <a:pt x="707644" y="1296924"/>
                    <a:pt x="679196" y="1372870"/>
                    <a:pt x="645033" y="1456436"/>
                  </a:cubicBezTo>
                  <a:cubicBezTo>
                    <a:pt x="719074" y="1479169"/>
                    <a:pt x="785368" y="1500124"/>
                    <a:pt x="851789" y="1520952"/>
                  </a:cubicBezTo>
                  <a:cubicBezTo>
                    <a:pt x="853694" y="1517142"/>
                    <a:pt x="855599" y="1513332"/>
                    <a:pt x="855599" y="1509522"/>
                  </a:cubicBezTo>
                  <a:cubicBezTo>
                    <a:pt x="830961" y="1499997"/>
                    <a:pt x="806323" y="1488694"/>
                    <a:pt x="781558" y="1477264"/>
                  </a:cubicBezTo>
                  <a:cubicBezTo>
                    <a:pt x="734187" y="1458214"/>
                    <a:pt x="717042" y="1422146"/>
                    <a:pt x="734187" y="1374775"/>
                  </a:cubicBezTo>
                  <a:cubicBezTo>
                    <a:pt x="739902" y="1355725"/>
                    <a:pt x="749427" y="1338707"/>
                    <a:pt x="755015" y="1321562"/>
                  </a:cubicBezTo>
                  <a:cubicBezTo>
                    <a:pt x="779653" y="1260856"/>
                    <a:pt x="802386" y="1200023"/>
                    <a:pt x="823341" y="1137412"/>
                  </a:cubicBezTo>
                  <a:cubicBezTo>
                    <a:pt x="829056" y="1124077"/>
                    <a:pt x="823341" y="1103249"/>
                    <a:pt x="815721" y="1089914"/>
                  </a:cubicBezTo>
                  <a:cubicBezTo>
                    <a:pt x="773938" y="1021588"/>
                    <a:pt x="732282" y="955040"/>
                    <a:pt x="658241" y="915162"/>
                  </a:cubicBezTo>
                  <a:cubicBezTo>
                    <a:pt x="639318" y="903732"/>
                    <a:pt x="618363" y="886714"/>
                    <a:pt x="639318" y="860044"/>
                  </a:cubicBezTo>
                  <a:cubicBezTo>
                    <a:pt x="656336" y="835406"/>
                    <a:pt x="681101" y="833501"/>
                    <a:pt x="703834" y="852424"/>
                  </a:cubicBezTo>
                  <a:cubicBezTo>
                    <a:pt x="770255" y="903732"/>
                    <a:pt x="847979" y="932180"/>
                    <a:pt x="929640" y="947420"/>
                  </a:cubicBezTo>
                  <a:cubicBezTo>
                    <a:pt x="1024509" y="964565"/>
                    <a:pt x="1018794" y="975868"/>
                    <a:pt x="997966" y="1053719"/>
                  </a:cubicBezTo>
                  <a:cubicBezTo>
                    <a:pt x="986536" y="1095502"/>
                    <a:pt x="967613" y="1143000"/>
                    <a:pt x="975233" y="1182878"/>
                  </a:cubicBezTo>
                  <a:cubicBezTo>
                    <a:pt x="997966" y="1289177"/>
                    <a:pt x="1034034" y="1391793"/>
                    <a:pt x="1090930" y="1484757"/>
                  </a:cubicBezTo>
                  <a:cubicBezTo>
                    <a:pt x="1121283" y="1534160"/>
                    <a:pt x="1168654" y="1537970"/>
                    <a:pt x="1216152" y="1496187"/>
                  </a:cubicBezTo>
                  <a:cubicBezTo>
                    <a:pt x="1202817" y="1492377"/>
                    <a:pt x="1189609" y="1486662"/>
                    <a:pt x="1178179" y="1486662"/>
                  </a:cubicBezTo>
                  <a:cubicBezTo>
                    <a:pt x="1136396" y="1486662"/>
                    <a:pt x="1109853" y="1463929"/>
                    <a:pt x="1096645" y="1425956"/>
                  </a:cubicBezTo>
                  <a:cubicBezTo>
                    <a:pt x="1073912" y="1365250"/>
                    <a:pt x="1049274" y="1304417"/>
                    <a:pt x="1028319" y="1241806"/>
                  </a:cubicBezTo>
                  <a:cubicBezTo>
                    <a:pt x="1024509" y="1228471"/>
                    <a:pt x="1020699" y="1207643"/>
                    <a:pt x="1026414" y="1196213"/>
                  </a:cubicBezTo>
                  <a:cubicBezTo>
                    <a:pt x="1041654" y="1160145"/>
                    <a:pt x="1062482" y="1127887"/>
                    <a:pt x="1085215" y="1095629"/>
                  </a:cubicBezTo>
                  <a:cubicBezTo>
                    <a:pt x="1090930" y="1088009"/>
                    <a:pt x="1104138" y="1082294"/>
                    <a:pt x="1113663" y="1080389"/>
                  </a:cubicBezTo>
                  <a:cubicBezTo>
                    <a:pt x="1144016" y="1078484"/>
                    <a:pt x="1174369" y="1078484"/>
                    <a:pt x="1204722" y="1076579"/>
                  </a:cubicBezTo>
                  <a:cubicBezTo>
                    <a:pt x="1236980" y="1074674"/>
                    <a:pt x="1253998" y="1088009"/>
                    <a:pt x="1253998" y="1122172"/>
                  </a:cubicBezTo>
                  <a:cubicBezTo>
                    <a:pt x="1255903" y="1152525"/>
                    <a:pt x="1250188" y="1186688"/>
                    <a:pt x="1261618" y="1213358"/>
                  </a:cubicBezTo>
                  <a:cubicBezTo>
                    <a:pt x="1295781" y="1300734"/>
                    <a:pt x="1333754" y="1388110"/>
                    <a:pt x="1375410" y="1471676"/>
                  </a:cubicBezTo>
                  <a:cubicBezTo>
                    <a:pt x="1398143" y="1519174"/>
                    <a:pt x="1472184" y="1522984"/>
                    <a:pt x="1513840" y="1481201"/>
                  </a:cubicBezTo>
                  <a:cubicBezTo>
                    <a:pt x="1493012" y="1475486"/>
                    <a:pt x="1475867" y="1465961"/>
                    <a:pt x="1456944" y="1465961"/>
                  </a:cubicBezTo>
                  <a:cubicBezTo>
                    <a:pt x="1418971" y="1467866"/>
                    <a:pt x="1405763" y="1446911"/>
                    <a:pt x="1392428" y="1416558"/>
                  </a:cubicBezTo>
                  <a:cubicBezTo>
                    <a:pt x="1367790" y="1357630"/>
                    <a:pt x="1341247" y="1298829"/>
                    <a:pt x="1310894" y="1241806"/>
                  </a:cubicBezTo>
                  <a:cubicBezTo>
                    <a:pt x="1288161" y="1198118"/>
                    <a:pt x="1288161" y="1154430"/>
                    <a:pt x="1295654" y="1106932"/>
                  </a:cubicBezTo>
                  <a:cubicBezTo>
                    <a:pt x="1307084" y="1044321"/>
                    <a:pt x="1312672" y="981583"/>
                    <a:pt x="1322197" y="920877"/>
                  </a:cubicBezTo>
                  <a:cubicBezTo>
                    <a:pt x="1326007" y="905637"/>
                    <a:pt x="1331722" y="888619"/>
                    <a:pt x="1343025" y="879094"/>
                  </a:cubicBezTo>
                  <a:cubicBezTo>
                    <a:pt x="1373378" y="852551"/>
                    <a:pt x="1405636" y="839216"/>
                    <a:pt x="1447419" y="858266"/>
                  </a:cubicBezTo>
                  <a:cubicBezTo>
                    <a:pt x="1464437" y="867791"/>
                    <a:pt x="1485392" y="873506"/>
                    <a:pt x="1504315" y="875411"/>
                  </a:cubicBezTo>
                  <a:cubicBezTo>
                    <a:pt x="1534668" y="879221"/>
                    <a:pt x="1568831" y="892556"/>
                    <a:pt x="1602994" y="863981"/>
                  </a:cubicBezTo>
                  <a:close/>
                  <a:moveTo>
                    <a:pt x="1176020" y="1162177"/>
                  </a:moveTo>
                  <a:cubicBezTo>
                    <a:pt x="1122934" y="1160272"/>
                    <a:pt x="1096391" y="1198245"/>
                    <a:pt x="1113409" y="1243838"/>
                  </a:cubicBezTo>
                  <a:cubicBezTo>
                    <a:pt x="1124839" y="1274191"/>
                    <a:pt x="1136142" y="1304544"/>
                    <a:pt x="1147572" y="1335024"/>
                  </a:cubicBezTo>
                  <a:cubicBezTo>
                    <a:pt x="1160907" y="1380617"/>
                    <a:pt x="1176020" y="1424305"/>
                    <a:pt x="1236726" y="1418590"/>
                  </a:cubicBezTo>
                  <a:cubicBezTo>
                    <a:pt x="1242441" y="1418590"/>
                    <a:pt x="1248156" y="1422400"/>
                    <a:pt x="1253744" y="1424305"/>
                  </a:cubicBezTo>
                  <a:cubicBezTo>
                    <a:pt x="1234821" y="1333119"/>
                    <a:pt x="1166495" y="1259078"/>
                    <a:pt x="1176020" y="1162304"/>
                  </a:cubicBezTo>
                  <a:close/>
                  <a:moveTo>
                    <a:pt x="904748" y="1084326"/>
                  </a:moveTo>
                  <a:cubicBezTo>
                    <a:pt x="910463" y="1063498"/>
                    <a:pt x="914273" y="1046353"/>
                    <a:pt x="919988" y="1027303"/>
                  </a:cubicBezTo>
                  <a:cubicBezTo>
                    <a:pt x="901065" y="1021588"/>
                    <a:pt x="883920" y="1017778"/>
                    <a:pt x="863092" y="1012063"/>
                  </a:cubicBezTo>
                  <a:cubicBezTo>
                    <a:pt x="878332" y="1038606"/>
                    <a:pt x="889635" y="1059561"/>
                    <a:pt x="904875" y="108419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8100000">
            <a:off x="-144320" y="97461"/>
            <a:ext cx="2152581" cy="1511680"/>
            <a:chOff x="0" y="0"/>
            <a:chExt cx="2870108" cy="201557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870200" cy="2015490"/>
            </a:xfrm>
            <a:custGeom>
              <a:avLst/>
              <a:gdLst/>
              <a:ahLst/>
              <a:cxnLst/>
              <a:rect l="l" t="t" r="r" b="b"/>
              <a:pathLst>
                <a:path w="2870200" h="2015490">
                  <a:moveTo>
                    <a:pt x="1808607" y="497586"/>
                  </a:moveTo>
                  <a:cubicBezTo>
                    <a:pt x="1707388" y="393827"/>
                    <a:pt x="1602613" y="307848"/>
                    <a:pt x="1469898" y="264922"/>
                  </a:cubicBezTo>
                  <a:cubicBezTo>
                    <a:pt x="1445514" y="257810"/>
                    <a:pt x="1400048" y="264922"/>
                    <a:pt x="1386078" y="282829"/>
                  </a:cubicBezTo>
                  <a:cubicBezTo>
                    <a:pt x="1368679" y="304292"/>
                    <a:pt x="1372108" y="343662"/>
                    <a:pt x="1375664" y="375920"/>
                  </a:cubicBezTo>
                  <a:cubicBezTo>
                    <a:pt x="1382649" y="429641"/>
                    <a:pt x="1396619" y="483362"/>
                    <a:pt x="1400048" y="537083"/>
                  </a:cubicBezTo>
                  <a:cubicBezTo>
                    <a:pt x="1208151" y="264922"/>
                    <a:pt x="939292" y="114554"/>
                    <a:pt x="628523" y="50165"/>
                  </a:cubicBezTo>
                  <a:cubicBezTo>
                    <a:pt x="460883" y="14351"/>
                    <a:pt x="282829" y="10795"/>
                    <a:pt x="111760" y="0"/>
                  </a:cubicBezTo>
                  <a:cubicBezTo>
                    <a:pt x="76835" y="0"/>
                    <a:pt x="20955" y="21463"/>
                    <a:pt x="10414" y="46482"/>
                  </a:cubicBezTo>
                  <a:cubicBezTo>
                    <a:pt x="0" y="75184"/>
                    <a:pt x="17399" y="128778"/>
                    <a:pt x="38354" y="157480"/>
                  </a:cubicBezTo>
                  <a:cubicBezTo>
                    <a:pt x="178054" y="354330"/>
                    <a:pt x="244348" y="576326"/>
                    <a:pt x="251333" y="816229"/>
                  </a:cubicBezTo>
                  <a:cubicBezTo>
                    <a:pt x="258318" y="1038225"/>
                    <a:pt x="296672" y="1252982"/>
                    <a:pt x="411988" y="1442720"/>
                  </a:cubicBezTo>
                  <a:cubicBezTo>
                    <a:pt x="576072" y="1718437"/>
                    <a:pt x="830961" y="1865122"/>
                    <a:pt x="1124331" y="1940306"/>
                  </a:cubicBezTo>
                  <a:cubicBezTo>
                    <a:pt x="1295400" y="1979676"/>
                    <a:pt x="1470025" y="1997583"/>
                    <a:pt x="1648079" y="2011934"/>
                  </a:cubicBezTo>
                  <a:cubicBezTo>
                    <a:pt x="1703959" y="2015490"/>
                    <a:pt x="1766824" y="1979676"/>
                    <a:pt x="1826133" y="1958213"/>
                  </a:cubicBezTo>
                  <a:cubicBezTo>
                    <a:pt x="2049653" y="1883029"/>
                    <a:pt x="2259076" y="1789938"/>
                    <a:pt x="2433701" y="1625219"/>
                  </a:cubicBezTo>
                  <a:cubicBezTo>
                    <a:pt x="2650236" y="1421130"/>
                    <a:pt x="2716530" y="1167003"/>
                    <a:pt x="2695575" y="873379"/>
                  </a:cubicBezTo>
                  <a:cubicBezTo>
                    <a:pt x="2685161" y="740918"/>
                    <a:pt x="2681605" y="608457"/>
                    <a:pt x="2685161" y="475996"/>
                  </a:cubicBezTo>
                  <a:cubicBezTo>
                    <a:pt x="2692146" y="397256"/>
                    <a:pt x="2744470" y="336423"/>
                    <a:pt x="2814320" y="289814"/>
                  </a:cubicBezTo>
                  <a:cubicBezTo>
                    <a:pt x="2842260" y="268351"/>
                    <a:pt x="2870200" y="221742"/>
                    <a:pt x="2866644" y="189611"/>
                  </a:cubicBezTo>
                  <a:cubicBezTo>
                    <a:pt x="2866644" y="132334"/>
                    <a:pt x="2814320" y="135890"/>
                    <a:pt x="2768854" y="139446"/>
                  </a:cubicBezTo>
                  <a:cubicBezTo>
                    <a:pt x="2419731" y="168148"/>
                    <a:pt x="2094992" y="268351"/>
                    <a:pt x="1808607" y="497459"/>
                  </a:cubicBezTo>
                  <a:close/>
                  <a:moveTo>
                    <a:pt x="1176655" y="1217168"/>
                  </a:moveTo>
                  <a:cubicBezTo>
                    <a:pt x="1155700" y="1195705"/>
                    <a:pt x="1145286" y="1188466"/>
                    <a:pt x="1138301" y="1174242"/>
                  </a:cubicBezTo>
                  <a:cubicBezTo>
                    <a:pt x="995172" y="945134"/>
                    <a:pt x="851916" y="716026"/>
                    <a:pt x="712343" y="483362"/>
                  </a:cubicBezTo>
                  <a:cubicBezTo>
                    <a:pt x="684403" y="440436"/>
                    <a:pt x="656463" y="408178"/>
                    <a:pt x="607568" y="429641"/>
                  </a:cubicBezTo>
                  <a:cubicBezTo>
                    <a:pt x="555244" y="454660"/>
                    <a:pt x="551688" y="501269"/>
                    <a:pt x="579628" y="551307"/>
                  </a:cubicBezTo>
                  <a:cubicBezTo>
                    <a:pt x="705358" y="801878"/>
                    <a:pt x="844931" y="1041781"/>
                    <a:pt x="1019556" y="1260221"/>
                  </a:cubicBezTo>
                  <a:cubicBezTo>
                    <a:pt x="1082421" y="1338961"/>
                    <a:pt x="1155700" y="1407033"/>
                    <a:pt x="1204595" y="1492885"/>
                  </a:cubicBezTo>
                  <a:cubicBezTo>
                    <a:pt x="1270889" y="1603883"/>
                    <a:pt x="1316355" y="1725549"/>
                    <a:pt x="1372235" y="1840103"/>
                  </a:cubicBezTo>
                  <a:cubicBezTo>
                    <a:pt x="1229106" y="1822196"/>
                    <a:pt x="1078992" y="1782826"/>
                    <a:pt x="935736" y="1714754"/>
                  </a:cubicBezTo>
                  <a:cubicBezTo>
                    <a:pt x="600583" y="1553591"/>
                    <a:pt x="418973" y="1278001"/>
                    <a:pt x="398018" y="902081"/>
                  </a:cubicBezTo>
                  <a:cubicBezTo>
                    <a:pt x="384048" y="644271"/>
                    <a:pt x="356108" y="393700"/>
                    <a:pt x="219964" y="171704"/>
                  </a:cubicBezTo>
                  <a:cubicBezTo>
                    <a:pt x="216535" y="164592"/>
                    <a:pt x="219964" y="157353"/>
                    <a:pt x="219964" y="150241"/>
                  </a:cubicBezTo>
                  <a:cubicBezTo>
                    <a:pt x="432943" y="150241"/>
                    <a:pt x="635508" y="182499"/>
                    <a:pt x="830961" y="268351"/>
                  </a:cubicBezTo>
                  <a:cubicBezTo>
                    <a:pt x="1033526" y="354330"/>
                    <a:pt x="1197610" y="483108"/>
                    <a:pt x="1302385" y="680085"/>
                  </a:cubicBezTo>
                  <a:cubicBezTo>
                    <a:pt x="1319784" y="715899"/>
                    <a:pt x="1326769" y="744474"/>
                    <a:pt x="1302385" y="780288"/>
                  </a:cubicBezTo>
                  <a:cubicBezTo>
                    <a:pt x="1215136" y="905637"/>
                    <a:pt x="1180211" y="1048766"/>
                    <a:pt x="1176655" y="1217041"/>
                  </a:cubicBezTo>
                  <a:close/>
                  <a:moveTo>
                    <a:pt x="2046097" y="876935"/>
                  </a:moveTo>
                  <a:cubicBezTo>
                    <a:pt x="2000758" y="787400"/>
                    <a:pt x="1955292" y="697992"/>
                    <a:pt x="1906397" y="608457"/>
                  </a:cubicBezTo>
                  <a:cubicBezTo>
                    <a:pt x="2105406" y="447294"/>
                    <a:pt x="2328926" y="361442"/>
                    <a:pt x="2576830" y="314833"/>
                  </a:cubicBezTo>
                  <a:cubicBezTo>
                    <a:pt x="2566416" y="364998"/>
                    <a:pt x="2548890" y="404368"/>
                    <a:pt x="2545461" y="447294"/>
                  </a:cubicBezTo>
                  <a:cubicBezTo>
                    <a:pt x="2545461" y="604774"/>
                    <a:pt x="2538476" y="765937"/>
                    <a:pt x="2552446" y="923417"/>
                  </a:cubicBezTo>
                  <a:cubicBezTo>
                    <a:pt x="2587371" y="1342263"/>
                    <a:pt x="2276602" y="1642999"/>
                    <a:pt x="1951863" y="1750441"/>
                  </a:cubicBezTo>
                  <a:cubicBezTo>
                    <a:pt x="1990217" y="1635887"/>
                    <a:pt x="2042668" y="1517777"/>
                    <a:pt x="2077593" y="1395984"/>
                  </a:cubicBezTo>
                  <a:cubicBezTo>
                    <a:pt x="2098548" y="1313688"/>
                    <a:pt x="2088007" y="1224153"/>
                    <a:pt x="2108962" y="1141857"/>
                  </a:cubicBezTo>
                  <a:cubicBezTo>
                    <a:pt x="2143887" y="987933"/>
                    <a:pt x="2220722" y="855472"/>
                    <a:pt x="2321941" y="737362"/>
                  </a:cubicBezTo>
                  <a:cubicBezTo>
                    <a:pt x="2356866" y="694436"/>
                    <a:pt x="2363851" y="658622"/>
                    <a:pt x="2321941" y="619252"/>
                  </a:cubicBezTo>
                  <a:cubicBezTo>
                    <a:pt x="2276602" y="576326"/>
                    <a:pt x="2241677" y="601345"/>
                    <a:pt x="2210181" y="640715"/>
                  </a:cubicBezTo>
                  <a:cubicBezTo>
                    <a:pt x="2154301" y="715899"/>
                    <a:pt x="2098421" y="798195"/>
                    <a:pt x="2046097" y="877062"/>
                  </a:cubicBezTo>
                  <a:close/>
                  <a:moveTo>
                    <a:pt x="1543304" y="465455"/>
                  </a:moveTo>
                  <a:cubicBezTo>
                    <a:pt x="2014728" y="823468"/>
                    <a:pt x="2088007" y="1371219"/>
                    <a:pt x="1724914" y="1782953"/>
                  </a:cubicBezTo>
                  <a:cubicBezTo>
                    <a:pt x="1724914" y="1757934"/>
                    <a:pt x="1721485" y="1736471"/>
                    <a:pt x="1724914" y="1718564"/>
                  </a:cubicBezTo>
                  <a:cubicBezTo>
                    <a:pt x="1745869" y="1428623"/>
                    <a:pt x="1742313" y="1142111"/>
                    <a:pt x="1710944" y="855726"/>
                  </a:cubicBezTo>
                  <a:cubicBezTo>
                    <a:pt x="1703959" y="798449"/>
                    <a:pt x="1672590" y="773430"/>
                    <a:pt x="1623695" y="776986"/>
                  </a:cubicBezTo>
                  <a:cubicBezTo>
                    <a:pt x="1571371" y="780542"/>
                    <a:pt x="1564386" y="819912"/>
                    <a:pt x="1567815" y="866521"/>
                  </a:cubicBezTo>
                  <a:cubicBezTo>
                    <a:pt x="1578229" y="966724"/>
                    <a:pt x="1592199" y="1067054"/>
                    <a:pt x="1592199" y="1170813"/>
                  </a:cubicBezTo>
                  <a:cubicBezTo>
                    <a:pt x="1595628" y="1378458"/>
                    <a:pt x="1592199" y="1586103"/>
                    <a:pt x="1588770" y="1811655"/>
                  </a:cubicBezTo>
                  <a:cubicBezTo>
                    <a:pt x="1560830" y="1793748"/>
                    <a:pt x="1550416" y="1786636"/>
                    <a:pt x="1543431" y="1779397"/>
                  </a:cubicBezTo>
                  <a:cubicBezTo>
                    <a:pt x="1316482" y="1582547"/>
                    <a:pt x="1246632" y="1188720"/>
                    <a:pt x="1393317" y="923798"/>
                  </a:cubicBezTo>
                  <a:cubicBezTo>
                    <a:pt x="1473581" y="784225"/>
                    <a:pt x="1564386" y="651764"/>
                    <a:pt x="1543431" y="46558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" name="Group 18"/>
          <p:cNvGrpSpPr/>
          <p:nvPr/>
        </p:nvGrpSpPr>
        <p:grpSpPr>
          <a:xfrm rot="-10800000">
            <a:off x="7111069" y="8991"/>
            <a:ext cx="1078125" cy="143613"/>
            <a:chOff x="0" y="0"/>
            <a:chExt cx="1437500" cy="19148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0" name="Group 20"/>
          <p:cNvGrpSpPr/>
          <p:nvPr/>
        </p:nvGrpSpPr>
        <p:grpSpPr>
          <a:xfrm rot="-10800000">
            <a:off x="5634560" y="6512"/>
            <a:ext cx="1078125" cy="143613"/>
            <a:chOff x="0" y="0"/>
            <a:chExt cx="1437500" cy="19148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2" name="Group 22"/>
          <p:cNvGrpSpPr/>
          <p:nvPr/>
        </p:nvGrpSpPr>
        <p:grpSpPr>
          <a:xfrm rot="-10800000">
            <a:off x="4158050" y="8991"/>
            <a:ext cx="1078125" cy="143613"/>
            <a:chOff x="0" y="0"/>
            <a:chExt cx="1437500" cy="19148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 rot="-10800000">
            <a:off x="2681541" y="6512"/>
            <a:ext cx="1078125" cy="143613"/>
            <a:chOff x="0" y="0"/>
            <a:chExt cx="1437500" cy="19148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26" name="TextBox 26"/>
          <p:cNvSpPr txBox="1"/>
          <p:nvPr/>
        </p:nvSpPr>
        <p:spPr>
          <a:xfrm>
            <a:off x="555543" y="650234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spc="119" dirty="0">
                <a:solidFill>
                  <a:srgbClr val="63A53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8100" spc="119" dirty="0">
              <a:solidFill>
                <a:srgbClr val="63A53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5558744" y="6129786"/>
            <a:ext cx="1977360" cy="16793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sz="1800" spc="26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Get a modern PowerPoint  Presentation that is beautifully  designed.</a:t>
            </a:r>
          </a:p>
        </p:txBody>
      </p:sp>
      <p:sp>
        <p:nvSpPr>
          <p:cNvPr id="28" name="AutoShape 28"/>
          <p:cNvSpPr/>
          <p:nvPr/>
        </p:nvSpPr>
        <p:spPr>
          <a:xfrm rot="-2398992">
            <a:off x="12248862" y="5887972"/>
            <a:ext cx="1680325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29" name="TextBox 29"/>
          <p:cNvSpPr txBox="1"/>
          <p:nvPr/>
        </p:nvSpPr>
        <p:spPr>
          <a:xfrm>
            <a:off x="14136925" y="5499291"/>
            <a:ext cx="3008034" cy="16273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14136924" y="5189220"/>
            <a:ext cx="3008034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24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محتوا را اضافه کنید</a:t>
            </a:r>
            <a:endParaRPr lang="en-US" sz="24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1" name="AutoShape 31"/>
          <p:cNvSpPr/>
          <p:nvPr/>
        </p:nvSpPr>
        <p:spPr>
          <a:xfrm rot="-1221527">
            <a:off x="6732973" y="8893654"/>
            <a:ext cx="1768296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sp>
        <p:nvSpPr>
          <p:cNvPr id="32" name="TextBox 32"/>
          <p:cNvSpPr txBox="1"/>
          <p:nvPr/>
        </p:nvSpPr>
        <p:spPr>
          <a:xfrm>
            <a:off x="1873795" y="8531116"/>
            <a:ext cx="4646617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873794" y="8121598"/>
            <a:ext cx="4646617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24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محتوا را اضافه کنید</a:t>
            </a:r>
            <a:endParaRPr lang="en-US" sz="24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873795" y="2953197"/>
            <a:ext cx="4646618" cy="12118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1900806" y="2511614"/>
            <a:ext cx="4646618" cy="3039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24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محتوا را اضافه کنید</a:t>
            </a:r>
            <a:endParaRPr lang="en-US" sz="24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6" name="AutoShape 36"/>
          <p:cNvSpPr/>
          <p:nvPr/>
        </p:nvSpPr>
        <p:spPr>
          <a:xfrm rot="1500771">
            <a:off x="6793845" y="3115277"/>
            <a:ext cx="1559988" cy="0"/>
          </a:xfrm>
          <a:prstGeom prst="line">
            <a:avLst/>
          </a:prstGeom>
          <a:ln w="9525" cap="rnd">
            <a:solidFill>
              <a:srgbClr val="000000"/>
            </a:solidFill>
            <a:prstDash val="solid"/>
            <a:headEnd type="oval" w="lg" len="lg"/>
            <a:tailEnd type="oval" w="lg" len="lg"/>
          </a:ln>
        </p:spPr>
      </p:sp>
      <p:grpSp>
        <p:nvGrpSpPr>
          <p:cNvPr id="37" name="Group 37"/>
          <p:cNvGrpSpPr/>
          <p:nvPr/>
        </p:nvGrpSpPr>
        <p:grpSpPr>
          <a:xfrm>
            <a:off x="4657725" y="3759995"/>
            <a:ext cx="7574757" cy="4155282"/>
            <a:chOff x="0" y="0"/>
            <a:chExt cx="10099676" cy="5540376"/>
          </a:xfrm>
        </p:grpSpPr>
        <p:sp>
          <p:nvSpPr>
            <p:cNvPr id="38" name="Freeform 38"/>
            <p:cNvSpPr/>
            <p:nvPr/>
          </p:nvSpPr>
          <p:spPr>
            <a:xfrm>
              <a:off x="-127" y="0"/>
              <a:ext cx="10120757" cy="5540502"/>
            </a:xfrm>
            <a:custGeom>
              <a:avLst/>
              <a:gdLst/>
              <a:ahLst/>
              <a:cxnLst/>
              <a:rect l="l" t="t" r="r" b="b"/>
              <a:pathLst>
                <a:path w="10120757" h="5540502">
                  <a:moveTo>
                    <a:pt x="2543302" y="3079115"/>
                  </a:moveTo>
                  <a:cubicBezTo>
                    <a:pt x="2470023" y="3079115"/>
                    <a:pt x="2417699" y="3079115"/>
                    <a:pt x="2354961" y="3079115"/>
                  </a:cubicBezTo>
                  <a:cubicBezTo>
                    <a:pt x="2344547" y="3100070"/>
                    <a:pt x="2334006" y="3131439"/>
                    <a:pt x="2334006" y="3152394"/>
                  </a:cubicBezTo>
                  <a:cubicBezTo>
                    <a:pt x="2323592" y="3351403"/>
                    <a:pt x="2334006" y="3550412"/>
                    <a:pt x="2292096" y="3738880"/>
                  </a:cubicBezTo>
                  <a:cubicBezTo>
                    <a:pt x="2218817" y="4053078"/>
                    <a:pt x="1883918" y="4241546"/>
                    <a:pt x="1569974" y="4199763"/>
                  </a:cubicBezTo>
                  <a:cubicBezTo>
                    <a:pt x="1203706" y="4136898"/>
                    <a:pt x="994283" y="3906520"/>
                    <a:pt x="994283" y="3550412"/>
                  </a:cubicBezTo>
                  <a:cubicBezTo>
                    <a:pt x="983869" y="3424682"/>
                    <a:pt x="983869" y="3299079"/>
                    <a:pt x="983869" y="3162935"/>
                  </a:cubicBezTo>
                  <a:cubicBezTo>
                    <a:pt x="826897" y="3173349"/>
                    <a:pt x="680339" y="3183890"/>
                    <a:pt x="533781" y="3194304"/>
                  </a:cubicBezTo>
                  <a:cubicBezTo>
                    <a:pt x="397764" y="3204718"/>
                    <a:pt x="251206" y="3225673"/>
                    <a:pt x="83693" y="3236214"/>
                  </a:cubicBezTo>
                  <a:cubicBezTo>
                    <a:pt x="83693" y="3089529"/>
                    <a:pt x="83693" y="2953385"/>
                    <a:pt x="83693" y="2796286"/>
                  </a:cubicBezTo>
                  <a:cubicBezTo>
                    <a:pt x="376682" y="2775331"/>
                    <a:pt x="659384" y="2754376"/>
                    <a:pt x="973328" y="2723007"/>
                  </a:cubicBezTo>
                  <a:cubicBezTo>
                    <a:pt x="973328" y="2597277"/>
                    <a:pt x="973328" y="2471674"/>
                    <a:pt x="973328" y="2324989"/>
                  </a:cubicBezTo>
                  <a:cubicBezTo>
                    <a:pt x="638429" y="2324989"/>
                    <a:pt x="324485" y="2324989"/>
                    <a:pt x="0" y="2324989"/>
                  </a:cubicBezTo>
                  <a:cubicBezTo>
                    <a:pt x="0" y="2167890"/>
                    <a:pt x="0" y="2042160"/>
                    <a:pt x="0" y="1885061"/>
                  </a:cubicBezTo>
                  <a:cubicBezTo>
                    <a:pt x="261620" y="1885061"/>
                    <a:pt x="533781" y="1874647"/>
                    <a:pt x="795401" y="1885061"/>
                  </a:cubicBezTo>
                  <a:cubicBezTo>
                    <a:pt x="931418" y="1885061"/>
                    <a:pt x="1004697" y="1874647"/>
                    <a:pt x="1046607" y="1717548"/>
                  </a:cubicBezTo>
                  <a:cubicBezTo>
                    <a:pt x="1182624" y="1277620"/>
                    <a:pt x="1517523" y="1036828"/>
                    <a:pt x="1957197" y="994918"/>
                  </a:cubicBezTo>
                  <a:cubicBezTo>
                    <a:pt x="2302637" y="963549"/>
                    <a:pt x="2647950" y="973963"/>
                    <a:pt x="2993390" y="1015873"/>
                  </a:cubicBezTo>
                  <a:cubicBezTo>
                    <a:pt x="3411982" y="1068197"/>
                    <a:pt x="3684143" y="1319657"/>
                    <a:pt x="3841115" y="1707134"/>
                  </a:cubicBezTo>
                  <a:cubicBezTo>
                    <a:pt x="3862070" y="1759458"/>
                    <a:pt x="3977132" y="1801368"/>
                    <a:pt x="4050411" y="1811909"/>
                  </a:cubicBezTo>
                  <a:cubicBezTo>
                    <a:pt x="4144645" y="1811909"/>
                    <a:pt x="4270248" y="1874774"/>
                    <a:pt x="4322572" y="1717675"/>
                  </a:cubicBezTo>
                  <a:cubicBezTo>
                    <a:pt x="4510913" y="1194054"/>
                    <a:pt x="4908677" y="984504"/>
                    <a:pt x="5442458" y="974090"/>
                  </a:cubicBezTo>
                  <a:cubicBezTo>
                    <a:pt x="5672709" y="974090"/>
                    <a:pt x="5902960" y="963676"/>
                    <a:pt x="6133211" y="984504"/>
                  </a:cubicBezTo>
                  <a:cubicBezTo>
                    <a:pt x="6562344" y="1036828"/>
                    <a:pt x="6865874" y="1288288"/>
                    <a:pt x="7054215" y="1675765"/>
                  </a:cubicBezTo>
                  <a:cubicBezTo>
                    <a:pt x="7075170" y="1738630"/>
                    <a:pt x="7137908" y="1780540"/>
                    <a:pt x="7179818" y="1832864"/>
                  </a:cubicBezTo>
                  <a:cubicBezTo>
                    <a:pt x="7200773" y="1822450"/>
                    <a:pt x="7211187" y="1811909"/>
                    <a:pt x="7232142" y="1801495"/>
                  </a:cubicBezTo>
                  <a:cubicBezTo>
                    <a:pt x="7232142" y="1445387"/>
                    <a:pt x="7232142" y="1099820"/>
                    <a:pt x="7232142" y="754126"/>
                  </a:cubicBezTo>
                  <a:cubicBezTo>
                    <a:pt x="7232142" y="272288"/>
                    <a:pt x="7504176" y="10414"/>
                    <a:pt x="7985633" y="0"/>
                  </a:cubicBezTo>
                  <a:cubicBezTo>
                    <a:pt x="8194929" y="0"/>
                    <a:pt x="8404226" y="0"/>
                    <a:pt x="8613649" y="0"/>
                  </a:cubicBezTo>
                  <a:cubicBezTo>
                    <a:pt x="8969503" y="10414"/>
                    <a:pt x="9231122" y="219964"/>
                    <a:pt x="9283446" y="534162"/>
                  </a:cubicBezTo>
                  <a:cubicBezTo>
                    <a:pt x="9335770" y="932180"/>
                    <a:pt x="9147429" y="1235837"/>
                    <a:pt x="8770620" y="1330071"/>
                  </a:cubicBezTo>
                  <a:cubicBezTo>
                    <a:pt x="8718296" y="1340485"/>
                    <a:pt x="8665972" y="1351026"/>
                    <a:pt x="8613649" y="1371981"/>
                  </a:cubicBezTo>
                  <a:cubicBezTo>
                    <a:pt x="8613649" y="1508125"/>
                    <a:pt x="8613649" y="1654810"/>
                    <a:pt x="8613649" y="1811909"/>
                  </a:cubicBezTo>
                  <a:cubicBezTo>
                    <a:pt x="8979916" y="1811909"/>
                    <a:pt x="9325356" y="1811909"/>
                    <a:pt x="9681210" y="1811909"/>
                  </a:cubicBezTo>
                  <a:cubicBezTo>
                    <a:pt x="9953371" y="1811909"/>
                    <a:pt x="10078975" y="1927098"/>
                    <a:pt x="10099802" y="2168017"/>
                  </a:cubicBezTo>
                  <a:cubicBezTo>
                    <a:pt x="10120757" y="2419350"/>
                    <a:pt x="9995154" y="2566035"/>
                    <a:pt x="9722993" y="2586990"/>
                  </a:cubicBezTo>
                  <a:cubicBezTo>
                    <a:pt x="9356726" y="2607945"/>
                    <a:pt x="9000871" y="2618359"/>
                    <a:pt x="8603107" y="2639314"/>
                  </a:cubicBezTo>
                  <a:cubicBezTo>
                    <a:pt x="8603107" y="2827782"/>
                    <a:pt x="8592693" y="2995422"/>
                    <a:pt x="8603107" y="3162935"/>
                  </a:cubicBezTo>
                  <a:cubicBezTo>
                    <a:pt x="8655431" y="4000754"/>
                    <a:pt x="8048371" y="4388358"/>
                    <a:pt x="7472807" y="4482592"/>
                  </a:cubicBezTo>
                  <a:cubicBezTo>
                    <a:pt x="7158864" y="4534916"/>
                    <a:pt x="6813424" y="4503547"/>
                    <a:pt x="6509893" y="4430268"/>
                  </a:cubicBezTo>
                  <a:cubicBezTo>
                    <a:pt x="6049391" y="4315079"/>
                    <a:pt x="5777230" y="3896106"/>
                    <a:pt x="5766816" y="3382899"/>
                  </a:cubicBezTo>
                  <a:cubicBezTo>
                    <a:pt x="5756402" y="3194431"/>
                    <a:pt x="5766816" y="2995422"/>
                    <a:pt x="5766816" y="2806827"/>
                  </a:cubicBezTo>
                  <a:cubicBezTo>
                    <a:pt x="5609844" y="2723007"/>
                    <a:pt x="5599303" y="2806827"/>
                    <a:pt x="5599303" y="2932557"/>
                  </a:cubicBezTo>
                  <a:cubicBezTo>
                    <a:pt x="5599303" y="3393440"/>
                    <a:pt x="5599303" y="3854196"/>
                    <a:pt x="5599303" y="4315079"/>
                  </a:cubicBezTo>
                  <a:cubicBezTo>
                    <a:pt x="5599303" y="5048250"/>
                    <a:pt x="5128387" y="5529961"/>
                    <a:pt x="4385310" y="5540502"/>
                  </a:cubicBezTo>
                  <a:cubicBezTo>
                    <a:pt x="4186428" y="5540502"/>
                    <a:pt x="3998088" y="5540502"/>
                    <a:pt x="3799206" y="5540502"/>
                  </a:cubicBezTo>
                  <a:cubicBezTo>
                    <a:pt x="3035173" y="5530088"/>
                    <a:pt x="2574671" y="5090160"/>
                    <a:pt x="2553716" y="4325620"/>
                  </a:cubicBezTo>
                  <a:cubicBezTo>
                    <a:pt x="2532761" y="3917188"/>
                    <a:pt x="2543302" y="3508756"/>
                    <a:pt x="2543302" y="3079242"/>
                  </a:cubicBezTo>
                  <a:close/>
                  <a:moveTo>
                    <a:pt x="3485262" y="4618863"/>
                  </a:moveTo>
                  <a:cubicBezTo>
                    <a:pt x="3474847" y="4545584"/>
                    <a:pt x="3474847" y="4493133"/>
                    <a:pt x="3474847" y="4451350"/>
                  </a:cubicBezTo>
                  <a:cubicBezTo>
                    <a:pt x="3474847" y="3655441"/>
                    <a:pt x="3474847" y="2859405"/>
                    <a:pt x="3464433" y="2063496"/>
                  </a:cubicBezTo>
                  <a:cubicBezTo>
                    <a:pt x="3454019" y="1717929"/>
                    <a:pt x="3244596" y="1487424"/>
                    <a:pt x="2909697" y="1435100"/>
                  </a:cubicBezTo>
                  <a:cubicBezTo>
                    <a:pt x="2648077" y="1403731"/>
                    <a:pt x="2375916" y="1393190"/>
                    <a:pt x="2114296" y="1414145"/>
                  </a:cubicBezTo>
                  <a:cubicBezTo>
                    <a:pt x="1664208" y="1445514"/>
                    <a:pt x="1433957" y="1665478"/>
                    <a:pt x="1423543" y="2084451"/>
                  </a:cubicBezTo>
                  <a:cubicBezTo>
                    <a:pt x="1402588" y="2566162"/>
                    <a:pt x="1413129" y="3048000"/>
                    <a:pt x="1413129" y="3529711"/>
                  </a:cubicBezTo>
                  <a:cubicBezTo>
                    <a:pt x="1413129" y="3697224"/>
                    <a:pt x="1549146" y="3781044"/>
                    <a:pt x="1716659" y="3749675"/>
                  </a:cubicBezTo>
                  <a:cubicBezTo>
                    <a:pt x="1884172" y="3718306"/>
                    <a:pt x="1905000" y="3582162"/>
                    <a:pt x="1905000" y="3445891"/>
                  </a:cubicBezTo>
                  <a:cubicBezTo>
                    <a:pt x="1905000" y="3047873"/>
                    <a:pt x="1905000" y="2649982"/>
                    <a:pt x="1905000" y="2251964"/>
                  </a:cubicBezTo>
                  <a:cubicBezTo>
                    <a:pt x="1905000" y="2011045"/>
                    <a:pt x="2030603" y="1895856"/>
                    <a:pt x="2271268" y="1895856"/>
                  </a:cubicBezTo>
                  <a:cubicBezTo>
                    <a:pt x="2375916" y="1895856"/>
                    <a:pt x="2480564" y="1885442"/>
                    <a:pt x="2585212" y="1885442"/>
                  </a:cubicBezTo>
                  <a:cubicBezTo>
                    <a:pt x="2857373" y="1875028"/>
                    <a:pt x="2993390" y="2000631"/>
                    <a:pt x="2993390" y="2283460"/>
                  </a:cubicBezTo>
                  <a:cubicBezTo>
                    <a:pt x="2993390" y="2995676"/>
                    <a:pt x="2993390" y="3707892"/>
                    <a:pt x="3003804" y="4419981"/>
                  </a:cubicBezTo>
                  <a:cubicBezTo>
                    <a:pt x="3003804" y="4776089"/>
                    <a:pt x="3265424" y="5058791"/>
                    <a:pt x="3621278" y="5079746"/>
                  </a:cubicBezTo>
                  <a:cubicBezTo>
                    <a:pt x="3872484" y="5100701"/>
                    <a:pt x="4134105" y="5100701"/>
                    <a:pt x="4385310" y="5090160"/>
                  </a:cubicBezTo>
                  <a:cubicBezTo>
                    <a:pt x="4919091" y="5069205"/>
                    <a:pt x="5159756" y="4817872"/>
                    <a:pt x="5159756" y="4283710"/>
                  </a:cubicBezTo>
                  <a:cubicBezTo>
                    <a:pt x="5170170" y="3697224"/>
                    <a:pt x="5191125" y="3110738"/>
                    <a:pt x="5159756" y="2534666"/>
                  </a:cubicBezTo>
                  <a:cubicBezTo>
                    <a:pt x="5128387" y="1864360"/>
                    <a:pt x="5264405" y="1885315"/>
                    <a:pt x="5798185" y="1885315"/>
                  </a:cubicBezTo>
                  <a:cubicBezTo>
                    <a:pt x="6091174" y="1874901"/>
                    <a:pt x="6216777" y="1990090"/>
                    <a:pt x="6216777" y="2293747"/>
                  </a:cubicBezTo>
                  <a:cubicBezTo>
                    <a:pt x="6216777" y="2586990"/>
                    <a:pt x="6216777" y="2890774"/>
                    <a:pt x="6195822" y="3194431"/>
                  </a:cubicBezTo>
                  <a:cubicBezTo>
                    <a:pt x="6164453" y="3676142"/>
                    <a:pt x="6352794" y="3979926"/>
                    <a:pt x="6781927" y="4053205"/>
                  </a:cubicBezTo>
                  <a:cubicBezTo>
                    <a:pt x="7001764" y="4095115"/>
                    <a:pt x="7252843" y="4084574"/>
                    <a:pt x="7462266" y="4032250"/>
                  </a:cubicBezTo>
                  <a:cubicBezTo>
                    <a:pt x="7985506" y="3917061"/>
                    <a:pt x="8153019" y="3676142"/>
                    <a:pt x="8153019" y="3152521"/>
                  </a:cubicBezTo>
                  <a:cubicBezTo>
                    <a:pt x="8153019" y="2545080"/>
                    <a:pt x="8153019" y="1937639"/>
                    <a:pt x="8153019" y="1330198"/>
                  </a:cubicBezTo>
                  <a:cubicBezTo>
                    <a:pt x="8153019" y="932180"/>
                    <a:pt x="8194929" y="890270"/>
                    <a:pt x="8592566" y="900811"/>
                  </a:cubicBezTo>
                  <a:cubicBezTo>
                    <a:pt x="8770493" y="911225"/>
                    <a:pt x="8854187" y="827532"/>
                    <a:pt x="8854187" y="670433"/>
                  </a:cubicBezTo>
                  <a:cubicBezTo>
                    <a:pt x="8854187" y="523748"/>
                    <a:pt x="8770493" y="429514"/>
                    <a:pt x="8602980" y="429514"/>
                  </a:cubicBezTo>
                  <a:cubicBezTo>
                    <a:pt x="8404099" y="439928"/>
                    <a:pt x="8194802" y="429514"/>
                    <a:pt x="7995920" y="429514"/>
                  </a:cubicBezTo>
                  <a:cubicBezTo>
                    <a:pt x="7755255" y="439928"/>
                    <a:pt x="7692390" y="502793"/>
                    <a:pt x="7692390" y="743712"/>
                  </a:cubicBezTo>
                  <a:cubicBezTo>
                    <a:pt x="7681977" y="1508252"/>
                    <a:pt x="7692390" y="2262378"/>
                    <a:pt x="7681977" y="3026918"/>
                  </a:cubicBezTo>
                  <a:cubicBezTo>
                    <a:pt x="7681977" y="3519170"/>
                    <a:pt x="7556374" y="3644900"/>
                    <a:pt x="7064502" y="3613404"/>
                  </a:cubicBezTo>
                  <a:cubicBezTo>
                    <a:pt x="6813296" y="3592449"/>
                    <a:pt x="6687693" y="3456305"/>
                    <a:pt x="6687693" y="3204972"/>
                  </a:cubicBezTo>
                  <a:cubicBezTo>
                    <a:pt x="6687693" y="2848864"/>
                    <a:pt x="6687693" y="2492756"/>
                    <a:pt x="6698107" y="2136648"/>
                  </a:cubicBezTo>
                  <a:cubicBezTo>
                    <a:pt x="6708521" y="1738630"/>
                    <a:pt x="6415532" y="1414018"/>
                    <a:pt x="6007355" y="1403477"/>
                  </a:cubicBezTo>
                  <a:cubicBezTo>
                    <a:pt x="5808472" y="1393063"/>
                    <a:pt x="5599176" y="1393063"/>
                    <a:pt x="5400294" y="1393063"/>
                  </a:cubicBezTo>
                  <a:cubicBezTo>
                    <a:pt x="5034026" y="1414018"/>
                    <a:pt x="4740910" y="1602486"/>
                    <a:pt x="4699127" y="1979549"/>
                  </a:cubicBezTo>
                  <a:cubicBezTo>
                    <a:pt x="4688713" y="2115693"/>
                    <a:pt x="4657218" y="2251837"/>
                    <a:pt x="4657218" y="2387981"/>
                  </a:cubicBezTo>
                  <a:cubicBezTo>
                    <a:pt x="4657218" y="3058287"/>
                    <a:pt x="4667631" y="3718052"/>
                    <a:pt x="4678172" y="4377944"/>
                  </a:cubicBezTo>
                  <a:cubicBezTo>
                    <a:pt x="4688587" y="4545457"/>
                    <a:pt x="4615434" y="4608322"/>
                    <a:pt x="4468876" y="4618863"/>
                  </a:cubicBezTo>
                  <a:cubicBezTo>
                    <a:pt x="4144391" y="4618863"/>
                    <a:pt x="3830447" y="4618863"/>
                    <a:pt x="3485134" y="4618863"/>
                  </a:cubicBezTo>
                  <a:close/>
                  <a:moveTo>
                    <a:pt x="3924681" y="4168521"/>
                  </a:moveTo>
                  <a:cubicBezTo>
                    <a:pt x="4039870" y="4168521"/>
                    <a:pt x="4133977" y="4158107"/>
                    <a:pt x="4228212" y="4158107"/>
                  </a:cubicBezTo>
                  <a:cubicBezTo>
                    <a:pt x="4228212" y="3697224"/>
                    <a:pt x="4228212" y="3267837"/>
                    <a:pt x="4228212" y="2828036"/>
                  </a:cubicBezTo>
                  <a:cubicBezTo>
                    <a:pt x="4113022" y="2838450"/>
                    <a:pt x="4029330" y="2848991"/>
                    <a:pt x="3924681" y="2859405"/>
                  </a:cubicBezTo>
                  <a:cubicBezTo>
                    <a:pt x="3924681" y="3299333"/>
                    <a:pt x="3924681" y="3728720"/>
                    <a:pt x="3924681" y="4168521"/>
                  </a:cubicBezTo>
                  <a:close/>
                  <a:moveTo>
                    <a:pt x="2344547" y="2325116"/>
                  </a:moveTo>
                  <a:cubicBezTo>
                    <a:pt x="2344547" y="2440305"/>
                    <a:pt x="2344547" y="2524125"/>
                    <a:pt x="2344547" y="2628900"/>
                  </a:cubicBezTo>
                  <a:cubicBezTo>
                    <a:pt x="2428240" y="2618486"/>
                    <a:pt x="2480564" y="2607945"/>
                    <a:pt x="2553843" y="2597531"/>
                  </a:cubicBezTo>
                  <a:cubicBezTo>
                    <a:pt x="2543429" y="2492756"/>
                    <a:pt x="2543429" y="2409063"/>
                    <a:pt x="2532888" y="2314702"/>
                  </a:cubicBezTo>
                  <a:cubicBezTo>
                    <a:pt x="2459609" y="2325116"/>
                    <a:pt x="2407285" y="2325116"/>
                    <a:pt x="2344547" y="2325116"/>
                  </a:cubicBezTo>
                  <a:close/>
                  <a:moveTo>
                    <a:pt x="3956304" y="2440305"/>
                  </a:moveTo>
                  <a:cubicBezTo>
                    <a:pt x="4060952" y="2398395"/>
                    <a:pt x="4144645" y="2356485"/>
                    <a:pt x="4228465" y="2314575"/>
                  </a:cubicBezTo>
                  <a:cubicBezTo>
                    <a:pt x="4176141" y="2283206"/>
                    <a:pt x="4134231" y="2241296"/>
                    <a:pt x="4092448" y="2230755"/>
                  </a:cubicBezTo>
                  <a:cubicBezTo>
                    <a:pt x="3998214" y="2230755"/>
                    <a:pt x="3883152" y="2220341"/>
                    <a:pt x="3956431" y="2440178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788445" y="3133353"/>
            <a:ext cx="13644975" cy="6353313"/>
            <a:chOff x="0" y="0"/>
            <a:chExt cx="18193300" cy="847108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193258" cy="8471027"/>
            </a:xfrm>
            <a:custGeom>
              <a:avLst/>
              <a:gdLst/>
              <a:ahLst/>
              <a:cxnLst/>
              <a:rect l="l" t="t" r="r" b="b"/>
              <a:pathLst>
                <a:path w="18193258" h="8471027">
                  <a:moveTo>
                    <a:pt x="57150" y="0"/>
                  </a:moveTo>
                  <a:lnTo>
                    <a:pt x="18136108" y="0"/>
                  </a:lnTo>
                  <a:cubicBezTo>
                    <a:pt x="18167731" y="0"/>
                    <a:pt x="18193258" y="25527"/>
                    <a:pt x="18193258" y="57150"/>
                  </a:cubicBezTo>
                  <a:lnTo>
                    <a:pt x="18193258" y="8413877"/>
                  </a:lnTo>
                  <a:cubicBezTo>
                    <a:pt x="18193258" y="8445500"/>
                    <a:pt x="18167731" y="8471027"/>
                    <a:pt x="18136108" y="8471027"/>
                  </a:cubicBezTo>
                  <a:lnTo>
                    <a:pt x="57150" y="8471027"/>
                  </a:lnTo>
                  <a:cubicBezTo>
                    <a:pt x="25527" y="8471027"/>
                    <a:pt x="0" y="8445500"/>
                    <a:pt x="0" y="8413877"/>
                  </a:cubicBezTo>
                  <a:lnTo>
                    <a:pt x="0" y="57150"/>
                  </a:lnTo>
                  <a:cubicBezTo>
                    <a:pt x="0" y="25527"/>
                    <a:pt x="25527" y="0"/>
                    <a:pt x="57150" y="0"/>
                  </a:cubicBezTo>
                  <a:moveTo>
                    <a:pt x="57150" y="114300"/>
                  </a:moveTo>
                  <a:lnTo>
                    <a:pt x="57150" y="57150"/>
                  </a:lnTo>
                  <a:lnTo>
                    <a:pt x="114300" y="57150"/>
                  </a:lnTo>
                  <a:lnTo>
                    <a:pt x="114300" y="8413877"/>
                  </a:lnTo>
                  <a:lnTo>
                    <a:pt x="57150" y="8413877"/>
                  </a:lnTo>
                  <a:lnTo>
                    <a:pt x="57150" y="8356727"/>
                  </a:lnTo>
                  <a:lnTo>
                    <a:pt x="18136108" y="8356727"/>
                  </a:lnTo>
                  <a:lnTo>
                    <a:pt x="18136108" y="8413877"/>
                  </a:lnTo>
                  <a:lnTo>
                    <a:pt x="18078958" y="8413877"/>
                  </a:lnTo>
                  <a:lnTo>
                    <a:pt x="18078958" y="57150"/>
                  </a:lnTo>
                  <a:lnTo>
                    <a:pt x="18136108" y="57150"/>
                  </a:lnTo>
                  <a:lnTo>
                    <a:pt x="18136108" y="114300"/>
                  </a:lnTo>
                  <a:lnTo>
                    <a:pt x="57150" y="114300"/>
                  </a:lnTo>
                  <a:close/>
                </a:path>
              </a:pathLst>
            </a:custGeom>
            <a:solidFill>
              <a:srgbClr val="1B5337"/>
            </a:solidFill>
          </p:spPr>
        </p:sp>
      </p:grpSp>
      <p:sp>
        <p:nvSpPr>
          <p:cNvPr id="4" name="Freeform 4"/>
          <p:cNvSpPr/>
          <p:nvPr/>
        </p:nvSpPr>
        <p:spPr>
          <a:xfrm>
            <a:off x="0" y="226973"/>
            <a:ext cx="13944600" cy="2534030"/>
          </a:xfrm>
          <a:custGeom>
            <a:avLst/>
            <a:gdLst/>
            <a:ahLst/>
            <a:cxnLst/>
            <a:rect l="l" t="t" r="r" b="b"/>
            <a:pathLst>
              <a:path w="13944600" h="2534030">
                <a:moveTo>
                  <a:pt x="0" y="0"/>
                </a:moveTo>
                <a:lnTo>
                  <a:pt x="13944600" y="0"/>
                </a:lnTo>
                <a:lnTo>
                  <a:pt x="13944600" y="2534029"/>
                </a:lnTo>
                <a:lnTo>
                  <a:pt x="0" y="253402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" name="TextBox 5"/>
          <p:cNvSpPr txBox="1"/>
          <p:nvPr/>
        </p:nvSpPr>
        <p:spPr>
          <a:xfrm>
            <a:off x="879308" y="642186"/>
            <a:ext cx="7906506" cy="16671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6480"/>
              </a:lnSpc>
            </a:pPr>
            <a:r>
              <a:rPr lang="fa-IR" sz="5400" spc="79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ما ایجاد می کنیم</a:t>
            </a:r>
          </a:p>
          <a:p>
            <a:pPr algn="r" rtl="1">
              <a:lnSpc>
                <a:spcPts val="6480"/>
              </a:lnSpc>
            </a:pPr>
            <a:r>
              <a:rPr lang="fa-IR" sz="5400" spc="79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ارائه حرفه ای</a:t>
            </a:r>
            <a:endParaRPr lang="en-US" sz="5400" spc="79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941657" y="6202706"/>
            <a:ext cx="4337110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31" dirty="0">
                <a:solidFill>
                  <a:srgbClr val="99CB38"/>
                </a:solidFill>
                <a:latin typeface="Montserrat Bold"/>
                <a:cs typeface="B Nazanin" panose="00000400000000000000" pitchFamily="2" charset="-78"/>
              </a:rPr>
              <a:t>پاورپوینت ارائه</a:t>
            </a:r>
            <a:endParaRPr lang="en-US" sz="2100" spc="31" dirty="0">
              <a:solidFill>
                <a:srgbClr val="99CB38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925097" y="6789165"/>
            <a:ext cx="4408807" cy="2215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2008 ~ 2015 اینجا متن کنید</a:t>
            </a:r>
          </a:p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متن مثال: ارائه پاورپوینت مدرنی را دریافت کنید </a:t>
            </a:r>
          </a:p>
          <a:p>
            <a:pPr algn="r" rtl="1"/>
            <a:r>
              <a:rPr lang="fa-IR" sz="1800" spc="2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که به زیبایی طراحی شده است.2016</a:t>
            </a:r>
          </a:p>
          <a:p>
            <a:pPr algn="r" rtl="1"/>
            <a:r>
              <a:rPr lang="fa-IR" sz="1800" spc="2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 ~ 2020 متن را اینجا بنویسید</a:t>
            </a:r>
          </a:p>
          <a:p>
            <a:pPr algn="r" rtl="1"/>
            <a:r>
              <a:rPr lang="fa-IR" sz="1800" spc="2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متن مثال: </a:t>
            </a:r>
          </a:p>
          <a:p>
            <a:pPr algn="r" rtl="1"/>
            <a:r>
              <a:rPr lang="fa-IR" sz="1800" spc="26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</a:t>
            </a:r>
            <a:endParaRPr lang="en-US" sz="1800" spc="26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886520" y="5187044"/>
            <a:ext cx="4408807" cy="5129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1980"/>
              </a:lnSpc>
            </a:pPr>
            <a:r>
              <a:rPr lang="fa-IR" sz="1650" spc="24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لورم درد او را دوست دارد،</a:t>
            </a:r>
            <a:r>
              <a:rPr lang="en-US" sz="1650" spc="24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CU </a:t>
            </a:r>
            <a:r>
              <a:rPr lang="fa-IR" sz="1650" spc="24" dirty="0">
                <a:solidFill>
                  <a:srgbClr val="000000"/>
                </a:solidFill>
                <a:latin typeface="Montserrat"/>
                <a:cs typeface="B Nazanin" panose="00000400000000000000" pitchFamily="2" charset="-78"/>
              </a:rPr>
              <a:t>استفاده برای جلوگیری کامل از اقدام.</a:t>
            </a:r>
            <a:endParaRPr lang="en-US" sz="1650" spc="24" dirty="0">
              <a:solidFill>
                <a:srgbClr val="00000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869958" y="3639246"/>
            <a:ext cx="4408809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53" dirty="0">
                <a:solidFill>
                  <a:srgbClr val="37A76F"/>
                </a:solidFill>
                <a:latin typeface="Montserrat"/>
                <a:cs typeface="B Nazanin" panose="00000400000000000000" pitchFamily="2" charset="-78"/>
              </a:rPr>
              <a:t>لورم اپیسوم </a:t>
            </a:r>
          </a:p>
          <a:p>
            <a:pPr algn="r" rtl="1">
              <a:lnSpc>
                <a:spcPts val="4320"/>
              </a:lnSpc>
            </a:pPr>
            <a:r>
              <a:rPr lang="fa-IR" sz="3600" spc="53" dirty="0">
                <a:solidFill>
                  <a:srgbClr val="37A76F"/>
                </a:solidFill>
                <a:latin typeface="Montserrat"/>
                <a:cs typeface="B Nazanin" panose="00000400000000000000" pitchFamily="2" charset="-78"/>
              </a:rPr>
              <a:t>هویج،</a:t>
            </a:r>
            <a:endParaRPr lang="en-US" sz="3600" spc="53" dirty="0">
              <a:solidFill>
                <a:srgbClr val="37A76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9478190" y="1616826"/>
            <a:ext cx="8443201" cy="8443202"/>
          </a:xfrm>
          <a:custGeom>
            <a:avLst/>
            <a:gdLst/>
            <a:ahLst/>
            <a:cxnLst/>
            <a:rect l="l" t="t" r="r" b="b"/>
            <a:pathLst>
              <a:path w="8443201" h="8443202">
                <a:moveTo>
                  <a:pt x="0" y="0"/>
                </a:moveTo>
                <a:lnTo>
                  <a:pt x="8443201" y="0"/>
                </a:lnTo>
                <a:lnTo>
                  <a:pt x="8443201" y="8443202"/>
                </a:lnTo>
                <a:lnTo>
                  <a:pt x="0" y="844320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r="-177" b="-177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8100000">
            <a:off x="16322120" y="82567"/>
            <a:ext cx="2066923" cy="1451526"/>
            <a:chOff x="0" y="0"/>
            <a:chExt cx="2755898" cy="19353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55900" cy="1935226"/>
            </a:xfrm>
            <a:custGeom>
              <a:avLst/>
              <a:gdLst/>
              <a:ahLst/>
              <a:cxnLst/>
              <a:rect l="l" t="t" r="r" b="b"/>
              <a:pathLst>
                <a:path w="2755900" h="1935226">
                  <a:moveTo>
                    <a:pt x="1019175" y="477774"/>
                  </a:moveTo>
                  <a:cubicBezTo>
                    <a:pt x="1116457" y="378079"/>
                    <a:pt x="1217041" y="295529"/>
                    <a:pt x="1344422" y="254381"/>
                  </a:cubicBezTo>
                  <a:cubicBezTo>
                    <a:pt x="1367917" y="247523"/>
                    <a:pt x="1411478" y="254381"/>
                    <a:pt x="1424940" y="271526"/>
                  </a:cubicBezTo>
                  <a:cubicBezTo>
                    <a:pt x="1441704" y="292100"/>
                    <a:pt x="1438402" y="329946"/>
                    <a:pt x="1434973" y="360934"/>
                  </a:cubicBezTo>
                  <a:cubicBezTo>
                    <a:pt x="1428242" y="412496"/>
                    <a:pt x="1414907" y="464058"/>
                    <a:pt x="1411478" y="515620"/>
                  </a:cubicBezTo>
                  <a:cubicBezTo>
                    <a:pt x="1595882" y="254381"/>
                    <a:pt x="1854073" y="109982"/>
                    <a:pt x="2152396" y="48133"/>
                  </a:cubicBezTo>
                  <a:cubicBezTo>
                    <a:pt x="2313305" y="13716"/>
                    <a:pt x="2484374" y="10287"/>
                    <a:pt x="2648585" y="0"/>
                  </a:cubicBezTo>
                  <a:cubicBezTo>
                    <a:pt x="2682113" y="0"/>
                    <a:pt x="2735707" y="20574"/>
                    <a:pt x="2745867" y="44704"/>
                  </a:cubicBezTo>
                  <a:cubicBezTo>
                    <a:pt x="2755900" y="72263"/>
                    <a:pt x="2739136" y="123825"/>
                    <a:pt x="2719070" y="151257"/>
                  </a:cubicBezTo>
                  <a:cubicBezTo>
                    <a:pt x="2584958" y="340360"/>
                    <a:pt x="2521204" y="553466"/>
                    <a:pt x="2514600" y="783717"/>
                  </a:cubicBezTo>
                  <a:cubicBezTo>
                    <a:pt x="2507869" y="996823"/>
                    <a:pt x="2471039" y="1203071"/>
                    <a:pt x="2360422" y="1385316"/>
                  </a:cubicBezTo>
                  <a:cubicBezTo>
                    <a:pt x="2202815" y="1649984"/>
                    <a:pt x="1958086" y="1790954"/>
                    <a:pt x="1676527" y="1863090"/>
                  </a:cubicBezTo>
                  <a:cubicBezTo>
                    <a:pt x="1512189" y="1900936"/>
                    <a:pt x="1344549" y="1918081"/>
                    <a:pt x="1173607" y="1931797"/>
                  </a:cubicBezTo>
                  <a:cubicBezTo>
                    <a:pt x="1120013" y="1935226"/>
                    <a:pt x="1059561" y="1900809"/>
                    <a:pt x="1002665" y="1880235"/>
                  </a:cubicBezTo>
                  <a:cubicBezTo>
                    <a:pt x="788035" y="1808099"/>
                    <a:pt x="586994" y="1718691"/>
                    <a:pt x="419354" y="1560576"/>
                  </a:cubicBezTo>
                  <a:cubicBezTo>
                    <a:pt x="211455" y="1364615"/>
                    <a:pt x="147828" y="1120521"/>
                    <a:pt x="167894" y="838708"/>
                  </a:cubicBezTo>
                  <a:cubicBezTo>
                    <a:pt x="177927" y="711454"/>
                    <a:pt x="181356" y="584327"/>
                    <a:pt x="177927" y="457073"/>
                  </a:cubicBezTo>
                  <a:cubicBezTo>
                    <a:pt x="171196" y="381508"/>
                    <a:pt x="120904" y="322961"/>
                    <a:pt x="53848" y="278257"/>
                  </a:cubicBezTo>
                  <a:cubicBezTo>
                    <a:pt x="26797" y="257810"/>
                    <a:pt x="0" y="213106"/>
                    <a:pt x="3302" y="182245"/>
                  </a:cubicBezTo>
                  <a:cubicBezTo>
                    <a:pt x="3302" y="127254"/>
                    <a:pt x="53594" y="130683"/>
                    <a:pt x="97155" y="134112"/>
                  </a:cubicBezTo>
                  <a:cubicBezTo>
                    <a:pt x="432435" y="161671"/>
                    <a:pt x="744220" y="257810"/>
                    <a:pt x="1019175" y="477901"/>
                  </a:cubicBezTo>
                  <a:close/>
                  <a:moveTo>
                    <a:pt x="1625981" y="1168908"/>
                  </a:moveTo>
                  <a:cubicBezTo>
                    <a:pt x="1646047" y="1148334"/>
                    <a:pt x="1656207" y="1141349"/>
                    <a:pt x="1662811" y="1127633"/>
                  </a:cubicBezTo>
                  <a:cubicBezTo>
                    <a:pt x="1800225" y="907669"/>
                    <a:pt x="1937766" y="687578"/>
                    <a:pt x="2071878" y="464185"/>
                  </a:cubicBezTo>
                  <a:cubicBezTo>
                    <a:pt x="2098675" y="422910"/>
                    <a:pt x="2125472" y="392049"/>
                    <a:pt x="2172462" y="412623"/>
                  </a:cubicBezTo>
                  <a:cubicBezTo>
                    <a:pt x="2222754" y="436626"/>
                    <a:pt x="2226056" y="481330"/>
                    <a:pt x="2199259" y="529463"/>
                  </a:cubicBezTo>
                  <a:cubicBezTo>
                    <a:pt x="2078609" y="770128"/>
                    <a:pt x="1944497" y="1000379"/>
                    <a:pt x="1776857" y="1210056"/>
                  </a:cubicBezTo>
                  <a:cubicBezTo>
                    <a:pt x="1716532" y="1285621"/>
                    <a:pt x="1646047" y="1351026"/>
                    <a:pt x="1599184" y="1433449"/>
                  </a:cubicBezTo>
                  <a:cubicBezTo>
                    <a:pt x="1535430" y="1540002"/>
                    <a:pt x="1491869" y="1656842"/>
                    <a:pt x="1438275" y="1766951"/>
                  </a:cubicBezTo>
                  <a:cubicBezTo>
                    <a:pt x="1575689" y="1749806"/>
                    <a:pt x="1719961" y="1711960"/>
                    <a:pt x="1857375" y="1646682"/>
                  </a:cubicBezTo>
                  <a:cubicBezTo>
                    <a:pt x="2179193" y="1491996"/>
                    <a:pt x="2353564" y="1227328"/>
                    <a:pt x="2373630" y="866394"/>
                  </a:cubicBezTo>
                  <a:cubicBezTo>
                    <a:pt x="2387092" y="618871"/>
                    <a:pt x="2413889" y="378206"/>
                    <a:pt x="2544572" y="165100"/>
                  </a:cubicBezTo>
                  <a:cubicBezTo>
                    <a:pt x="2547874" y="158242"/>
                    <a:pt x="2544572" y="151384"/>
                    <a:pt x="2544572" y="144526"/>
                  </a:cubicBezTo>
                  <a:cubicBezTo>
                    <a:pt x="2340102" y="144526"/>
                    <a:pt x="2145665" y="175514"/>
                    <a:pt x="1957832" y="257937"/>
                  </a:cubicBezTo>
                  <a:cubicBezTo>
                    <a:pt x="1763395" y="340487"/>
                    <a:pt x="1605788" y="464185"/>
                    <a:pt x="1505204" y="653288"/>
                  </a:cubicBezTo>
                  <a:cubicBezTo>
                    <a:pt x="1488440" y="687705"/>
                    <a:pt x="1481709" y="715137"/>
                    <a:pt x="1505204" y="749554"/>
                  </a:cubicBezTo>
                  <a:cubicBezTo>
                    <a:pt x="1589024" y="869823"/>
                    <a:pt x="1622552" y="1007364"/>
                    <a:pt x="1625854" y="1168908"/>
                  </a:cubicBezTo>
                  <a:close/>
                  <a:moveTo>
                    <a:pt x="791210" y="842264"/>
                  </a:moveTo>
                  <a:cubicBezTo>
                    <a:pt x="834771" y="756285"/>
                    <a:pt x="878332" y="670433"/>
                    <a:pt x="925322" y="584454"/>
                  </a:cubicBezTo>
                  <a:cubicBezTo>
                    <a:pt x="734187" y="429768"/>
                    <a:pt x="519684" y="347218"/>
                    <a:pt x="281559" y="302514"/>
                  </a:cubicBezTo>
                  <a:cubicBezTo>
                    <a:pt x="291592" y="350647"/>
                    <a:pt x="308356" y="388493"/>
                    <a:pt x="311785" y="429768"/>
                  </a:cubicBezTo>
                  <a:cubicBezTo>
                    <a:pt x="311785" y="581025"/>
                    <a:pt x="318516" y="735711"/>
                    <a:pt x="305054" y="886968"/>
                  </a:cubicBezTo>
                  <a:cubicBezTo>
                    <a:pt x="271526" y="1289177"/>
                    <a:pt x="569976" y="1577975"/>
                    <a:pt x="881761" y="1681099"/>
                  </a:cubicBezTo>
                  <a:cubicBezTo>
                    <a:pt x="844931" y="1571117"/>
                    <a:pt x="794639" y="1457706"/>
                    <a:pt x="761111" y="1340739"/>
                  </a:cubicBezTo>
                  <a:cubicBezTo>
                    <a:pt x="741045" y="1261618"/>
                    <a:pt x="751078" y="1175766"/>
                    <a:pt x="730885" y="1096645"/>
                  </a:cubicBezTo>
                  <a:cubicBezTo>
                    <a:pt x="697357" y="948817"/>
                    <a:pt x="623570" y="821690"/>
                    <a:pt x="526415" y="708152"/>
                  </a:cubicBezTo>
                  <a:cubicBezTo>
                    <a:pt x="492887" y="666877"/>
                    <a:pt x="486156" y="632587"/>
                    <a:pt x="526415" y="594741"/>
                  </a:cubicBezTo>
                  <a:cubicBezTo>
                    <a:pt x="569976" y="553466"/>
                    <a:pt x="603504" y="577596"/>
                    <a:pt x="633730" y="615315"/>
                  </a:cubicBezTo>
                  <a:cubicBezTo>
                    <a:pt x="687324" y="687451"/>
                    <a:pt x="741045" y="766572"/>
                    <a:pt x="791337" y="842137"/>
                  </a:cubicBezTo>
                  <a:close/>
                  <a:moveTo>
                    <a:pt x="1274064" y="446786"/>
                  </a:moveTo>
                  <a:cubicBezTo>
                    <a:pt x="821436" y="790702"/>
                    <a:pt x="750951" y="1316609"/>
                    <a:pt x="1099693" y="1711960"/>
                  </a:cubicBezTo>
                  <a:cubicBezTo>
                    <a:pt x="1099693" y="1687957"/>
                    <a:pt x="1102995" y="1667256"/>
                    <a:pt x="1099693" y="1650111"/>
                  </a:cubicBezTo>
                  <a:cubicBezTo>
                    <a:pt x="1079500" y="1371600"/>
                    <a:pt x="1082929" y="1096645"/>
                    <a:pt x="1113028" y="821563"/>
                  </a:cubicBezTo>
                  <a:cubicBezTo>
                    <a:pt x="1119759" y="766572"/>
                    <a:pt x="1149858" y="742442"/>
                    <a:pt x="1196848" y="745998"/>
                  </a:cubicBezTo>
                  <a:cubicBezTo>
                    <a:pt x="1247140" y="749427"/>
                    <a:pt x="1253871" y="787273"/>
                    <a:pt x="1250442" y="831977"/>
                  </a:cubicBezTo>
                  <a:cubicBezTo>
                    <a:pt x="1240409" y="928243"/>
                    <a:pt x="1226947" y="1024509"/>
                    <a:pt x="1226947" y="1124204"/>
                  </a:cubicBezTo>
                  <a:cubicBezTo>
                    <a:pt x="1223645" y="1323594"/>
                    <a:pt x="1226947" y="1522984"/>
                    <a:pt x="1230249" y="1739519"/>
                  </a:cubicBezTo>
                  <a:cubicBezTo>
                    <a:pt x="1257046" y="1722374"/>
                    <a:pt x="1267079" y="1715516"/>
                    <a:pt x="1273810" y="1708531"/>
                  </a:cubicBezTo>
                  <a:cubicBezTo>
                    <a:pt x="1491742" y="1519428"/>
                    <a:pt x="1558798" y="1141349"/>
                    <a:pt x="1417955" y="886968"/>
                  </a:cubicBezTo>
                  <a:cubicBezTo>
                    <a:pt x="1340866" y="752856"/>
                    <a:pt x="1253617" y="625729"/>
                    <a:pt x="1273810" y="446913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0387143" y="-2382"/>
            <a:ext cx="1035224" cy="137898"/>
            <a:chOff x="0" y="0"/>
            <a:chExt cx="1380298" cy="18386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1804898" y="-4762"/>
            <a:ext cx="1035224" cy="137898"/>
            <a:chOff x="0" y="0"/>
            <a:chExt cx="1380298" cy="18386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" name="Group 8"/>
          <p:cNvGrpSpPr/>
          <p:nvPr/>
        </p:nvGrpSpPr>
        <p:grpSpPr>
          <a:xfrm rot="-10800000">
            <a:off x="13222653" y="-2382"/>
            <a:ext cx="1035224" cy="137898"/>
            <a:chOff x="0" y="0"/>
            <a:chExt cx="1380298" cy="18386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14640408" y="-4762"/>
            <a:ext cx="1035224" cy="137898"/>
            <a:chOff x="0" y="0"/>
            <a:chExt cx="1380298" cy="18386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0" y="10170498"/>
            <a:ext cx="18288000" cy="137160"/>
            <a:chOff x="0" y="0"/>
            <a:chExt cx="24384000" cy="1828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384000" cy="182880"/>
            </a:xfrm>
            <a:custGeom>
              <a:avLst/>
              <a:gdLst/>
              <a:ahLst/>
              <a:cxnLst/>
              <a:rect l="l" t="t" r="r" b="b"/>
              <a:pathLst>
                <a:path w="24384000" h="182880">
                  <a:moveTo>
                    <a:pt x="0" y="0"/>
                  </a:moveTo>
                  <a:lnTo>
                    <a:pt x="24384000" y="0"/>
                  </a:lnTo>
                  <a:lnTo>
                    <a:pt x="243840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45053" y="9034166"/>
            <a:ext cx="1269206" cy="1204913"/>
            <a:chOff x="0" y="0"/>
            <a:chExt cx="1692274" cy="1606550"/>
          </a:xfrm>
        </p:grpSpPr>
        <p:sp>
          <p:nvSpPr>
            <p:cNvPr id="15" name="Freeform 15"/>
            <p:cNvSpPr/>
            <p:nvPr/>
          </p:nvSpPr>
          <p:spPr>
            <a:xfrm>
              <a:off x="254" y="0"/>
              <a:ext cx="1691894" cy="1610487"/>
            </a:xfrm>
            <a:custGeom>
              <a:avLst/>
              <a:gdLst/>
              <a:ahLst/>
              <a:cxnLst/>
              <a:rect l="l" t="t" r="r" b="b"/>
              <a:pathLst>
                <a:path w="1691894" h="1610487">
                  <a:moveTo>
                    <a:pt x="449326" y="488061"/>
                  </a:moveTo>
                  <a:cubicBezTo>
                    <a:pt x="665607" y="419735"/>
                    <a:pt x="861060" y="491871"/>
                    <a:pt x="1058291" y="564007"/>
                  </a:cubicBezTo>
                  <a:cubicBezTo>
                    <a:pt x="1101979" y="579247"/>
                    <a:pt x="1145540" y="596265"/>
                    <a:pt x="1189228" y="611505"/>
                  </a:cubicBezTo>
                  <a:cubicBezTo>
                    <a:pt x="1229106" y="626745"/>
                    <a:pt x="1261364" y="619125"/>
                    <a:pt x="1286002" y="586867"/>
                  </a:cubicBezTo>
                  <a:cubicBezTo>
                    <a:pt x="1361948" y="489966"/>
                    <a:pt x="1498473" y="529844"/>
                    <a:pt x="1551559" y="596392"/>
                  </a:cubicBezTo>
                  <a:cubicBezTo>
                    <a:pt x="1572387" y="626745"/>
                    <a:pt x="1587627" y="659003"/>
                    <a:pt x="1576197" y="695198"/>
                  </a:cubicBezTo>
                  <a:cubicBezTo>
                    <a:pt x="1564767" y="729361"/>
                    <a:pt x="1580007" y="752221"/>
                    <a:pt x="1604645" y="769239"/>
                  </a:cubicBezTo>
                  <a:cubicBezTo>
                    <a:pt x="1612265" y="774954"/>
                    <a:pt x="1621663" y="780669"/>
                    <a:pt x="1631188" y="784479"/>
                  </a:cubicBezTo>
                  <a:cubicBezTo>
                    <a:pt x="1669161" y="799719"/>
                    <a:pt x="1691894" y="822452"/>
                    <a:pt x="1686179" y="868045"/>
                  </a:cubicBezTo>
                  <a:cubicBezTo>
                    <a:pt x="1678559" y="911733"/>
                    <a:pt x="1646301" y="951611"/>
                    <a:pt x="1602740" y="953516"/>
                  </a:cubicBezTo>
                  <a:cubicBezTo>
                    <a:pt x="1551559" y="957326"/>
                    <a:pt x="1500251" y="949706"/>
                    <a:pt x="1449070" y="943991"/>
                  </a:cubicBezTo>
                  <a:cubicBezTo>
                    <a:pt x="1435735" y="943991"/>
                    <a:pt x="1422527" y="936371"/>
                    <a:pt x="1411097" y="932561"/>
                  </a:cubicBezTo>
                  <a:cubicBezTo>
                    <a:pt x="1395857" y="1004697"/>
                    <a:pt x="1380744" y="1074928"/>
                    <a:pt x="1369314" y="1147191"/>
                  </a:cubicBezTo>
                  <a:cubicBezTo>
                    <a:pt x="1365504" y="1166241"/>
                    <a:pt x="1376934" y="1188974"/>
                    <a:pt x="1384554" y="1207897"/>
                  </a:cubicBezTo>
                  <a:cubicBezTo>
                    <a:pt x="1405382" y="1253490"/>
                    <a:pt x="1430147" y="1297178"/>
                    <a:pt x="1447165" y="1344676"/>
                  </a:cubicBezTo>
                  <a:cubicBezTo>
                    <a:pt x="1458595" y="1375029"/>
                    <a:pt x="1475613" y="1390269"/>
                    <a:pt x="1507871" y="1397889"/>
                  </a:cubicBezTo>
                  <a:cubicBezTo>
                    <a:pt x="1566672" y="1409319"/>
                    <a:pt x="1598930" y="1458595"/>
                    <a:pt x="1587500" y="1511808"/>
                  </a:cubicBezTo>
                  <a:cubicBezTo>
                    <a:pt x="1577975" y="1547876"/>
                    <a:pt x="1532509" y="1580134"/>
                    <a:pt x="1477518" y="1585849"/>
                  </a:cubicBezTo>
                  <a:cubicBezTo>
                    <a:pt x="1409192" y="1593469"/>
                    <a:pt x="1344676" y="1587754"/>
                    <a:pt x="1304925" y="1511808"/>
                  </a:cubicBezTo>
                  <a:cubicBezTo>
                    <a:pt x="1287907" y="1559306"/>
                    <a:pt x="1257554" y="1580134"/>
                    <a:pt x="1219581" y="1587754"/>
                  </a:cubicBezTo>
                  <a:cubicBezTo>
                    <a:pt x="1181608" y="1595374"/>
                    <a:pt x="1139952" y="1604899"/>
                    <a:pt x="1103884" y="1595374"/>
                  </a:cubicBezTo>
                  <a:cubicBezTo>
                    <a:pt x="1073531" y="1587754"/>
                    <a:pt x="1045083" y="1557401"/>
                    <a:pt x="1026160" y="1528953"/>
                  </a:cubicBezTo>
                  <a:cubicBezTo>
                    <a:pt x="963549" y="1426464"/>
                    <a:pt x="921766" y="1314323"/>
                    <a:pt x="893318" y="1192784"/>
                  </a:cubicBezTo>
                  <a:cubicBezTo>
                    <a:pt x="862965" y="1263015"/>
                    <a:pt x="834517" y="1333373"/>
                    <a:pt x="806069" y="1399794"/>
                  </a:cubicBezTo>
                  <a:cubicBezTo>
                    <a:pt x="851662" y="1422527"/>
                    <a:pt x="895223" y="1443482"/>
                    <a:pt x="938911" y="1466215"/>
                  </a:cubicBezTo>
                  <a:cubicBezTo>
                    <a:pt x="955929" y="1475740"/>
                    <a:pt x="974979" y="1488948"/>
                    <a:pt x="984504" y="1504188"/>
                  </a:cubicBezTo>
                  <a:cubicBezTo>
                    <a:pt x="995934" y="1523238"/>
                    <a:pt x="1007237" y="1547876"/>
                    <a:pt x="1005332" y="1566799"/>
                  </a:cubicBezTo>
                  <a:cubicBezTo>
                    <a:pt x="1001522" y="1597152"/>
                    <a:pt x="971169" y="1610487"/>
                    <a:pt x="944626" y="1606677"/>
                  </a:cubicBezTo>
                  <a:cubicBezTo>
                    <a:pt x="876300" y="1599057"/>
                    <a:pt x="809879" y="1587627"/>
                    <a:pt x="743585" y="1572514"/>
                  </a:cubicBezTo>
                  <a:cubicBezTo>
                    <a:pt x="709422" y="1564894"/>
                    <a:pt x="673354" y="1553464"/>
                    <a:pt x="641096" y="1536446"/>
                  </a:cubicBezTo>
                  <a:cubicBezTo>
                    <a:pt x="582295" y="1507998"/>
                    <a:pt x="563372" y="1464310"/>
                    <a:pt x="584200" y="1401572"/>
                  </a:cubicBezTo>
                  <a:cubicBezTo>
                    <a:pt x="610743" y="1321816"/>
                    <a:pt x="644906" y="1242060"/>
                    <a:pt x="675259" y="1160399"/>
                  </a:cubicBezTo>
                  <a:cubicBezTo>
                    <a:pt x="641096" y="1135761"/>
                    <a:pt x="603123" y="1110996"/>
                    <a:pt x="561467" y="1080643"/>
                  </a:cubicBezTo>
                  <a:cubicBezTo>
                    <a:pt x="546227" y="1205992"/>
                    <a:pt x="445770" y="1249680"/>
                    <a:pt x="358521" y="1304671"/>
                  </a:cubicBezTo>
                  <a:cubicBezTo>
                    <a:pt x="335788" y="1319911"/>
                    <a:pt x="312928" y="1331214"/>
                    <a:pt x="286385" y="1344549"/>
                  </a:cubicBezTo>
                  <a:cubicBezTo>
                    <a:pt x="301625" y="1365377"/>
                    <a:pt x="316738" y="1386332"/>
                    <a:pt x="328168" y="1407160"/>
                  </a:cubicBezTo>
                  <a:cubicBezTo>
                    <a:pt x="352806" y="1452753"/>
                    <a:pt x="352806" y="1486916"/>
                    <a:pt x="328168" y="1513459"/>
                  </a:cubicBezTo>
                  <a:cubicBezTo>
                    <a:pt x="303530" y="1538097"/>
                    <a:pt x="257937" y="1545717"/>
                    <a:pt x="220091" y="1521079"/>
                  </a:cubicBezTo>
                  <a:cubicBezTo>
                    <a:pt x="170815" y="1486916"/>
                    <a:pt x="125222" y="1450848"/>
                    <a:pt x="83439" y="1409065"/>
                  </a:cubicBezTo>
                  <a:cubicBezTo>
                    <a:pt x="0" y="1325499"/>
                    <a:pt x="1905" y="1298956"/>
                    <a:pt x="92964" y="1224915"/>
                  </a:cubicBezTo>
                  <a:cubicBezTo>
                    <a:pt x="157480" y="1169797"/>
                    <a:pt x="225806" y="1118616"/>
                    <a:pt x="292227" y="1067308"/>
                  </a:cubicBezTo>
                  <a:cubicBezTo>
                    <a:pt x="282702" y="1006602"/>
                    <a:pt x="273304" y="947674"/>
                    <a:pt x="265684" y="888746"/>
                  </a:cubicBezTo>
                  <a:cubicBezTo>
                    <a:pt x="252349" y="774827"/>
                    <a:pt x="269494" y="670306"/>
                    <a:pt x="337820" y="571627"/>
                  </a:cubicBezTo>
                  <a:cubicBezTo>
                    <a:pt x="362458" y="535559"/>
                    <a:pt x="364363" y="480441"/>
                    <a:pt x="368173" y="434848"/>
                  </a:cubicBezTo>
                  <a:cubicBezTo>
                    <a:pt x="368173" y="417703"/>
                    <a:pt x="349250" y="394970"/>
                    <a:pt x="334010" y="379730"/>
                  </a:cubicBezTo>
                  <a:cubicBezTo>
                    <a:pt x="318770" y="364490"/>
                    <a:pt x="297942" y="356997"/>
                    <a:pt x="280924" y="343662"/>
                  </a:cubicBezTo>
                  <a:cubicBezTo>
                    <a:pt x="212598" y="298069"/>
                    <a:pt x="193675" y="244856"/>
                    <a:pt x="218313" y="165100"/>
                  </a:cubicBezTo>
                  <a:cubicBezTo>
                    <a:pt x="222123" y="151765"/>
                    <a:pt x="227838" y="140462"/>
                    <a:pt x="229743" y="129032"/>
                  </a:cubicBezTo>
                  <a:cubicBezTo>
                    <a:pt x="235458" y="98679"/>
                    <a:pt x="225933" y="81534"/>
                    <a:pt x="193675" y="79629"/>
                  </a:cubicBezTo>
                  <a:cubicBezTo>
                    <a:pt x="176657" y="79629"/>
                    <a:pt x="159512" y="79629"/>
                    <a:pt x="140589" y="79629"/>
                  </a:cubicBezTo>
                  <a:cubicBezTo>
                    <a:pt x="114046" y="79629"/>
                    <a:pt x="94996" y="68199"/>
                    <a:pt x="93218" y="37846"/>
                  </a:cubicBezTo>
                  <a:cubicBezTo>
                    <a:pt x="88900" y="7620"/>
                    <a:pt x="111633" y="0"/>
                    <a:pt x="132588" y="0"/>
                  </a:cubicBezTo>
                  <a:cubicBezTo>
                    <a:pt x="166751" y="0"/>
                    <a:pt x="199009" y="0"/>
                    <a:pt x="231267" y="7620"/>
                  </a:cubicBezTo>
                  <a:cubicBezTo>
                    <a:pt x="290068" y="22860"/>
                    <a:pt x="320421" y="79756"/>
                    <a:pt x="305308" y="140589"/>
                  </a:cubicBezTo>
                  <a:cubicBezTo>
                    <a:pt x="274955" y="252603"/>
                    <a:pt x="278765" y="258318"/>
                    <a:pt x="379349" y="317246"/>
                  </a:cubicBezTo>
                  <a:cubicBezTo>
                    <a:pt x="428625" y="345694"/>
                    <a:pt x="449580" y="387477"/>
                    <a:pt x="449580" y="442595"/>
                  </a:cubicBezTo>
                  <a:cubicBezTo>
                    <a:pt x="449580" y="457835"/>
                    <a:pt x="449580" y="472948"/>
                    <a:pt x="449580" y="488188"/>
                  </a:cubicBezTo>
                  <a:close/>
                  <a:moveTo>
                    <a:pt x="1603121" y="864235"/>
                  </a:moveTo>
                  <a:cubicBezTo>
                    <a:pt x="1586103" y="854710"/>
                    <a:pt x="1574673" y="847090"/>
                    <a:pt x="1563243" y="839597"/>
                  </a:cubicBezTo>
                  <a:cubicBezTo>
                    <a:pt x="1512062" y="803529"/>
                    <a:pt x="1479804" y="761746"/>
                    <a:pt x="1498727" y="691515"/>
                  </a:cubicBezTo>
                  <a:cubicBezTo>
                    <a:pt x="1502537" y="674370"/>
                    <a:pt x="1487297" y="645922"/>
                    <a:pt x="1472184" y="632587"/>
                  </a:cubicBezTo>
                  <a:cubicBezTo>
                    <a:pt x="1430401" y="594614"/>
                    <a:pt x="1375410" y="598424"/>
                    <a:pt x="1337437" y="644017"/>
                  </a:cubicBezTo>
                  <a:cubicBezTo>
                    <a:pt x="1284351" y="706628"/>
                    <a:pt x="1223645" y="712343"/>
                    <a:pt x="1151509" y="683895"/>
                  </a:cubicBezTo>
                  <a:cubicBezTo>
                    <a:pt x="1079246" y="653288"/>
                    <a:pt x="1007110" y="626618"/>
                    <a:pt x="933196" y="601980"/>
                  </a:cubicBezTo>
                  <a:cubicBezTo>
                    <a:pt x="809879" y="562102"/>
                    <a:pt x="684657" y="524129"/>
                    <a:pt x="551815" y="544957"/>
                  </a:cubicBezTo>
                  <a:cubicBezTo>
                    <a:pt x="458851" y="560197"/>
                    <a:pt x="390525" y="605663"/>
                    <a:pt x="362077" y="700659"/>
                  </a:cubicBezTo>
                  <a:cubicBezTo>
                    <a:pt x="324104" y="818388"/>
                    <a:pt x="343154" y="936117"/>
                    <a:pt x="375412" y="1050036"/>
                  </a:cubicBezTo>
                  <a:cubicBezTo>
                    <a:pt x="384937" y="1086104"/>
                    <a:pt x="377317" y="1107059"/>
                    <a:pt x="348869" y="1127887"/>
                  </a:cubicBezTo>
                  <a:cubicBezTo>
                    <a:pt x="303276" y="1158240"/>
                    <a:pt x="259715" y="1190498"/>
                    <a:pt x="217932" y="1224788"/>
                  </a:cubicBezTo>
                  <a:cubicBezTo>
                    <a:pt x="179959" y="1253236"/>
                    <a:pt x="143891" y="1287399"/>
                    <a:pt x="102235" y="1323594"/>
                  </a:cubicBezTo>
                  <a:cubicBezTo>
                    <a:pt x="153416" y="1367282"/>
                    <a:pt x="199009" y="1407160"/>
                    <a:pt x="242570" y="1445133"/>
                  </a:cubicBezTo>
                  <a:cubicBezTo>
                    <a:pt x="246380" y="1441323"/>
                    <a:pt x="250190" y="1437513"/>
                    <a:pt x="254000" y="1433703"/>
                  </a:cubicBezTo>
                  <a:cubicBezTo>
                    <a:pt x="235077" y="1412875"/>
                    <a:pt x="219837" y="1391920"/>
                    <a:pt x="200914" y="1371092"/>
                  </a:cubicBezTo>
                  <a:cubicBezTo>
                    <a:pt x="166751" y="1335024"/>
                    <a:pt x="170561" y="1314069"/>
                    <a:pt x="214249" y="1289431"/>
                  </a:cubicBezTo>
                  <a:cubicBezTo>
                    <a:pt x="278765" y="1255268"/>
                    <a:pt x="343281" y="1217295"/>
                    <a:pt x="407797" y="1179322"/>
                  </a:cubicBezTo>
                  <a:cubicBezTo>
                    <a:pt x="455168" y="1150874"/>
                    <a:pt x="481838" y="1109091"/>
                    <a:pt x="483743" y="1052068"/>
                  </a:cubicBezTo>
                  <a:cubicBezTo>
                    <a:pt x="485648" y="1014095"/>
                    <a:pt x="485648" y="976122"/>
                    <a:pt x="487553" y="938149"/>
                  </a:cubicBezTo>
                  <a:cubicBezTo>
                    <a:pt x="489458" y="909701"/>
                    <a:pt x="476123" y="873633"/>
                    <a:pt x="521716" y="867918"/>
                  </a:cubicBezTo>
                  <a:cubicBezTo>
                    <a:pt x="552069" y="864108"/>
                    <a:pt x="561594" y="881253"/>
                    <a:pt x="563499" y="936244"/>
                  </a:cubicBezTo>
                  <a:cubicBezTo>
                    <a:pt x="565404" y="960882"/>
                    <a:pt x="559689" y="989457"/>
                    <a:pt x="588137" y="1006475"/>
                  </a:cubicBezTo>
                  <a:cubicBezTo>
                    <a:pt x="626110" y="1029208"/>
                    <a:pt x="662178" y="1057783"/>
                    <a:pt x="698119" y="1080516"/>
                  </a:cubicBezTo>
                  <a:cubicBezTo>
                    <a:pt x="785368" y="1133729"/>
                    <a:pt x="783463" y="1131824"/>
                    <a:pt x="741807" y="1222883"/>
                  </a:cubicBezTo>
                  <a:cubicBezTo>
                    <a:pt x="707644" y="1296924"/>
                    <a:pt x="679196" y="1372870"/>
                    <a:pt x="645033" y="1456436"/>
                  </a:cubicBezTo>
                  <a:cubicBezTo>
                    <a:pt x="719074" y="1479169"/>
                    <a:pt x="785368" y="1500124"/>
                    <a:pt x="851789" y="1520952"/>
                  </a:cubicBezTo>
                  <a:cubicBezTo>
                    <a:pt x="853694" y="1517142"/>
                    <a:pt x="855599" y="1513332"/>
                    <a:pt x="855599" y="1509522"/>
                  </a:cubicBezTo>
                  <a:cubicBezTo>
                    <a:pt x="830961" y="1499997"/>
                    <a:pt x="806323" y="1488694"/>
                    <a:pt x="781558" y="1477264"/>
                  </a:cubicBezTo>
                  <a:cubicBezTo>
                    <a:pt x="734187" y="1458214"/>
                    <a:pt x="717042" y="1422146"/>
                    <a:pt x="734187" y="1374775"/>
                  </a:cubicBezTo>
                  <a:cubicBezTo>
                    <a:pt x="739902" y="1355725"/>
                    <a:pt x="749427" y="1338707"/>
                    <a:pt x="755015" y="1321562"/>
                  </a:cubicBezTo>
                  <a:cubicBezTo>
                    <a:pt x="779653" y="1260856"/>
                    <a:pt x="802386" y="1200023"/>
                    <a:pt x="823341" y="1137412"/>
                  </a:cubicBezTo>
                  <a:cubicBezTo>
                    <a:pt x="829056" y="1124077"/>
                    <a:pt x="823341" y="1103249"/>
                    <a:pt x="815721" y="1089914"/>
                  </a:cubicBezTo>
                  <a:cubicBezTo>
                    <a:pt x="773938" y="1021588"/>
                    <a:pt x="732282" y="955040"/>
                    <a:pt x="658241" y="915162"/>
                  </a:cubicBezTo>
                  <a:cubicBezTo>
                    <a:pt x="639318" y="903732"/>
                    <a:pt x="618363" y="886714"/>
                    <a:pt x="639318" y="860044"/>
                  </a:cubicBezTo>
                  <a:cubicBezTo>
                    <a:pt x="656336" y="835406"/>
                    <a:pt x="681101" y="833501"/>
                    <a:pt x="703834" y="852424"/>
                  </a:cubicBezTo>
                  <a:cubicBezTo>
                    <a:pt x="770255" y="903732"/>
                    <a:pt x="847979" y="932180"/>
                    <a:pt x="929640" y="947420"/>
                  </a:cubicBezTo>
                  <a:cubicBezTo>
                    <a:pt x="1024509" y="964565"/>
                    <a:pt x="1018794" y="975868"/>
                    <a:pt x="997966" y="1053719"/>
                  </a:cubicBezTo>
                  <a:cubicBezTo>
                    <a:pt x="986536" y="1095502"/>
                    <a:pt x="967613" y="1143000"/>
                    <a:pt x="975233" y="1182878"/>
                  </a:cubicBezTo>
                  <a:cubicBezTo>
                    <a:pt x="997966" y="1289177"/>
                    <a:pt x="1034034" y="1391793"/>
                    <a:pt x="1090930" y="1484757"/>
                  </a:cubicBezTo>
                  <a:cubicBezTo>
                    <a:pt x="1121283" y="1534160"/>
                    <a:pt x="1168654" y="1537970"/>
                    <a:pt x="1216152" y="1496187"/>
                  </a:cubicBezTo>
                  <a:cubicBezTo>
                    <a:pt x="1202817" y="1492377"/>
                    <a:pt x="1189609" y="1486662"/>
                    <a:pt x="1178179" y="1486662"/>
                  </a:cubicBezTo>
                  <a:cubicBezTo>
                    <a:pt x="1136396" y="1486662"/>
                    <a:pt x="1109853" y="1463929"/>
                    <a:pt x="1096645" y="1425956"/>
                  </a:cubicBezTo>
                  <a:cubicBezTo>
                    <a:pt x="1073912" y="1365250"/>
                    <a:pt x="1049274" y="1304417"/>
                    <a:pt x="1028319" y="1241806"/>
                  </a:cubicBezTo>
                  <a:cubicBezTo>
                    <a:pt x="1024509" y="1228471"/>
                    <a:pt x="1020699" y="1207643"/>
                    <a:pt x="1026414" y="1196213"/>
                  </a:cubicBezTo>
                  <a:cubicBezTo>
                    <a:pt x="1041654" y="1160145"/>
                    <a:pt x="1062482" y="1127887"/>
                    <a:pt x="1085215" y="1095629"/>
                  </a:cubicBezTo>
                  <a:cubicBezTo>
                    <a:pt x="1090930" y="1088009"/>
                    <a:pt x="1104138" y="1082294"/>
                    <a:pt x="1113663" y="1080389"/>
                  </a:cubicBezTo>
                  <a:cubicBezTo>
                    <a:pt x="1144016" y="1078484"/>
                    <a:pt x="1174369" y="1078484"/>
                    <a:pt x="1204722" y="1076579"/>
                  </a:cubicBezTo>
                  <a:cubicBezTo>
                    <a:pt x="1236980" y="1074674"/>
                    <a:pt x="1253998" y="1088009"/>
                    <a:pt x="1253998" y="1122172"/>
                  </a:cubicBezTo>
                  <a:cubicBezTo>
                    <a:pt x="1255903" y="1152525"/>
                    <a:pt x="1250188" y="1186688"/>
                    <a:pt x="1261618" y="1213358"/>
                  </a:cubicBezTo>
                  <a:cubicBezTo>
                    <a:pt x="1295781" y="1300734"/>
                    <a:pt x="1333754" y="1388110"/>
                    <a:pt x="1375410" y="1471676"/>
                  </a:cubicBezTo>
                  <a:cubicBezTo>
                    <a:pt x="1398143" y="1519174"/>
                    <a:pt x="1472184" y="1522984"/>
                    <a:pt x="1513840" y="1481201"/>
                  </a:cubicBezTo>
                  <a:cubicBezTo>
                    <a:pt x="1493012" y="1475486"/>
                    <a:pt x="1475867" y="1465961"/>
                    <a:pt x="1456944" y="1465961"/>
                  </a:cubicBezTo>
                  <a:cubicBezTo>
                    <a:pt x="1418971" y="1467866"/>
                    <a:pt x="1405763" y="1446911"/>
                    <a:pt x="1392428" y="1416558"/>
                  </a:cubicBezTo>
                  <a:cubicBezTo>
                    <a:pt x="1367790" y="1357630"/>
                    <a:pt x="1341247" y="1298829"/>
                    <a:pt x="1310894" y="1241806"/>
                  </a:cubicBezTo>
                  <a:cubicBezTo>
                    <a:pt x="1288161" y="1198118"/>
                    <a:pt x="1288161" y="1154430"/>
                    <a:pt x="1295654" y="1106932"/>
                  </a:cubicBezTo>
                  <a:cubicBezTo>
                    <a:pt x="1307084" y="1044321"/>
                    <a:pt x="1312672" y="981583"/>
                    <a:pt x="1322197" y="920877"/>
                  </a:cubicBezTo>
                  <a:cubicBezTo>
                    <a:pt x="1326007" y="905637"/>
                    <a:pt x="1331722" y="888619"/>
                    <a:pt x="1343025" y="879094"/>
                  </a:cubicBezTo>
                  <a:cubicBezTo>
                    <a:pt x="1373378" y="852551"/>
                    <a:pt x="1405636" y="839216"/>
                    <a:pt x="1447419" y="858266"/>
                  </a:cubicBezTo>
                  <a:cubicBezTo>
                    <a:pt x="1464437" y="867791"/>
                    <a:pt x="1485392" y="873506"/>
                    <a:pt x="1504315" y="875411"/>
                  </a:cubicBezTo>
                  <a:cubicBezTo>
                    <a:pt x="1534668" y="879221"/>
                    <a:pt x="1568831" y="892556"/>
                    <a:pt x="1602994" y="863981"/>
                  </a:cubicBezTo>
                  <a:close/>
                  <a:moveTo>
                    <a:pt x="1176020" y="1162177"/>
                  </a:moveTo>
                  <a:cubicBezTo>
                    <a:pt x="1122934" y="1160272"/>
                    <a:pt x="1096391" y="1198245"/>
                    <a:pt x="1113409" y="1243838"/>
                  </a:cubicBezTo>
                  <a:cubicBezTo>
                    <a:pt x="1124839" y="1274191"/>
                    <a:pt x="1136142" y="1304544"/>
                    <a:pt x="1147572" y="1335024"/>
                  </a:cubicBezTo>
                  <a:cubicBezTo>
                    <a:pt x="1160907" y="1380617"/>
                    <a:pt x="1176020" y="1424305"/>
                    <a:pt x="1236726" y="1418590"/>
                  </a:cubicBezTo>
                  <a:cubicBezTo>
                    <a:pt x="1242441" y="1418590"/>
                    <a:pt x="1248156" y="1422400"/>
                    <a:pt x="1253744" y="1424305"/>
                  </a:cubicBezTo>
                  <a:cubicBezTo>
                    <a:pt x="1234821" y="1333119"/>
                    <a:pt x="1166495" y="1259078"/>
                    <a:pt x="1176020" y="1162304"/>
                  </a:cubicBezTo>
                  <a:close/>
                  <a:moveTo>
                    <a:pt x="904748" y="1084326"/>
                  </a:moveTo>
                  <a:cubicBezTo>
                    <a:pt x="910463" y="1063498"/>
                    <a:pt x="914273" y="1046353"/>
                    <a:pt x="919988" y="1027303"/>
                  </a:cubicBezTo>
                  <a:cubicBezTo>
                    <a:pt x="901065" y="1021588"/>
                    <a:pt x="883920" y="1017778"/>
                    <a:pt x="863092" y="1012063"/>
                  </a:cubicBezTo>
                  <a:cubicBezTo>
                    <a:pt x="878332" y="1038606"/>
                    <a:pt x="889635" y="1059561"/>
                    <a:pt x="904875" y="108419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8100000">
            <a:off x="-144320" y="97461"/>
            <a:ext cx="2152581" cy="1511680"/>
            <a:chOff x="0" y="0"/>
            <a:chExt cx="2870108" cy="201557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870200" cy="2015490"/>
            </a:xfrm>
            <a:custGeom>
              <a:avLst/>
              <a:gdLst/>
              <a:ahLst/>
              <a:cxnLst/>
              <a:rect l="l" t="t" r="r" b="b"/>
              <a:pathLst>
                <a:path w="2870200" h="2015490">
                  <a:moveTo>
                    <a:pt x="1808607" y="497586"/>
                  </a:moveTo>
                  <a:cubicBezTo>
                    <a:pt x="1707388" y="393827"/>
                    <a:pt x="1602613" y="307848"/>
                    <a:pt x="1469898" y="264922"/>
                  </a:cubicBezTo>
                  <a:cubicBezTo>
                    <a:pt x="1445514" y="257810"/>
                    <a:pt x="1400048" y="264922"/>
                    <a:pt x="1386078" y="282829"/>
                  </a:cubicBezTo>
                  <a:cubicBezTo>
                    <a:pt x="1368679" y="304292"/>
                    <a:pt x="1372108" y="343662"/>
                    <a:pt x="1375664" y="375920"/>
                  </a:cubicBezTo>
                  <a:cubicBezTo>
                    <a:pt x="1382649" y="429641"/>
                    <a:pt x="1396619" y="483362"/>
                    <a:pt x="1400048" y="537083"/>
                  </a:cubicBezTo>
                  <a:cubicBezTo>
                    <a:pt x="1208151" y="264922"/>
                    <a:pt x="939292" y="114554"/>
                    <a:pt x="628523" y="50165"/>
                  </a:cubicBezTo>
                  <a:cubicBezTo>
                    <a:pt x="460883" y="14351"/>
                    <a:pt x="282829" y="10795"/>
                    <a:pt x="111760" y="0"/>
                  </a:cubicBezTo>
                  <a:cubicBezTo>
                    <a:pt x="76835" y="0"/>
                    <a:pt x="20955" y="21463"/>
                    <a:pt x="10414" y="46482"/>
                  </a:cubicBezTo>
                  <a:cubicBezTo>
                    <a:pt x="0" y="75184"/>
                    <a:pt x="17399" y="128778"/>
                    <a:pt x="38354" y="157480"/>
                  </a:cubicBezTo>
                  <a:cubicBezTo>
                    <a:pt x="178054" y="354330"/>
                    <a:pt x="244348" y="576326"/>
                    <a:pt x="251333" y="816229"/>
                  </a:cubicBezTo>
                  <a:cubicBezTo>
                    <a:pt x="258318" y="1038225"/>
                    <a:pt x="296672" y="1252982"/>
                    <a:pt x="411988" y="1442720"/>
                  </a:cubicBezTo>
                  <a:cubicBezTo>
                    <a:pt x="576072" y="1718437"/>
                    <a:pt x="830961" y="1865122"/>
                    <a:pt x="1124331" y="1940306"/>
                  </a:cubicBezTo>
                  <a:cubicBezTo>
                    <a:pt x="1295400" y="1979676"/>
                    <a:pt x="1470025" y="1997583"/>
                    <a:pt x="1648079" y="2011934"/>
                  </a:cubicBezTo>
                  <a:cubicBezTo>
                    <a:pt x="1703959" y="2015490"/>
                    <a:pt x="1766824" y="1979676"/>
                    <a:pt x="1826133" y="1958213"/>
                  </a:cubicBezTo>
                  <a:cubicBezTo>
                    <a:pt x="2049653" y="1883029"/>
                    <a:pt x="2259076" y="1789938"/>
                    <a:pt x="2433701" y="1625219"/>
                  </a:cubicBezTo>
                  <a:cubicBezTo>
                    <a:pt x="2650236" y="1421130"/>
                    <a:pt x="2716530" y="1167003"/>
                    <a:pt x="2695575" y="873379"/>
                  </a:cubicBezTo>
                  <a:cubicBezTo>
                    <a:pt x="2685161" y="740918"/>
                    <a:pt x="2681605" y="608457"/>
                    <a:pt x="2685161" y="475996"/>
                  </a:cubicBezTo>
                  <a:cubicBezTo>
                    <a:pt x="2692146" y="397256"/>
                    <a:pt x="2744470" y="336423"/>
                    <a:pt x="2814320" y="289814"/>
                  </a:cubicBezTo>
                  <a:cubicBezTo>
                    <a:pt x="2842260" y="268351"/>
                    <a:pt x="2870200" y="221742"/>
                    <a:pt x="2866644" y="189611"/>
                  </a:cubicBezTo>
                  <a:cubicBezTo>
                    <a:pt x="2866644" y="132334"/>
                    <a:pt x="2814320" y="135890"/>
                    <a:pt x="2768854" y="139446"/>
                  </a:cubicBezTo>
                  <a:cubicBezTo>
                    <a:pt x="2419731" y="168148"/>
                    <a:pt x="2094992" y="268351"/>
                    <a:pt x="1808607" y="497459"/>
                  </a:cubicBezTo>
                  <a:close/>
                  <a:moveTo>
                    <a:pt x="1176655" y="1217168"/>
                  </a:moveTo>
                  <a:cubicBezTo>
                    <a:pt x="1155700" y="1195705"/>
                    <a:pt x="1145286" y="1188466"/>
                    <a:pt x="1138301" y="1174242"/>
                  </a:cubicBezTo>
                  <a:cubicBezTo>
                    <a:pt x="995172" y="945134"/>
                    <a:pt x="851916" y="716026"/>
                    <a:pt x="712343" y="483362"/>
                  </a:cubicBezTo>
                  <a:cubicBezTo>
                    <a:pt x="684403" y="440436"/>
                    <a:pt x="656463" y="408178"/>
                    <a:pt x="607568" y="429641"/>
                  </a:cubicBezTo>
                  <a:cubicBezTo>
                    <a:pt x="555244" y="454660"/>
                    <a:pt x="551688" y="501269"/>
                    <a:pt x="579628" y="551307"/>
                  </a:cubicBezTo>
                  <a:cubicBezTo>
                    <a:pt x="705358" y="801878"/>
                    <a:pt x="844931" y="1041781"/>
                    <a:pt x="1019556" y="1260221"/>
                  </a:cubicBezTo>
                  <a:cubicBezTo>
                    <a:pt x="1082421" y="1338961"/>
                    <a:pt x="1155700" y="1407033"/>
                    <a:pt x="1204595" y="1492885"/>
                  </a:cubicBezTo>
                  <a:cubicBezTo>
                    <a:pt x="1270889" y="1603883"/>
                    <a:pt x="1316355" y="1725549"/>
                    <a:pt x="1372235" y="1840103"/>
                  </a:cubicBezTo>
                  <a:cubicBezTo>
                    <a:pt x="1229106" y="1822196"/>
                    <a:pt x="1078992" y="1782826"/>
                    <a:pt x="935736" y="1714754"/>
                  </a:cubicBezTo>
                  <a:cubicBezTo>
                    <a:pt x="600583" y="1553591"/>
                    <a:pt x="418973" y="1278001"/>
                    <a:pt x="398018" y="902081"/>
                  </a:cubicBezTo>
                  <a:cubicBezTo>
                    <a:pt x="384048" y="644271"/>
                    <a:pt x="356108" y="393700"/>
                    <a:pt x="219964" y="171704"/>
                  </a:cubicBezTo>
                  <a:cubicBezTo>
                    <a:pt x="216535" y="164592"/>
                    <a:pt x="219964" y="157353"/>
                    <a:pt x="219964" y="150241"/>
                  </a:cubicBezTo>
                  <a:cubicBezTo>
                    <a:pt x="432943" y="150241"/>
                    <a:pt x="635508" y="182499"/>
                    <a:pt x="830961" y="268351"/>
                  </a:cubicBezTo>
                  <a:cubicBezTo>
                    <a:pt x="1033526" y="354330"/>
                    <a:pt x="1197610" y="483108"/>
                    <a:pt x="1302385" y="680085"/>
                  </a:cubicBezTo>
                  <a:cubicBezTo>
                    <a:pt x="1319784" y="715899"/>
                    <a:pt x="1326769" y="744474"/>
                    <a:pt x="1302385" y="780288"/>
                  </a:cubicBezTo>
                  <a:cubicBezTo>
                    <a:pt x="1215136" y="905637"/>
                    <a:pt x="1180211" y="1048766"/>
                    <a:pt x="1176655" y="1217041"/>
                  </a:cubicBezTo>
                  <a:close/>
                  <a:moveTo>
                    <a:pt x="2046097" y="876935"/>
                  </a:moveTo>
                  <a:cubicBezTo>
                    <a:pt x="2000758" y="787400"/>
                    <a:pt x="1955292" y="697992"/>
                    <a:pt x="1906397" y="608457"/>
                  </a:cubicBezTo>
                  <a:cubicBezTo>
                    <a:pt x="2105406" y="447294"/>
                    <a:pt x="2328926" y="361442"/>
                    <a:pt x="2576830" y="314833"/>
                  </a:cubicBezTo>
                  <a:cubicBezTo>
                    <a:pt x="2566416" y="364998"/>
                    <a:pt x="2548890" y="404368"/>
                    <a:pt x="2545461" y="447294"/>
                  </a:cubicBezTo>
                  <a:cubicBezTo>
                    <a:pt x="2545461" y="604774"/>
                    <a:pt x="2538476" y="765937"/>
                    <a:pt x="2552446" y="923417"/>
                  </a:cubicBezTo>
                  <a:cubicBezTo>
                    <a:pt x="2587371" y="1342263"/>
                    <a:pt x="2276602" y="1642999"/>
                    <a:pt x="1951863" y="1750441"/>
                  </a:cubicBezTo>
                  <a:cubicBezTo>
                    <a:pt x="1990217" y="1635887"/>
                    <a:pt x="2042668" y="1517777"/>
                    <a:pt x="2077593" y="1395984"/>
                  </a:cubicBezTo>
                  <a:cubicBezTo>
                    <a:pt x="2098548" y="1313688"/>
                    <a:pt x="2088007" y="1224153"/>
                    <a:pt x="2108962" y="1141857"/>
                  </a:cubicBezTo>
                  <a:cubicBezTo>
                    <a:pt x="2143887" y="987933"/>
                    <a:pt x="2220722" y="855472"/>
                    <a:pt x="2321941" y="737362"/>
                  </a:cubicBezTo>
                  <a:cubicBezTo>
                    <a:pt x="2356866" y="694436"/>
                    <a:pt x="2363851" y="658622"/>
                    <a:pt x="2321941" y="619252"/>
                  </a:cubicBezTo>
                  <a:cubicBezTo>
                    <a:pt x="2276602" y="576326"/>
                    <a:pt x="2241677" y="601345"/>
                    <a:pt x="2210181" y="640715"/>
                  </a:cubicBezTo>
                  <a:cubicBezTo>
                    <a:pt x="2154301" y="715899"/>
                    <a:pt x="2098421" y="798195"/>
                    <a:pt x="2046097" y="877062"/>
                  </a:cubicBezTo>
                  <a:close/>
                  <a:moveTo>
                    <a:pt x="1543304" y="465455"/>
                  </a:moveTo>
                  <a:cubicBezTo>
                    <a:pt x="2014728" y="823468"/>
                    <a:pt x="2088007" y="1371219"/>
                    <a:pt x="1724914" y="1782953"/>
                  </a:cubicBezTo>
                  <a:cubicBezTo>
                    <a:pt x="1724914" y="1757934"/>
                    <a:pt x="1721485" y="1736471"/>
                    <a:pt x="1724914" y="1718564"/>
                  </a:cubicBezTo>
                  <a:cubicBezTo>
                    <a:pt x="1745869" y="1428623"/>
                    <a:pt x="1742313" y="1142111"/>
                    <a:pt x="1710944" y="855726"/>
                  </a:cubicBezTo>
                  <a:cubicBezTo>
                    <a:pt x="1703959" y="798449"/>
                    <a:pt x="1672590" y="773430"/>
                    <a:pt x="1623695" y="776986"/>
                  </a:cubicBezTo>
                  <a:cubicBezTo>
                    <a:pt x="1571371" y="780542"/>
                    <a:pt x="1564386" y="819912"/>
                    <a:pt x="1567815" y="866521"/>
                  </a:cubicBezTo>
                  <a:cubicBezTo>
                    <a:pt x="1578229" y="966724"/>
                    <a:pt x="1592199" y="1067054"/>
                    <a:pt x="1592199" y="1170813"/>
                  </a:cubicBezTo>
                  <a:cubicBezTo>
                    <a:pt x="1595628" y="1378458"/>
                    <a:pt x="1592199" y="1586103"/>
                    <a:pt x="1588770" y="1811655"/>
                  </a:cubicBezTo>
                  <a:cubicBezTo>
                    <a:pt x="1560830" y="1793748"/>
                    <a:pt x="1550416" y="1786636"/>
                    <a:pt x="1543431" y="1779397"/>
                  </a:cubicBezTo>
                  <a:cubicBezTo>
                    <a:pt x="1316482" y="1582547"/>
                    <a:pt x="1246632" y="1188720"/>
                    <a:pt x="1393317" y="923798"/>
                  </a:cubicBezTo>
                  <a:cubicBezTo>
                    <a:pt x="1473581" y="784225"/>
                    <a:pt x="1564386" y="651764"/>
                    <a:pt x="1543431" y="46558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" name="Group 18"/>
          <p:cNvGrpSpPr/>
          <p:nvPr/>
        </p:nvGrpSpPr>
        <p:grpSpPr>
          <a:xfrm rot="-10800000">
            <a:off x="7111069" y="8991"/>
            <a:ext cx="1078125" cy="143613"/>
            <a:chOff x="0" y="0"/>
            <a:chExt cx="1437500" cy="19148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0" name="Group 20"/>
          <p:cNvGrpSpPr/>
          <p:nvPr/>
        </p:nvGrpSpPr>
        <p:grpSpPr>
          <a:xfrm rot="-10800000">
            <a:off x="5634560" y="6512"/>
            <a:ext cx="1078125" cy="143613"/>
            <a:chOff x="0" y="0"/>
            <a:chExt cx="1437500" cy="19148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2" name="Group 22"/>
          <p:cNvGrpSpPr/>
          <p:nvPr/>
        </p:nvGrpSpPr>
        <p:grpSpPr>
          <a:xfrm rot="-10800000">
            <a:off x="4158050" y="8991"/>
            <a:ext cx="1078125" cy="143613"/>
            <a:chOff x="0" y="0"/>
            <a:chExt cx="1437500" cy="19148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 rot="-10800000">
            <a:off x="2681541" y="6512"/>
            <a:ext cx="1078125" cy="143613"/>
            <a:chOff x="0" y="0"/>
            <a:chExt cx="1437500" cy="19148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26" name="TextBox 26"/>
          <p:cNvSpPr txBox="1"/>
          <p:nvPr/>
        </p:nvSpPr>
        <p:spPr>
          <a:xfrm>
            <a:off x="555543" y="650234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spc="119" dirty="0">
                <a:solidFill>
                  <a:srgbClr val="63A53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8100" spc="119" dirty="0">
              <a:solidFill>
                <a:srgbClr val="63A53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3618819" y="2226244"/>
            <a:ext cx="11050361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3618816" y="1869563"/>
            <a:ext cx="1105036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محتوا را اضافه کنید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29" name="Group 29"/>
          <p:cNvGrpSpPr/>
          <p:nvPr/>
        </p:nvGrpSpPr>
        <p:grpSpPr>
          <a:xfrm rot="2624939">
            <a:off x="13823322" y="6593533"/>
            <a:ext cx="327798" cy="324828"/>
            <a:chOff x="0" y="0"/>
            <a:chExt cx="437064" cy="433104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437642" cy="433705"/>
            </a:xfrm>
            <a:custGeom>
              <a:avLst/>
              <a:gdLst/>
              <a:ahLst/>
              <a:cxnLst/>
              <a:rect l="l" t="t" r="r" b="b"/>
              <a:pathLst>
                <a:path w="437642" h="433705">
                  <a:moveTo>
                    <a:pt x="16510" y="16510"/>
                  </a:moveTo>
                  <a:cubicBezTo>
                    <a:pt x="26670" y="6350"/>
                    <a:pt x="40767" y="0"/>
                    <a:pt x="56261" y="0"/>
                  </a:cubicBezTo>
                  <a:lnTo>
                    <a:pt x="370586" y="0"/>
                  </a:lnTo>
                  <a:cubicBezTo>
                    <a:pt x="382524" y="0"/>
                    <a:pt x="393573" y="3683"/>
                    <a:pt x="402082" y="10922"/>
                  </a:cubicBezTo>
                  <a:cubicBezTo>
                    <a:pt x="423164" y="19177"/>
                    <a:pt x="437642" y="40005"/>
                    <a:pt x="437134" y="63881"/>
                  </a:cubicBezTo>
                  <a:lnTo>
                    <a:pt x="430276" y="378079"/>
                  </a:lnTo>
                  <a:cubicBezTo>
                    <a:pt x="429641" y="409194"/>
                    <a:pt x="403860" y="433705"/>
                    <a:pt x="372872" y="433070"/>
                  </a:cubicBezTo>
                  <a:cubicBezTo>
                    <a:pt x="341884" y="432435"/>
                    <a:pt x="317119" y="406654"/>
                    <a:pt x="317881" y="375666"/>
                  </a:cubicBezTo>
                  <a:lnTo>
                    <a:pt x="323596" y="112522"/>
                  </a:lnTo>
                  <a:lnTo>
                    <a:pt x="56388" y="112522"/>
                  </a:lnTo>
                  <a:cubicBezTo>
                    <a:pt x="25146" y="112522"/>
                    <a:pt x="0" y="87376"/>
                    <a:pt x="0" y="56261"/>
                  </a:cubicBezTo>
                  <a:cubicBezTo>
                    <a:pt x="0" y="40767"/>
                    <a:pt x="6350" y="26670"/>
                    <a:pt x="16510" y="16510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sp>
        <p:nvSpPr>
          <p:cNvPr id="31" name="TextBox 31"/>
          <p:cNvSpPr txBox="1"/>
          <p:nvPr/>
        </p:nvSpPr>
        <p:spPr>
          <a:xfrm>
            <a:off x="14648062" y="6085967"/>
            <a:ext cx="2169813" cy="2458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4648061" y="5729282"/>
            <a:ext cx="216981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اضافه کن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1393689" y="6085967"/>
            <a:ext cx="2169813" cy="24583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1393687" y="5729282"/>
            <a:ext cx="216981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عنوان اضافه کن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35" name="Group 35"/>
          <p:cNvGrpSpPr/>
          <p:nvPr/>
        </p:nvGrpSpPr>
        <p:grpSpPr>
          <a:xfrm rot="-2624940">
            <a:off x="4060443" y="6615903"/>
            <a:ext cx="327801" cy="324831"/>
            <a:chOff x="0" y="0"/>
            <a:chExt cx="437068" cy="433108"/>
          </a:xfrm>
        </p:grpSpPr>
        <p:sp>
          <p:nvSpPr>
            <p:cNvPr id="36" name="Freeform 36"/>
            <p:cNvSpPr/>
            <p:nvPr/>
          </p:nvSpPr>
          <p:spPr>
            <a:xfrm>
              <a:off x="-508" y="0"/>
              <a:ext cx="437642" cy="433832"/>
            </a:xfrm>
            <a:custGeom>
              <a:avLst/>
              <a:gdLst/>
              <a:ahLst/>
              <a:cxnLst/>
              <a:rect l="l" t="t" r="r" b="b"/>
              <a:pathLst>
                <a:path w="437642" h="433832">
                  <a:moveTo>
                    <a:pt x="421132" y="16510"/>
                  </a:moveTo>
                  <a:cubicBezTo>
                    <a:pt x="410972" y="6350"/>
                    <a:pt x="396875" y="0"/>
                    <a:pt x="381381" y="0"/>
                  </a:cubicBezTo>
                  <a:lnTo>
                    <a:pt x="67056" y="0"/>
                  </a:lnTo>
                  <a:cubicBezTo>
                    <a:pt x="55118" y="0"/>
                    <a:pt x="44069" y="3683"/>
                    <a:pt x="35560" y="10922"/>
                  </a:cubicBezTo>
                  <a:cubicBezTo>
                    <a:pt x="14478" y="19177"/>
                    <a:pt x="0" y="39878"/>
                    <a:pt x="508" y="63881"/>
                  </a:cubicBezTo>
                  <a:lnTo>
                    <a:pt x="7366" y="378079"/>
                  </a:lnTo>
                  <a:cubicBezTo>
                    <a:pt x="8001" y="409194"/>
                    <a:pt x="33782" y="433832"/>
                    <a:pt x="64897" y="433070"/>
                  </a:cubicBezTo>
                  <a:cubicBezTo>
                    <a:pt x="96012" y="432308"/>
                    <a:pt x="120650" y="406654"/>
                    <a:pt x="119888" y="375539"/>
                  </a:cubicBezTo>
                  <a:lnTo>
                    <a:pt x="114173" y="112522"/>
                  </a:lnTo>
                  <a:lnTo>
                    <a:pt x="381381" y="112522"/>
                  </a:lnTo>
                  <a:cubicBezTo>
                    <a:pt x="412496" y="112522"/>
                    <a:pt x="437642" y="87376"/>
                    <a:pt x="437642" y="56261"/>
                  </a:cubicBezTo>
                  <a:cubicBezTo>
                    <a:pt x="437642" y="40767"/>
                    <a:pt x="431292" y="26670"/>
                    <a:pt x="421132" y="1651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2184831" y="4834371"/>
            <a:ext cx="587523" cy="484671"/>
            <a:chOff x="0" y="0"/>
            <a:chExt cx="783364" cy="646228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783336" cy="646176"/>
            </a:xfrm>
            <a:custGeom>
              <a:avLst/>
              <a:gdLst/>
              <a:ahLst/>
              <a:cxnLst/>
              <a:rect l="l" t="t" r="r" b="b"/>
              <a:pathLst>
                <a:path w="783336" h="646176">
                  <a:moveTo>
                    <a:pt x="446405" y="161036"/>
                  </a:moveTo>
                  <a:cubicBezTo>
                    <a:pt x="420878" y="161036"/>
                    <a:pt x="400177" y="181737"/>
                    <a:pt x="400177" y="207264"/>
                  </a:cubicBezTo>
                  <a:cubicBezTo>
                    <a:pt x="400177" y="232791"/>
                    <a:pt x="420878" y="253492"/>
                    <a:pt x="446405" y="253492"/>
                  </a:cubicBezTo>
                  <a:cubicBezTo>
                    <a:pt x="471932" y="253492"/>
                    <a:pt x="492633" y="232791"/>
                    <a:pt x="492633" y="207264"/>
                  </a:cubicBezTo>
                  <a:cubicBezTo>
                    <a:pt x="492633" y="181737"/>
                    <a:pt x="471932" y="161036"/>
                    <a:pt x="446405" y="161036"/>
                  </a:cubicBezTo>
                  <a:close/>
                  <a:moveTo>
                    <a:pt x="298069" y="161036"/>
                  </a:moveTo>
                  <a:cubicBezTo>
                    <a:pt x="272542" y="161036"/>
                    <a:pt x="251841" y="181737"/>
                    <a:pt x="251841" y="207264"/>
                  </a:cubicBezTo>
                  <a:cubicBezTo>
                    <a:pt x="251841" y="232791"/>
                    <a:pt x="272542" y="253492"/>
                    <a:pt x="298069" y="253492"/>
                  </a:cubicBezTo>
                  <a:cubicBezTo>
                    <a:pt x="323596" y="253492"/>
                    <a:pt x="344297" y="232791"/>
                    <a:pt x="344297" y="207264"/>
                  </a:cubicBezTo>
                  <a:cubicBezTo>
                    <a:pt x="344297" y="181737"/>
                    <a:pt x="323596" y="161036"/>
                    <a:pt x="298069" y="161036"/>
                  </a:cubicBezTo>
                  <a:close/>
                  <a:moveTo>
                    <a:pt x="149733" y="161036"/>
                  </a:moveTo>
                  <a:cubicBezTo>
                    <a:pt x="124206" y="161036"/>
                    <a:pt x="103505" y="181737"/>
                    <a:pt x="103505" y="207264"/>
                  </a:cubicBezTo>
                  <a:cubicBezTo>
                    <a:pt x="103505" y="232791"/>
                    <a:pt x="124206" y="253492"/>
                    <a:pt x="149733" y="253492"/>
                  </a:cubicBezTo>
                  <a:cubicBezTo>
                    <a:pt x="175260" y="253492"/>
                    <a:pt x="195961" y="232791"/>
                    <a:pt x="195961" y="207264"/>
                  </a:cubicBezTo>
                  <a:cubicBezTo>
                    <a:pt x="195961" y="181737"/>
                    <a:pt x="175260" y="161036"/>
                    <a:pt x="149733" y="161036"/>
                  </a:cubicBezTo>
                  <a:close/>
                  <a:moveTo>
                    <a:pt x="618490" y="138684"/>
                  </a:moveTo>
                  <a:lnTo>
                    <a:pt x="702818" y="138684"/>
                  </a:lnTo>
                  <a:cubicBezTo>
                    <a:pt x="747268" y="138684"/>
                    <a:pt x="783336" y="174752"/>
                    <a:pt x="783336" y="219202"/>
                  </a:cubicBezTo>
                  <a:lnTo>
                    <a:pt x="783336" y="475234"/>
                  </a:lnTo>
                  <a:cubicBezTo>
                    <a:pt x="783336" y="519684"/>
                    <a:pt x="747268" y="555752"/>
                    <a:pt x="702818" y="555752"/>
                  </a:cubicBezTo>
                  <a:lnTo>
                    <a:pt x="610108" y="555752"/>
                  </a:lnTo>
                  <a:cubicBezTo>
                    <a:pt x="627634" y="582930"/>
                    <a:pt x="625856" y="602615"/>
                    <a:pt x="716407" y="646176"/>
                  </a:cubicBezTo>
                  <a:cubicBezTo>
                    <a:pt x="564007" y="629031"/>
                    <a:pt x="540258" y="621411"/>
                    <a:pt x="468249" y="555752"/>
                  </a:cubicBezTo>
                  <a:lnTo>
                    <a:pt x="267843" y="555752"/>
                  </a:lnTo>
                  <a:cubicBezTo>
                    <a:pt x="235204" y="555752"/>
                    <a:pt x="207010" y="536321"/>
                    <a:pt x="194564" y="508254"/>
                  </a:cubicBezTo>
                  <a:cubicBezTo>
                    <a:pt x="246380" y="492379"/>
                    <a:pt x="288417" y="470408"/>
                    <a:pt x="337566" y="438023"/>
                  </a:cubicBezTo>
                  <a:lnTo>
                    <a:pt x="537972" y="438023"/>
                  </a:lnTo>
                  <a:cubicBezTo>
                    <a:pt x="582422" y="438023"/>
                    <a:pt x="618490" y="401955"/>
                    <a:pt x="618490" y="357505"/>
                  </a:cubicBezTo>
                  <a:lnTo>
                    <a:pt x="618490" y="138684"/>
                  </a:lnTo>
                  <a:close/>
                  <a:moveTo>
                    <a:pt x="80518" y="0"/>
                  </a:moveTo>
                  <a:lnTo>
                    <a:pt x="515493" y="0"/>
                  </a:lnTo>
                  <a:cubicBezTo>
                    <a:pt x="559943" y="0"/>
                    <a:pt x="596011" y="36068"/>
                    <a:pt x="596011" y="80518"/>
                  </a:cubicBezTo>
                  <a:lnTo>
                    <a:pt x="596011" y="336550"/>
                  </a:lnTo>
                  <a:cubicBezTo>
                    <a:pt x="596011" y="381000"/>
                    <a:pt x="559943" y="417068"/>
                    <a:pt x="515493" y="417068"/>
                  </a:cubicBezTo>
                  <a:lnTo>
                    <a:pt x="315214" y="417068"/>
                  </a:lnTo>
                  <a:cubicBezTo>
                    <a:pt x="223139" y="477774"/>
                    <a:pt x="186182" y="488696"/>
                    <a:pt x="33782" y="505841"/>
                  </a:cubicBezTo>
                  <a:cubicBezTo>
                    <a:pt x="122682" y="457327"/>
                    <a:pt x="132588" y="462534"/>
                    <a:pt x="173355" y="417068"/>
                  </a:cubicBezTo>
                  <a:lnTo>
                    <a:pt x="80518" y="417068"/>
                  </a:lnTo>
                  <a:cubicBezTo>
                    <a:pt x="36068" y="417195"/>
                    <a:pt x="0" y="381127"/>
                    <a:pt x="0" y="336550"/>
                  </a:cubicBezTo>
                  <a:lnTo>
                    <a:pt x="0" y="80518"/>
                  </a:lnTo>
                  <a:cubicBezTo>
                    <a:pt x="0" y="36068"/>
                    <a:pt x="36068" y="0"/>
                    <a:pt x="80518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39" name="Group 39"/>
          <p:cNvGrpSpPr/>
          <p:nvPr/>
        </p:nvGrpSpPr>
        <p:grpSpPr>
          <a:xfrm rot="-2794008">
            <a:off x="15432597" y="4779473"/>
            <a:ext cx="600741" cy="594473"/>
            <a:chOff x="0" y="0"/>
            <a:chExt cx="800988" cy="792630"/>
          </a:xfrm>
        </p:grpSpPr>
        <p:sp>
          <p:nvSpPr>
            <p:cNvPr id="40" name="Freeform 40"/>
            <p:cNvSpPr/>
            <p:nvPr/>
          </p:nvSpPr>
          <p:spPr>
            <a:xfrm>
              <a:off x="-4191" y="-4064"/>
              <a:ext cx="809371" cy="800862"/>
            </a:xfrm>
            <a:custGeom>
              <a:avLst/>
              <a:gdLst/>
              <a:ahLst/>
              <a:cxnLst/>
              <a:rect l="l" t="t" r="r" b="b"/>
              <a:pathLst>
                <a:path w="809371" h="800862">
                  <a:moveTo>
                    <a:pt x="320167" y="499364"/>
                  </a:moveTo>
                  <a:cubicBezTo>
                    <a:pt x="345948" y="527812"/>
                    <a:pt x="363728" y="560705"/>
                    <a:pt x="379984" y="601472"/>
                  </a:cubicBezTo>
                  <a:cubicBezTo>
                    <a:pt x="365252" y="632841"/>
                    <a:pt x="338328" y="657352"/>
                    <a:pt x="305181" y="668147"/>
                  </a:cubicBezTo>
                  <a:lnTo>
                    <a:pt x="140843" y="494538"/>
                  </a:lnTo>
                  <a:cubicBezTo>
                    <a:pt x="153416" y="462026"/>
                    <a:pt x="179324" y="436499"/>
                    <a:pt x="211455" y="423418"/>
                  </a:cubicBezTo>
                  <a:cubicBezTo>
                    <a:pt x="260350" y="446786"/>
                    <a:pt x="294386" y="470916"/>
                    <a:pt x="320167" y="499364"/>
                  </a:cubicBezTo>
                  <a:close/>
                  <a:moveTo>
                    <a:pt x="464439" y="180848"/>
                  </a:moveTo>
                  <a:lnTo>
                    <a:pt x="627126" y="352679"/>
                  </a:lnTo>
                  <a:cubicBezTo>
                    <a:pt x="613410" y="358267"/>
                    <a:pt x="598297" y="360553"/>
                    <a:pt x="582549" y="360172"/>
                  </a:cubicBezTo>
                  <a:lnTo>
                    <a:pt x="450977" y="356616"/>
                  </a:lnTo>
                  <a:lnTo>
                    <a:pt x="454533" y="225044"/>
                  </a:lnTo>
                  <a:cubicBezTo>
                    <a:pt x="454914" y="209423"/>
                    <a:pt x="458089" y="194437"/>
                    <a:pt x="464439" y="180975"/>
                  </a:cubicBezTo>
                  <a:close/>
                  <a:moveTo>
                    <a:pt x="490728" y="101219"/>
                  </a:moveTo>
                  <a:cubicBezTo>
                    <a:pt x="443992" y="128016"/>
                    <a:pt x="412750" y="178308"/>
                    <a:pt x="412369" y="236093"/>
                  </a:cubicBezTo>
                  <a:lnTo>
                    <a:pt x="411480" y="371475"/>
                  </a:lnTo>
                  <a:lnTo>
                    <a:pt x="372491" y="409956"/>
                  </a:lnTo>
                  <a:lnTo>
                    <a:pt x="237109" y="409194"/>
                  </a:lnTo>
                  <a:cubicBezTo>
                    <a:pt x="183261" y="408813"/>
                    <a:pt x="135509" y="435483"/>
                    <a:pt x="108077" y="477393"/>
                  </a:cubicBezTo>
                  <a:lnTo>
                    <a:pt x="319024" y="700151"/>
                  </a:lnTo>
                  <a:cubicBezTo>
                    <a:pt x="364109" y="673481"/>
                    <a:pt x="393700" y="624332"/>
                    <a:pt x="394081" y="568071"/>
                  </a:cubicBezTo>
                  <a:lnTo>
                    <a:pt x="394970" y="432689"/>
                  </a:lnTo>
                  <a:lnTo>
                    <a:pt x="434086" y="394081"/>
                  </a:lnTo>
                  <a:lnTo>
                    <a:pt x="569468" y="394970"/>
                  </a:lnTo>
                  <a:cubicBezTo>
                    <a:pt x="624840" y="395351"/>
                    <a:pt x="673862" y="367030"/>
                    <a:pt x="701675" y="323723"/>
                  </a:cubicBezTo>
                  <a:close/>
                  <a:moveTo>
                    <a:pt x="519684" y="16383"/>
                  </a:moveTo>
                  <a:lnTo>
                    <a:pt x="794385" y="306578"/>
                  </a:lnTo>
                  <a:cubicBezTo>
                    <a:pt x="809371" y="322453"/>
                    <a:pt x="808736" y="347472"/>
                    <a:pt x="792861" y="362458"/>
                  </a:cubicBezTo>
                  <a:cubicBezTo>
                    <a:pt x="776986" y="377444"/>
                    <a:pt x="751967" y="376809"/>
                    <a:pt x="736981" y="360934"/>
                  </a:cubicBezTo>
                  <a:lnTo>
                    <a:pt x="732917" y="356616"/>
                  </a:lnTo>
                  <a:cubicBezTo>
                    <a:pt x="696468" y="407416"/>
                    <a:pt x="636524" y="439928"/>
                    <a:pt x="569214" y="439547"/>
                  </a:cubicBezTo>
                  <a:lnTo>
                    <a:pt x="438785" y="438785"/>
                  </a:lnTo>
                  <a:lnTo>
                    <a:pt x="438785" y="567055"/>
                  </a:lnTo>
                  <a:cubicBezTo>
                    <a:pt x="438785" y="636651"/>
                    <a:pt x="403733" y="698119"/>
                    <a:pt x="349885" y="734060"/>
                  </a:cubicBezTo>
                  <a:cubicBezTo>
                    <a:pt x="362077" y="749554"/>
                    <a:pt x="360426" y="772033"/>
                    <a:pt x="345821" y="785876"/>
                  </a:cubicBezTo>
                  <a:cubicBezTo>
                    <a:pt x="329946" y="800862"/>
                    <a:pt x="304927" y="800227"/>
                    <a:pt x="289941" y="784352"/>
                  </a:cubicBezTo>
                  <a:lnTo>
                    <a:pt x="14986" y="494157"/>
                  </a:lnTo>
                  <a:cubicBezTo>
                    <a:pt x="0" y="478282"/>
                    <a:pt x="635" y="453263"/>
                    <a:pt x="16510" y="438277"/>
                  </a:cubicBezTo>
                  <a:cubicBezTo>
                    <a:pt x="32385" y="423291"/>
                    <a:pt x="57404" y="423926"/>
                    <a:pt x="72390" y="439801"/>
                  </a:cubicBezTo>
                  <a:lnTo>
                    <a:pt x="76454" y="444119"/>
                  </a:lnTo>
                  <a:cubicBezTo>
                    <a:pt x="112649" y="395478"/>
                    <a:pt x="170688" y="364490"/>
                    <a:pt x="235966" y="364490"/>
                  </a:cubicBezTo>
                  <a:lnTo>
                    <a:pt x="366776" y="364490"/>
                  </a:lnTo>
                  <a:lnTo>
                    <a:pt x="367538" y="235712"/>
                  </a:lnTo>
                  <a:cubicBezTo>
                    <a:pt x="367919" y="164973"/>
                    <a:pt x="404622" y="102997"/>
                    <a:pt x="459994" y="67818"/>
                  </a:cubicBezTo>
                  <a:cubicBezTo>
                    <a:pt x="447040" y="52324"/>
                    <a:pt x="448437" y="29210"/>
                    <a:pt x="463423" y="14986"/>
                  </a:cubicBezTo>
                  <a:cubicBezTo>
                    <a:pt x="479298" y="0"/>
                    <a:pt x="504317" y="635"/>
                    <a:pt x="519303" y="16510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sp>
        <p:nvSpPr>
          <p:cNvPr id="41" name="Freeform 41"/>
          <p:cNvSpPr/>
          <p:nvPr/>
        </p:nvSpPr>
        <p:spPr>
          <a:xfrm>
            <a:off x="4439622" y="4042539"/>
            <a:ext cx="9332314" cy="4965495"/>
          </a:xfrm>
          <a:custGeom>
            <a:avLst/>
            <a:gdLst/>
            <a:ahLst/>
            <a:cxnLst/>
            <a:rect l="l" t="t" r="r" b="b"/>
            <a:pathLst>
              <a:path w="9332314" h="4965495">
                <a:moveTo>
                  <a:pt x="0" y="0"/>
                </a:moveTo>
                <a:lnTo>
                  <a:pt x="9332314" y="0"/>
                </a:lnTo>
                <a:lnTo>
                  <a:pt x="9332314" y="4965495"/>
                </a:lnTo>
                <a:lnTo>
                  <a:pt x="0" y="496549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260" b="-132"/>
            </a:stretch>
          </a:blipFill>
        </p:spPr>
      </p:sp>
      <p:grpSp>
        <p:nvGrpSpPr>
          <p:cNvPr id="42" name="Group 42"/>
          <p:cNvGrpSpPr/>
          <p:nvPr/>
        </p:nvGrpSpPr>
        <p:grpSpPr>
          <a:xfrm>
            <a:off x="8398797" y="3633000"/>
            <a:ext cx="1660473" cy="1660473"/>
            <a:chOff x="0" y="0"/>
            <a:chExt cx="2213964" cy="2213964"/>
          </a:xfrm>
        </p:grpSpPr>
        <p:sp>
          <p:nvSpPr>
            <p:cNvPr id="43" name="Freeform 43"/>
            <p:cNvSpPr/>
            <p:nvPr/>
          </p:nvSpPr>
          <p:spPr>
            <a:xfrm>
              <a:off x="12700" y="12700"/>
              <a:ext cx="2188464" cy="2188464"/>
            </a:xfrm>
            <a:custGeom>
              <a:avLst/>
              <a:gdLst/>
              <a:ahLst/>
              <a:cxnLst/>
              <a:rect l="l" t="t" r="r" b="b"/>
              <a:pathLst>
                <a:path w="2188464" h="2188464">
                  <a:moveTo>
                    <a:pt x="0" y="1094232"/>
                  </a:moveTo>
                  <a:cubicBezTo>
                    <a:pt x="0" y="489966"/>
                    <a:pt x="489966" y="0"/>
                    <a:pt x="1094232" y="0"/>
                  </a:cubicBezTo>
                  <a:cubicBezTo>
                    <a:pt x="1698498" y="0"/>
                    <a:pt x="2188464" y="489966"/>
                    <a:pt x="2188464" y="1094232"/>
                  </a:cubicBezTo>
                  <a:cubicBezTo>
                    <a:pt x="2188464" y="1698498"/>
                    <a:pt x="1698498" y="2188464"/>
                    <a:pt x="1094232" y="2188464"/>
                  </a:cubicBezTo>
                  <a:cubicBezTo>
                    <a:pt x="489966" y="2188464"/>
                    <a:pt x="0" y="1698625"/>
                    <a:pt x="0" y="1094232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44" name="Freeform 44"/>
            <p:cNvSpPr/>
            <p:nvPr/>
          </p:nvSpPr>
          <p:spPr>
            <a:xfrm>
              <a:off x="0" y="0"/>
              <a:ext cx="2213864" cy="2213991"/>
            </a:xfrm>
            <a:custGeom>
              <a:avLst/>
              <a:gdLst/>
              <a:ahLst/>
              <a:cxnLst/>
              <a:rect l="l" t="t" r="r" b="b"/>
              <a:pathLst>
                <a:path w="2213864" h="2213991">
                  <a:moveTo>
                    <a:pt x="0" y="1106932"/>
                  </a:moveTo>
                  <a:cubicBezTo>
                    <a:pt x="0" y="495554"/>
                    <a:pt x="495554" y="0"/>
                    <a:pt x="1106932" y="0"/>
                  </a:cubicBezTo>
                  <a:lnTo>
                    <a:pt x="1106932" y="12700"/>
                  </a:lnTo>
                  <a:lnTo>
                    <a:pt x="1106932" y="0"/>
                  </a:lnTo>
                  <a:cubicBezTo>
                    <a:pt x="1718310" y="0"/>
                    <a:pt x="2213864" y="495554"/>
                    <a:pt x="2213864" y="1106932"/>
                  </a:cubicBezTo>
                  <a:lnTo>
                    <a:pt x="2201164" y="1106932"/>
                  </a:lnTo>
                  <a:lnTo>
                    <a:pt x="2213864" y="1106932"/>
                  </a:lnTo>
                  <a:cubicBezTo>
                    <a:pt x="2213864" y="1718310"/>
                    <a:pt x="1718310" y="2213864"/>
                    <a:pt x="1106932" y="2213864"/>
                  </a:cubicBezTo>
                  <a:lnTo>
                    <a:pt x="1106932" y="2201164"/>
                  </a:lnTo>
                  <a:lnTo>
                    <a:pt x="1106932" y="2213864"/>
                  </a:lnTo>
                  <a:cubicBezTo>
                    <a:pt x="495554" y="2213991"/>
                    <a:pt x="0" y="1718310"/>
                    <a:pt x="0" y="1106932"/>
                  </a:cubicBezTo>
                  <a:lnTo>
                    <a:pt x="12700" y="1106932"/>
                  </a:lnTo>
                  <a:lnTo>
                    <a:pt x="25400" y="1106932"/>
                  </a:lnTo>
                  <a:lnTo>
                    <a:pt x="12700" y="1106932"/>
                  </a:lnTo>
                  <a:lnTo>
                    <a:pt x="0" y="1106932"/>
                  </a:lnTo>
                  <a:moveTo>
                    <a:pt x="25400" y="1106932"/>
                  </a:moveTo>
                  <a:cubicBezTo>
                    <a:pt x="25400" y="1113917"/>
                    <a:pt x="19685" y="1119632"/>
                    <a:pt x="12700" y="1119632"/>
                  </a:cubicBezTo>
                  <a:cubicBezTo>
                    <a:pt x="5715" y="1119632"/>
                    <a:pt x="0" y="1113917"/>
                    <a:pt x="0" y="1106932"/>
                  </a:cubicBezTo>
                  <a:cubicBezTo>
                    <a:pt x="0" y="1099947"/>
                    <a:pt x="5715" y="1094232"/>
                    <a:pt x="12700" y="1094232"/>
                  </a:cubicBezTo>
                  <a:cubicBezTo>
                    <a:pt x="19685" y="1094232"/>
                    <a:pt x="25400" y="1099947"/>
                    <a:pt x="25400" y="1106932"/>
                  </a:cubicBezTo>
                  <a:cubicBezTo>
                    <a:pt x="25400" y="1704213"/>
                    <a:pt x="509651" y="2188464"/>
                    <a:pt x="1106932" y="2188464"/>
                  </a:cubicBezTo>
                  <a:cubicBezTo>
                    <a:pt x="1704213" y="2188464"/>
                    <a:pt x="2188464" y="1704213"/>
                    <a:pt x="2188464" y="1106932"/>
                  </a:cubicBezTo>
                  <a:cubicBezTo>
                    <a:pt x="2188464" y="509651"/>
                    <a:pt x="1704340" y="25400"/>
                    <a:pt x="1106932" y="25400"/>
                  </a:cubicBezTo>
                  <a:lnTo>
                    <a:pt x="1106932" y="12700"/>
                  </a:lnTo>
                  <a:lnTo>
                    <a:pt x="1106932" y="25400"/>
                  </a:lnTo>
                  <a:cubicBezTo>
                    <a:pt x="509651" y="25400"/>
                    <a:pt x="25400" y="509651"/>
                    <a:pt x="25400" y="1106932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45" name="Group 45"/>
          <p:cNvGrpSpPr/>
          <p:nvPr/>
        </p:nvGrpSpPr>
        <p:grpSpPr>
          <a:xfrm rot="-1800000">
            <a:off x="8826958" y="3926901"/>
            <a:ext cx="888932" cy="1072673"/>
            <a:chOff x="0" y="0"/>
            <a:chExt cx="1185242" cy="1430230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185164" cy="1430274"/>
            </a:xfrm>
            <a:custGeom>
              <a:avLst/>
              <a:gdLst/>
              <a:ahLst/>
              <a:cxnLst/>
              <a:rect l="l" t="t" r="r" b="b"/>
              <a:pathLst>
                <a:path w="1185164" h="1430274">
                  <a:moveTo>
                    <a:pt x="875411" y="345948"/>
                  </a:moveTo>
                  <a:cubicBezTo>
                    <a:pt x="959866" y="350012"/>
                    <a:pt x="1030351" y="376174"/>
                    <a:pt x="1104773" y="341884"/>
                  </a:cubicBezTo>
                  <a:cubicBezTo>
                    <a:pt x="1114806" y="337820"/>
                    <a:pt x="1143000" y="347980"/>
                    <a:pt x="1147064" y="358013"/>
                  </a:cubicBezTo>
                  <a:cubicBezTo>
                    <a:pt x="1151128" y="372110"/>
                    <a:pt x="1145032" y="396240"/>
                    <a:pt x="1134999" y="406273"/>
                  </a:cubicBezTo>
                  <a:cubicBezTo>
                    <a:pt x="1116838" y="422402"/>
                    <a:pt x="1092708" y="432435"/>
                    <a:pt x="1070610" y="446532"/>
                  </a:cubicBezTo>
                  <a:cubicBezTo>
                    <a:pt x="1074674" y="458597"/>
                    <a:pt x="1080643" y="468630"/>
                    <a:pt x="1086739" y="482727"/>
                  </a:cubicBezTo>
                  <a:cubicBezTo>
                    <a:pt x="1060577" y="496824"/>
                    <a:pt x="1036447" y="510921"/>
                    <a:pt x="1012317" y="525018"/>
                  </a:cubicBezTo>
                  <a:cubicBezTo>
                    <a:pt x="990219" y="537083"/>
                    <a:pt x="959993" y="541147"/>
                    <a:pt x="962025" y="579374"/>
                  </a:cubicBezTo>
                  <a:cubicBezTo>
                    <a:pt x="962025" y="591439"/>
                    <a:pt x="935863" y="607568"/>
                    <a:pt x="919734" y="617601"/>
                  </a:cubicBezTo>
                  <a:cubicBezTo>
                    <a:pt x="905637" y="627634"/>
                    <a:pt x="887476" y="633730"/>
                    <a:pt x="869442" y="643763"/>
                  </a:cubicBezTo>
                  <a:cubicBezTo>
                    <a:pt x="891540" y="681990"/>
                    <a:pt x="869442" y="698119"/>
                    <a:pt x="841248" y="724281"/>
                  </a:cubicBezTo>
                  <a:cubicBezTo>
                    <a:pt x="817118" y="748411"/>
                    <a:pt x="790956" y="794639"/>
                    <a:pt x="796925" y="822833"/>
                  </a:cubicBezTo>
                  <a:cubicBezTo>
                    <a:pt x="808990" y="875157"/>
                    <a:pt x="776859" y="893191"/>
                    <a:pt x="748665" y="917321"/>
                  </a:cubicBezTo>
                  <a:cubicBezTo>
                    <a:pt x="744601" y="921385"/>
                    <a:pt x="738632" y="925322"/>
                    <a:pt x="734568" y="931418"/>
                  </a:cubicBezTo>
                  <a:cubicBezTo>
                    <a:pt x="760730" y="977646"/>
                    <a:pt x="758698" y="985774"/>
                    <a:pt x="716407" y="1019937"/>
                  </a:cubicBezTo>
                  <a:cubicBezTo>
                    <a:pt x="637921" y="1086358"/>
                    <a:pt x="545338" y="1124585"/>
                    <a:pt x="446786" y="1142619"/>
                  </a:cubicBezTo>
                  <a:cubicBezTo>
                    <a:pt x="426720" y="1146683"/>
                    <a:pt x="406527" y="1150620"/>
                    <a:pt x="388366" y="1158748"/>
                  </a:cubicBezTo>
                  <a:cubicBezTo>
                    <a:pt x="305816" y="1188974"/>
                    <a:pt x="253492" y="1239266"/>
                    <a:pt x="265557" y="1335786"/>
                  </a:cubicBezTo>
                  <a:cubicBezTo>
                    <a:pt x="267589" y="1355852"/>
                    <a:pt x="267589" y="1379982"/>
                    <a:pt x="259461" y="1398143"/>
                  </a:cubicBezTo>
                  <a:cubicBezTo>
                    <a:pt x="255397" y="1412240"/>
                    <a:pt x="237363" y="1430274"/>
                    <a:pt x="227203" y="1430274"/>
                  </a:cubicBezTo>
                  <a:cubicBezTo>
                    <a:pt x="211074" y="1430274"/>
                    <a:pt x="194945" y="1416177"/>
                    <a:pt x="182880" y="1404112"/>
                  </a:cubicBezTo>
                  <a:cubicBezTo>
                    <a:pt x="176784" y="1398016"/>
                    <a:pt x="174879" y="1384046"/>
                    <a:pt x="176784" y="1373886"/>
                  </a:cubicBezTo>
                  <a:cubicBezTo>
                    <a:pt x="182880" y="1317625"/>
                    <a:pt x="156718" y="1271270"/>
                    <a:pt x="128524" y="1223010"/>
                  </a:cubicBezTo>
                  <a:cubicBezTo>
                    <a:pt x="34163" y="1054100"/>
                    <a:pt x="0" y="870966"/>
                    <a:pt x="20066" y="677926"/>
                  </a:cubicBezTo>
                  <a:cubicBezTo>
                    <a:pt x="24130" y="651764"/>
                    <a:pt x="26162" y="629666"/>
                    <a:pt x="56261" y="621665"/>
                  </a:cubicBezTo>
                  <a:cubicBezTo>
                    <a:pt x="64262" y="621665"/>
                    <a:pt x="70358" y="605536"/>
                    <a:pt x="70358" y="595503"/>
                  </a:cubicBezTo>
                  <a:cubicBezTo>
                    <a:pt x="74422" y="565277"/>
                    <a:pt x="70358" y="535178"/>
                    <a:pt x="76454" y="506984"/>
                  </a:cubicBezTo>
                  <a:cubicBezTo>
                    <a:pt x="78486" y="490855"/>
                    <a:pt x="96520" y="478790"/>
                    <a:pt x="108712" y="464693"/>
                  </a:cubicBezTo>
                  <a:cubicBezTo>
                    <a:pt x="122809" y="476758"/>
                    <a:pt x="142875" y="484759"/>
                    <a:pt x="146939" y="500888"/>
                  </a:cubicBezTo>
                  <a:cubicBezTo>
                    <a:pt x="161036" y="533019"/>
                    <a:pt x="165100" y="567309"/>
                    <a:pt x="173101" y="601472"/>
                  </a:cubicBezTo>
                  <a:cubicBezTo>
                    <a:pt x="173101" y="603504"/>
                    <a:pt x="177165" y="605536"/>
                    <a:pt x="183134" y="611505"/>
                  </a:cubicBezTo>
                  <a:cubicBezTo>
                    <a:pt x="183134" y="537083"/>
                    <a:pt x="181102" y="466725"/>
                    <a:pt x="183134" y="396240"/>
                  </a:cubicBezTo>
                  <a:cubicBezTo>
                    <a:pt x="185166" y="368046"/>
                    <a:pt x="177038" y="329819"/>
                    <a:pt x="219329" y="327787"/>
                  </a:cubicBezTo>
                  <a:cubicBezTo>
                    <a:pt x="263652" y="323723"/>
                    <a:pt x="259588" y="363982"/>
                    <a:pt x="267589" y="390144"/>
                  </a:cubicBezTo>
                  <a:cubicBezTo>
                    <a:pt x="275590" y="418338"/>
                    <a:pt x="281686" y="448437"/>
                    <a:pt x="293751" y="480695"/>
                  </a:cubicBezTo>
                  <a:cubicBezTo>
                    <a:pt x="301752" y="434467"/>
                    <a:pt x="309880" y="388112"/>
                    <a:pt x="317881" y="343916"/>
                  </a:cubicBezTo>
                  <a:cubicBezTo>
                    <a:pt x="323977" y="305689"/>
                    <a:pt x="331978" y="265430"/>
                    <a:pt x="344043" y="229235"/>
                  </a:cubicBezTo>
                  <a:cubicBezTo>
                    <a:pt x="350139" y="215138"/>
                    <a:pt x="370205" y="205105"/>
                    <a:pt x="384302" y="193040"/>
                  </a:cubicBezTo>
                  <a:cubicBezTo>
                    <a:pt x="396367" y="207137"/>
                    <a:pt x="414528" y="221234"/>
                    <a:pt x="416560" y="237236"/>
                  </a:cubicBezTo>
                  <a:cubicBezTo>
                    <a:pt x="422656" y="281432"/>
                    <a:pt x="422656" y="325755"/>
                    <a:pt x="430657" y="374015"/>
                  </a:cubicBezTo>
                  <a:cubicBezTo>
                    <a:pt x="446786" y="337820"/>
                    <a:pt x="460883" y="301625"/>
                    <a:pt x="478917" y="265430"/>
                  </a:cubicBezTo>
                  <a:cubicBezTo>
                    <a:pt x="498983" y="223139"/>
                    <a:pt x="523240" y="180975"/>
                    <a:pt x="547370" y="138684"/>
                  </a:cubicBezTo>
                  <a:cubicBezTo>
                    <a:pt x="573532" y="94488"/>
                    <a:pt x="591693" y="90424"/>
                    <a:pt x="631825" y="126619"/>
                  </a:cubicBezTo>
                  <a:cubicBezTo>
                    <a:pt x="645922" y="104521"/>
                    <a:pt x="657987" y="80391"/>
                    <a:pt x="676148" y="60198"/>
                  </a:cubicBezTo>
                  <a:cubicBezTo>
                    <a:pt x="686181" y="50165"/>
                    <a:pt x="710311" y="38100"/>
                    <a:pt x="722376" y="42037"/>
                  </a:cubicBezTo>
                  <a:cubicBezTo>
                    <a:pt x="732409" y="48133"/>
                    <a:pt x="744474" y="72263"/>
                    <a:pt x="742442" y="86233"/>
                  </a:cubicBezTo>
                  <a:cubicBezTo>
                    <a:pt x="742442" y="116459"/>
                    <a:pt x="732409" y="146558"/>
                    <a:pt x="732409" y="180721"/>
                  </a:cubicBezTo>
                  <a:cubicBezTo>
                    <a:pt x="754507" y="156591"/>
                    <a:pt x="772668" y="132461"/>
                    <a:pt x="794766" y="110363"/>
                  </a:cubicBezTo>
                  <a:cubicBezTo>
                    <a:pt x="828929" y="76200"/>
                    <a:pt x="865251" y="40005"/>
                    <a:pt x="903478" y="7747"/>
                  </a:cubicBezTo>
                  <a:cubicBezTo>
                    <a:pt x="913638" y="0"/>
                    <a:pt x="935736" y="6096"/>
                    <a:pt x="953770" y="6096"/>
                  </a:cubicBezTo>
                  <a:cubicBezTo>
                    <a:pt x="953770" y="24257"/>
                    <a:pt x="961771" y="46355"/>
                    <a:pt x="953770" y="58420"/>
                  </a:cubicBezTo>
                  <a:cubicBezTo>
                    <a:pt x="925576" y="104648"/>
                    <a:pt x="893445" y="146939"/>
                    <a:pt x="869315" y="197231"/>
                  </a:cubicBezTo>
                  <a:cubicBezTo>
                    <a:pt x="877316" y="189230"/>
                    <a:pt x="885444" y="181102"/>
                    <a:pt x="893445" y="173101"/>
                  </a:cubicBezTo>
                  <a:cubicBezTo>
                    <a:pt x="961898" y="108712"/>
                    <a:pt x="1044321" y="76581"/>
                    <a:pt x="1134872" y="66548"/>
                  </a:cubicBezTo>
                  <a:cubicBezTo>
                    <a:pt x="1151001" y="64516"/>
                    <a:pt x="1169035" y="80645"/>
                    <a:pt x="1185164" y="88646"/>
                  </a:cubicBezTo>
                  <a:cubicBezTo>
                    <a:pt x="1177163" y="104775"/>
                    <a:pt x="1173099" y="128905"/>
                    <a:pt x="1159002" y="134874"/>
                  </a:cubicBezTo>
                  <a:cubicBezTo>
                    <a:pt x="1082548" y="173101"/>
                    <a:pt x="1014095" y="221361"/>
                    <a:pt x="953770" y="281686"/>
                  </a:cubicBezTo>
                  <a:cubicBezTo>
                    <a:pt x="931672" y="303784"/>
                    <a:pt x="907542" y="319913"/>
                    <a:pt x="875284" y="346075"/>
                  </a:cubicBezTo>
                  <a:close/>
                  <a:moveTo>
                    <a:pt x="293751" y="963549"/>
                  </a:moveTo>
                  <a:cubicBezTo>
                    <a:pt x="295783" y="921258"/>
                    <a:pt x="303784" y="879094"/>
                    <a:pt x="299847" y="836803"/>
                  </a:cubicBezTo>
                  <a:cubicBezTo>
                    <a:pt x="285750" y="716153"/>
                    <a:pt x="267589" y="595376"/>
                    <a:pt x="249555" y="474726"/>
                  </a:cubicBezTo>
                  <a:cubicBezTo>
                    <a:pt x="243459" y="446532"/>
                    <a:pt x="235458" y="416433"/>
                    <a:pt x="229489" y="386207"/>
                  </a:cubicBezTo>
                  <a:cubicBezTo>
                    <a:pt x="221488" y="392303"/>
                    <a:pt x="221488" y="398272"/>
                    <a:pt x="219456" y="404368"/>
                  </a:cubicBezTo>
                  <a:cubicBezTo>
                    <a:pt x="203200" y="589407"/>
                    <a:pt x="239522" y="768477"/>
                    <a:pt x="269621" y="949452"/>
                  </a:cubicBezTo>
                  <a:cubicBezTo>
                    <a:pt x="271653" y="957453"/>
                    <a:pt x="281686" y="963549"/>
                    <a:pt x="287782" y="971550"/>
                  </a:cubicBezTo>
                  <a:cubicBezTo>
                    <a:pt x="261620" y="1058037"/>
                    <a:pt x="235458" y="1146556"/>
                    <a:pt x="207264" y="1237107"/>
                  </a:cubicBezTo>
                  <a:cubicBezTo>
                    <a:pt x="156972" y="1054100"/>
                    <a:pt x="108712" y="872998"/>
                    <a:pt x="56388" y="681863"/>
                  </a:cubicBezTo>
                  <a:cubicBezTo>
                    <a:pt x="52324" y="794512"/>
                    <a:pt x="42291" y="899160"/>
                    <a:pt x="76454" y="999744"/>
                  </a:cubicBezTo>
                  <a:cubicBezTo>
                    <a:pt x="100584" y="1072134"/>
                    <a:pt x="130810" y="1142619"/>
                    <a:pt x="164973" y="1210945"/>
                  </a:cubicBezTo>
                  <a:cubicBezTo>
                    <a:pt x="191135" y="1263269"/>
                    <a:pt x="221361" y="1313561"/>
                    <a:pt x="213233" y="1375918"/>
                  </a:cubicBezTo>
                  <a:cubicBezTo>
                    <a:pt x="213233" y="1377950"/>
                    <a:pt x="215265" y="1383919"/>
                    <a:pt x="219329" y="1390015"/>
                  </a:cubicBezTo>
                  <a:cubicBezTo>
                    <a:pt x="223393" y="1383919"/>
                    <a:pt x="225425" y="1382014"/>
                    <a:pt x="227330" y="1379982"/>
                  </a:cubicBezTo>
                  <a:cubicBezTo>
                    <a:pt x="227330" y="1373886"/>
                    <a:pt x="229362" y="1367917"/>
                    <a:pt x="229362" y="1359916"/>
                  </a:cubicBezTo>
                  <a:cubicBezTo>
                    <a:pt x="229362" y="1261364"/>
                    <a:pt x="247523" y="1164844"/>
                    <a:pt x="279654" y="1070229"/>
                  </a:cubicBezTo>
                  <a:cubicBezTo>
                    <a:pt x="297815" y="1015873"/>
                    <a:pt x="315849" y="965581"/>
                    <a:pt x="372237" y="933450"/>
                  </a:cubicBezTo>
                  <a:cubicBezTo>
                    <a:pt x="428625" y="903224"/>
                    <a:pt x="482854" y="869061"/>
                    <a:pt x="549275" y="864997"/>
                  </a:cubicBezTo>
                  <a:cubicBezTo>
                    <a:pt x="619760" y="860933"/>
                    <a:pt x="688086" y="844931"/>
                    <a:pt x="746506" y="804672"/>
                  </a:cubicBezTo>
                  <a:cubicBezTo>
                    <a:pt x="762635" y="794639"/>
                    <a:pt x="774700" y="780542"/>
                    <a:pt x="786765" y="770509"/>
                  </a:cubicBezTo>
                  <a:cubicBezTo>
                    <a:pt x="720344" y="784606"/>
                    <a:pt x="653923" y="804672"/>
                    <a:pt x="589534" y="808736"/>
                  </a:cubicBezTo>
                  <a:cubicBezTo>
                    <a:pt x="488950" y="816737"/>
                    <a:pt x="400431" y="838962"/>
                    <a:pt x="342011" y="929386"/>
                  </a:cubicBezTo>
                  <a:cubicBezTo>
                    <a:pt x="374269" y="836803"/>
                    <a:pt x="402336" y="806704"/>
                    <a:pt x="476885" y="786511"/>
                  </a:cubicBezTo>
                  <a:cubicBezTo>
                    <a:pt x="505079" y="778510"/>
                    <a:pt x="535305" y="776478"/>
                    <a:pt x="563372" y="774446"/>
                  </a:cubicBezTo>
                  <a:cubicBezTo>
                    <a:pt x="651891" y="768350"/>
                    <a:pt x="730377" y="736219"/>
                    <a:pt x="804799" y="693928"/>
                  </a:cubicBezTo>
                  <a:cubicBezTo>
                    <a:pt x="681990" y="728091"/>
                    <a:pt x="547243" y="687832"/>
                    <a:pt x="426466" y="774446"/>
                  </a:cubicBezTo>
                  <a:cubicBezTo>
                    <a:pt x="472694" y="689991"/>
                    <a:pt x="555244" y="647700"/>
                    <a:pt x="643763" y="653796"/>
                  </a:cubicBezTo>
                  <a:cubicBezTo>
                    <a:pt x="671957" y="653796"/>
                    <a:pt x="702183" y="653796"/>
                    <a:pt x="732282" y="649732"/>
                  </a:cubicBezTo>
                  <a:cubicBezTo>
                    <a:pt x="796671" y="639699"/>
                    <a:pt x="871093" y="607441"/>
                    <a:pt x="899287" y="575310"/>
                  </a:cubicBezTo>
                  <a:cubicBezTo>
                    <a:pt x="768477" y="621538"/>
                    <a:pt x="627634" y="579374"/>
                    <a:pt x="506857" y="655828"/>
                  </a:cubicBezTo>
                  <a:cubicBezTo>
                    <a:pt x="525018" y="627634"/>
                    <a:pt x="543052" y="593471"/>
                    <a:pt x="571246" y="579374"/>
                  </a:cubicBezTo>
                  <a:cubicBezTo>
                    <a:pt x="631571" y="547243"/>
                    <a:pt x="695960" y="535178"/>
                    <a:pt x="766445" y="545211"/>
                  </a:cubicBezTo>
                  <a:cubicBezTo>
                    <a:pt x="863092" y="557276"/>
                    <a:pt x="947547" y="519049"/>
                    <a:pt x="1028065" y="466725"/>
                  </a:cubicBezTo>
                  <a:cubicBezTo>
                    <a:pt x="885190" y="486791"/>
                    <a:pt x="744347" y="504952"/>
                    <a:pt x="607441" y="522986"/>
                  </a:cubicBezTo>
                  <a:cubicBezTo>
                    <a:pt x="615442" y="514985"/>
                    <a:pt x="625602" y="490855"/>
                    <a:pt x="643636" y="484759"/>
                  </a:cubicBezTo>
                  <a:cubicBezTo>
                    <a:pt x="705993" y="460629"/>
                    <a:pt x="772414" y="440563"/>
                    <a:pt x="842899" y="452628"/>
                  </a:cubicBezTo>
                  <a:cubicBezTo>
                    <a:pt x="927354" y="468757"/>
                    <a:pt x="1001903" y="438531"/>
                    <a:pt x="1072261" y="398272"/>
                  </a:cubicBezTo>
                  <a:cubicBezTo>
                    <a:pt x="937387" y="398272"/>
                    <a:pt x="796544" y="350012"/>
                    <a:pt x="675894" y="454533"/>
                  </a:cubicBezTo>
                  <a:cubicBezTo>
                    <a:pt x="671830" y="452501"/>
                    <a:pt x="669798" y="448437"/>
                    <a:pt x="667893" y="446532"/>
                  </a:cubicBezTo>
                  <a:cubicBezTo>
                    <a:pt x="746379" y="315722"/>
                    <a:pt x="824865" y="187071"/>
                    <a:pt x="903351" y="56261"/>
                  </a:cubicBezTo>
                  <a:cubicBezTo>
                    <a:pt x="877189" y="72390"/>
                    <a:pt x="859028" y="96520"/>
                    <a:pt x="836930" y="118618"/>
                  </a:cubicBezTo>
                  <a:cubicBezTo>
                    <a:pt x="750570" y="203200"/>
                    <a:pt x="696214" y="309753"/>
                    <a:pt x="649986" y="420370"/>
                  </a:cubicBezTo>
                  <a:cubicBezTo>
                    <a:pt x="621792" y="480695"/>
                    <a:pt x="603758" y="514858"/>
                    <a:pt x="561467" y="543052"/>
                  </a:cubicBezTo>
                  <a:cubicBezTo>
                    <a:pt x="641985" y="402336"/>
                    <a:pt x="672084" y="249428"/>
                    <a:pt x="700278" y="96520"/>
                  </a:cubicBezTo>
                  <a:cubicBezTo>
                    <a:pt x="643890" y="178943"/>
                    <a:pt x="603631" y="267462"/>
                    <a:pt x="583565" y="366014"/>
                  </a:cubicBezTo>
                  <a:cubicBezTo>
                    <a:pt x="569468" y="444500"/>
                    <a:pt x="551307" y="522859"/>
                    <a:pt x="521208" y="597408"/>
                  </a:cubicBezTo>
                  <a:cubicBezTo>
                    <a:pt x="501142" y="645668"/>
                    <a:pt x="456819" y="685927"/>
                    <a:pt x="424561" y="728218"/>
                  </a:cubicBezTo>
                  <a:cubicBezTo>
                    <a:pt x="476885" y="541147"/>
                    <a:pt x="531241" y="356108"/>
                    <a:pt x="583565" y="169037"/>
                  </a:cubicBezTo>
                  <a:cubicBezTo>
                    <a:pt x="581533" y="167005"/>
                    <a:pt x="577469" y="167005"/>
                    <a:pt x="573532" y="164973"/>
                  </a:cubicBezTo>
                  <a:cubicBezTo>
                    <a:pt x="567436" y="177038"/>
                    <a:pt x="559435" y="189103"/>
                    <a:pt x="551434" y="201168"/>
                  </a:cubicBezTo>
                  <a:cubicBezTo>
                    <a:pt x="480949" y="315849"/>
                    <a:pt x="448818" y="440563"/>
                    <a:pt x="438785" y="573278"/>
                  </a:cubicBezTo>
                  <a:cubicBezTo>
                    <a:pt x="434721" y="625602"/>
                    <a:pt x="428752" y="677926"/>
                    <a:pt x="424688" y="728218"/>
                  </a:cubicBezTo>
                  <a:cubicBezTo>
                    <a:pt x="380365" y="806704"/>
                    <a:pt x="336169" y="885063"/>
                    <a:pt x="293878" y="963549"/>
                  </a:cubicBezTo>
                  <a:close/>
                  <a:moveTo>
                    <a:pt x="227330" y="1128522"/>
                  </a:moveTo>
                  <a:cubicBezTo>
                    <a:pt x="253492" y="911225"/>
                    <a:pt x="156845" y="726186"/>
                    <a:pt x="114681" y="527050"/>
                  </a:cubicBezTo>
                  <a:cubicBezTo>
                    <a:pt x="94615" y="694055"/>
                    <a:pt x="150876" y="985647"/>
                    <a:pt x="227330" y="1128522"/>
                  </a:cubicBezTo>
                  <a:close/>
                  <a:moveTo>
                    <a:pt x="378206" y="253492"/>
                  </a:moveTo>
                  <a:cubicBezTo>
                    <a:pt x="323850" y="440563"/>
                    <a:pt x="315849" y="629666"/>
                    <a:pt x="356108" y="820801"/>
                  </a:cubicBezTo>
                  <a:cubicBezTo>
                    <a:pt x="396367" y="633730"/>
                    <a:pt x="396367" y="442595"/>
                    <a:pt x="378206" y="253492"/>
                  </a:cubicBezTo>
                  <a:close/>
                  <a:moveTo>
                    <a:pt x="297815" y="1076198"/>
                  </a:moveTo>
                  <a:cubicBezTo>
                    <a:pt x="301879" y="1074166"/>
                    <a:pt x="305816" y="1072134"/>
                    <a:pt x="309880" y="1070102"/>
                  </a:cubicBezTo>
                  <a:cubicBezTo>
                    <a:pt x="382270" y="1015746"/>
                    <a:pt x="460756" y="979551"/>
                    <a:pt x="551307" y="969518"/>
                  </a:cubicBezTo>
                  <a:cubicBezTo>
                    <a:pt x="623697" y="959485"/>
                    <a:pt x="688086" y="925322"/>
                    <a:pt x="744474" y="872998"/>
                  </a:cubicBezTo>
                  <a:cubicBezTo>
                    <a:pt x="665988" y="887095"/>
                    <a:pt x="589534" y="899160"/>
                    <a:pt x="515112" y="917194"/>
                  </a:cubicBezTo>
                  <a:cubicBezTo>
                    <a:pt x="422529" y="939292"/>
                    <a:pt x="346075" y="989584"/>
                    <a:pt x="297815" y="1076071"/>
                  </a:cubicBezTo>
                  <a:close/>
                  <a:moveTo>
                    <a:pt x="704342" y="983488"/>
                  </a:moveTo>
                  <a:cubicBezTo>
                    <a:pt x="617855" y="1005586"/>
                    <a:pt x="539369" y="1023747"/>
                    <a:pt x="460883" y="1045845"/>
                  </a:cubicBezTo>
                  <a:cubicBezTo>
                    <a:pt x="422656" y="1057910"/>
                    <a:pt x="384429" y="1072007"/>
                    <a:pt x="350266" y="1092073"/>
                  </a:cubicBezTo>
                  <a:cubicBezTo>
                    <a:pt x="316103" y="1116203"/>
                    <a:pt x="287909" y="1148334"/>
                    <a:pt x="255651" y="1178560"/>
                  </a:cubicBezTo>
                  <a:cubicBezTo>
                    <a:pt x="259715" y="1182624"/>
                    <a:pt x="261747" y="1184656"/>
                    <a:pt x="265684" y="1188593"/>
                  </a:cubicBezTo>
                  <a:cubicBezTo>
                    <a:pt x="275717" y="1182497"/>
                    <a:pt x="285750" y="1172464"/>
                    <a:pt x="295910" y="1166495"/>
                  </a:cubicBezTo>
                  <a:cubicBezTo>
                    <a:pt x="328168" y="1150366"/>
                    <a:pt x="360299" y="1132332"/>
                    <a:pt x="394462" y="1122299"/>
                  </a:cubicBezTo>
                  <a:cubicBezTo>
                    <a:pt x="430657" y="1108202"/>
                    <a:pt x="470916" y="1104138"/>
                    <a:pt x="509143" y="1092073"/>
                  </a:cubicBezTo>
                  <a:cubicBezTo>
                    <a:pt x="579628" y="1069975"/>
                    <a:pt x="644017" y="1035812"/>
                    <a:pt x="704342" y="983488"/>
                  </a:cubicBezTo>
                  <a:close/>
                  <a:moveTo>
                    <a:pt x="1124839" y="106553"/>
                  </a:moveTo>
                  <a:cubicBezTo>
                    <a:pt x="1022223" y="110617"/>
                    <a:pt x="820928" y="247396"/>
                    <a:pt x="746506" y="363982"/>
                  </a:cubicBezTo>
                  <a:cubicBezTo>
                    <a:pt x="762635" y="357886"/>
                    <a:pt x="776732" y="357886"/>
                    <a:pt x="786765" y="349885"/>
                  </a:cubicBezTo>
                  <a:cubicBezTo>
                    <a:pt x="899541" y="269494"/>
                    <a:pt x="1012190" y="189103"/>
                    <a:pt x="1124839" y="106553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51508" y="0"/>
            <a:ext cx="1536492" cy="10309484"/>
            <a:chOff x="0" y="0"/>
            <a:chExt cx="2048656" cy="1374597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48637" cy="13745972"/>
            </a:xfrm>
            <a:custGeom>
              <a:avLst/>
              <a:gdLst/>
              <a:ahLst/>
              <a:cxnLst/>
              <a:rect l="l" t="t" r="r" b="b"/>
              <a:pathLst>
                <a:path w="2048637" h="13745972">
                  <a:moveTo>
                    <a:pt x="0" y="0"/>
                  </a:moveTo>
                  <a:lnTo>
                    <a:pt x="2048637" y="0"/>
                  </a:lnTo>
                  <a:lnTo>
                    <a:pt x="2048637" y="13745972"/>
                  </a:lnTo>
                  <a:lnTo>
                    <a:pt x="0" y="137459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776968" y="2160692"/>
            <a:ext cx="16042494" cy="7415916"/>
            <a:chOff x="0" y="0"/>
            <a:chExt cx="21389992" cy="9887888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1389975" cy="9887839"/>
            </a:xfrm>
            <a:custGeom>
              <a:avLst/>
              <a:gdLst/>
              <a:ahLst/>
              <a:cxnLst/>
              <a:rect l="l" t="t" r="r" b="b"/>
              <a:pathLst>
                <a:path w="21389975" h="9887839">
                  <a:moveTo>
                    <a:pt x="57150" y="0"/>
                  </a:moveTo>
                  <a:lnTo>
                    <a:pt x="21332825" y="0"/>
                  </a:lnTo>
                  <a:cubicBezTo>
                    <a:pt x="21364448" y="0"/>
                    <a:pt x="21389975" y="25527"/>
                    <a:pt x="21389975" y="57150"/>
                  </a:cubicBezTo>
                  <a:lnTo>
                    <a:pt x="21389975" y="9830689"/>
                  </a:lnTo>
                  <a:cubicBezTo>
                    <a:pt x="21389975" y="9862312"/>
                    <a:pt x="21364448" y="9887839"/>
                    <a:pt x="21332825" y="9887839"/>
                  </a:cubicBezTo>
                  <a:lnTo>
                    <a:pt x="57150" y="9887839"/>
                  </a:lnTo>
                  <a:cubicBezTo>
                    <a:pt x="25527" y="9887839"/>
                    <a:pt x="0" y="9862312"/>
                    <a:pt x="0" y="9830689"/>
                  </a:cubicBezTo>
                  <a:lnTo>
                    <a:pt x="0" y="57150"/>
                  </a:lnTo>
                  <a:cubicBezTo>
                    <a:pt x="0" y="25527"/>
                    <a:pt x="25527" y="0"/>
                    <a:pt x="57150" y="0"/>
                  </a:cubicBezTo>
                  <a:moveTo>
                    <a:pt x="57150" y="114300"/>
                  </a:moveTo>
                  <a:lnTo>
                    <a:pt x="57150" y="57150"/>
                  </a:lnTo>
                  <a:lnTo>
                    <a:pt x="114300" y="57150"/>
                  </a:lnTo>
                  <a:lnTo>
                    <a:pt x="114300" y="9830689"/>
                  </a:lnTo>
                  <a:lnTo>
                    <a:pt x="57150" y="9830689"/>
                  </a:lnTo>
                  <a:lnTo>
                    <a:pt x="57150" y="9773539"/>
                  </a:lnTo>
                  <a:lnTo>
                    <a:pt x="21332825" y="9773539"/>
                  </a:lnTo>
                  <a:lnTo>
                    <a:pt x="21332825" y="9830689"/>
                  </a:lnTo>
                  <a:lnTo>
                    <a:pt x="21275675" y="9830689"/>
                  </a:lnTo>
                  <a:lnTo>
                    <a:pt x="21275675" y="57150"/>
                  </a:lnTo>
                  <a:lnTo>
                    <a:pt x="21332825" y="57150"/>
                  </a:lnTo>
                  <a:lnTo>
                    <a:pt x="21332825" y="114300"/>
                  </a:lnTo>
                  <a:lnTo>
                    <a:pt x="57150" y="1143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555543" y="650234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spc="119" dirty="0">
                <a:solidFill>
                  <a:srgbClr val="63A53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8100" spc="119" dirty="0">
              <a:solidFill>
                <a:srgbClr val="63A53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954979" y="2682042"/>
            <a:ext cx="320555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954973" y="3097542"/>
            <a:ext cx="320555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643045" y="2682042"/>
            <a:ext cx="320555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643038" y="3097542"/>
            <a:ext cx="3205558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243254" y="5398341"/>
            <a:ext cx="4131584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243245" y="5813841"/>
            <a:ext cx="4131584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2397233" y="7775602"/>
            <a:ext cx="4131584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2428717" y="8156390"/>
            <a:ext cx="4131584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911280" y="7775602"/>
            <a:ext cx="446356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911271" y="8191102"/>
            <a:ext cx="4463560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2413477" y="5398341"/>
            <a:ext cx="4131593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12397233" y="5813841"/>
            <a:ext cx="4131593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5886190" y="2701118"/>
            <a:ext cx="6031177" cy="7585883"/>
          </a:xfrm>
          <a:custGeom>
            <a:avLst/>
            <a:gdLst/>
            <a:ahLst/>
            <a:cxnLst/>
            <a:rect l="l" t="t" r="r" b="b"/>
            <a:pathLst>
              <a:path w="6031177" h="7585883">
                <a:moveTo>
                  <a:pt x="0" y="0"/>
                </a:moveTo>
                <a:lnTo>
                  <a:pt x="6031178" y="0"/>
                </a:lnTo>
                <a:lnTo>
                  <a:pt x="6031178" y="7585882"/>
                </a:lnTo>
                <a:lnTo>
                  <a:pt x="0" y="758588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285" b="-89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5400000">
            <a:off x="-295034" y="7906196"/>
            <a:ext cx="2678907" cy="2114550"/>
            <a:chOff x="0" y="0"/>
            <a:chExt cx="3571876" cy="28194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571875" cy="2825750"/>
            </a:xfrm>
            <a:custGeom>
              <a:avLst/>
              <a:gdLst/>
              <a:ahLst/>
              <a:cxnLst/>
              <a:rect l="l" t="t" r="r" b="b"/>
              <a:pathLst>
                <a:path w="3571875" h="2825750">
                  <a:moveTo>
                    <a:pt x="0" y="2023872"/>
                  </a:moveTo>
                  <a:lnTo>
                    <a:pt x="768350" y="2825750"/>
                  </a:lnTo>
                  <a:lnTo>
                    <a:pt x="3571875" y="0"/>
                  </a:lnTo>
                  <a:lnTo>
                    <a:pt x="0" y="0"/>
                  </a:lnTo>
                  <a:lnTo>
                    <a:pt x="0" y="2023872"/>
                  </a:ln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6570921" y="10141959"/>
            <a:ext cx="1035224" cy="137898"/>
            <a:chOff x="0" y="0"/>
            <a:chExt cx="1380298" cy="18386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" name="Group 6"/>
          <p:cNvGrpSpPr/>
          <p:nvPr/>
        </p:nvGrpSpPr>
        <p:grpSpPr>
          <a:xfrm>
            <a:off x="5153166" y="10144340"/>
            <a:ext cx="1035224" cy="137898"/>
            <a:chOff x="0" y="0"/>
            <a:chExt cx="1380298" cy="18386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3735411" y="10141959"/>
            <a:ext cx="1035224" cy="137898"/>
            <a:chOff x="0" y="0"/>
            <a:chExt cx="1380298" cy="18386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2317656" y="10144340"/>
            <a:ext cx="1035224" cy="137898"/>
            <a:chOff x="0" y="0"/>
            <a:chExt cx="1380298" cy="18386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" name="Group 12"/>
          <p:cNvGrpSpPr/>
          <p:nvPr/>
        </p:nvGrpSpPr>
        <p:grpSpPr>
          <a:xfrm rot="5400000">
            <a:off x="-446282" y="6741547"/>
            <a:ext cx="1035224" cy="137898"/>
            <a:chOff x="0" y="0"/>
            <a:chExt cx="1380298" cy="183864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4" name="Group 14"/>
          <p:cNvGrpSpPr/>
          <p:nvPr/>
        </p:nvGrpSpPr>
        <p:grpSpPr>
          <a:xfrm rot="5400000">
            <a:off x="-448663" y="5323792"/>
            <a:ext cx="1035224" cy="137898"/>
            <a:chOff x="0" y="0"/>
            <a:chExt cx="1380298" cy="183864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5400000">
            <a:off x="-446282" y="3906037"/>
            <a:ext cx="1035224" cy="137898"/>
            <a:chOff x="0" y="0"/>
            <a:chExt cx="1380298" cy="18386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" name="Group 18"/>
          <p:cNvGrpSpPr/>
          <p:nvPr/>
        </p:nvGrpSpPr>
        <p:grpSpPr>
          <a:xfrm rot="5400000">
            <a:off x="-448663" y="2488282"/>
            <a:ext cx="1035224" cy="137898"/>
            <a:chOff x="0" y="0"/>
            <a:chExt cx="1380298" cy="18386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0" name="Group 20"/>
          <p:cNvGrpSpPr/>
          <p:nvPr/>
        </p:nvGrpSpPr>
        <p:grpSpPr>
          <a:xfrm rot="5400000">
            <a:off x="15891272" y="282179"/>
            <a:ext cx="2678907" cy="2114550"/>
            <a:chOff x="0" y="0"/>
            <a:chExt cx="3571876" cy="28194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571875" cy="2825750"/>
            </a:xfrm>
            <a:custGeom>
              <a:avLst/>
              <a:gdLst/>
              <a:ahLst/>
              <a:cxnLst/>
              <a:rect l="l" t="t" r="r" b="b"/>
              <a:pathLst>
                <a:path w="3571875" h="2825750">
                  <a:moveTo>
                    <a:pt x="0" y="2023872"/>
                  </a:moveTo>
                  <a:lnTo>
                    <a:pt x="768350" y="2825750"/>
                  </a:lnTo>
                  <a:lnTo>
                    <a:pt x="3571875" y="0"/>
                  </a:lnTo>
                  <a:lnTo>
                    <a:pt x="0" y="0"/>
                  </a:lnTo>
                  <a:lnTo>
                    <a:pt x="0" y="2023872"/>
                  </a:ln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2" name="Group 22"/>
          <p:cNvGrpSpPr/>
          <p:nvPr/>
        </p:nvGrpSpPr>
        <p:grpSpPr>
          <a:xfrm rot="-10800000">
            <a:off x="10669000" y="23067"/>
            <a:ext cx="1035224" cy="137898"/>
            <a:chOff x="0" y="0"/>
            <a:chExt cx="1380298" cy="18386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 rot="-10800000">
            <a:off x="12086755" y="20686"/>
            <a:ext cx="1035224" cy="137898"/>
            <a:chOff x="0" y="0"/>
            <a:chExt cx="1380298" cy="18386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6" name="Group 26"/>
          <p:cNvGrpSpPr/>
          <p:nvPr/>
        </p:nvGrpSpPr>
        <p:grpSpPr>
          <a:xfrm rot="-10800000">
            <a:off x="13504510" y="23067"/>
            <a:ext cx="1035224" cy="137898"/>
            <a:chOff x="0" y="0"/>
            <a:chExt cx="1380298" cy="183864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8" name="Group 28"/>
          <p:cNvGrpSpPr/>
          <p:nvPr/>
        </p:nvGrpSpPr>
        <p:grpSpPr>
          <a:xfrm rot="-10800000">
            <a:off x="14922266" y="20686"/>
            <a:ext cx="1035224" cy="137898"/>
            <a:chOff x="0" y="0"/>
            <a:chExt cx="1380298" cy="183864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0" name="Group 30"/>
          <p:cNvGrpSpPr/>
          <p:nvPr/>
        </p:nvGrpSpPr>
        <p:grpSpPr>
          <a:xfrm rot="-5400000">
            <a:off x="17686204" y="3423479"/>
            <a:ext cx="1035224" cy="137898"/>
            <a:chOff x="0" y="0"/>
            <a:chExt cx="1380298" cy="183864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2" name="Group 32"/>
          <p:cNvGrpSpPr/>
          <p:nvPr/>
        </p:nvGrpSpPr>
        <p:grpSpPr>
          <a:xfrm rot="-5400000">
            <a:off x="17688584" y="4841234"/>
            <a:ext cx="1035224" cy="137898"/>
            <a:chOff x="0" y="0"/>
            <a:chExt cx="1380298" cy="183864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4" name="Group 34"/>
          <p:cNvGrpSpPr/>
          <p:nvPr/>
        </p:nvGrpSpPr>
        <p:grpSpPr>
          <a:xfrm rot="-5400000">
            <a:off x="17686204" y="6258989"/>
            <a:ext cx="1035224" cy="137898"/>
            <a:chOff x="0" y="0"/>
            <a:chExt cx="1380298" cy="183864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6" name="Group 36"/>
          <p:cNvGrpSpPr/>
          <p:nvPr/>
        </p:nvGrpSpPr>
        <p:grpSpPr>
          <a:xfrm rot="-5400000">
            <a:off x="17688584" y="7676744"/>
            <a:ext cx="1035224" cy="137898"/>
            <a:chOff x="0" y="0"/>
            <a:chExt cx="1380298" cy="183864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8626356" y="3041978"/>
            <a:ext cx="9301599" cy="875588"/>
            <a:chOff x="0" y="0"/>
            <a:chExt cx="12402132" cy="1167450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2402185" cy="1167511"/>
            </a:xfrm>
            <a:custGeom>
              <a:avLst/>
              <a:gdLst/>
              <a:ahLst/>
              <a:cxnLst/>
              <a:rect l="l" t="t" r="r" b="b"/>
              <a:pathLst>
                <a:path w="12402185" h="1167511">
                  <a:moveTo>
                    <a:pt x="0" y="0"/>
                  </a:moveTo>
                  <a:lnTo>
                    <a:pt x="12402185" y="0"/>
                  </a:lnTo>
                  <a:lnTo>
                    <a:pt x="12402185" y="1167511"/>
                  </a:lnTo>
                  <a:lnTo>
                    <a:pt x="0" y="1167511"/>
                  </a:ln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0" name="Group 40"/>
          <p:cNvGrpSpPr/>
          <p:nvPr/>
        </p:nvGrpSpPr>
        <p:grpSpPr>
          <a:xfrm>
            <a:off x="8247974" y="3033456"/>
            <a:ext cx="388525" cy="888052"/>
            <a:chOff x="0" y="0"/>
            <a:chExt cx="518034" cy="1184070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518033" cy="1184021"/>
            </a:xfrm>
            <a:custGeom>
              <a:avLst/>
              <a:gdLst/>
              <a:ahLst/>
              <a:cxnLst/>
              <a:rect l="l" t="t" r="r" b="b"/>
              <a:pathLst>
                <a:path w="518033" h="1184021">
                  <a:moveTo>
                    <a:pt x="334645" y="0"/>
                  </a:moveTo>
                  <a:lnTo>
                    <a:pt x="518033" y="0"/>
                  </a:lnTo>
                  <a:lnTo>
                    <a:pt x="518033" y="1184021"/>
                  </a:lnTo>
                  <a:lnTo>
                    <a:pt x="291973" y="1184021"/>
                  </a:lnTo>
                  <a:lnTo>
                    <a:pt x="291973" y="332232"/>
                  </a:lnTo>
                  <a:cubicBezTo>
                    <a:pt x="209423" y="409448"/>
                    <a:pt x="112141" y="466598"/>
                    <a:pt x="0" y="503555"/>
                  </a:cubicBezTo>
                  <a:lnTo>
                    <a:pt x="0" y="298450"/>
                  </a:lnTo>
                  <a:cubicBezTo>
                    <a:pt x="58928" y="279146"/>
                    <a:pt x="123063" y="242570"/>
                    <a:pt x="192278" y="188595"/>
                  </a:cubicBezTo>
                  <a:cubicBezTo>
                    <a:pt x="261493" y="134620"/>
                    <a:pt x="308864" y="71882"/>
                    <a:pt x="334645" y="0"/>
                  </a:cubicBezTo>
                  <a:close/>
                </a:path>
              </a:pathLst>
            </a:custGeom>
            <a:solidFill>
              <a:srgbClr val="1C5438"/>
            </a:solidFill>
          </p:spPr>
        </p:sp>
      </p:grpSp>
      <p:grpSp>
        <p:nvGrpSpPr>
          <p:cNvPr id="42" name="Group 42"/>
          <p:cNvGrpSpPr/>
          <p:nvPr/>
        </p:nvGrpSpPr>
        <p:grpSpPr>
          <a:xfrm>
            <a:off x="8660877" y="5872692"/>
            <a:ext cx="9267078" cy="875588"/>
            <a:chOff x="0" y="0"/>
            <a:chExt cx="12356104" cy="1167450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12356084" cy="1167511"/>
            </a:xfrm>
            <a:custGeom>
              <a:avLst/>
              <a:gdLst/>
              <a:ahLst/>
              <a:cxnLst/>
              <a:rect l="l" t="t" r="r" b="b"/>
              <a:pathLst>
                <a:path w="12356084" h="1167511">
                  <a:moveTo>
                    <a:pt x="0" y="0"/>
                  </a:moveTo>
                  <a:lnTo>
                    <a:pt x="12356084" y="0"/>
                  </a:lnTo>
                  <a:lnTo>
                    <a:pt x="12356084" y="1167511"/>
                  </a:lnTo>
                  <a:lnTo>
                    <a:pt x="0" y="1167511"/>
                  </a:ln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8247974" y="5873380"/>
            <a:ext cx="587611" cy="903137"/>
            <a:chOff x="0" y="0"/>
            <a:chExt cx="783482" cy="1204182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783463" cy="1204214"/>
            </a:xfrm>
            <a:custGeom>
              <a:avLst/>
              <a:gdLst/>
              <a:ahLst/>
              <a:cxnLst/>
              <a:rect l="l" t="t" r="r" b="b"/>
              <a:pathLst>
                <a:path w="783463" h="1204214">
                  <a:moveTo>
                    <a:pt x="380492" y="0"/>
                  </a:moveTo>
                  <a:cubicBezTo>
                    <a:pt x="491490" y="0"/>
                    <a:pt x="580517" y="35433"/>
                    <a:pt x="647573" y="106172"/>
                  </a:cubicBezTo>
                  <a:cubicBezTo>
                    <a:pt x="702818" y="164084"/>
                    <a:pt x="730377" y="229489"/>
                    <a:pt x="730377" y="302387"/>
                  </a:cubicBezTo>
                  <a:cubicBezTo>
                    <a:pt x="730377" y="405892"/>
                    <a:pt x="673862" y="488442"/>
                    <a:pt x="560705" y="550164"/>
                  </a:cubicBezTo>
                  <a:cubicBezTo>
                    <a:pt x="628269" y="564642"/>
                    <a:pt x="682244" y="597027"/>
                    <a:pt x="722757" y="647446"/>
                  </a:cubicBezTo>
                  <a:cubicBezTo>
                    <a:pt x="763270" y="697865"/>
                    <a:pt x="783463" y="758698"/>
                    <a:pt x="783463" y="830072"/>
                  </a:cubicBezTo>
                  <a:cubicBezTo>
                    <a:pt x="783463" y="933577"/>
                    <a:pt x="745617" y="1021842"/>
                    <a:pt x="670052" y="1094740"/>
                  </a:cubicBezTo>
                  <a:cubicBezTo>
                    <a:pt x="594487" y="1167638"/>
                    <a:pt x="500380" y="1204214"/>
                    <a:pt x="387731" y="1204214"/>
                  </a:cubicBezTo>
                  <a:cubicBezTo>
                    <a:pt x="281051" y="1204214"/>
                    <a:pt x="192532" y="1173480"/>
                    <a:pt x="122301" y="1112139"/>
                  </a:cubicBezTo>
                  <a:cubicBezTo>
                    <a:pt x="52070" y="1050798"/>
                    <a:pt x="11303" y="970407"/>
                    <a:pt x="0" y="871220"/>
                  </a:cubicBezTo>
                  <a:lnTo>
                    <a:pt x="218821" y="844677"/>
                  </a:lnTo>
                  <a:cubicBezTo>
                    <a:pt x="225806" y="900430"/>
                    <a:pt x="244602" y="943102"/>
                    <a:pt x="275082" y="972566"/>
                  </a:cubicBezTo>
                  <a:cubicBezTo>
                    <a:pt x="305562" y="1002030"/>
                    <a:pt x="342646" y="1016762"/>
                    <a:pt x="386080" y="1016762"/>
                  </a:cubicBezTo>
                  <a:cubicBezTo>
                    <a:pt x="432689" y="1016762"/>
                    <a:pt x="472059" y="999109"/>
                    <a:pt x="503936" y="963676"/>
                  </a:cubicBezTo>
                  <a:cubicBezTo>
                    <a:pt x="535813" y="928243"/>
                    <a:pt x="551815" y="880491"/>
                    <a:pt x="551815" y="820547"/>
                  </a:cubicBezTo>
                  <a:cubicBezTo>
                    <a:pt x="551815" y="763651"/>
                    <a:pt x="536575" y="718693"/>
                    <a:pt x="505968" y="685419"/>
                  </a:cubicBezTo>
                  <a:cubicBezTo>
                    <a:pt x="475361" y="652145"/>
                    <a:pt x="438150" y="635508"/>
                    <a:pt x="394208" y="635508"/>
                  </a:cubicBezTo>
                  <a:cubicBezTo>
                    <a:pt x="365252" y="635508"/>
                    <a:pt x="330708" y="641096"/>
                    <a:pt x="290449" y="652399"/>
                  </a:cubicBezTo>
                  <a:lnTo>
                    <a:pt x="315341" y="468249"/>
                  </a:lnTo>
                  <a:cubicBezTo>
                    <a:pt x="376428" y="469900"/>
                    <a:pt x="423164" y="456565"/>
                    <a:pt x="455295" y="428371"/>
                  </a:cubicBezTo>
                  <a:cubicBezTo>
                    <a:pt x="487426" y="400177"/>
                    <a:pt x="503555" y="362839"/>
                    <a:pt x="503555" y="316103"/>
                  </a:cubicBezTo>
                  <a:cubicBezTo>
                    <a:pt x="503555" y="276479"/>
                    <a:pt x="491744" y="244729"/>
                    <a:pt x="468122" y="221234"/>
                  </a:cubicBezTo>
                  <a:cubicBezTo>
                    <a:pt x="444500" y="197739"/>
                    <a:pt x="413131" y="185801"/>
                    <a:pt x="374015" y="185801"/>
                  </a:cubicBezTo>
                  <a:cubicBezTo>
                    <a:pt x="335407" y="185801"/>
                    <a:pt x="302387" y="199263"/>
                    <a:pt x="275082" y="226060"/>
                  </a:cubicBezTo>
                  <a:cubicBezTo>
                    <a:pt x="247777" y="252857"/>
                    <a:pt x="231140" y="291973"/>
                    <a:pt x="225171" y="343535"/>
                  </a:cubicBezTo>
                  <a:lnTo>
                    <a:pt x="16891" y="308102"/>
                  </a:lnTo>
                  <a:cubicBezTo>
                    <a:pt x="31369" y="236728"/>
                    <a:pt x="53213" y="179832"/>
                    <a:pt x="82423" y="137160"/>
                  </a:cubicBezTo>
                  <a:cubicBezTo>
                    <a:pt x="111633" y="94488"/>
                    <a:pt x="152400" y="60960"/>
                    <a:pt x="204724" y="36576"/>
                  </a:cubicBezTo>
                  <a:cubicBezTo>
                    <a:pt x="257048" y="12192"/>
                    <a:pt x="315595" y="0"/>
                    <a:pt x="380492" y="0"/>
                  </a:cubicBezTo>
                  <a:close/>
                </a:path>
              </a:pathLst>
            </a:custGeom>
            <a:solidFill>
              <a:srgbClr val="1C5438"/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8722506" y="7354239"/>
            <a:ext cx="9205449" cy="875588"/>
            <a:chOff x="0" y="0"/>
            <a:chExt cx="12273932" cy="116745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12273915" cy="1167511"/>
            </a:xfrm>
            <a:custGeom>
              <a:avLst/>
              <a:gdLst/>
              <a:ahLst/>
              <a:cxnLst/>
              <a:rect l="l" t="t" r="r" b="b"/>
              <a:pathLst>
                <a:path w="12273915" h="1167511">
                  <a:moveTo>
                    <a:pt x="0" y="0"/>
                  </a:moveTo>
                  <a:lnTo>
                    <a:pt x="12273915" y="0"/>
                  </a:lnTo>
                  <a:lnTo>
                    <a:pt x="12273915" y="1167511"/>
                  </a:lnTo>
                  <a:lnTo>
                    <a:pt x="0" y="1167511"/>
                  </a:ln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8" name="Group 48"/>
          <p:cNvGrpSpPr/>
          <p:nvPr/>
        </p:nvGrpSpPr>
        <p:grpSpPr>
          <a:xfrm>
            <a:off x="8247974" y="7342372"/>
            <a:ext cx="635874" cy="888052"/>
            <a:chOff x="0" y="0"/>
            <a:chExt cx="847832" cy="118407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47852" cy="1184021"/>
            </a:xfrm>
            <a:custGeom>
              <a:avLst/>
              <a:gdLst/>
              <a:ahLst/>
              <a:cxnLst/>
              <a:rect l="l" t="t" r="r" b="b"/>
              <a:pathLst>
                <a:path w="847852" h="1184021">
                  <a:moveTo>
                    <a:pt x="482600" y="345059"/>
                  </a:moveTo>
                  <a:lnTo>
                    <a:pt x="211582" y="748030"/>
                  </a:lnTo>
                  <a:lnTo>
                    <a:pt x="482600" y="748030"/>
                  </a:lnTo>
                  <a:close/>
                  <a:moveTo>
                    <a:pt x="511556" y="0"/>
                  </a:moveTo>
                  <a:lnTo>
                    <a:pt x="701421" y="0"/>
                  </a:lnTo>
                  <a:lnTo>
                    <a:pt x="701421" y="748030"/>
                  </a:lnTo>
                  <a:lnTo>
                    <a:pt x="847852" y="748030"/>
                  </a:lnTo>
                  <a:lnTo>
                    <a:pt x="847852" y="946785"/>
                  </a:lnTo>
                  <a:lnTo>
                    <a:pt x="701421" y="946785"/>
                  </a:lnTo>
                  <a:lnTo>
                    <a:pt x="701421" y="1184021"/>
                  </a:lnTo>
                  <a:lnTo>
                    <a:pt x="482600" y="1184021"/>
                  </a:lnTo>
                  <a:lnTo>
                    <a:pt x="482600" y="946785"/>
                  </a:lnTo>
                  <a:lnTo>
                    <a:pt x="0" y="946785"/>
                  </a:lnTo>
                  <a:lnTo>
                    <a:pt x="0" y="748919"/>
                  </a:lnTo>
                  <a:close/>
                </a:path>
              </a:pathLst>
            </a:custGeom>
            <a:solidFill>
              <a:srgbClr val="1C5438"/>
            </a:solidFill>
          </p:spPr>
        </p:sp>
      </p:grpSp>
      <p:grpSp>
        <p:nvGrpSpPr>
          <p:cNvPr id="50" name="Group 50"/>
          <p:cNvGrpSpPr/>
          <p:nvPr/>
        </p:nvGrpSpPr>
        <p:grpSpPr>
          <a:xfrm>
            <a:off x="8389304" y="8796284"/>
            <a:ext cx="9538651" cy="875588"/>
            <a:chOff x="0" y="0"/>
            <a:chExt cx="12718202" cy="116745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12718161" cy="1167511"/>
            </a:xfrm>
            <a:custGeom>
              <a:avLst/>
              <a:gdLst/>
              <a:ahLst/>
              <a:cxnLst/>
              <a:rect l="l" t="t" r="r" b="b"/>
              <a:pathLst>
                <a:path w="12718161" h="1167511">
                  <a:moveTo>
                    <a:pt x="0" y="0"/>
                  </a:moveTo>
                  <a:lnTo>
                    <a:pt x="616712" y="0"/>
                  </a:lnTo>
                  <a:lnTo>
                    <a:pt x="12718161" y="0"/>
                  </a:lnTo>
                  <a:lnTo>
                    <a:pt x="12718161" y="1167511"/>
                  </a:lnTo>
                  <a:lnTo>
                    <a:pt x="342773" y="1167511"/>
                  </a:lnTo>
                  <a:cubicBezTo>
                    <a:pt x="482473" y="964057"/>
                    <a:pt x="507873" y="760476"/>
                    <a:pt x="342773" y="518922"/>
                  </a:cubicBezTo>
                  <a:lnTo>
                    <a:pt x="0" y="518922"/>
                  </a:ln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2" name="Group 52"/>
          <p:cNvGrpSpPr/>
          <p:nvPr/>
        </p:nvGrpSpPr>
        <p:grpSpPr>
          <a:xfrm>
            <a:off x="8247974" y="8798990"/>
            <a:ext cx="594850" cy="887450"/>
            <a:chOff x="0" y="0"/>
            <a:chExt cx="793134" cy="1183266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793115" cy="1183259"/>
            </a:xfrm>
            <a:custGeom>
              <a:avLst/>
              <a:gdLst/>
              <a:ahLst/>
              <a:cxnLst/>
              <a:rect l="l" t="t" r="r" b="b"/>
              <a:pathLst>
                <a:path w="793115" h="1183259">
                  <a:moveTo>
                    <a:pt x="143129" y="0"/>
                  </a:moveTo>
                  <a:lnTo>
                    <a:pt x="740791" y="0"/>
                  </a:lnTo>
                  <a:lnTo>
                    <a:pt x="740791" y="211582"/>
                  </a:lnTo>
                  <a:lnTo>
                    <a:pt x="314579" y="211582"/>
                  </a:lnTo>
                  <a:lnTo>
                    <a:pt x="279146" y="411861"/>
                  </a:lnTo>
                  <a:cubicBezTo>
                    <a:pt x="329565" y="386715"/>
                    <a:pt x="381000" y="374015"/>
                    <a:pt x="433578" y="374015"/>
                  </a:cubicBezTo>
                  <a:cubicBezTo>
                    <a:pt x="533908" y="374015"/>
                    <a:pt x="618871" y="410464"/>
                    <a:pt x="688594" y="483362"/>
                  </a:cubicBezTo>
                  <a:cubicBezTo>
                    <a:pt x="758317" y="556260"/>
                    <a:pt x="793115" y="651002"/>
                    <a:pt x="793115" y="767334"/>
                  </a:cubicBezTo>
                  <a:cubicBezTo>
                    <a:pt x="793115" y="864362"/>
                    <a:pt x="764921" y="950976"/>
                    <a:pt x="708660" y="1027176"/>
                  </a:cubicBezTo>
                  <a:cubicBezTo>
                    <a:pt x="631952" y="1131189"/>
                    <a:pt x="525526" y="1183259"/>
                    <a:pt x="389255" y="1183259"/>
                  </a:cubicBezTo>
                  <a:cubicBezTo>
                    <a:pt x="280416" y="1183259"/>
                    <a:pt x="191643" y="1154049"/>
                    <a:pt x="122936" y="1095629"/>
                  </a:cubicBezTo>
                  <a:cubicBezTo>
                    <a:pt x="54229" y="1037209"/>
                    <a:pt x="13462" y="958596"/>
                    <a:pt x="0" y="859917"/>
                  </a:cubicBezTo>
                  <a:lnTo>
                    <a:pt x="225171" y="836549"/>
                  </a:lnTo>
                  <a:cubicBezTo>
                    <a:pt x="231648" y="887476"/>
                    <a:pt x="250698" y="927862"/>
                    <a:pt x="282321" y="957580"/>
                  </a:cubicBezTo>
                  <a:cubicBezTo>
                    <a:pt x="313944" y="987298"/>
                    <a:pt x="350393" y="1002284"/>
                    <a:pt x="391668" y="1002284"/>
                  </a:cubicBezTo>
                  <a:cubicBezTo>
                    <a:pt x="438912" y="1002284"/>
                    <a:pt x="478790" y="983107"/>
                    <a:pt x="511556" y="944753"/>
                  </a:cubicBezTo>
                  <a:cubicBezTo>
                    <a:pt x="544322" y="906399"/>
                    <a:pt x="560578" y="848614"/>
                    <a:pt x="560578" y="771398"/>
                  </a:cubicBezTo>
                  <a:cubicBezTo>
                    <a:pt x="560578" y="699008"/>
                    <a:pt x="544322" y="644652"/>
                    <a:pt x="511937" y="608457"/>
                  </a:cubicBezTo>
                  <a:cubicBezTo>
                    <a:pt x="479552" y="572262"/>
                    <a:pt x="437261" y="554101"/>
                    <a:pt x="385191" y="554101"/>
                  </a:cubicBezTo>
                  <a:cubicBezTo>
                    <a:pt x="320294" y="554101"/>
                    <a:pt x="262128" y="582803"/>
                    <a:pt x="210693" y="640207"/>
                  </a:cubicBezTo>
                  <a:lnTo>
                    <a:pt x="27305" y="613791"/>
                  </a:lnTo>
                  <a:close/>
                </a:path>
              </a:pathLst>
            </a:custGeom>
            <a:solidFill>
              <a:srgbClr val="1C5438"/>
            </a:solidFill>
          </p:spPr>
        </p:sp>
      </p:grpSp>
      <p:grpSp>
        <p:nvGrpSpPr>
          <p:cNvPr id="54" name="Group 54"/>
          <p:cNvGrpSpPr/>
          <p:nvPr/>
        </p:nvGrpSpPr>
        <p:grpSpPr>
          <a:xfrm>
            <a:off x="8304126" y="4428422"/>
            <a:ext cx="9623829" cy="875588"/>
            <a:chOff x="0" y="0"/>
            <a:chExt cx="12831772" cy="116745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12831826" cy="1167511"/>
            </a:xfrm>
            <a:custGeom>
              <a:avLst/>
              <a:gdLst/>
              <a:ahLst/>
              <a:cxnLst/>
              <a:rect l="l" t="t" r="r" b="b"/>
              <a:pathLst>
                <a:path w="12831826" h="1167511">
                  <a:moveTo>
                    <a:pt x="398653" y="0"/>
                  </a:moveTo>
                  <a:lnTo>
                    <a:pt x="12831826" y="0"/>
                  </a:lnTo>
                  <a:lnTo>
                    <a:pt x="12831826" y="1167511"/>
                  </a:lnTo>
                  <a:lnTo>
                    <a:pt x="797179" y="1167511"/>
                  </a:lnTo>
                  <a:lnTo>
                    <a:pt x="398653" y="1167511"/>
                  </a:lnTo>
                  <a:lnTo>
                    <a:pt x="0" y="1167511"/>
                  </a:lnTo>
                  <a:cubicBezTo>
                    <a:pt x="181229" y="967486"/>
                    <a:pt x="155194" y="705358"/>
                    <a:pt x="543687" y="567436"/>
                  </a:cubicBezTo>
                  <a:cubicBezTo>
                    <a:pt x="916686" y="207391"/>
                    <a:pt x="398653" y="173609"/>
                    <a:pt x="398653" y="0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56" name="Group 56"/>
          <p:cNvGrpSpPr/>
          <p:nvPr/>
        </p:nvGrpSpPr>
        <p:grpSpPr>
          <a:xfrm>
            <a:off x="8247974" y="4418784"/>
            <a:ext cx="594246" cy="888052"/>
            <a:chOff x="0" y="0"/>
            <a:chExt cx="792328" cy="118407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792353" cy="1184021"/>
            </a:xfrm>
            <a:custGeom>
              <a:avLst/>
              <a:gdLst/>
              <a:ahLst/>
              <a:cxnLst/>
              <a:rect l="l" t="t" r="r" b="b"/>
              <a:pathLst>
                <a:path w="792353" h="1184021">
                  <a:moveTo>
                    <a:pt x="418338" y="0"/>
                  </a:moveTo>
                  <a:cubicBezTo>
                    <a:pt x="534670" y="0"/>
                    <a:pt x="626110" y="31369"/>
                    <a:pt x="692531" y="94107"/>
                  </a:cubicBezTo>
                  <a:cubicBezTo>
                    <a:pt x="758952" y="156845"/>
                    <a:pt x="792226" y="234823"/>
                    <a:pt x="792226" y="328168"/>
                  </a:cubicBezTo>
                  <a:cubicBezTo>
                    <a:pt x="792226" y="381254"/>
                    <a:pt x="782701" y="431800"/>
                    <a:pt x="763651" y="479806"/>
                  </a:cubicBezTo>
                  <a:cubicBezTo>
                    <a:pt x="744601" y="527812"/>
                    <a:pt x="714502" y="578104"/>
                    <a:pt x="673100" y="630682"/>
                  </a:cubicBezTo>
                  <a:cubicBezTo>
                    <a:pt x="645795" y="665480"/>
                    <a:pt x="596392" y="715645"/>
                    <a:pt x="525145" y="781050"/>
                  </a:cubicBezTo>
                  <a:cubicBezTo>
                    <a:pt x="453898" y="846455"/>
                    <a:pt x="408686" y="889889"/>
                    <a:pt x="389636" y="911352"/>
                  </a:cubicBezTo>
                  <a:cubicBezTo>
                    <a:pt x="370586" y="932815"/>
                    <a:pt x="355219" y="953770"/>
                    <a:pt x="343408" y="974090"/>
                  </a:cubicBezTo>
                  <a:lnTo>
                    <a:pt x="792353" y="974090"/>
                  </a:lnTo>
                  <a:lnTo>
                    <a:pt x="792353" y="1184021"/>
                  </a:lnTo>
                  <a:lnTo>
                    <a:pt x="0" y="1184021"/>
                  </a:lnTo>
                  <a:cubicBezTo>
                    <a:pt x="8636" y="1104646"/>
                    <a:pt x="34290" y="1029462"/>
                    <a:pt x="77216" y="958342"/>
                  </a:cubicBezTo>
                  <a:cubicBezTo>
                    <a:pt x="120142" y="887222"/>
                    <a:pt x="204851" y="793115"/>
                    <a:pt x="331470" y="675640"/>
                  </a:cubicBezTo>
                  <a:cubicBezTo>
                    <a:pt x="433324" y="580771"/>
                    <a:pt x="495808" y="516382"/>
                    <a:pt x="518795" y="482600"/>
                  </a:cubicBezTo>
                  <a:cubicBezTo>
                    <a:pt x="549910" y="435991"/>
                    <a:pt x="565404" y="389763"/>
                    <a:pt x="565404" y="344297"/>
                  </a:cubicBezTo>
                  <a:cubicBezTo>
                    <a:pt x="565404" y="293878"/>
                    <a:pt x="551815" y="255143"/>
                    <a:pt x="524764" y="228092"/>
                  </a:cubicBezTo>
                  <a:cubicBezTo>
                    <a:pt x="497713" y="201041"/>
                    <a:pt x="460248" y="187452"/>
                    <a:pt x="412496" y="187452"/>
                  </a:cubicBezTo>
                  <a:cubicBezTo>
                    <a:pt x="365252" y="187452"/>
                    <a:pt x="327787" y="201676"/>
                    <a:pt x="299847" y="230124"/>
                  </a:cubicBezTo>
                  <a:cubicBezTo>
                    <a:pt x="271907" y="258572"/>
                    <a:pt x="255905" y="305689"/>
                    <a:pt x="251587" y="371729"/>
                  </a:cubicBezTo>
                  <a:lnTo>
                    <a:pt x="26543" y="349123"/>
                  </a:lnTo>
                  <a:cubicBezTo>
                    <a:pt x="40005" y="224663"/>
                    <a:pt x="82042" y="135382"/>
                    <a:pt x="152781" y="81280"/>
                  </a:cubicBezTo>
                  <a:cubicBezTo>
                    <a:pt x="223520" y="27178"/>
                    <a:pt x="312166" y="0"/>
                    <a:pt x="418338" y="0"/>
                  </a:cubicBezTo>
                  <a:close/>
                </a:path>
              </a:pathLst>
            </a:custGeom>
            <a:solidFill>
              <a:srgbClr val="1C5438"/>
            </a:solidFill>
          </p:spPr>
        </p:sp>
      </p:grpSp>
      <p:sp>
        <p:nvSpPr>
          <p:cNvPr id="58" name="TextBox 58"/>
          <p:cNvSpPr txBox="1"/>
          <p:nvPr/>
        </p:nvSpPr>
        <p:spPr>
          <a:xfrm>
            <a:off x="9567918" y="3262287"/>
            <a:ext cx="8110483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2400" spc="2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2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9567918" y="4698831"/>
            <a:ext cx="8110483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2400" spc="2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2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1205865" y="1188433"/>
            <a:ext cx="6026907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 rtl="1">
              <a:lnSpc>
                <a:spcPts val="8748"/>
              </a:lnSpc>
            </a:pPr>
            <a:r>
              <a:rPr lang="fa-IR" sz="8100" u="sng" dirty="0">
                <a:solidFill>
                  <a:srgbClr val="4A7C29"/>
                </a:solidFill>
                <a:latin typeface="Arimo Bold"/>
                <a:cs typeface="B Nazanin" panose="00000400000000000000" pitchFamily="2" charset="-78"/>
              </a:rPr>
              <a:t>دستور جلسه</a:t>
            </a:r>
            <a:endParaRPr lang="en-US" sz="8100" u="sng" dirty="0">
              <a:solidFill>
                <a:srgbClr val="4A7C29"/>
              </a:solidFill>
              <a:latin typeface="Arimo Bold"/>
              <a:cs typeface="B Nazanin" panose="00000400000000000000" pitchFamily="2" charset="-78"/>
            </a:endParaRPr>
          </a:p>
        </p:txBody>
      </p:sp>
      <p:grpSp>
        <p:nvGrpSpPr>
          <p:cNvPr id="64" name="Group 64"/>
          <p:cNvGrpSpPr/>
          <p:nvPr/>
        </p:nvGrpSpPr>
        <p:grpSpPr>
          <a:xfrm>
            <a:off x="1376667" y="4177024"/>
            <a:ext cx="5850730" cy="5272086"/>
            <a:chOff x="0" y="0"/>
            <a:chExt cx="7800974" cy="7029448"/>
          </a:xfrm>
        </p:grpSpPr>
        <p:sp>
          <p:nvSpPr>
            <p:cNvPr id="65" name="Freeform 65"/>
            <p:cNvSpPr/>
            <p:nvPr/>
          </p:nvSpPr>
          <p:spPr>
            <a:xfrm>
              <a:off x="508" y="0"/>
              <a:ext cx="7800594" cy="7029450"/>
            </a:xfrm>
            <a:custGeom>
              <a:avLst/>
              <a:gdLst/>
              <a:ahLst/>
              <a:cxnLst/>
              <a:rect l="l" t="t" r="r" b="b"/>
              <a:pathLst>
                <a:path w="7800594" h="7029450">
                  <a:moveTo>
                    <a:pt x="2493772" y="3410331"/>
                  </a:moveTo>
                  <a:cubicBezTo>
                    <a:pt x="2603119" y="3450082"/>
                    <a:pt x="2692527" y="3470021"/>
                    <a:pt x="2791841" y="3499866"/>
                  </a:cubicBezTo>
                  <a:cubicBezTo>
                    <a:pt x="2861437" y="2962910"/>
                    <a:pt x="3099943" y="2515489"/>
                    <a:pt x="3487420" y="2147697"/>
                  </a:cubicBezTo>
                  <a:cubicBezTo>
                    <a:pt x="3477514" y="2127758"/>
                    <a:pt x="3457575" y="2107946"/>
                    <a:pt x="3447669" y="2088007"/>
                  </a:cubicBezTo>
                  <a:cubicBezTo>
                    <a:pt x="3219069" y="2217293"/>
                    <a:pt x="2990596" y="2336546"/>
                    <a:pt x="2771902" y="2475738"/>
                  </a:cubicBezTo>
                  <a:cubicBezTo>
                    <a:pt x="2642743" y="2555240"/>
                    <a:pt x="2533396" y="2644775"/>
                    <a:pt x="2394331" y="2535428"/>
                  </a:cubicBezTo>
                  <a:cubicBezTo>
                    <a:pt x="2245233" y="2426081"/>
                    <a:pt x="2295017" y="2286889"/>
                    <a:pt x="2364486" y="2147697"/>
                  </a:cubicBezTo>
                  <a:cubicBezTo>
                    <a:pt x="2632837" y="1600835"/>
                    <a:pt x="2990596" y="1153414"/>
                    <a:pt x="3616579" y="1024128"/>
                  </a:cubicBezTo>
                  <a:cubicBezTo>
                    <a:pt x="3705987" y="1004189"/>
                    <a:pt x="3795395" y="994283"/>
                    <a:pt x="3934587" y="974471"/>
                  </a:cubicBezTo>
                  <a:cubicBezTo>
                    <a:pt x="3785489" y="795528"/>
                    <a:pt x="3646424" y="636397"/>
                    <a:pt x="3527171" y="467360"/>
                  </a:cubicBezTo>
                  <a:cubicBezTo>
                    <a:pt x="3477514" y="377825"/>
                    <a:pt x="3427857" y="238633"/>
                    <a:pt x="3447669" y="149225"/>
                  </a:cubicBezTo>
                  <a:cubicBezTo>
                    <a:pt x="3487547" y="9906"/>
                    <a:pt x="3636645" y="0"/>
                    <a:pt x="3765804" y="19939"/>
                  </a:cubicBezTo>
                  <a:cubicBezTo>
                    <a:pt x="4441571" y="119380"/>
                    <a:pt x="4968240" y="407670"/>
                    <a:pt x="5246497" y="1053973"/>
                  </a:cubicBezTo>
                  <a:cubicBezTo>
                    <a:pt x="5604256" y="944626"/>
                    <a:pt x="5942076" y="835279"/>
                    <a:pt x="6289929" y="745744"/>
                  </a:cubicBezTo>
                  <a:cubicBezTo>
                    <a:pt x="6697345" y="646303"/>
                    <a:pt x="7124700" y="646303"/>
                    <a:pt x="7542022" y="765683"/>
                  </a:cubicBezTo>
                  <a:cubicBezTo>
                    <a:pt x="7671181" y="805434"/>
                    <a:pt x="7780528" y="884936"/>
                    <a:pt x="7770622" y="1053973"/>
                  </a:cubicBezTo>
                  <a:cubicBezTo>
                    <a:pt x="7750810" y="1223010"/>
                    <a:pt x="7621524" y="1242822"/>
                    <a:pt x="7482459" y="1272667"/>
                  </a:cubicBezTo>
                  <a:cubicBezTo>
                    <a:pt x="7214108" y="1332357"/>
                    <a:pt x="6935851" y="1401953"/>
                    <a:pt x="6667627" y="1481455"/>
                  </a:cubicBezTo>
                  <a:cubicBezTo>
                    <a:pt x="6568313" y="1511300"/>
                    <a:pt x="6498717" y="1620647"/>
                    <a:pt x="6409309" y="1690243"/>
                  </a:cubicBezTo>
                  <a:cubicBezTo>
                    <a:pt x="7065137" y="2296795"/>
                    <a:pt x="7164578" y="3082163"/>
                    <a:pt x="7164578" y="3887597"/>
                  </a:cubicBezTo>
                  <a:cubicBezTo>
                    <a:pt x="7164578" y="3957193"/>
                    <a:pt x="7154672" y="4036695"/>
                    <a:pt x="7114921" y="4096385"/>
                  </a:cubicBezTo>
                  <a:cubicBezTo>
                    <a:pt x="7035419" y="4255516"/>
                    <a:pt x="6866509" y="4265422"/>
                    <a:pt x="6777101" y="4106291"/>
                  </a:cubicBezTo>
                  <a:cubicBezTo>
                    <a:pt x="6737350" y="4026789"/>
                    <a:pt x="6717538" y="3937254"/>
                    <a:pt x="6697599" y="3847719"/>
                  </a:cubicBezTo>
                  <a:cubicBezTo>
                    <a:pt x="6618097" y="3479800"/>
                    <a:pt x="6409436" y="3191510"/>
                    <a:pt x="6131179" y="2962783"/>
                  </a:cubicBezTo>
                  <a:cubicBezTo>
                    <a:pt x="6111367" y="2942844"/>
                    <a:pt x="6101334" y="2932938"/>
                    <a:pt x="6081522" y="2932938"/>
                  </a:cubicBezTo>
                  <a:cubicBezTo>
                    <a:pt x="6071616" y="2923032"/>
                    <a:pt x="6051677" y="2932938"/>
                    <a:pt x="6051677" y="2932938"/>
                  </a:cubicBezTo>
                  <a:cubicBezTo>
                    <a:pt x="6051677" y="3191510"/>
                    <a:pt x="6041771" y="3440049"/>
                    <a:pt x="6051677" y="3698494"/>
                  </a:cubicBezTo>
                  <a:cubicBezTo>
                    <a:pt x="6061583" y="3748151"/>
                    <a:pt x="6111240" y="3817747"/>
                    <a:pt x="6161024" y="3837686"/>
                  </a:cubicBezTo>
                  <a:cubicBezTo>
                    <a:pt x="6369685" y="3917188"/>
                    <a:pt x="6528689" y="4036568"/>
                    <a:pt x="6647942" y="4225417"/>
                  </a:cubicBezTo>
                  <a:cubicBezTo>
                    <a:pt x="6667754" y="4265168"/>
                    <a:pt x="6767195" y="4265168"/>
                    <a:pt x="6826758" y="4275074"/>
                  </a:cubicBezTo>
                  <a:cubicBezTo>
                    <a:pt x="7075170" y="4295013"/>
                    <a:pt x="7333615" y="4284980"/>
                    <a:pt x="7591933" y="4324731"/>
                  </a:cubicBezTo>
                  <a:cubicBezTo>
                    <a:pt x="7711186" y="4334637"/>
                    <a:pt x="7800594" y="4434078"/>
                    <a:pt x="7780782" y="4583303"/>
                  </a:cubicBezTo>
                  <a:cubicBezTo>
                    <a:pt x="7750937" y="4732401"/>
                    <a:pt x="7631684" y="4752340"/>
                    <a:pt x="7502525" y="4742434"/>
                  </a:cubicBezTo>
                  <a:cubicBezTo>
                    <a:pt x="7423023" y="4742434"/>
                    <a:pt x="7333615" y="4762373"/>
                    <a:pt x="7234174" y="4772279"/>
                  </a:cubicBezTo>
                  <a:cubicBezTo>
                    <a:pt x="7393178" y="5090414"/>
                    <a:pt x="7423023" y="5398643"/>
                    <a:pt x="7373239" y="5726811"/>
                  </a:cubicBezTo>
                  <a:cubicBezTo>
                    <a:pt x="7353427" y="5846064"/>
                    <a:pt x="7303643" y="5975350"/>
                    <a:pt x="7164578" y="5955538"/>
                  </a:cubicBezTo>
                  <a:cubicBezTo>
                    <a:pt x="7094982" y="5945632"/>
                    <a:pt x="7025513" y="5856097"/>
                    <a:pt x="6975729" y="5786501"/>
                  </a:cubicBezTo>
                  <a:cubicBezTo>
                    <a:pt x="6945884" y="5746750"/>
                    <a:pt x="6955917" y="5677154"/>
                    <a:pt x="6935978" y="5567807"/>
                  </a:cubicBezTo>
                  <a:cubicBezTo>
                    <a:pt x="6876415" y="5736844"/>
                    <a:pt x="6846570" y="5856097"/>
                    <a:pt x="6796913" y="5965571"/>
                  </a:cubicBezTo>
                  <a:cubicBezTo>
                    <a:pt x="6737350" y="6084824"/>
                    <a:pt x="6687566" y="6234049"/>
                    <a:pt x="6498844" y="6204204"/>
                  </a:cubicBezTo>
                  <a:cubicBezTo>
                    <a:pt x="6320028" y="6174359"/>
                    <a:pt x="6329934" y="6025261"/>
                    <a:pt x="6300089" y="5886069"/>
                  </a:cubicBezTo>
                  <a:cubicBezTo>
                    <a:pt x="6280277" y="6015355"/>
                    <a:pt x="6240526" y="6154547"/>
                    <a:pt x="6230493" y="6283833"/>
                  </a:cubicBezTo>
                  <a:cubicBezTo>
                    <a:pt x="6230493" y="6343523"/>
                    <a:pt x="6290056" y="6403086"/>
                    <a:pt x="6329807" y="6462776"/>
                  </a:cubicBezTo>
                  <a:cubicBezTo>
                    <a:pt x="6429121" y="6572123"/>
                    <a:pt x="6627876" y="6641719"/>
                    <a:pt x="6558407" y="6840601"/>
                  </a:cubicBezTo>
                  <a:cubicBezTo>
                    <a:pt x="6488811" y="7029450"/>
                    <a:pt x="6300089" y="6959854"/>
                    <a:pt x="6160897" y="6959854"/>
                  </a:cubicBezTo>
                  <a:cubicBezTo>
                    <a:pt x="4670298" y="6959854"/>
                    <a:pt x="3189605" y="6959854"/>
                    <a:pt x="1708912" y="6959854"/>
                  </a:cubicBezTo>
                  <a:cubicBezTo>
                    <a:pt x="1649349" y="6959854"/>
                    <a:pt x="1589659" y="6969760"/>
                    <a:pt x="1530096" y="6959854"/>
                  </a:cubicBezTo>
                  <a:cubicBezTo>
                    <a:pt x="1380998" y="6930009"/>
                    <a:pt x="1321435" y="6760972"/>
                    <a:pt x="1430782" y="6651625"/>
                  </a:cubicBezTo>
                  <a:cubicBezTo>
                    <a:pt x="1450594" y="6631686"/>
                    <a:pt x="1480439" y="6601968"/>
                    <a:pt x="1510284" y="6591935"/>
                  </a:cubicBezTo>
                  <a:cubicBezTo>
                    <a:pt x="1848104" y="6512433"/>
                    <a:pt x="1858137" y="6253861"/>
                    <a:pt x="1828292" y="5975477"/>
                  </a:cubicBezTo>
                  <a:cubicBezTo>
                    <a:pt x="1798447" y="5657342"/>
                    <a:pt x="1778635" y="5339207"/>
                    <a:pt x="1748790" y="5020945"/>
                  </a:cubicBezTo>
                  <a:cubicBezTo>
                    <a:pt x="1728978" y="5020945"/>
                    <a:pt x="1709039" y="5020945"/>
                    <a:pt x="1679194" y="5020945"/>
                  </a:cubicBezTo>
                  <a:cubicBezTo>
                    <a:pt x="1659382" y="5229733"/>
                    <a:pt x="1629537" y="5438521"/>
                    <a:pt x="1609598" y="5647309"/>
                  </a:cubicBezTo>
                  <a:cubicBezTo>
                    <a:pt x="1609598" y="5776595"/>
                    <a:pt x="1579753" y="5885942"/>
                    <a:pt x="1440688" y="5915787"/>
                  </a:cubicBezTo>
                  <a:cubicBezTo>
                    <a:pt x="1291590" y="5955538"/>
                    <a:pt x="1202182" y="5856097"/>
                    <a:pt x="1172337" y="5736844"/>
                  </a:cubicBezTo>
                  <a:cubicBezTo>
                    <a:pt x="1102741" y="5508117"/>
                    <a:pt x="1062990" y="5279517"/>
                    <a:pt x="1023239" y="5040884"/>
                  </a:cubicBezTo>
                  <a:cubicBezTo>
                    <a:pt x="1013333" y="4981194"/>
                    <a:pt x="1013333" y="4911598"/>
                    <a:pt x="1013333" y="4852035"/>
                  </a:cubicBezTo>
                  <a:cubicBezTo>
                    <a:pt x="993521" y="4842129"/>
                    <a:pt x="973582" y="4842129"/>
                    <a:pt x="953770" y="4832096"/>
                  </a:cubicBezTo>
                  <a:cubicBezTo>
                    <a:pt x="894207" y="4961382"/>
                    <a:pt x="834517" y="5090668"/>
                    <a:pt x="784860" y="5229860"/>
                  </a:cubicBezTo>
                  <a:cubicBezTo>
                    <a:pt x="745109" y="5349113"/>
                    <a:pt x="715264" y="5478399"/>
                    <a:pt x="546354" y="5458587"/>
                  </a:cubicBezTo>
                  <a:cubicBezTo>
                    <a:pt x="387350" y="5438648"/>
                    <a:pt x="367538" y="5309489"/>
                    <a:pt x="367538" y="5180203"/>
                  </a:cubicBezTo>
                  <a:cubicBezTo>
                    <a:pt x="357632" y="4712843"/>
                    <a:pt x="437134" y="4275455"/>
                    <a:pt x="794893" y="3867785"/>
                  </a:cubicBezTo>
                  <a:cubicBezTo>
                    <a:pt x="616077" y="3818128"/>
                    <a:pt x="466979" y="3768344"/>
                    <a:pt x="307975" y="3748532"/>
                  </a:cubicBezTo>
                  <a:cubicBezTo>
                    <a:pt x="168910" y="3718687"/>
                    <a:pt x="39624" y="3708781"/>
                    <a:pt x="19812" y="3539744"/>
                  </a:cubicBezTo>
                  <a:cubicBezTo>
                    <a:pt x="0" y="3370707"/>
                    <a:pt x="119126" y="3311017"/>
                    <a:pt x="258318" y="3271266"/>
                  </a:cubicBezTo>
                  <a:cubicBezTo>
                    <a:pt x="635889" y="3161919"/>
                    <a:pt x="993648" y="3251327"/>
                    <a:pt x="1341501" y="3380613"/>
                  </a:cubicBezTo>
                  <a:cubicBezTo>
                    <a:pt x="1480566" y="3430270"/>
                    <a:pt x="1550162" y="3410458"/>
                    <a:pt x="1629664" y="3291078"/>
                  </a:cubicBezTo>
                  <a:cubicBezTo>
                    <a:pt x="1828419" y="2992755"/>
                    <a:pt x="2136521" y="2873502"/>
                    <a:pt x="2474341" y="2843657"/>
                  </a:cubicBezTo>
                  <a:cubicBezTo>
                    <a:pt x="2543937" y="2833751"/>
                    <a:pt x="2663190" y="2893314"/>
                    <a:pt x="2692908" y="2953004"/>
                  </a:cubicBezTo>
                  <a:cubicBezTo>
                    <a:pt x="2722753" y="3022600"/>
                    <a:pt x="2692908" y="3122041"/>
                    <a:pt x="2663063" y="3201543"/>
                  </a:cubicBezTo>
                  <a:cubicBezTo>
                    <a:pt x="2633218" y="3271139"/>
                    <a:pt x="2563749" y="3320796"/>
                    <a:pt x="2494153" y="3410331"/>
                  </a:cubicBezTo>
                  <a:close/>
                  <a:moveTo>
                    <a:pt x="6021705" y="6472682"/>
                  </a:moveTo>
                  <a:cubicBezTo>
                    <a:pt x="5673852" y="6373241"/>
                    <a:pt x="5326126" y="6253988"/>
                    <a:pt x="4978273" y="6164453"/>
                  </a:cubicBezTo>
                  <a:cubicBezTo>
                    <a:pt x="4799457" y="6124702"/>
                    <a:pt x="4620514" y="6094857"/>
                    <a:pt x="4441698" y="6104763"/>
                  </a:cubicBezTo>
                  <a:cubicBezTo>
                    <a:pt x="3905123" y="6144514"/>
                    <a:pt x="3348609" y="6094857"/>
                    <a:pt x="2811907" y="6253861"/>
                  </a:cubicBezTo>
                  <a:cubicBezTo>
                    <a:pt x="2394585" y="6373114"/>
                    <a:pt x="2006981" y="6522339"/>
                    <a:pt x="1589532" y="6760972"/>
                  </a:cubicBezTo>
                  <a:cubicBezTo>
                    <a:pt x="3209290" y="6760972"/>
                    <a:pt x="4779518" y="6760972"/>
                    <a:pt x="6339713" y="6760972"/>
                  </a:cubicBezTo>
                  <a:cubicBezTo>
                    <a:pt x="6349619" y="6751066"/>
                    <a:pt x="6359525" y="6731127"/>
                    <a:pt x="6359525" y="6721221"/>
                  </a:cubicBezTo>
                  <a:cubicBezTo>
                    <a:pt x="6250178" y="6641719"/>
                    <a:pt x="6130925" y="6552184"/>
                    <a:pt x="6011672" y="6472682"/>
                  </a:cubicBezTo>
                  <a:cubicBezTo>
                    <a:pt x="6121019" y="6035167"/>
                    <a:pt x="6220333" y="5597779"/>
                    <a:pt x="6329680" y="5160264"/>
                  </a:cubicBezTo>
                  <a:cubicBezTo>
                    <a:pt x="6329680" y="5130419"/>
                    <a:pt x="6329680" y="5100574"/>
                    <a:pt x="6319774" y="5060823"/>
                  </a:cubicBezTo>
                  <a:cubicBezTo>
                    <a:pt x="6379337" y="5180076"/>
                    <a:pt x="6468872" y="5299456"/>
                    <a:pt x="6498590" y="5428742"/>
                  </a:cubicBezTo>
                  <a:cubicBezTo>
                    <a:pt x="6528435" y="5617591"/>
                    <a:pt x="6518402" y="5806567"/>
                    <a:pt x="6528435" y="6035294"/>
                  </a:cubicBezTo>
                  <a:cubicBezTo>
                    <a:pt x="6766941" y="5756910"/>
                    <a:pt x="6727190" y="5428742"/>
                    <a:pt x="6786753" y="5140452"/>
                  </a:cubicBezTo>
                  <a:cubicBezTo>
                    <a:pt x="6806565" y="5130546"/>
                    <a:pt x="6826504" y="5120513"/>
                    <a:pt x="6856349" y="5110607"/>
                  </a:cubicBezTo>
                  <a:cubicBezTo>
                    <a:pt x="6965696" y="5299456"/>
                    <a:pt x="7084949" y="5488432"/>
                    <a:pt x="7204202" y="5697220"/>
                  </a:cubicBezTo>
                  <a:cubicBezTo>
                    <a:pt x="7224014" y="5369052"/>
                    <a:pt x="7243953" y="5041011"/>
                    <a:pt x="6975602" y="4782439"/>
                  </a:cubicBezTo>
                  <a:cubicBezTo>
                    <a:pt x="7114667" y="4533900"/>
                    <a:pt x="7363206" y="4593590"/>
                    <a:pt x="7621524" y="4543806"/>
                  </a:cubicBezTo>
                  <a:cubicBezTo>
                    <a:pt x="7233920" y="4325112"/>
                    <a:pt x="6896100" y="4464304"/>
                    <a:pt x="6568186" y="4513961"/>
                  </a:cubicBezTo>
                  <a:cubicBezTo>
                    <a:pt x="6429121" y="4156075"/>
                    <a:pt x="6240272" y="3987038"/>
                    <a:pt x="5971921" y="4006850"/>
                  </a:cubicBezTo>
                  <a:cubicBezTo>
                    <a:pt x="6031484" y="4136136"/>
                    <a:pt x="6091174" y="4265422"/>
                    <a:pt x="6160770" y="4404614"/>
                  </a:cubicBezTo>
                  <a:cubicBezTo>
                    <a:pt x="6011672" y="4404614"/>
                    <a:pt x="5902452" y="4404614"/>
                    <a:pt x="5822950" y="4404614"/>
                  </a:cubicBezTo>
                  <a:cubicBezTo>
                    <a:pt x="5822950" y="3798062"/>
                    <a:pt x="5822950" y="3191637"/>
                    <a:pt x="5822950" y="2545334"/>
                  </a:cubicBezTo>
                  <a:cubicBezTo>
                    <a:pt x="6449060" y="2883408"/>
                    <a:pt x="6826631" y="3340735"/>
                    <a:pt x="6935978" y="4006850"/>
                  </a:cubicBezTo>
                  <a:cubicBezTo>
                    <a:pt x="7124827" y="3251200"/>
                    <a:pt x="6816725" y="2356358"/>
                    <a:pt x="6190615" y="1759839"/>
                  </a:cubicBezTo>
                  <a:cubicBezTo>
                    <a:pt x="6458966" y="1173226"/>
                    <a:pt x="7045198" y="1153287"/>
                    <a:pt x="7591806" y="1043940"/>
                  </a:cubicBezTo>
                  <a:cubicBezTo>
                    <a:pt x="7542149" y="984250"/>
                    <a:pt x="7502398" y="944499"/>
                    <a:pt x="7452741" y="934593"/>
                  </a:cubicBezTo>
                  <a:cubicBezTo>
                    <a:pt x="6637909" y="686054"/>
                    <a:pt x="5902452" y="1034034"/>
                    <a:pt x="5147183" y="1312418"/>
                  </a:cubicBezTo>
                  <a:cubicBezTo>
                    <a:pt x="5037836" y="964438"/>
                    <a:pt x="4868926" y="676148"/>
                    <a:pt x="4570857" y="487172"/>
                  </a:cubicBezTo>
                  <a:cubicBezTo>
                    <a:pt x="4282694" y="308229"/>
                    <a:pt x="3964686" y="188849"/>
                    <a:pt x="3567176" y="208788"/>
                  </a:cubicBezTo>
                  <a:cubicBezTo>
                    <a:pt x="3785743" y="546862"/>
                    <a:pt x="4123690" y="775462"/>
                    <a:pt x="4153535" y="1203071"/>
                  </a:cubicBezTo>
                  <a:cubicBezTo>
                    <a:pt x="3746119" y="1143381"/>
                    <a:pt x="3388360" y="1212977"/>
                    <a:pt x="3080258" y="1471549"/>
                  </a:cubicBezTo>
                  <a:cubicBezTo>
                    <a:pt x="2792095" y="1710182"/>
                    <a:pt x="2603246" y="2018411"/>
                    <a:pt x="2493899" y="2386330"/>
                  </a:cubicBezTo>
                  <a:cubicBezTo>
                    <a:pt x="2970911" y="2137791"/>
                    <a:pt x="3398266" y="1799717"/>
                    <a:pt x="3984498" y="1958848"/>
                  </a:cubicBezTo>
                  <a:cubicBezTo>
                    <a:pt x="3328670" y="2416175"/>
                    <a:pt x="2950972" y="3012821"/>
                    <a:pt x="2950972" y="3778377"/>
                  </a:cubicBezTo>
                  <a:cubicBezTo>
                    <a:pt x="2712466" y="3708781"/>
                    <a:pt x="2473960" y="3629279"/>
                    <a:pt x="2205609" y="3549650"/>
                  </a:cubicBezTo>
                  <a:cubicBezTo>
                    <a:pt x="2304923" y="3390519"/>
                    <a:pt x="2424176" y="3221482"/>
                    <a:pt x="2543429" y="3022727"/>
                  </a:cubicBezTo>
                  <a:cubicBezTo>
                    <a:pt x="2076323" y="3052572"/>
                    <a:pt x="1778254" y="3251454"/>
                    <a:pt x="1629156" y="3669030"/>
                  </a:cubicBezTo>
                  <a:cubicBezTo>
                    <a:pt x="1152144" y="3499993"/>
                    <a:pt x="704977" y="3291205"/>
                    <a:pt x="208026" y="3509899"/>
                  </a:cubicBezTo>
                  <a:cubicBezTo>
                    <a:pt x="516128" y="3599434"/>
                    <a:pt x="853948" y="3599434"/>
                    <a:pt x="1012952" y="3937381"/>
                  </a:cubicBezTo>
                  <a:cubicBezTo>
                    <a:pt x="645287" y="4295267"/>
                    <a:pt x="456438" y="4871974"/>
                    <a:pt x="585597" y="5249799"/>
                  </a:cubicBezTo>
                  <a:cubicBezTo>
                    <a:pt x="665099" y="4862068"/>
                    <a:pt x="873760" y="4603496"/>
                    <a:pt x="1221613" y="4424553"/>
                  </a:cubicBezTo>
                  <a:cubicBezTo>
                    <a:pt x="1221613" y="4891913"/>
                    <a:pt x="1132205" y="5329301"/>
                    <a:pt x="1400429" y="5717159"/>
                  </a:cubicBezTo>
                  <a:cubicBezTo>
                    <a:pt x="1430274" y="5617718"/>
                    <a:pt x="1430274" y="5518277"/>
                    <a:pt x="1450086" y="5428869"/>
                  </a:cubicBezTo>
                  <a:cubicBezTo>
                    <a:pt x="1489837" y="5200142"/>
                    <a:pt x="1519682" y="4971542"/>
                    <a:pt x="1599184" y="4752721"/>
                  </a:cubicBezTo>
                  <a:cubicBezTo>
                    <a:pt x="1748282" y="4345051"/>
                    <a:pt x="2076196" y="4285361"/>
                    <a:pt x="2354453" y="4603623"/>
                  </a:cubicBezTo>
                  <a:cubicBezTo>
                    <a:pt x="2523363" y="4792472"/>
                    <a:pt x="2632710" y="5021199"/>
                    <a:pt x="2771775" y="5229987"/>
                  </a:cubicBezTo>
                  <a:cubicBezTo>
                    <a:pt x="2801620" y="5279644"/>
                    <a:pt x="2831338" y="5319522"/>
                    <a:pt x="2881122" y="5418836"/>
                  </a:cubicBezTo>
                  <a:cubicBezTo>
                    <a:pt x="2950718" y="5100701"/>
                    <a:pt x="2940685" y="4852162"/>
                    <a:pt x="2811526" y="4633341"/>
                  </a:cubicBezTo>
                  <a:cubicBezTo>
                    <a:pt x="2682367" y="4424553"/>
                    <a:pt x="2513457" y="4245610"/>
                    <a:pt x="2354453" y="4036822"/>
                  </a:cubicBezTo>
                  <a:cubicBezTo>
                    <a:pt x="2682367" y="3977132"/>
                    <a:pt x="2920873" y="4185920"/>
                    <a:pt x="3129534" y="4295394"/>
                  </a:cubicBezTo>
                  <a:cubicBezTo>
                    <a:pt x="3179191" y="4136263"/>
                    <a:pt x="3209036" y="3967226"/>
                    <a:pt x="3268599" y="3828034"/>
                  </a:cubicBezTo>
                  <a:cubicBezTo>
                    <a:pt x="3358007" y="3639185"/>
                    <a:pt x="3447415" y="3450209"/>
                    <a:pt x="3576701" y="3291078"/>
                  </a:cubicBezTo>
                  <a:cubicBezTo>
                    <a:pt x="3765550" y="3062351"/>
                    <a:pt x="3964305" y="2823718"/>
                    <a:pt x="4202811" y="2634869"/>
                  </a:cubicBezTo>
                  <a:cubicBezTo>
                    <a:pt x="4471162" y="2426081"/>
                    <a:pt x="4818888" y="2505583"/>
                    <a:pt x="5017643" y="2783967"/>
                  </a:cubicBezTo>
                  <a:cubicBezTo>
                    <a:pt x="5126990" y="2933065"/>
                    <a:pt x="5216398" y="3102102"/>
                    <a:pt x="5266055" y="3281045"/>
                  </a:cubicBezTo>
                  <a:cubicBezTo>
                    <a:pt x="5415153" y="3788156"/>
                    <a:pt x="5564124" y="4295140"/>
                    <a:pt x="5405120" y="4832096"/>
                  </a:cubicBezTo>
                  <a:cubicBezTo>
                    <a:pt x="5603875" y="4812157"/>
                    <a:pt x="5772785" y="4613402"/>
                    <a:pt x="6001385" y="4742561"/>
                  </a:cubicBezTo>
                  <a:cubicBezTo>
                    <a:pt x="5613781" y="4991100"/>
                    <a:pt x="5415026" y="5299329"/>
                    <a:pt x="5524373" y="5597652"/>
                  </a:cubicBezTo>
                  <a:cubicBezTo>
                    <a:pt x="5663438" y="5428615"/>
                    <a:pt x="5812536" y="5259578"/>
                    <a:pt x="5971540" y="5110480"/>
                  </a:cubicBezTo>
                  <a:cubicBezTo>
                    <a:pt x="6060948" y="5011039"/>
                    <a:pt x="6190107" y="4971288"/>
                    <a:pt x="6309360" y="5060823"/>
                  </a:cubicBezTo>
                  <a:cubicBezTo>
                    <a:pt x="6259703" y="5080762"/>
                    <a:pt x="6190107" y="5090668"/>
                    <a:pt x="6160262" y="5120513"/>
                  </a:cubicBezTo>
                  <a:cubicBezTo>
                    <a:pt x="5901944" y="5468493"/>
                    <a:pt x="5792597" y="5876163"/>
                    <a:pt x="5683250" y="6253988"/>
                  </a:cubicBezTo>
                  <a:cubicBezTo>
                    <a:pt x="5812409" y="6343523"/>
                    <a:pt x="5911850" y="6413119"/>
                    <a:pt x="6021070" y="6472682"/>
                  </a:cubicBezTo>
                  <a:close/>
                  <a:moveTo>
                    <a:pt x="3567049" y="6055106"/>
                  </a:moveTo>
                  <a:cubicBezTo>
                    <a:pt x="3894963" y="6055106"/>
                    <a:pt x="4193159" y="6055106"/>
                    <a:pt x="4481322" y="6055106"/>
                  </a:cubicBezTo>
                  <a:cubicBezTo>
                    <a:pt x="4501134" y="6015355"/>
                    <a:pt x="4511167" y="6005449"/>
                    <a:pt x="4511167" y="5985510"/>
                  </a:cubicBezTo>
                  <a:cubicBezTo>
                    <a:pt x="4511167" y="5935853"/>
                    <a:pt x="4511167" y="5886069"/>
                    <a:pt x="4511167" y="5826379"/>
                  </a:cubicBezTo>
                  <a:cubicBezTo>
                    <a:pt x="4471416" y="4822190"/>
                    <a:pt x="4560824" y="3837813"/>
                    <a:pt x="4809236" y="2863469"/>
                  </a:cubicBezTo>
                  <a:cubicBezTo>
                    <a:pt x="4819142" y="2803779"/>
                    <a:pt x="4769485" y="2674620"/>
                    <a:pt x="4729734" y="2664587"/>
                  </a:cubicBezTo>
                  <a:cubicBezTo>
                    <a:pt x="4660138" y="2644648"/>
                    <a:pt x="4530979" y="2654681"/>
                    <a:pt x="4491228" y="2714244"/>
                  </a:cubicBezTo>
                  <a:cubicBezTo>
                    <a:pt x="4381881" y="2853436"/>
                    <a:pt x="4292473" y="3012567"/>
                    <a:pt x="4232910" y="3171571"/>
                  </a:cubicBezTo>
                  <a:cubicBezTo>
                    <a:pt x="3865245" y="4086352"/>
                    <a:pt x="3716147" y="5050790"/>
                    <a:pt x="3567049" y="6054979"/>
                  </a:cubicBezTo>
                  <a:close/>
                  <a:moveTo>
                    <a:pt x="2006854" y="6383147"/>
                  </a:moveTo>
                  <a:cubicBezTo>
                    <a:pt x="2195703" y="6323457"/>
                    <a:pt x="2354707" y="6273800"/>
                    <a:pt x="2543429" y="6224016"/>
                  </a:cubicBezTo>
                  <a:cubicBezTo>
                    <a:pt x="2463927" y="5856097"/>
                    <a:pt x="2394331" y="5498211"/>
                    <a:pt x="2304923" y="5150231"/>
                  </a:cubicBezTo>
                  <a:cubicBezTo>
                    <a:pt x="2245360" y="4951349"/>
                    <a:pt x="2145919" y="4752467"/>
                    <a:pt x="2056511" y="4553712"/>
                  </a:cubicBezTo>
                  <a:cubicBezTo>
                    <a:pt x="2036699" y="4513961"/>
                    <a:pt x="1937258" y="4494022"/>
                    <a:pt x="1877695" y="4474210"/>
                  </a:cubicBezTo>
                  <a:cubicBezTo>
                    <a:pt x="1867789" y="4523867"/>
                    <a:pt x="1837944" y="4583557"/>
                    <a:pt x="1847850" y="4643247"/>
                  </a:cubicBezTo>
                  <a:cubicBezTo>
                    <a:pt x="1897507" y="5011166"/>
                    <a:pt x="1957197" y="5378958"/>
                    <a:pt x="1996948" y="5756783"/>
                  </a:cubicBezTo>
                  <a:cubicBezTo>
                    <a:pt x="2026793" y="5955665"/>
                    <a:pt x="2006854" y="6154547"/>
                    <a:pt x="2006854" y="6383147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sp>
        <p:nvSpPr>
          <p:cNvPr id="67" name="TextBox 59">
            <a:extLst>
              <a:ext uri="{FF2B5EF4-FFF2-40B4-BE49-F238E27FC236}">
                <a16:creationId xmlns:a16="http://schemas.microsoft.com/office/drawing/2014/main" id="{E9916734-CCB7-FF87-AB40-C5F2B7B375C0}"/>
              </a:ext>
            </a:extLst>
          </p:cNvPr>
          <p:cNvSpPr txBox="1"/>
          <p:nvPr/>
        </p:nvSpPr>
        <p:spPr>
          <a:xfrm>
            <a:off x="9557032" y="6208436"/>
            <a:ext cx="8110483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2400" spc="2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2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8" name="TextBox 59">
            <a:extLst>
              <a:ext uri="{FF2B5EF4-FFF2-40B4-BE49-F238E27FC236}">
                <a16:creationId xmlns:a16="http://schemas.microsoft.com/office/drawing/2014/main" id="{3B6263CD-7880-3700-7D8E-72691B1DF970}"/>
              </a:ext>
            </a:extLst>
          </p:cNvPr>
          <p:cNvSpPr txBox="1"/>
          <p:nvPr/>
        </p:nvSpPr>
        <p:spPr>
          <a:xfrm>
            <a:off x="9567918" y="7561003"/>
            <a:ext cx="8110483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2400" spc="2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2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9" name="TextBox 59">
            <a:extLst>
              <a:ext uri="{FF2B5EF4-FFF2-40B4-BE49-F238E27FC236}">
                <a16:creationId xmlns:a16="http://schemas.microsoft.com/office/drawing/2014/main" id="{1F0CF89C-58E0-CE62-47F1-7A64BACA4DE8}"/>
              </a:ext>
            </a:extLst>
          </p:cNvPr>
          <p:cNvSpPr txBox="1"/>
          <p:nvPr/>
        </p:nvSpPr>
        <p:spPr>
          <a:xfrm>
            <a:off x="9667971" y="8971233"/>
            <a:ext cx="8110483" cy="3693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/>
            <a:r>
              <a:rPr lang="fa-IR" sz="2400" spc="26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  <a:endParaRPr lang="en-US" sz="2400" spc="26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3057525" cy="10287000"/>
            <a:chOff x="0" y="0"/>
            <a:chExt cx="4076700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076700" cy="13716000"/>
            </a:xfrm>
            <a:custGeom>
              <a:avLst/>
              <a:gdLst/>
              <a:ahLst/>
              <a:cxnLst/>
              <a:rect l="l" t="t" r="r" b="b"/>
              <a:pathLst>
                <a:path w="4076700" h="13716000">
                  <a:moveTo>
                    <a:pt x="0" y="0"/>
                  </a:moveTo>
                  <a:lnTo>
                    <a:pt x="4076700" y="0"/>
                  </a:lnTo>
                  <a:lnTo>
                    <a:pt x="4076700" y="13716000"/>
                  </a:lnTo>
                  <a:lnTo>
                    <a:pt x="0" y="137160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4" name="TextBox 4"/>
          <p:cNvSpPr txBox="1"/>
          <p:nvPr/>
        </p:nvSpPr>
        <p:spPr>
          <a:xfrm rot="-5400000">
            <a:off x="-3076098" y="4027811"/>
            <a:ext cx="9063166" cy="2231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12"/>
              </a:lnSpc>
            </a:pPr>
            <a:r>
              <a:rPr lang="fa-IR" sz="6600" spc="97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ارائه نمونه</a:t>
            </a:r>
          </a:p>
          <a:p>
            <a:pPr algn="ctr" rtl="1">
              <a:lnSpc>
                <a:spcPts val="8712"/>
              </a:lnSpc>
            </a:pPr>
            <a:r>
              <a:rPr lang="fa-IR" sz="6600" spc="97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 کارها</a:t>
            </a:r>
            <a:endParaRPr lang="en-US" sz="6600" spc="97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285254" y="1595195"/>
            <a:ext cx="6812854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0285254" y="1051740"/>
            <a:ext cx="6812854" cy="3206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100" spc="31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مطالب در اینجا</a:t>
            </a:r>
            <a:endParaRPr lang="en-US" sz="2100" spc="31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285254" y="3722988"/>
            <a:ext cx="6812854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0285254" y="4770598"/>
            <a:ext cx="6812854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0285254" y="5818209"/>
            <a:ext cx="6812854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285254" y="6865821"/>
            <a:ext cx="6812854" cy="5642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25755" lvl="1" indent="-162878" algn="r" rtl="1">
              <a:lnSpc>
                <a:spcPts val="2160"/>
              </a:lnSpc>
              <a:buFont typeface="Arial"/>
              <a:buChar char="•"/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639800" y="8335702"/>
            <a:ext cx="3624251" cy="11035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4320"/>
              </a:lnSpc>
            </a:pPr>
            <a:r>
              <a:rPr lang="fa-IR" sz="3600" spc="53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نمونه کارها طراحی شده است</a:t>
            </a:r>
            <a:endParaRPr lang="en-US" sz="3600" spc="53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3057525" y="0"/>
            <a:ext cx="6086475" cy="10287000"/>
          </a:xfrm>
          <a:custGeom>
            <a:avLst/>
            <a:gdLst/>
            <a:ahLst/>
            <a:cxnLst/>
            <a:rect l="l" t="t" r="r" b="b"/>
            <a:pathLst>
              <a:path w="6086475" h="10287000">
                <a:moveTo>
                  <a:pt x="0" y="0"/>
                </a:moveTo>
                <a:lnTo>
                  <a:pt x="6086475" y="0"/>
                </a:lnTo>
                <a:lnTo>
                  <a:pt x="6086475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525664" y="518184"/>
            <a:ext cx="13767678" cy="9336444"/>
            <a:chOff x="0" y="0"/>
            <a:chExt cx="18356904" cy="1244859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8318989" cy="12448540"/>
            </a:xfrm>
            <a:custGeom>
              <a:avLst/>
              <a:gdLst/>
              <a:ahLst/>
              <a:cxnLst/>
              <a:rect l="l" t="t" r="r" b="b"/>
              <a:pathLst>
                <a:path w="18318989" h="12448540">
                  <a:moveTo>
                    <a:pt x="18302732" y="12448540"/>
                  </a:moveTo>
                  <a:lnTo>
                    <a:pt x="38100" y="12448540"/>
                  </a:lnTo>
                  <a:cubicBezTo>
                    <a:pt x="17018" y="12448540"/>
                    <a:pt x="0" y="12431522"/>
                    <a:pt x="0" y="12410440"/>
                  </a:cubicBezTo>
                  <a:lnTo>
                    <a:pt x="0" y="90170"/>
                  </a:lnTo>
                  <a:cubicBezTo>
                    <a:pt x="0" y="69215"/>
                    <a:pt x="17018" y="52070"/>
                    <a:pt x="37973" y="52070"/>
                  </a:cubicBezTo>
                  <a:lnTo>
                    <a:pt x="18318735" y="0"/>
                  </a:lnTo>
                  <a:lnTo>
                    <a:pt x="18318989" y="76200"/>
                  </a:lnTo>
                  <a:lnTo>
                    <a:pt x="38227" y="128270"/>
                  </a:lnTo>
                  <a:lnTo>
                    <a:pt x="38100" y="90170"/>
                  </a:lnTo>
                  <a:lnTo>
                    <a:pt x="76200" y="90170"/>
                  </a:lnTo>
                  <a:lnTo>
                    <a:pt x="76200" y="12410440"/>
                  </a:lnTo>
                  <a:lnTo>
                    <a:pt x="38100" y="12410440"/>
                  </a:lnTo>
                  <a:lnTo>
                    <a:pt x="38100" y="12372340"/>
                  </a:lnTo>
                  <a:lnTo>
                    <a:pt x="18302732" y="12372340"/>
                  </a:lnTo>
                  <a:close/>
                </a:path>
              </a:pathLst>
            </a:custGeom>
            <a:solidFill>
              <a:srgbClr val="63A537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225480" y="1380057"/>
            <a:ext cx="8898135" cy="17090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4320"/>
              </a:lnSpc>
            </a:pPr>
            <a:r>
              <a:rPr lang="fa-IR" sz="3600" spc="53" dirty="0">
                <a:solidFill>
                  <a:srgbClr val="99CB38"/>
                </a:solidFill>
                <a:latin typeface="Montserrat Bold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</a:t>
            </a:r>
            <a:endParaRPr lang="en-US" sz="3600" spc="53" dirty="0">
              <a:solidFill>
                <a:srgbClr val="99CB38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298474" y="3482972"/>
            <a:ext cx="8827888" cy="61978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ارائه پاورپوینت مدرنی را دریافت کنید که به زیبایی طراحی شده است. آسان برای تغییر رنگ، عکس و متن. </a:t>
            </a:r>
          </a:p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</a:t>
            </a:r>
          </a:p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شما به سادگی می توانید مخاطبان خود را تحت تاثیر قرار دهید و به ارائه های خود جذابیت و زیبایی بی نظیری اضافه کنید. شما به سادگی می توانید مخاطبان خود را تحت تاثیر قرار دهید و به ارائه های خود جذابیت و زیبایی بی نظیری اضافه کنید. ارائه پاورپوینت مدرنی را دریافت کنید که به زیبایی طراحی شده است. </a:t>
            </a:r>
          </a:p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"/>
                <a:cs typeface="B Nazanin" panose="00000400000000000000" pitchFamily="2" charset="-78"/>
              </a:rPr>
              <a:t>آسان برای تغییر رنگ، عکس و متن.ارائه پاورپوینت مدرنی را دریافت کنید که به زیبایی طراحی شده است. آسان برای تغییر رنگ، عکس و متن. 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1800" spc="26" dirty="0">
              <a:solidFill>
                <a:srgbClr val="595959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39220" y="1380057"/>
            <a:ext cx="3630315" cy="110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8640"/>
              </a:lnSpc>
            </a:pPr>
            <a:r>
              <a:rPr lang="fa-IR" sz="7200" spc="106" dirty="0">
                <a:solidFill>
                  <a:srgbClr val="1B5337"/>
                </a:solidFill>
                <a:latin typeface="Montserrat Bold"/>
                <a:cs typeface="B Nazanin" panose="00000400000000000000" pitchFamily="2" charset="-78"/>
              </a:rPr>
              <a:t>ستون سبک</a:t>
            </a:r>
            <a:endParaRPr lang="en-US" sz="7200" spc="106" dirty="0">
              <a:solidFill>
                <a:srgbClr val="1B5337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052512" y="5829300"/>
            <a:ext cx="4188620" cy="4029075"/>
            <a:chOff x="0" y="0"/>
            <a:chExt cx="5584826" cy="5372100"/>
          </a:xfrm>
        </p:grpSpPr>
        <p:sp>
          <p:nvSpPr>
            <p:cNvPr id="8" name="Freeform 8"/>
            <p:cNvSpPr/>
            <p:nvPr/>
          </p:nvSpPr>
          <p:spPr>
            <a:xfrm>
              <a:off x="-254" y="-127"/>
              <a:ext cx="5585587" cy="5372100"/>
            </a:xfrm>
            <a:custGeom>
              <a:avLst/>
              <a:gdLst/>
              <a:ahLst/>
              <a:cxnLst/>
              <a:rect l="l" t="t" r="r" b="b"/>
              <a:pathLst>
                <a:path w="5585587" h="5372100">
                  <a:moveTo>
                    <a:pt x="5146802" y="2999740"/>
                  </a:moveTo>
                  <a:cubicBezTo>
                    <a:pt x="5131689" y="3233928"/>
                    <a:pt x="5108956" y="3430397"/>
                    <a:pt x="5093843" y="3634359"/>
                  </a:cubicBezTo>
                  <a:cubicBezTo>
                    <a:pt x="5063617" y="4049903"/>
                    <a:pt x="4897374" y="4420108"/>
                    <a:pt x="4746244" y="4797933"/>
                  </a:cubicBezTo>
                  <a:cubicBezTo>
                    <a:pt x="4723511" y="4850765"/>
                    <a:pt x="4738624" y="4926330"/>
                    <a:pt x="4753864" y="4986782"/>
                  </a:cubicBezTo>
                  <a:cubicBezTo>
                    <a:pt x="4768977" y="5039614"/>
                    <a:pt x="4799203" y="5100066"/>
                    <a:pt x="4837049" y="5145405"/>
                  </a:cubicBezTo>
                  <a:cubicBezTo>
                    <a:pt x="4912614" y="5236083"/>
                    <a:pt x="4852162" y="5311648"/>
                    <a:pt x="4784090" y="5341874"/>
                  </a:cubicBezTo>
                  <a:cubicBezTo>
                    <a:pt x="4746244" y="5356987"/>
                    <a:pt x="4640453" y="5311648"/>
                    <a:pt x="4610227" y="5266309"/>
                  </a:cubicBezTo>
                  <a:cubicBezTo>
                    <a:pt x="4481703" y="5092573"/>
                    <a:pt x="4383532" y="4888484"/>
                    <a:pt x="4239895" y="4714748"/>
                  </a:cubicBezTo>
                  <a:cubicBezTo>
                    <a:pt x="4134104" y="4578731"/>
                    <a:pt x="3998087" y="4450334"/>
                    <a:pt x="3854450" y="4374769"/>
                  </a:cubicBezTo>
                  <a:cubicBezTo>
                    <a:pt x="3370834" y="4125468"/>
                    <a:pt x="2834259" y="4019677"/>
                    <a:pt x="2305177" y="3936492"/>
                  </a:cubicBezTo>
                  <a:cubicBezTo>
                    <a:pt x="1768602" y="3860927"/>
                    <a:pt x="1224534" y="3808095"/>
                    <a:pt x="680339" y="3747643"/>
                  </a:cubicBezTo>
                  <a:cubicBezTo>
                    <a:pt x="665226" y="3747643"/>
                    <a:pt x="650113" y="3747643"/>
                    <a:pt x="642493" y="3740150"/>
                  </a:cubicBezTo>
                  <a:cubicBezTo>
                    <a:pt x="582041" y="3709924"/>
                    <a:pt x="521589" y="3664585"/>
                    <a:pt x="468630" y="3626866"/>
                  </a:cubicBezTo>
                  <a:cubicBezTo>
                    <a:pt x="506476" y="3574034"/>
                    <a:pt x="536702" y="3490849"/>
                    <a:pt x="589534" y="3460623"/>
                  </a:cubicBezTo>
                  <a:cubicBezTo>
                    <a:pt x="1058037" y="3233928"/>
                    <a:pt x="1556893" y="3113024"/>
                    <a:pt x="2070735" y="3097911"/>
                  </a:cubicBezTo>
                  <a:cubicBezTo>
                    <a:pt x="2380615" y="3090418"/>
                    <a:pt x="2697988" y="3120517"/>
                    <a:pt x="3038094" y="3128137"/>
                  </a:cubicBezTo>
                  <a:cubicBezTo>
                    <a:pt x="2932303" y="3014853"/>
                    <a:pt x="2818892" y="2909062"/>
                    <a:pt x="2728214" y="2788158"/>
                  </a:cubicBezTo>
                  <a:cubicBezTo>
                    <a:pt x="2629916" y="2652141"/>
                    <a:pt x="2493899" y="2637028"/>
                    <a:pt x="2335276" y="2629535"/>
                  </a:cubicBezTo>
                  <a:cubicBezTo>
                    <a:pt x="1541780" y="2584196"/>
                    <a:pt x="808736" y="2334895"/>
                    <a:pt x="113411" y="1972183"/>
                  </a:cubicBezTo>
                  <a:cubicBezTo>
                    <a:pt x="60452" y="1941957"/>
                    <a:pt x="37846" y="1858899"/>
                    <a:pt x="0" y="1798447"/>
                  </a:cubicBezTo>
                  <a:cubicBezTo>
                    <a:pt x="60452" y="1760728"/>
                    <a:pt x="113411" y="1707769"/>
                    <a:pt x="181356" y="1700276"/>
                  </a:cubicBezTo>
                  <a:cubicBezTo>
                    <a:pt x="544068" y="1677670"/>
                    <a:pt x="914400" y="1662557"/>
                    <a:pt x="1277112" y="1647444"/>
                  </a:cubicBezTo>
                  <a:cubicBezTo>
                    <a:pt x="1330071" y="1639951"/>
                    <a:pt x="1390523" y="1624838"/>
                    <a:pt x="1481201" y="1617218"/>
                  </a:cubicBezTo>
                  <a:cubicBezTo>
                    <a:pt x="1420749" y="1564386"/>
                    <a:pt x="1390523" y="1526540"/>
                    <a:pt x="1352677" y="1496314"/>
                  </a:cubicBezTo>
                  <a:cubicBezTo>
                    <a:pt x="1012952" y="1239266"/>
                    <a:pt x="665353" y="974852"/>
                    <a:pt x="325247" y="710311"/>
                  </a:cubicBezTo>
                  <a:cubicBezTo>
                    <a:pt x="272288" y="672592"/>
                    <a:pt x="219456" y="589407"/>
                    <a:pt x="226949" y="528955"/>
                  </a:cubicBezTo>
                  <a:cubicBezTo>
                    <a:pt x="234569" y="423164"/>
                    <a:pt x="355473" y="400558"/>
                    <a:pt x="476377" y="491236"/>
                  </a:cubicBezTo>
                  <a:cubicBezTo>
                    <a:pt x="854202" y="778383"/>
                    <a:pt x="1232154" y="1065530"/>
                    <a:pt x="1617472" y="1360170"/>
                  </a:cubicBezTo>
                  <a:cubicBezTo>
                    <a:pt x="1655318" y="1390396"/>
                    <a:pt x="1693037" y="1420622"/>
                    <a:pt x="1761109" y="1473454"/>
                  </a:cubicBezTo>
                  <a:cubicBezTo>
                    <a:pt x="1783842" y="1261872"/>
                    <a:pt x="1814068" y="1073023"/>
                    <a:pt x="1821561" y="884047"/>
                  </a:cubicBezTo>
                  <a:cubicBezTo>
                    <a:pt x="1836674" y="657352"/>
                    <a:pt x="1844294" y="423164"/>
                    <a:pt x="1844294" y="196469"/>
                  </a:cubicBezTo>
                  <a:cubicBezTo>
                    <a:pt x="1851914" y="105791"/>
                    <a:pt x="1851914" y="0"/>
                    <a:pt x="1957705" y="0"/>
                  </a:cubicBezTo>
                  <a:cubicBezTo>
                    <a:pt x="2018157" y="0"/>
                    <a:pt x="2101342" y="67945"/>
                    <a:pt x="2131568" y="128397"/>
                  </a:cubicBezTo>
                  <a:cubicBezTo>
                    <a:pt x="2464054" y="808355"/>
                    <a:pt x="2660523" y="1526159"/>
                    <a:pt x="2728595" y="2281809"/>
                  </a:cubicBezTo>
                  <a:cubicBezTo>
                    <a:pt x="2736215" y="2349754"/>
                    <a:pt x="2766441" y="2425319"/>
                    <a:pt x="2811780" y="2478278"/>
                  </a:cubicBezTo>
                  <a:cubicBezTo>
                    <a:pt x="3008249" y="2704973"/>
                    <a:pt x="3219831" y="2924048"/>
                    <a:pt x="3439033" y="3173349"/>
                  </a:cubicBezTo>
                  <a:cubicBezTo>
                    <a:pt x="3469259" y="3060065"/>
                    <a:pt x="3499485" y="2976880"/>
                    <a:pt x="3522218" y="2886202"/>
                  </a:cubicBezTo>
                  <a:cubicBezTo>
                    <a:pt x="3673348" y="2213737"/>
                    <a:pt x="3718687" y="1526159"/>
                    <a:pt x="3703574" y="831088"/>
                  </a:cubicBezTo>
                  <a:cubicBezTo>
                    <a:pt x="3695954" y="778256"/>
                    <a:pt x="3703574" y="717804"/>
                    <a:pt x="3726307" y="672465"/>
                  </a:cubicBezTo>
                  <a:cubicBezTo>
                    <a:pt x="3786759" y="574294"/>
                    <a:pt x="3922776" y="604520"/>
                    <a:pt x="3968115" y="732917"/>
                  </a:cubicBezTo>
                  <a:cubicBezTo>
                    <a:pt x="4089019" y="1080516"/>
                    <a:pt x="4217543" y="1427988"/>
                    <a:pt x="4293108" y="1783207"/>
                  </a:cubicBezTo>
                  <a:cubicBezTo>
                    <a:pt x="4474464" y="2576576"/>
                    <a:pt x="4482084" y="3369945"/>
                    <a:pt x="4300728" y="4163314"/>
                  </a:cubicBezTo>
                  <a:cubicBezTo>
                    <a:pt x="4270502" y="4291711"/>
                    <a:pt x="4315841" y="4374896"/>
                    <a:pt x="4542536" y="4624197"/>
                  </a:cubicBezTo>
                  <a:cubicBezTo>
                    <a:pt x="4618101" y="4397502"/>
                    <a:pt x="4708779" y="4201033"/>
                    <a:pt x="4754118" y="3989578"/>
                  </a:cubicBezTo>
                  <a:cubicBezTo>
                    <a:pt x="4920361" y="3339846"/>
                    <a:pt x="4875022" y="2682494"/>
                    <a:pt x="4776851" y="2032635"/>
                  </a:cubicBezTo>
                  <a:cubicBezTo>
                    <a:pt x="4761738" y="1934464"/>
                    <a:pt x="4731512" y="1843786"/>
                    <a:pt x="4844923" y="1798447"/>
                  </a:cubicBezTo>
                  <a:cubicBezTo>
                    <a:pt x="4958334" y="1760728"/>
                    <a:pt x="5011166" y="1843786"/>
                    <a:pt x="5056505" y="1926844"/>
                  </a:cubicBezTo>
                  <a:cubicBezTo>
                    <a:pt x="5321046" y="2455799"/>
                    <a:pt x="5502402" y="3007360"/>
                    <a:pt x="5547741" y="3596640"/>
                  </a:cubicBezTo>
                  <a:cubicBezTo>
                    <a:pt x="5585587" y="4072636"/>
                    <a:pt x="5570474" y="4556252"/>
                    <a:pt x="5570474" y="5039741"/>
                  </a:cubicBezTo>
                  <a:cubicBezTo>
                    <a:pt x="5570474" y="5107686"/>
                    <a:pt x="5570474" y="5183251"/>
                    <a:pt x="5540248" y="5243703"/>
                  </a:cubicBezTo>
                  <a:cubicBezTo>
                    <a:pt x="5510022" y="5296535"/>
                    <a:pt x="5441950" y="5372100"/>
                    <a:pt x="5389118" y="5372100"/>
                  </a:cubicBezTo>
                  <a:cubicBezTo>
                    <a:pt x="5305933" y="5372100"/>
                    <a:pt x="5260594" y="5296535"/>
                    <a:pt x="5275707" y="5198364"/>
                  </a:cubicBezTo>
                  <a:cubicBezTo>
                    <a:pt x="5290820" y="5100193"/>
                    <a:pt x="5298440" y="5001895"/>
                    <a:pt x="5305933" y="4903724"/>
                  </a:cubicBezTo>
                  <a:cubicBezTo>
                    <a:pt x="5389118" y="4276598"/>
                    <a:pt x="5336159" y="3664585"/>
                    <a:pt x="5177409" y="3060192"/>
                  </a:cubicBezTo>
                  <a:cubicBezTo>
                    <a:pt x="5177409" y="3052699"/>
                    <a:pt x="5169789" y="3037586"/>
                    <a:pt x="5147183" y="2999740"/>
                  </a:cubicBezTo>
                  <a:close/>
                  <a:moveTo>
                    <a:pt x="3726053" y="4012184"/>
                  </a:moveTo>
                  <a:cubicBezTo>
                    <a:pt x="3552190" y="3702431"/>
                    <a:pt x="3355721" y="3490849"/>
                    <a:pt x="3000502" y="3430397"/>
                  </a:cubicBezTo>
                  <a:cubicBezTo>
                    <a:pt x="2426208" y="3332226"/>
                    <a:pt x="1866900" y="3332226"/>
                    <a:pt x="1300099" y="3505962"/>
                  </a:cubicBezTo>
                  <a:cubicBezTo>
                    <a:pt x="2116328" y="3619246"/>
                    <a:pt x="2932430" y="3725037"/>
                    <a:pt x="3725926" y="4012184"/>
                  </a:cubicBezTo>
                  <a:close/>
                  <a:moveTo>
                    <a:pt x="3990467" y="1669923"/>
                  </a:moveTo>
                  <a:cubicBezTo>
                    <a:pt x="3967734" y="1715262"/>
                    <a:pt x="3960241" y="1722755"/>
                    <a:pt x="3960241" y="1730375"/>
                  </a:cubicBezTo>
                  <a:cubicBezTo>
                    <a:pt x="3914902" y="2289556"/>
                    <a:pt x="3839337" y="2841117"/>
                    <a:pt x="3673094" y="3377565"/>
                  </a:cubicBezTo>
                  <a:cubicBezTo>
                    <a:pt x="3665474" y="3407791"/>
                    <a:pt x="3665474" y="3453130"/>
                    <a:pt x="3680714" y="3475736"/>
                  </a:cubicBezTo>
                  <a:cubicBezTo>
                    <a:pt x="3794125" y="3626866"/>
                    <a:pt x="3922522" y="3777996"/>
                    <a:pt x="4066159" y="3959352"/>
                  </a:cubicBezTo>
                  <a:cubicBezTo>
                    <a:pt x="4217289" y="3173603"/>
                    <a:pt x="4171950" y="2433066"/>
                    <a:pt x="3990594" y="1669923"/>
                  </a:cubicBezTo>
                  <a:close/>
                  <a:moveTo>
                    <a:pt x="2237232" y="2350008"/>
                  </a:moveTo>
                  <a:cubicBezTo>
                    <a:pt x="2244852" y="2334895"/>
                    <a:pt x="2252345" y="2319782"/>
                    <a:pt x="2252345" y="2304669"/>
                  </a:cubicBezTo>
                  <a:cubicBezTo>
                    <a:pt x="2108708" y="2168652"/>
                    <a:pt x="1957578" y="2025142"/>
                    <a:pt x="1806448" y="1889125"/>
                  </a:cubicBezTo>
                  <a:cubicBezTo>
                    <a:pt x="1768602" y="1858899"/>
                    <a:pt x="1700657" y="1858899"/>
                    <a:pt x="1655318" y="1858899"/>
                  </a:cubicBezTo>
                  <a:cubicBezTo>
                    <a:pt x="1413510" y="1889125"/>
                    <a:pt x="1171702" y="1919351"/>
                    <a:pt x="937387" y="1949577"/>
                  </a:cubicBezTo>
                  <a:cubicBezTo>
                    <a:pt x="899541" y="1949577"/>
                    <a:pt x="861822" y="1957070"/>
                    <a:pt x="823976" y="1964690"/>
                  </a:cubicBezTo>
                  <a:cubicBezTo>
                    <a:pt x="1277366" y="2176272"/>
                    <a:pt x="1745996" y="2312289"/>
                    <a:pt x="2237232" y="2350008"/>
                  </a:cubicBezTo>
                  <a:close/>
                  <a:moveTo>
                    <a:pt x="2161667" y="846328"/>
                  </a:moveTo>
                  <a:cubicBezTo>
                    <a:pt x="2146554" y="846328"/>
                    <a:pt x="2131441" y="853821"/>
                    <a:pt x="2116328" y="853821"/>
                  </a:cubicBezTo>
                  <a:cubicBezTo>
                    <a:pt x="2078482" y="1110742"/>
                    <a:pt x="2040763" y="1367663"/>
                    <a:pt x="2002917" y="1624457"/>
                  </a:cubicBezTo>
                  <a:cubicBezTo>
                    <a:pt x="2002917" y="1647063"/>
                    <a:pt x="2002917" y="1684909"/>
                    <a:pt x="2010537" y="1700022"/>
                  </a:cubicBezTo>
                  <a:cubicBezTo>
                    <a:pt x="2139061" y="1820926"/>
                    <a:pt x="2267458" y="1934210"/>
                    <a:pt x="2395982" y="2055114"/>
                  </a:cubicBezTo>
                  <a:cubicBezTo>
                    <a:pt x="2411095" y="2047621"/>
                    <a:pt x="2426208" y="2040001"/>
                    <a:pt x="2441321" y="2024888"/>
                  </a:cubicBezTo>
                  <a:cubicBezTo>
                    <a:pt x="2350643" y="1631950"/>
                    <a:pt x="2252345" y="1239139"/>
                    <a:pt x="2161667" y="846201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2164557" y="9110662"/>
            <a:ext cx="2021682" cy="833438"/>
            <a:chOff x="0" y="0"/>
            <a:chExt cx="2695576" cy="111125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695575" cy="1111250"/>
            </a:xfrm>
            <a:custGeom>
              <a:avLst/>
              <a:gdLst/>
              <a:ahLst/>
              <a:cxnLst/>
              <a:rect l="l" t="t" r="r" b="b"/>
              <a:pathLst>
                <a:path w="2695575" h="1111250">
                  <a:moveTo>
                    <a:pt x="687070" y="370459"/>
                  </a:moveTo>
                  <a:cubicBezTo>
                    <a:pt x="845693" y="498983"/>
                    <a:pt x="1004189" y="627380"/>
                    <a:pt x="1162812" y="763524"/>
                  </a:cubicBezTo>
                  <a:cubicBezTo>
                    <a:pt x="1238377" y="831596"/>
                    <a:pt x="1321435" y="914654"/>
                    <a:pt x="1223264" y="1012952"/>
                  </a:cubicBezTo>
                  <a:cubicBezTo>
                    <a:pt x="1132713" y="1111250"/>
                    <a:pt x="1057148" y="1035685"/>
                    <a:pt x="981583" y="967613"/>
                  </a:cubicBezTo>
                  <a:cubicBezTo>
                    <a:pt x="709803" y="748411"/>
                    <a:pt x="430403" y="536702"/>
                    <a:pt x="151003" y="317500"/>
                  </a:cubicBezTo>
                  <a:cubicBezTo>
                    <a:pt x="135890" y="309880"/>
                    <a:pt x="113284" y="302387"/>
                    <a:pt x="105664" y="287274"/>
                  </a:cubicBezTo>
                  <a:cubicBezTo>
                    <a:pt x="67945" y="219202"/>
                    <a:pt x="37719" y="151130"/>
                    <a:pt x="0" y="90678"/>
                  </a:cubicBezTo>
                  <a:cubicBezTo>
                    <a:pt x="67945" y="60452"/>
                    <a:pt x="143510" y="0"/>
                    <a:pt x="203835" y="7620"/>
                  </a:cubicBezTo>
                  <a:cubicBezTo>
                    <a:pt x="573786" y="60579"/>
                    <a:pt x="943737" y="113411"/>
                    <a:pt x="1298702" y="211709"/>
                  </a:cubicBezTo>
                  <a:cubicBezTo>
                    <a:pt x="1751711" y="325120"/>
                    <a:pt x="2167001" y="544322"/>
                    <a:pt x="2559685" y="808863"/>
                  </a:cubicBezTo>
                  <a:cubicBezTo>
                    <a:pt x="2635250" y="861822"/>
                    <a:pt x="2695575" y="922274"/>
                    <a:pt x="2635250" y="1020572"/>
                  </a:cubicBezTo>
                  <a:cubicBezTo>
                    <a:pt x="2574798" y="1111250"/>
                    <a:pt x="2491740" y="1088644"/>
                    <a:pt x="2408682" y="1035685"/>
                  </a:cubicBezTo>
                  <a:cubicBezTo>
                    <a:pt x="2393569" y="1020572"/>
                    <a:pt x="2378456" y="1012952"/>
                    <a:pt x="2363343" y="997839"/>
                  </a:cubicBezTo>
                  <a:cubicBezTo>
                    <a:pt x="1895221" y="703072"/>
                    <a:pt x="1396873" y="491363"/>
                    <a:pt x="853186" y="362839"/>
                  </a:cubicBezTo>
                  <a:cubicBezTo>
                    <a:pt x="800354" y="355219"/>
                    <a:pt x="747522" y="347726"/>
                    <a:pt x="694563" y="340106"/>
                  </a:cubicBezTo>
                  <a:cubicBezTo>
                    <a:pt x="694563" y="347726"/>
                    <a:pt x="694563" y="355219"/>
                    <a:pt x="687070" y="370332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sp>
        <p:nvSpPr>
          <p:cNvPr id="11" name="Freeform 11"/>
          <p:cNvSpPr/>
          <p:nvPr/>
        </p:nvSpPr>
        <p:spPr>
          <a:xfrm>
            <a:off x="14595592" y="0"/>
            <a:ext cx="3208195" cy="10329906"/>
          </a:xfrm>
          <a:custGeom>
            <a:avLst/>
            <a:gdLst/>
            <a:ahLst/>
            <a:cxnLst/>
            <a:rect l="l" t="t" r="r" b="b"/>
            <a:pathLst>
              <a:path w="3208195" h="10329906">
                <a:moveTo>
                  <a:pt x="0" y="0"/>
                </a:moveTo>
                <a:lnTo>
                  <a:pt x="3208196" y="0"/>
                </a:lnTo>
                <a:lnTo>
                  <a:pt x="3208196" y="10329906"/>
                </a:lnTo>
                <a:lnTo>
                  <a:pt x="0" y="1032990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350" b="-286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51508" y="0"/>
            <a:ext cx="1536492" cy="10309484"/>
            <a:chOff x="0" y="0"/>
            <a:chExt cx="2048656" cy="1374597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48637" cy="13745972"/>
            </a:xfrm>
            <a:custGeom>
              <a:avLst/>
              <a:gdLst/>
              <a:ahLst/>
              <a:cxnLst/>
              <a:rect l="l" t="t" r="r" b="b"/>
              <a:pathLst>
                <a:path w="2048637" h="13745972">
                  <a:moveTo>
                    <a:pt x="0" y="0"/>
                  </a:moveTo>
                  <a:lnTo>
                    <a:pt x="2048637" y="0"/>
                  </a:lnTo>
                  <a:lnTo>
                    <a:pt x="2048637" y="13745972"/>
                  </a:lnTo>
                  <a:lnTo>
                    <a:pt x="0" y="137459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4428855" y="7389815"/>
            <a:ext cx="9497268" cy="12734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560"/>
              </a:lnSpc>
            </a:pPr>
            <a:r>
              <a:rPr lang="fa-IR" sz="6600" u="sng" spc="130" dirty="0">
                <a:solidFill>
                  <a:srgbClr val="99CB38"/>
                </a:solidFill>
                <a:latin typeface="Montserrat"/>
                <a:cs typeface="B Nazanin" panose="00000400000000000000" pitchFamily="2" charset="-78"/>
              </a:rPr>
              <a:t>با تشکر از شما دوستان عزیز... !</a:t>
            </a:r>
            <a:endParaRPr lang="en-US" sz="6600" u="sng" spc="130" dirty="0">
              <a:solidFill>
                <a:srgbClr val="99CB38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5227796" y="9444327"/>
            <a:ext cx="7832409" cy="4360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</a:pPr>
            <a:r>
              <a:rPr lang="fa-IR" sz="2800" spc="41" dirty="0">
                <a:solidFill>
                  <a:srgbClr val="1B5337"/>
                </a:solidFill>
                <a:latin typeface="Montserrat"/>
                <a:cs typeface="B Nazanin" panose="00000400000000000000" pitchFamily="2" charset="-78"/>
              </a:rPr>
              <a:t>عنوان فرعی ارائه خود را وارد کنید</a:t>
            </a:r>
            <a:endParaRPr lang="en-US" sz="2800" spc="41" dirty="0">
              <a:solidFill>
                <a:srgbClr val="1B533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4674506" y="2994420"/>
            <a:ext cx="7791450" cy="4819650"/>
            <a:chOff x="0" y="0"/>
            <a:chExt cx="10388600" cy="6426200"/>
          </a:xfrm>
        </p:grpSpPr>
        <p:sp>
          <p:nvSpPr>
            <p:cNvPr id="7" name="Freeform 7"/>
            <p:cNvSpPr/>
            <p:nvPr/>
          </p:nvSpPr>
          <p:spPr>
            <a:xfrm>
              <a:off x="127" y="-127"/>
              <a:ext cx="10413492" cy="6426454"/>
            </a:xfrm>
            <a:custGeom>
              <a:avLst/>
              <a:gdLst/>
              <a:ahLst/>
              <a:cxnLst/>
              <a:rect l="l" t="t" r="r" b="b"/>
              <a:pathLst>
                <a:path w="10413492" h="6426454">
                  <a:moveTo>
                    <a:pt x="2905125" y="2552954"/>
                  </a:moveTo>
                  <a:cubicBezTo>
                    <a:pt x="2729103" y="2653538"/>
                    <a:pt x="2552954" y="2766695"/>
                    <a:pt x="2376932" y="2867406"/>
                  </a:cubicBezTo>
                  <a:cubicBezTo>
                    <a:pt x="2213483" y="2955417"/>
                    <a:pt x="2163064" y="3068574"/>
                    <a:pt x="2200910" y="3244723"/>
                  </a:cubicBezTo>
                  <a:cubicBezTo>
                    <a:pt x="2301494" y="3772916"/>
                    <a:pt x="2389505" y="4313682"/>
                    <a:pt x="2515362" y="4841875"/>
                  </a:cubicBezTo>
                  <a:cubicBezTo>
                    <a:pt x="2527935" y="4942459"/>
                    <a:pt x="2615946" y="5055616"/>
                    <a:pt x="2703957" y="5093335"/>
                  </a:cubicBezTo>
                  <a:cubicBezTo>
                    <a:pt x="2829687" y="5156200"/>
                    <a:pt x="2980690" y="5156200"/>
                    <a:pt x="3018409" y="4942459"/>
                  </a:cubicBezTo>
                  <a:cubicBezTo>
                    <a:pt x="3018409" y="4867021"/>
                    <a:pt x="3106420" y="4791583"/>
                    <a:pt x="3169285" y="4753864"/>
                  </a:cubicBezTo>
                  <a:cubicBezTo>
                    <a:pt x="3219577" y="4728718"/>
                    <a:pt x="3332734" y="4766437"/>
                    <a:pt x="3345307" y="4804156"/>
                  </a:cubicBezTo>
                  <a:cubicBezTo>
                    <a:pt x="3370453" y="4879594"/>
                    <a:pt x="3370453" y="4992751"/>
                    <a:pt x="3332734" y="5055616"/>
                  </a:cubicBezTo>
                  <a:cubicBezTo>
                    <a:pt x="3219577" y="5231638"/>
                    <a:pt x="3181858" y="5495798"/>
                    <a:pt x="2867406" y="5508371"/>
                  </a:cubicBezTo>
                  <a:cubicBezTo>
                    <a:pt x="2427224" y="5508371"/>
                    <a:pt x="2427224" y="5520944"/>
                    <a:pt x="2276348" y="5105908"/>
                  </a:cubicBezTo>
                  <a:cubicBezTo>
                    <a:pt x="2150618" y="4778883"/>
                    <a:pt x="2024761" y="4451985"/>
                    <a:pt x="1899031" y="4124960"/>
                  </a:cubicBezTo>
                  <a:cubicBezTo>
                    <a:pt x="1798447" y="3873500"/>
                    <a:pt x="1760728" y="3860927"/>
                    <a:pt x="1534287" y="4011803"/>
                  </a:cubicBezTo>
                  <a:cubicBezTo>
                    <a:pt x="1156970" y="4275836"/>
                    <a:pt x="729361" y="4414266"/>
                    <a:pt x="264033" y="4363847"/>
                  </a:cubicBezTo>
                  <a:cubicBezTo>
                    <a:pt x="201168" y="4351274"/>
                    <a:pt x="138303" y="4351274"/>
                    <a:pt x="88011" y="4338701"/>
                  </a:cubicBezTo>
                  <a:cubicBezTo>
                    <a:pt x="62865" y="4338701"/>
                    <a:pt x="50292" y="4313555"/>
                    <a:pt x="0" y="4288409"/>
                  </a:cubicBezTo>
                  <a:cubicBezTo>
                    <a:pt x="201295" y="4263263"/>
                    <a:pt x="377317" y="4238117"/>
                    <a:pt x="540766" y="4212971"/>
                  </a:cubicBezTo>
                  <a:cubicBezTo>
                    <a:pt x="905510" y="4150106"/>
                    <a:pt x="1219962" y="3974084"/>
                    <a:pt x="1496568" y="3735070"/>
                  </a:cubicBezTo>
                  <a:cubicBezTo>
                    <a:pt x="1609725" y="3634486"/>
                    <a:pt x="1672590" y="3533902"/>
                    <a:pt x="1597152" y="3382899"/>
                  </a:cubicBezTo>
                  <a:cubicBezTo>
                    <a:pt x="1383284" y="2955290"/>
                    <a:pt x="1458849" y="2552954"/>
                    <a:pt x="1622298" y="2137918"/>
                  </a:cubicBezTo>
                  <a:cubicBezTo>
                    <a:pt x="1798320" y="1722882"/>
                    <a:pt x="1924177" y="1282827"/>
                    <a:pt x="2062480" y="855218"/>
                  </a:cubicBezTo>
                  <a:cubicBezTo>
                    <a:pt x="2150491" y="578612"/>
                    <a:pt x="2326640" y="440182"/>
                    <a:pt x="2615819" y="440182"/>
                  </a:cubicBezTo>
                  <a:cubicBezTo>
                    <a:pt x="3156585" y="415036"/>
                    <a:pt x="3659759" y="264160"/>
                    <a:pt x="4162806" y="62865"/>
                  </a:cubicBezTo>
                  <a:cubicBezTo>
                    <a:pt x="4313682" y="0"/>
                    <a:pt x="4527550" y="25146"/>
                    <a:pt x="4678426" y="62865"/>
                  </a:cubicBezTo>
                  <a:cubicBezTo>
                    <a:pt x="5005451" y="163449"/>
                    <a:pt x="5319903" y="352044"/>
                    <a:pt x="5646801" y="427609"/>
                  </a:cubicBezTo>
                  <a:cubicBezTo>
                    <a:pt x="5910961" y="503047"/>
                    <a:pt x="6200140" y="490474"/>
                    <a:pt x="6489446" y="477901"/>
                  </a:cubicBezTo>
                  <a:cubicBezTo>
                    <a:pt x="7256653" y="427609"/>
                    <a:pt x="8023860" y="352171"/>
                    <a:pt x="8791067" y="301879"/>
                  </a:cubicBezTo>
                  <a:cubicBezTo>
                    <a:pt x="8929370" y="289306"/>
                    <a:pt x="9105519" y="339598"/>
                    <a:pt x="9231249" y="427609"/>
                  </a:cubicBezTo>
                  <a:cubicBezTo>
                    <a:pt x="9507982" y="603631"/>
                    <a:pt x="9784588" y="792353"/>
                    <a:pt x="10036175" y="1018667"/>
                  </a:cubicBezTo>
                  <a:cubicBezTo>
                    <a:pt x="10161905" y="1144397"/>
                    <a:pt x="10287762" y="1345692"/>
                    <a:pt x="10300335" y="1521714"/>
                  </a:cubicBezTo>
                  <a:cubicBezTo>
                    <a:pt x="10375773" y="2125345"/>
                    <a:pt x="10400919" y="2728976"/>
                    <a:pt x="10413492" y="3345180"/>
                  </a:cubicBezTo>
                  <a:cubicBezTo>
                    <a:pt x="10363200" y="3219450"/>
                    <a:pt x="10325481" y="3081147"/>
                    <a:pt x="10275189" y="2955290"/>
                  </a:cubicBezTo>
                  <a:cubicBezTo>
                    <a:pt x="10187178" y="2754122"/>
                    <a:pt x="10073894" y="2728976"/>
                    <a:pt x="9935591" y="2892425"/>
                  </a:cubicBezTo>
                  <a:cubicBezTo>
                    <a:pt x="9696577" y="3181604"/>
                    <a:pt x="9482836" y="3470910"/>
                    <a:pt x="9533128" y="3898519"/>
                  </a:cubicBezTo>
                  <a:cubicBezTo>
                    <a:pt x="9583420" y="4263263"/>
                    <a:pt x="9533128" y="4640453"/>
                    <a:pt x="9545701" y="5005197"/>
                  </a:cubicBezTo>
                  <a:cubicBezTo>
                    <a:pt x="9570847" y="5269230"/>
                    <a:pt x="9621139" y="5545963"/>
                    <a:pt x="9684004" y="5809996"/>
                  </a:cubicBezTo>
                  <a:cubicBezTo>
                    <a:pt x="9721723" y="5986018"/>
                    <a:pt x="9696577" y="6086602"/>
                    <a:pt x="9507982" y="6149594"/>
                  </a:cubicBezTo>
                  <a:cubicBezTo>
                    <a:pt x="9055227" y="6313043"/>
                    <a:pt x="9055227" y="6325616"/>
                    <a:pt x="8904224" y="5860415"/>
                  </a:cubicBezTo>
                  <a:cubicBezTo>
                    <a:pt x="8816213" y="5583809"/>
                    <a:pt x="8753348" y="5294503"/>
                    <a:pt x="8665210" y="5017897"/>
                  </a:cubicBezTo>
                  <a:cubicBezTo>
                    <a:pt x="8640064" y="4942459"/>
                    <a:pt x="8564626" y="4879594"/>
                    <a:pt x="8514334" y="4816729"/>
                  </a:cubicBezTo>
                  <a:cubicBezTo>
                    <a:pt x="8451469" y="4867021"/>
                    <a:pt x="8363458" y="4917313"/>
                    <a:pt x="8325739" y="4980178"/>
                  </a:cubicBezTo>
                  <a:cubicBezTo>
                    <a:pt x="8124444" y="5357495"/>
                    <a:pt x="7923276" y="5734685"/>
                    <a:pt x="7721981" y="6112002"/>
                  </a:cubicBezTo>
                  <a:cubicBezTo>
                    <a:pt x="7621397" y="6300597"/>
                    <a:pt x="7168642" y="6426454"/>
                    <a:pt x="7017639" y="6288024"/>
                  </a:cubicBezTo>
                  <a:cubicBezTo>
                    <a:pt x="6954774" y="6225159"/>
                    <a:pt x="6942201" y="6074283"/>
                    <a:pt x="6979920" y="5973572"/>
                  </a:cubicBezTo>
                  <a:cubicBezTo>
                    <a:pt x="7143369" y="5445379"/>
                    <a:pt x="7332091" y="4917186"/>
                    <a:pt x="7495540" y="4388993"/>
                  </a:cubicBezTo>
                  <a:cubicBezTo>
                    <a:pt x="7596124" y="4087114"/>
                    <a:pt x="7558405" y="4049395"/>
                    <a:pt x="7243953" y="4061968"/>
                  </a:cubicBezTo>
                  <a:cubicBezTo>
                    <a:pt x="6728333" y="4074541"/>
                    <a:pt x="6212586" y="4087114"/>
                    <a:pt x="5734685" y="3797935"/>
                  </a:cubicBezTo>
                  <a:cubicBezTo>
                    <a:pt x="5621528" y="3735070"/>
                    <a:pt x="5357368" y="3898519"/>
                    <a:pt x="5307076" y="4087114"/>
                  </a:cubicBezTo>
                  <a:cubicBezTo>
                    <a:pt x="5294503" y="4149979"/>
                    <a:pt x="5382514" y="4288282"/>
                    <a:pt x="5457952" y="4338574"/>
                  </a:cubicBezTo>
                  <a:cubicBezTo>
                    <a:pt x="5747258" y="4502023"/>
                    <a:pt x="5747258" y="4489450"/>
                    <a:pt x="5596255" y="4778756"/>
                  </a:cubicBezTo>
                  <a:cubicBezTo>
                    <a:pt x="5545963" y="4879340"/>
                    <a:pt x="5508244" y="4979924"/>
                    <a:pt x="5457952" y="5080635"/>
                  </a:cubicBezTo>
                  <a:cubicBezTo>
                    <a:pt x="5395087" y="5193792"/>
                    <a:pt x="5307076" y="5244084"/>
                    <a:pt x="5168646" y="5181219"/>
                  </a:cubicBezTo>
                  <a:cubicBezTo>
                    <a:pt x="4967351" y="5080635"/>
                    <a:pt x="4904486" y="5181219"/>
                    <a:pt x="4904486" y="5369814"/>
                  </a:cubicBezTo>
                  <a:cubicBezTo>
                    <a:pt x="4904486" y="5608701"/>
                    <a:pt x="4904486" y="5847715"/>
                    <a:pt x="4904486" y="6099175"/>
                  </a:cubicBezTo>
                  <a:cubicBezTo>
                    <a:pt x="4904486" y="6250051"/>
                    <a:pt x="4829048" y="6325489"/>
                    <a:pt x="4678045" y="6325489"/>
                  </a:cubicBezTo>
                  <a:cubicBezTo>
                    <a:pt x="3961130" y="6312916"/>
                    <a:pt x="4023995" y="6388354"/>
                    <a:pt x="4049141" y="5747004"/>
                  </a:cubicBezTo>
                  <a:cubicBezTo>
                    <a:pt x="4086860" y="4841494"/>
                    <a:pt x="3973703" y="3961257"/>
                    <a:pt x="3772408" y="3080893"/>
                  </a:cubicBezTo>
                  <a:cubicBezTo>
                    <a:pt x="3747262" y="2942590"/>
                    <a:pt x="3772408" y="2867152"/>
                    <a:pt x="3898138" y="2829433"/>
                  </a:cubicBezTo>
                  <a:cubicBezTo>
                    <a:pt x="4338320" y="2678557"/>
                    <a:pt x="4426331" y="2338959"/>
                    <a:pt x="4388612" y="1923923"/>
                  </a:cubicBezTo>
                  <a:cubicBezTo>
                    <a:pt x="4350893" y="1659890"/>
                    <a:pt x="4363466" y="1395730"/>
                    <a:pt x="4376039" y="1144270"/>
                  </a:cubicBezTo>
                  <a:cubicBezTo>
                    <a:pt x="4388612" y="905383"/>
                    <a:pt x="4313174" y="779526"/>
                    <a:pt x="4074160" y="741807"/>
                  </a:cubicBezTo>
                  <a:cubicBezTo>
                    <a:pt x="3910711" y="704088"/>
                    <a:pt x="3759708" y="653796"/>
                    <a:pt x="3596259" y="616077"/>
                  </a:cubicBezTo>
                  <a:cubicBezTo>
                    <a:pt x="3332099" y="553212"/>
                    <a:pt x="3231515" y="628650"/>
                    <a:pt x="3244088" y="905256"/>
                  </a:cubicBezTo>
                  <a:cubicBezTo>
                    <a:pt x="3256661" y="1144143"/>
                    <a:pt x="3294380" y="1383157"/>
                    <a:pt x="3294380" y="1634617"/>
                  </a:cubicBezTo>
                  <a:cubicBezTo>
                    <a:pt x="3294380" y="1710055"/>
                    <a:pt x="3231515" y="1823212"/>
                    <a:pt x="3156077" y="1873504"/>
                  </a:cubicBezTo>
                  <a:cubicBezTo>
                    <a:pt x="2715895" y="2112391"/>
                    <a:pt x="2715895" y="2099818"/>
                    <a:pt x="2904490" y="2552573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6791438" y="3494482"/>
            <a:ext cx="1223962" cy="1783557"/>
            <a:chOff x="0" y="0"/>
            <a:chExt cx="1631950" cy="2378076"/>
          </a:xfrm>
        </p:grpSpPr>
        <p:sp>
          <p:nvSpPr>
            <p:cNvPr id="9" name="Freeform 9"/>
            <p:cNvSpPr/>
            <p:nvPr/>
          </p:nvSpPr>
          <p:spPr>
            <a:xfrm>
              <a:off x="-127" y="0"/>
              <a:ext cx="1632077" cy="2378075"/>
            </a:xfrm>
            <a:custGeom>
              <a:avLst/>
              <a:gdLst/>
              <a:ahLst/>
              <a:cxnLst/>
              <a:rect l="l" t="t" r="r" b="b"/>
              <a:pathLst>
                <a:path w="1632077" h="2378075">
                  <a:moveTo>
                    <a:pt x="1456309" y="1044321"/>
                  </a:moveTo>
                  <a:cubicBezTo>
                    <a:pt x="1632077" y="1673479"/>
                    <a:pt x="1305687" y="1988058"/>
                    <a:pt x="765810" y="2227072"/>
                  </a:cubicBezTo>
                  <a:cubicBezTo>
                    <a:pt x="477139" y="2352929"/>
                    <a:pt x="489585" y="2378075"/>
                    <a:pt x="326390" y="2088642"/>
                  </a:cubicBezTo>
                  <a:cubicBezTo>
                    <a:pt x="251079" y="1950212"/>
                    <a:pt x="163195" y="1811782"/>
                    <a:pt x="87884" y="1673479"/>
                  </a:cubicBezTo>
                  <a:cubicBezTo>
                    <a:pt x="0" y="1560195"/>
                    <a:pt x="25146" y="1472184"/>
                    <a:pt x="163195" y="1396619"/>
                  </a:cubicBezTo>
                  <a:cubicBezTo>
                    <a:pt x="627761" y="1145032"/>
                    <a:pt x="615188" y="1145032"/>
                    <a:pt x="552450" y="629158"/>
                  </a:cubicBezTo>
                  <a:cubicBezTo>
                    <a:pt x="539877" y="490728"/>
                    <a:pt x="527304" y="364871"/>
                    <a:pt x="514731" y="226568"/>
                  </a:cubicBezTo>
                  <a:cubicBezTo>
                    <a:pt x="502285" y="37719"/>
                    <a:pt x="577596" y="0"/>
                    <a:pt x="753364" y="50292"/>
                  </a:cubicBezTo>
                  <a:cubicBezTo>
                    <a:pt x="1456309" y="239014"/>
                    <a:pt x="1456309" y="226441"/>
                    <a:pt x="1456309" y="968756"/>
                  </a:cubicBezTo>
                  <a:cubicBezTo>
                    <a:pt x="1456309" y="993902"/>
                    <a:pt x="1456309" y="1019048"/>
                    <a:pt x="1456309" y="1044194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533400" y="6879432"/>
            <a:ext cx="4674394" cy="3309938"/>
            <a:chOff x="0" y="0"/>
            <a:chExt cx="6232526" cy="4413250"/>
          </a:xfrm>
        </p:grpSpPr>
        <p:sp>
          <p:nvSpPr>
            <p:cNvPr id="11" name="Freeform 11"/>
            <p:cNvSpPr/>
            <p:nvPr/>
          </p:nvSpPr>
          <p:spPr>
            <a:xfrm>
              <a:off x="0" y="254"/>
              <a:ext cx="6232525" cy="4412869"/>
            </a:xfrm>
            <a:custGeom>
              <a:avLst/>
              <a:gdLst/>
              <a:ahLst/>
              <a:cxnLst/>
              <a:rect l="l" t="t" r="r" b="b"/>
              <a:pathLst>
                <a:path w="6232525" h="4412869">
                  <a:moveTo>
                    <a:pt x="3784854" y="2584196"/>
                  </a:moveTo>
                  <a:cubicBezTo>
                    <a:pt x="4472305" y="2221484"/>
                    <a:pt x="5182489" y="2115693"/>
                    <a:pt x="5930392" y="2349881"/>
                  </a:cubicBezTo>
                  <a:cubicBezTo>
                    <a:pt x="5310886" y="2281809"/>
                    <a:pt x="4729226" y="2387727"/>
                    <a:pt x="4170172" y="2742819"/>
                  </a:cubicBezTo>
                  <a:cubicBezTo>
                    <a:pt x="4230624" y="2750439"/>
                    <a:pt x="4260850" y="2757932"/>
                    <a:pt x="4291076" y="2757932"/>
                  </a:cubicBezTo>
                  <a:cubicBezTo>
                    <a:pt x="4767072" y="2765552"/>
                    <a:pt x="5242941" y="2810891"/>
                    <a:pt x="5681091" y="3029966"/>
                  </a:cubicBezTo>
                  <a:cubicBezTo>
                    <a:pt x="5960618" y="3173603"/>
                    <a:pt x="6172200" y="3438017"/>
                    <a:pt x="6232525" y="3740277"/>
                  </a:cubicBezTo>
                  <a:cubicBezTo>
                    <a:pt x="5733923" y="3241548"/>
                    <a:pt x="5114417" y="3135757"/>
                    <a:pt x="4404360" y="3150870"/>
                  </a:cubicBezTo>
                  <a:cubicBezTo>
                    <a:pt x="4857623" y="3483356"/>
                    <a:pt x="4918075" y="3921633"/>
                    <a:pt x="4865243" y="4412869"/>
                  </a:cubicBezTo>
                  <a:cubicBezTo>
                    <a:pt x="4721733" y="4231513"/>
                    <a:pt x="4585716" y="4050157"/>
                    <a:pt x="4434586" y="3883914"/>
                  </a:cubicBezTo>
                  <a:cubicBezTo>
                    <a:pt x="4223004" y="3657219"/>
                    <a:pt x="3973703" y="3490976"/>
                    <a:pt x="3664077" y="3407791"/>
                  </a:cubicBezTo>
                  <a:cubicBezTo>
                    <a:pt x="3505454" y="3369945"/>
                    <a:pt x="3414776" y="3415411"/>
                    <a:pt x="3346831" y="3551428"/>
                  </a:cubicBezTo>
                  <a:cubicBezTo>
                    <a:pt x="3293999" y="3642106"/>
                    <a:pt x="3241040" y="3732784"/>
                    <a:pt x="3173095" y="3815969"/>
                  </a:cubicBezTo>
                  <a:cubicBezTo>
                    <a:pt x="3074924" y="3929380"/>
                    <a:pt x="3014472" y="3921760"/>
                    <a:pt x="2923794" y="3793236"/>
                  </a:cubicBezTo>
                  <a:cubicBezTo>
                    <a:pt x="2878455" y="3717671"/>
                    <a:pt x="2848229" y="3626993"/>
                    <a:pt x="2795397" y="3558921"/>
                  </a:cubicBezTo>
                  <a:cubicBezTo>
                    <a:pt x="2568702" y="3233928"/>
                    <a:pt x="2228850" y="3067685"/>
                    <a:pt x="1881251" y="2924175"/>
                  </a:cubicBezTo>
                  <a:cubicBezTo>
                    <a:pt x="1835912" y="2901442"/>
                    <a:pt x="1783080" y="2916555"/>
                    <a:pt x="1737741" y="2924175"/>
                  </a:cubicBezTo>
                  <a:cubicBezTo>
                    <a:pt x="1208913" y="3037586"/>
                    <a:pt x="763143" y="3302000"/>
                    <a:pt x="362839" y="3649599"/>
                  </a:cubicBezTo>
                  <a:cubicBezTo>
                    <a:pt x="536575" y="3173476"/>
                    <a:pt x="921893" y="2931668"/>
                    <a:pt x="1375156" y="2765425"/>
                  </a:cubicBezTo>
                  <a:cubicBezTo>
                    <a:pt x="1367663" y="2750312"/>
                    <a:pt x="1367663" y="2735199"/>
                    <a:pt x="1367663" y="2720086"/>
                  </a:cubicBezTo>
                  <a:cubicBezTo>
                    <a:pt x="914146" y="2622042"/>
                    <a:pt x="468376" y="2531364"/>
                    <a:pt x="0" y="2433066"/>
                  </a:cubicBezTo>
                  <a:cubicBezTo>
                    <a:pt x="800735" y="2198751"/>
                    <a:pt x="1563751" y="2289429"/>
                    <a:pt x="2319274" y="2591816"/>
                  </a:cubicBezTo>
                  <a:cubicBezTo>
                    <a:pt x="1866011" y="2055241"/>
                    <a:pt x="1261618" y="1813433"/>
                    <a:pt x="551561" y="1685036"/>
                  </a:cubicBezTo>
                  <a:cubicBezTo>
                    <a:pt x="1133221" y="1601851"/>
                    <a:pt x="1480820" y="1677416"/>
                    <a:pt x="2243836" y="2025142"/>
                  </a:cubicBezTo>
                  <a:cubicBezTo>
                    <a:pt x="2085213" y="1654810"/>
                    <a:pt x="1858518" y="1352550"/>
                    <a:pt x="1571498" y="1088136"/>
                  </a:cubicBezTo>
                  <a:cubicBezTo>
                    <a:pt x="1284478" y="831215"/>
                    <a:pt x="959612" y="627126"/>
                    <a:pt x="589407" y="513842"/>
                  </a:cubicBezTo>
                  <a:cubicBezTo>
                    <a:pt x="1201293" y="521462"/>
                    <a:pt x="2085213" y="831215"/>
                    <a:pt x="2719832" y="2176399"/>
                  </a:cubicBezTo>
                  <a:cubicBezTo>
                    <a:pt x="2742438" y="1790954"/>
                    <a:pt x="2432812" y="853948"/>
                    <a:pt x="1987042" y="0"/>
                  </a:cubicBezTo>
                  <a:cubicBezTo>
                    <a:pt x="2251456" y="143637"/>
                    <a:pt x="2750058" y="831215"/>
                    <a:pt x="3090037" y="1949704"/>
                  </a:cubicBezTo>
                  <a:cubicBezTo>
                    <a:pt x="3218434" y="1299845"/>
                    <a:pt x="3324225" y="664972"/>
                    <a:pt x="3822827" y="151130"/>
                  </a:cubicBezTo>
                  <a:cubicBezTo>
                    <a:pt x="3920998" y="513842"/>
                    <a:pt x="3913505" y="838835"/>
                    <a:pt x="3883279" y="1209040"/>
                  </a:cubicBezTo>
                  <a:cubicBezTo>
                    <a:pt x="4155186" y="929386"/>
                    <a:pt x="4449826" y="748030"/>
                    <a:pt x="4812538" y="672465"/>
                  </a:cubicBezTo>
                  <a:cubicBezTo>
                    <a:pt x="4487672" y="997458"/>
                    <a:pt x="4238371" y="1360170"/>
                    <a:pt x="4026916" y="1798447"/>
                  </a:cubicBezTo>
                  <a:cubicBezTo>
                    <a:pt x="4510405" y="1549019"/>
                    <a:pt x="4986401" y="1428115"/>
                    <a:pt x="5500116" y="1526413"/>
                  </a:cubicBezTo>
                  <a:cubicBezTo>
                    <a:pt x="5031740" y="1594485"/>
                    <a:pt x="4578477" y="1745615"/>
                    <a:pt x="4185666" y="2017649"/>
                  </a:cubicBezTo>
                  <a:cubicBezTo>
                    <a:pt x="3815461" y="2289683"/>
                    <a:pt x="3838194" y="2236851"/>
                    <a:pt x="3785235" y="2584450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2781812" y="6898947"/>
            <a:ext cx="4619271" cy="3270904"/>
            <a:chOff x="0" y="0"/>
            <a:chExt cx="6159028" cy="4361206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6159246" cy="4361180"/>
            </a:xfrm>
            <a:custGeom>
              <a:avLst/>
              <a:gdLst/>
              <a:ahLst/>
              <a:cxnLst/>
              <a:rect l="l" t="t" r="r" b="b"/>
              <a:pathLst>
                <a:path w="6159246" h="4361180">
                  <a:moveTo>
                    <a:pt x="2418842" y="2553970"/>
                  </a:moveTo>
                  <a:cubicBezTo>
                    <a:pt x="1739519" y="2195576"/>
                    <a:pt x="1037717" y="2090928"/>
                    <a:pt x="298704" y="2322449"/>
                  </a:cubicBezTo>
                  <a:cubicBezTo>
                    <a:pt x="910844" y="2255266"/>
                    <a:pt x="1485773" y="2359787"/>
                    <a:pt x="2038223" y="2710815"/>
                  </a:cubicBezTo>
                  <a:cubicBezTo>
                    <a:pt x="1978533" y="2718308"/>
                    <a:pt x="1948688" y="2725801"/>
                    <a:pt x="1918716" y="2725801"/>
                  </a:cubicBezTo>
                  <a:cubicBezTo>
                    <a:pt x="1448435" y="2733294"/>
                    <a:pt x="978027" y="2778125"/>
                    <a:pt x="545084" y="2994660"/>
                  </a:cubicBezTo>
                  <a:cubicBezTo>
                    <a:pt x="268732" y="3136519"/>
                    <a:pt x="59690" y="3397885"/>
                    <a:pt x="0" y="3696589"/>
                  </a:cubicBezTo>
                  <a:cubicBezTo>
                    <a:pt x="492760" y="3203702"/>
                    <a:pt x="1104900" y="3099181"/>
                    <a:pt x="1806702" y="3114040"/>
                  </a:cubicBezTo>
                  <a:cubicBezTo>
                    <a:pt x="1358773" y="3442589"/>
                    <a:pt x="1299083" y="3875786"/>
                    <a:pt x="1351280" y="4361180"/>
                  </a:cubicBezTo>
                  <a:cubicBezTo>
                    <a:pt x="1493139" y="4181983"/>
                    <a:pt x="1627505" y="4002786"/>
                    <a:pt x="1776857" y="3838448"/>
                  </a:cubicBezTo>
                  <a:cubicBezTo>
                    <a:pt x="1985899" y="3614420"/>
                    <a:pt x="2232279" y="3450082"/>
                    <a:pt x="2538349" y="3367913"/>
                  </a:cubicBezTo>
                  <a:cubicBezTo>
                    <a:pt x="2695067" y="3330575"/>
                    <a:pt x="2784729" y="3375406"/>
                    <a:pt x="2851912" y="3509772"/>
                  </a:cubicBezTo>
                  <a:cubicBezTo>
                    <a:pt x="2904109" y="3599434"/>
                    <a:pt x="2956433" y="3688969"/>
                    <a:pt x="3023616" y="3771138"/>
                  </a:cubicBezTo>
                  <a:cubicBezTo>
                    <a:pt x="3120644" y="3883152"/>
                    <a:pt x="3180334" y="3875659"/>
                    <a:pt x="3269996" y="3748786"/>
                  </a:cubicBezTo>
                  <a:cubicBezTo>
                    <a:pt x="3314827" y="3674110"/>
                    <a:pt x="3344672" y="3584448"/>
                    <a:pt x="3396869" y="3517265"/>
                  </a:cubicBezTo>
                  <a:cubicBezTo>
                    <a:pt x="3620897" y="3196209"/>
                    <a:pt x="3956812" y="3031871"/>
                    <a:pt x="4300220" y="2890012"/>
                  </a:cubicBezTo>
                  <a:cubicBezTo>
                    <a:pt x="4345051" y="2867660"/>
                    <a:pt x="4397248" y="2882519"/>
                    <a:pt x="4442079" y="2890012"/>
                  </a:cubicBezTo>
                  <a:cubicBezTo>
                    <a:pt x="4964684" y="3002026"/>
                    <a:pt x="5405120" y="3263392"/>
                    <a:pt x="5800852" y="3606927"/>
                  </a:cubicBezTo>
                  <a:cubicBezTo>
                    <a:pt x="5629148" y="3136392"/>
                    <a:pt x="5248402" y="2897505"/>
                    <a:pt x="4800473" y="2733167"/>
                  </a:cubicBezTo>
                  <a:cubicBezTo>
                    <a:pt x="4807966" y="2718181"/>
                    <a:pt x="4807966" y="2703322"/>
                    <a:pt x="4807966" y="2688336"/>
                  </a:cubicBezTo>
                  <a:cubicBezTo>
                    <a:pt x="5255895" y="2591308"/>
                    <a:pt x="5696331" y="2501646"/>
                    <a:pt x="6159246" y="2404618"/>
                  </a:cubicBezTo>
                  <a:cubicBezTo>
                    <a:pt x="5367909" y="2173097"/>
                    <a:pt x="4613910" y="2262759"/>
                    <a:pt x="3867404" y="2561463"/>
                  </a:cubicBezTo>
                  <a:cubicBezTo>
                    <a:pt x="4315333" y="2031238"/>
                    <a:pt x="4912614" y="1792224"/>
                    <a:pt x="5614289" y="1665351"/>
                  </a:cubicBezTo>
                  <a:cubicBezTo>
                    <a:pt x="5039487" y="1583182"/>
                    <a:pt x="4696079" y="1657858"/>
                    <a:pt x="3942080" y="2001393"/>
                  </a:cubicBezTo>
                  <a:cubicBezTo>
                    <a:pt x="4098798" y="1635506"/>
                    <a:pt x="4322826" y="1336802"/>
                    <a:pt x="4606544" y="1075436"/>
                  </a:cubicBezTo>
                  <a:cubicBezTo>
                    <a:pt x="4890262" y="821563"/>
                    <a:pt x="5211191" y="619887"/>
                    <a:pt x="5577078" y="507873"/>
                  </a:cubicBezTo>
                  <a:cubicBezTo>
                    <a:pt x="4972431" y="515366"/>
                    <a:pt x="4098925" y="821563"/>
                    <a:pt x="3471799" y="2150745"/>
                  </a:cubicBezTo>
                  <a:cubicBezTo>
                    <a:pt x="3449066" y="1769872"/>
                    <a:pt x="3755136" y="843915"/>
                    <a:pt x="4195572" y="0"/>
                  </a:cubicBezTo>
                  <a:cubicBezTo>
                    <a:pt x="3934333" y="141859"/>
                    <a:pt x="3441573" y="821436"/>
                    <a:pt x="3105658" y="1926717"/>
                  </a:cubicBezTo>
                  <a:cubicBezTo>
                    <a:pt x="2978785" y="1284478"/>
                    <a:pt x="2874264" y="657225"/>
                    <a:pt x="2381504" y="149352"/>
                  </a:cubicBezTo>
                  <a:cubicBezTo>
                    <a:pt x="2284476" y="507746"/>
                    <a:pt x="2291969" y="828929"/>
                    <a:pt x="2321814" y="1194816"/>
                  </a:cubicBezTo>
                  <a:cubicBezTo>
                    <a:pt x="2053082" y="918464"/>
                    <a:pt x="1761871" y="739267"/>
                    <a:pt x="1403604" y="664591"/>
                  </a:cubicBezTo>
                  <a:cubicBezTo>
                    <a:pt x="1724660" y="985647"/>
                    <a:pt x="1971040" y="1344168"/>
                    <a:pt x="2179955" y="1777238"/>
                  </a:cubicBezTo>
                  <a:cubicBezTo>
                    <a:pt x="1702181" y="1530858"/>
                    <a:pt x="1231900" y="1411351"/>
                    <a:pt x="724154" y="1508379"/>
                  </a:cubicBezTo>
                  <a:cubicBezTo>
                    <a:pt x="1187069" y="1575562"/>
                    <a:pt x="1634998" y="1724914"/>
                    <a:pt x="2023110" y="1993773"/>
                  </a:cubicBezTo>
                  <a:cubicBezTo>
                    <a:pt x="2388870" y="2262632"/>
                    <a:pt x="2366518" y="2210308"/>
                    <a:pt x="2418842" y="2553843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572625"/>
            <a:ext cx="18288000" cy="714373"/>
            <a:chOff x="0" y="0"/>
            <a:chExt cx="24384000" cy="9524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952500"/>
            </a:xfrm>
            <a:custGeom>
              <a:avLst/>
              <a:gdLst/>
              <a:ahLst/>
              <a:cxnLst/>
              <a:rect l="l" t="t" r="r" b="b"/>
              <a:pathLst>
                <a:path w="24384000" h="952500">
                  <a:moveTo>
                    <a:pt x="0" y="0"/>
                  </a:moveTo>
                  <a:lnTo>
                    <a:pt x="24384000" y="0"/>
                  </a:lnTo>
                  <a:lnTo>
                    <a:pt x="24384000" y="952500"/>
                  </a:lnTo>
                  <a:lnTo>
                    <a:pt x="0" y="9525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0" y="584618"/>
            <a:ext cx="8136600" cy="1318554"/>
            <a:chOff x="0" y="0"/>
            <a:chExt cx="10848800" cy="1758072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0848848" cy="1758061"/>
            </a:xfrm>
            <a:custGeom>
              <a:avLst/>
              <a:gdLst/>
              <a:ahLst/>
              <a:cxnLst/>
              <a:rect l="l" t="t" r="r" b="b"/>
              <a:pathLst>
                <a:path w="10848848" h="1758061">
                  <a:moveTo>
                    <a:pt x="0" y="0"/>
                  </a:moveTo>
                  <a:lnTo>
                    <a:pt x="10848848" y="0"/>
                  </a:lnTo>
                  <a:lnTo>
                    <a:pt x="10848848" y="1758061"/>
                  </a:lnTo>
                  <a:lnTo>
                    <a:pt x="0" y="1758061"/>
                  </a:lnTo>
                  <a:close/>
                </a:path>
              </a:pathLst>
            </a:custGeom>
            <a:solidFill>
              <a:srgbClr val="99CB38"/>
            </a:solidFill>
          </p:spPr>
        </p:sp>
        <p:sp>
          <p:nvSpPr>
            <p:cNvPr id="6" name="TextBox 6"/>
            <p:cNvSpPr txBox="1"/>
            <p:nvPr/>
          </p:nvSpPr>
          <p:spPr>
            <a:xfrm>
              <a:off x="0" y="171450"/>
              <a:ext cx="10848800" cy="1586622"/>
            </a:xfrm>
            <a:prstGeom prst="rect">
              <a:avLst/>
            </a:prstGeom>
          </p:spPr>
          <p:txBody>
            <a:bodyPr lIns="50800" tIns="50800" rIns="50800" bIns="50800" rtlCol="0" anchor="t"/>
            <a:lstStyle/>
            <a:p>
              <a:pPr algn="ctr">
                <a:lnSpc>
                  <a:spcPts val="8640"/>
                </a:lnSpc>
              </a:pPr>
              <a:r>
                <a:rPr lang="fa-IR" sz="9000" dirty="0">
                  <a:solidFill>
                    <a:srgbClr val="FFFFFF"/>
                  </a:solidFill>
                  <a:latin typeface="Arimo Bold"/>
                  <a:cs typeface="B Nazanin" panose="00000400000000000000" pitchFamily="2" charset="-78"/>
                </a:rPr>
                <a:t>آبنما</a:t>
              </a:r>
              <a:endParaRPr lang="en-US" sz="9000" dirty="0">
                <a:solidFill>
                  <a:srgbClr val="FFFFFF"/>
                </a:solidFill>
                <a:latin typeface="Arimo Bold"/>
                <a:cs typeface="B Nazanin" panose="00000400000000000000" pitchFamily="2" charset="-78"/>
              </a:endParaRP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1876749" y="4617200"/>
            <a:ext cx="399040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39"/>
              </a:lnSpc>
            </a:pPr>
            <a:r>
              <a:rPr lang="fa-IR" sz="3199" dirty="0">
                <a:solidFill>
                  <a:srgbClr val="297D53"/>
                </a:solidFill>
                <a:latin typeface="Source Sans Pro"/>
                <a:cs typeface="B Nazanin" panose="00000400000000000000" pitchFamily="2" charset="-78"/>
              </a:rPr>
              <a:t>تصاویر :</a:t>
            </a:r>
            <a:endParaRPr lang="en-US" sz="3199" dirty="0">
              <a:solidFill>
                <a:srgbClr val="297D53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876749" y="5234451"/>
            <a:ext cx="5734564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2925" lvl="1" indent="-271462" algn="r" rtl="1">
              <a:lnSpc>
                <a:spcPts val="360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unsplash.compixabay.com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876749" y="6519279"/>
            <a:ext cx="3990400" cy="4873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3839"/>
              </a:lnSpc>
            </a:pPr>
            <a:r>
              <a:rPr lang="fa-IR" sz="3199" dirty="0">
                <a:solidFill>
                  <a:srgbClr val="297D53"/>
                </a:solidFill>
                <a:latin typeface="Source Sans Pro"/>
                <a:cs typeface="B Nazanin" panose="00000400000000000000" pitchFamily="2" charset="-78"/>
              </a:rPr>
              <a:t>فونت ها:</a:t>
            </a:r>
            <a:endParaRPr lang="en-US" sz="3199" dirty="0">
              <a:solidFill>
                <a:srgbClr val="297D53"/>
              </a:solidFill>
              <a:latin typeface="Source Sans Pro"/>
              <a:cs typeface="B Nazanin" panose="00000400000000000000" pitchFamily="2" charset="-78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876749" y="7136529"/>
            <a:ext cx="5046952" cy="4616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42925" lvl="1" indent="-271462" algn="l" rtl="1">
              <a:lnSpc>
                <a:spcPts val="3600"/>
              </a:lnSpc>
              <a:buFont typeface="Arial"/>
              <a:buChar char="•"/>
            </a:pPr>
            <a:r>
              <a:rPr lang="en-US" sz="3000" dirty="0">
                <a:solidFill>
                  <a:srgbClr val="000000"/>
                </a:solidFill>
                <a:latin typeface="Source Sans Pro"/>
                <a:cs typeface="B Nazanin" panose="00000400000000000000" pitchFamily="2" charset="-78"/>
              </a:rPr>
              <a:t>B Nazanin</a:t>
            </a:r>
          </a:p>
        </p:txBody>
      </p:sp>
      <p:sp>
        <p:nvSpPr>
          <p:cNvPr id="17" name="AutoShape 17"/>
          <p:cNvSpPr/>
          <p:nvPr/>
        </p:nvSpPr>
        <p:spPr>
          <a:xfrm rot="22216">
            <a:off x="1936700" y="9195537"/>
            <a:ext cx="13265053" cy="0"/>
          </a:xfrm>
          <a:prstGeom prst="line">
            <a:avLst/>
          </a:prstGeom>
          <a:ln w="47625" cap="rnd">
            <a:solidFill>
              <a:srgbClr val="1B5337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8" name="Group 18"/>
          <p:cNvGrpSpPr/>
          <p:nvPr/>
        </p:nvGrpSpPr>
        <p:grpSpPr>
          <a:xfrm>
            <a:off x="11172825" y="4731544"/>
            <a:ext cx="3981450" cy="4357688"/>
            <a:chOff x="0" y="0"/>
            <a:chExt cx="5308600" cy="581025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308473" cy="5809742"/>
            </a:xfrm>
            <a:custGeom>
              <a:avLst/>
              <a:gdLst/>
              <a:ahLst/>
              <a:cxnLst/>
              <a:rect l="l" t="t" r="r" b="b"/>
              <a:pathLst>
                <a:path w="5308473" h="5809742">
                  <a:moveTo>
                    <a:pt x="5044313" y="1403477"/>
                  </a:moveTo>
                  <a:cubicBezTo>
                    <a:pt x="5157597" y="1577086"/>
                    <a:pt x="5112258" y="1735455"/>
                    <a:pt x="4968748" y="1901444"/>
                  </a:cubicBezTo>
                  <a:cubicBezTo>
                    <a:pt x="4711954" y="2188210"/>
                    <a:pt x="4409948" y="2407031"/>
                    <a:pt x="4039870" y="2520188"/>
                  </a:cubicBezTo>
                  <a:cubicBezTo>
                    <a:pt x="3851148" y="2580513"/>
                    <a:pt x="3737864" y="2739009"/>
                    <a:pt x="3745357" y="2920111"/>
                  </a:cubicBezTo>
                  <a:cubicBezTo>
                    <a:pt x="3752850" y="3101213"/>
                    <a:pt x="3888867" y="3267202"/>
                    <a:pt x="4070096" y="3289808"/>
                  </a:cubicBezTo>
                  <a:cubicBezTo>
                    <a:pt x="4153154" y="3304921"/>
                    <a:pt x="4251325" y="3289808"/>
                    <a:pt x="4334383" y="3259582"/>
                  </a:cubicBezTo>
                  <a:cubicBezTo>
                    <a:pt x="4704461" y="3131312"/>
                    <a:pt x="5006467" y="2897378"/>
                    <a:pt x="5285867" y="2557780"/>
                  </a:cubicBezTo>
                  <a:cubicBezTo>
                    <a:pt x="5300980" y="2753995"/>
                    <a:pt x="5308473" y="2912491"/>
                    <a:pt x="5308473" y="3070860"/>
                  </a:cubicBezTo>
                  <a:cubicBezTo>
                    <a:pt x="5308473" y="3108579"/>
                    <a:pt x="5278247" y="3153918"/>
                    <a:pt x="5248021" y="3184017"/>
                  </a:cubicBezTo>
                  <a:cubicBezTo>
                    <a:pt x="4817618" y="3629279"/>
                    <a:pt x="4289044" y="3893312"/>
                    <a:pt x="3662299" y="3968750"/>
                  </a:cubicBezTo>
                  <a:cubicBezTo>
                    <a:pt x="3601847" y="3976243"/>
                    <a:pt x="3541522" y="3976243"/>
                    <a:pt x="3481070" y="3983863"/>
                  </a:cubicBezTo>
                  <a:cubicBezTo>
                    <a:pt x="3269615" y="4029075"/>
                    <a:pt x="3141218" y="4202684"/>
                    <a:pt x="3171444" y="4414012"/>
                  </a:cubicBezTo>
                  <a:cubicBezTo>
                    <a:pt x="3194050" y="4602607"/>
                    <a:pt x="3352673" y="4738497"/>
                    <a:pt x="3556508" y="4730877"/>
                  </a:cubicBezTo>
                  <a:cubicBezTo>
                    <a:pt x="4062476" y="4715764"/>
                    <a:pt x="4530598" y="4587494"/>
                    <a:pt x="4968621" y="4330954"/>
                  </a:cubicBezTo>
                  <a:cubicBezTo>
                    <a:pt x="5021453" y="4300728"/>
                    <a:pt x="5081905" y="4263009"/>
                    <a:pt x="5172456" y="4210177"/>
                  </a:cubicBezTo>
                  <a:cubicBezTo>
                    <a:pt x="5021453" y="4685538"/>
                    <a:pt x="4794885" y="5085461"/>
                    <a:pt x="4417314" y="5357114"/>
                  </a:cubicBezTo>
                  <a:cubicBezTo>
                    <a:pt x="4319143" y="5432552"/>
                    <a:pt x="4122801" y="5402326"/>
                    <a:pt x="3979291" y="5364607"/>
                  </a:cubicBezTo>
                  <a:cubicBezTo>
                    <a:pt x="3767836" y="5304282"/>
                    <a:pt x="3564001" y="5206111"/>
                    <a:pt x="3367659" y="5100447"/>
                  </a:cubicBezTo>
                  <a:cubicBezTo>
                    <a:pt x="3209036" y="5017389"/>
                    <a:pt x="3080766" y="5017389"/>
                    <a:pt x="2974975" y="5138166"/>
                  </a:cubicBezTo>
                  <a:cubicBezTo>
                    <a:pt x="2869311" y="5251323"/>
                    <a:pt x="2869311" y="5402326"/>
                    <a:pt x="2982468" y="5530596"/>
                  </a:cubicBezTo>
                  <a:cubicBezTo>
                    <a:pt x="3035300" y="5583428"/>
                    <a:pt x="3095752" y="5628640"/>
                    <a:pt x="3156204" y="5673979"/>
                  </a:cubicBezTo>
                  <a:cubicBezTo>
                    <a:pt x="3209036" y="5719191"/>
                    <a:pt x="3269488" y="5749417"/>
                    <a:pt x="3360039" y="5809742"/>
                  </a:cubicBezTo>
                  <a:cubicBezTo>
                    <a:pt x="3103245" y="5809742"/>
                    <a:pt x="2899410" y="5749417"/>
                    <a:pt x="2710561" y="5651246"/>
                  </a:cubicBezTo>
                  <a:cubicBezTo>
                    <a:pt x="2431161" y="5507863"/>
                    <a:pt x="2197100" y="5304155"/>
                    <a:pt x="1985645" y="5070221"/>
                  </a:cubicBezTo>
                  <a:cubicBezTo>
                    <a:pt x="1925193" y="4994783"/>
                    <a:pt x="1910080" y="4926838"/>
                    <a:pt x="1932813" y="4836287"/>
                  </a:cubicBezTo>
                  <a:cubicBezTo>
                    <a:pt x="2144268" y="4119499"/>
                    <a:pt x="2431161" y="3432810"/>
                    <a:pt x="2771013" y="2776347"/>
                  </a:cubicBezTo>
                  <a:cubicBezTo>
                    <a:pt x="3156077" y="2014220"/>
                    <a:pt x="3609213" y="1282319"/>
                    <a:pt x="4107561" y="595630"/>
                  </a:cubicBezTo>
                  <a:cubicBezTo>
                    <a:pt x="4137787" y="557911"/>
                    <a:pt x="4130167" y="489966"/>
                    <a:pt x="4137787" y="437134"/>
                  </a:cubicBezTo>
                  <a:cubicBezTo>
                    <a:pt x="4092448" y="467360"/>
                    <a:pt x="4032123" y="474853"/>
                    <a:pt x="4009390" y="512572"/>
                  </a:cubicBezTo>
                  <a:cubicBezTo>
                    <a:pt x="3058287" y="1833626"/>
                    <a:pt x="2272919" y="3229610"/>
                    <a:pt x="1812290" y="4799076"/>
                  </a:cubicBezTo>
                  <a:cubicBezTo>
                    <a:pt x="1797177" y="4836795"/>
                    <a:pt x="1736725" y="4897120"/>
                    <a:pt x="1699006" y="4897120"/>
                  </a:cubicBezTo>
                  <a:cubicBezTo>
                    <a:pt x="860806" y="4851908"/>
                    <a:pt x="188722" y="4421759"/>
                    <a:pt x="0" y="3470910"/>
                  </a:cubicBezTo>
                  <a:cubicBezTo>
                    <a:pt x="0" y="3448304"/>
                    <a:pt x="7493" y="3425698"/>
                    <a:pt x="7493" y="3410585"/>
                  </a:cubicBezTo>
                  <a:cubicBezTo>
                    <a:pt x="226441" y="3493643"/>
                    <a:pt x="445516" y="3576574"/>
                    <a:pt x="671957" y="3644519"/>
                  </a:cubicBezTo>
                  <a:cubicBezTo>
                    <a:pt x="747522" y="3674745"/>
                    <a:pt x="830580" y="3674745"/>
                    <a:pt x="913638" y="3674745"/>
                  </a:cubicBezTo>
                  <a:cubicBezTo>
                    <a:pt x="1079754" y="3674745"/>
                    <a:pt x="1200531" y="3591687"/>
                    <a:pt x="1230757" y="3455924"/>
                  </a:cubicBezTo>
                  <a:cubicBezTo>
                    <a:pt x="1276096" y="3297428"/>
                    <a:pt x="1215644" y="3169158"/>
                    <a:pt x="1057021" y="3078607"/>
                  </a:cubicBezTo>
                  <a:cubicBezTo>
                    <a:pt x="747395" y="2912618"/>
                    <a:pt x="475615" y="2693797"/>
                    <a:pt x="249047" y="2437257"/>
                  </a:cubicBezTo>
                  <a:cubicBezTo>
                    <a:pt x="218821" y="2399538"/>
                    <a:pt x="196215" y="2331593"/>
                    <a:pt x="211328" y="2293874"/>
                  </a:cubicBezTo>
                  <a:cubicBezTo>
                    <a:pt x="316992" y="2007108"/>
                    <a:pt x="815467" y="1433703"/>
                    <a:pt x="1109980" y="1252601"/>
                  </a:cubicBezTo>
                  <a:cubicBezTo>
                    <a:pt x="1147699" y="1705356"/>
                    <a:pt x="1306322" y="2112772"/>
                    <a:pt x="1540383" y="2490089"/>
                  </a:cubicBezTo>
                  <a:cubicBezTo>
                    <a:pt x="1653667" y="2663698"/>
                    <a:pt x="1842389" y="2731516"/>
                    <a:pt x="2023618" y="2686304"/>
                  </a:cubicBezTo>
                  <a:cubicBezTo>
                    <a:pt x="2219960" y="2625979"/>
                    <a:pt x="2363470" y="2467483"/>
                    <a:pt x="2363470" y="2271268"/>
                  </a:cubicBezTo>
                  <a:cubicBezTo>
                    <a:pt x="2363470" y="2188210"/>
                    <a:pt x="2333244" y="2105279"/>
                    <a:pt x="2303018" y="2022221"/>
                  </a:cubicBezTo>
                  <a:cubicBezTo>
                    <a:pt x="2144395" y="1629791"/>
                    <a:pt x="2016125" y="1229868"/>
                    <a:pt x="2008505" y="799846"/>
                  </a:cubicBezTo>
                  <a:cubicBezTo>
                    <a:pt x="2008505" y="694182"/>
                    <a:pt x="2031111" y="626237"/>
                    <a:pt x="2144395" y="588518"/>
                  </a:cubicBezTo>
                  <a:cubicBezTo>
                    <a:pt x="2250059" y="550799"/>
                    <a:pt x="2355850" y="497967"/>
                    <a:pt x="2476627" y="437642"/>
                  </a:cubicBezTo>
                  <a:cubicBezTo>
                    <a:pt x="2484120" y="543306"/>
                    <a:pt x="2491740" y="633857"/>
                    <a:pt x="2506853" y="716788"/>
                  </a:cubicBezTo>
                  <a:cubicBezTo>
                    <a:pt x="2521966" y="845058"/>
                    <a:pt x="2544572" y="965835"/>
                    <a:pt x="2582418" y="1086485"/>
                  </a:cubicBezTo>
                  <a:cubicBezTo>
                    <a:pt x="2642870" y="1282700"/>
                    <a:pt x="2808986" y="1365631"/>
                    <a:pt x="2975102" y="1305306"/>
                  </a:cubicBezTo>
                  <a:cubicBezTo>
                    <a:pt x="3133725" y="1252474"/>
                    <a:pt x="3194050" y="1078992"/>
                    <a:pt x="3148838" y="897890"/>
                  </a:cubicBezTo>
                  <a:cubicBezTo>
                    <a:pt x="3103499" y="724281"/>
                    <a:pt x="3080893" y="543179"/>
                    <a:pt x="3043174" y="362077"/>
                  </a:cubicBezTo>
                  <a:cubicBezTo>
                    <a:pt x="3028061" y="271526"/>
                    <a:pt x="3065780" y="226314"/>
                    <a:pt x="3156458" y="211201"/>
                  </a:cubicBezTo>
                  <a:cubicBezTo>
                    <a:pt x="3586861" y="143383"/>
                    <a:pt x="4009771" y="67945"/>
                    <a:pt x="4440174" y="7493"/>
                  </a:cubicBezTo>
                  <a:cubicBezTo>
                    <a:pt x="4470400" y="0"/>
                    <a:pt x="4538345" y="45212"/>
                    <a:pt x="4560951" y="82931"/>
                  </a:cubicBezTo>
                  <a:cubicBezTo>
                    <a:pt x="4644009" y="256540"/>
                    <a:pt x="4719574" y="437642"/>
                    <a:pt x="4787519" y="618744"/>
                  </a:cubicBezTo>
                  <a:cubicBezTo>
                    <a:pt x="4802632" y="671576"/>
                    <a:pt x="4795012" y="747014"/>
                    <a:pt x="4764913" y="784733"/>
                  </a:cubicBezTo>
                  <a:cubicBezTo>
                    <a:pt x="4629023" y="1011047"/>
                    <a:pt x="4478020" y="1229995"/>
                    <a:pt x="4228719" y="1365758"/>
                  </a:cubicBezTo>
                  <a:cubicBezTo>
                    <a:pt x="4077716" y="1448816"/>
                    <a:pt x="4039997" y="1607185"/>
                    <a:pt x="4130548" y="1750568"/>
                  </a:cubicBezTo>
                  <a:cubicBezTo>
                    <a:pt x="4213606" y="1886331"/>
                    <a:pt x="4372229" y="1931670"/>
                    <a:pt x="4508119" y="1833626"/>
                  </a:cubicBezTo>
                  <a:cubicBezTo>
                    <a:pt x="4696841" y="1705356"/>
                    <a:pt x="4863084" y="1546860"/>
                    <a:pt x="5044313" y="1403477"/>
                  </a:cubicBezTo>
                  <a:close/>
                  <a:moveTo>
                    <a:pt x="1442339" y="3093720"/>
                  </a:moveTo>
                  <a:cubicBezTo>
                    <a:pt x="1472565" y="3289935"/>
                    <a:pt x="1585849" y="3493643"/>
                    <a:pt x="1804797" y="3621913"/>
                  </a:cubicBezTo>
                  <a:cubicBezTo>
                    <a:pt x="1978533" y="3719957"/>
                    <a:pt x="2152142" y="3606800"/>
                    <a:pt x="2137029" y="3410585"/>
                  </a:cubicBezTo>
                  <a:cubicBezTo>
                    <a:pt x="2114423" y="3169158"/>
                    <a:pt x="2001139" y="2965323"/>
                    <a:pt x="1782064" y="2844673"/>
                  </a:cubicBezTo>
                  <a:cubicBezTo>
                    <a:pt x="1593342" y="2731516"/>
                    <a:pt x="1442212" y="2829560"/>
                    <a:pt x="1442212" y="3093720"/>
                  </a:cubicBezTo>
                  <a:close/>
                  <a:moveTo>
                    <a:pt x="3745357" y="2354199"/>
                  </a:moveTo>
                  <a:cubicBezTo>
                    <a:pt x="3805809" y="2331593"/>
                    <a:pt x="3903980" y="2308987"/>
                    <a:pt x="3987038" y="2256155"/>
                  </a:cubicBezTo>
                  <a:cubicBezTo>
                    <a:pt x="4138041" y="2158111"/>
                    <a:pt x="4115435" y="1977009"/>
                    <a:pt x="3956812" y="1901444"/>
                  </a:cubicBezTo>
                  <a:cubicBezTo>
                    <a:pt x="3798189" y="1833499"/>
                    <a:pt x="3647186" y="1856232"/>
                    <a:pt x="3518789" y="1954276"/>
                  </a:cubicBezTo>
                  <a:cubicBezTo>
                    <a:pt x="3458337" y="1991995"/>
                    <a:pt x="3398012" y="2097659"/>
                    <a:pt x="3413125" y="2157984"/>
                  </a:cubicBezTo>
                  <a:cubicBezTo>
                    <a:pt x="3420618" y="2218309"/>
                    <a:pt x="3511296" y="2278761"/>
                    <a:pt x="3579241" y="2323973"/>
                  </a:cubicBezTo>
                  <a:cubicBezTo>
                    <a:pt x="3609467" y="2346579"/>
                    <a:pt x="3662299" y="2339086"/>
                    <a:pt x="3745357" y="2354199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20" name="Group 20"/>
          <p:cNvGrpSpPr/>
          <p:nvPr/>
        </p:nvGrpSpPr>
        <p:grpSpPr>
          <a:xfrm>
            <a:off x="9322593" y="2814638"/>
            <a:ext cx="2733675" cy="3095625"/>
            <a:chOff x="0" y="0"/>
            <a:chExt cx="3644900" cy="41275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652647" cy="4127500"/>
            </a:xfrm>
            <a:custGeom>
              <a:avLst/>
              <a:gdLst/>
              <a:ahLst/>
              <a:cxnLst/>
              <a:rect l="l" t="t" r="r" b="b"/>
              <a:pathLst>
                <a:path w="3652647" h="4127500">
                  <a:moveTo>
                    <a:pt x="113411" y="3048508"/>
                  </a:moveTo>
                  <a:cubicBezTo>
                    <a:pt x="431038" y="3244723"/>
                    <a:pt x="748665" y="3372993"/>
                    <a:pt x="1104011" y="3403219"/>
                  </a:cubicBezTo>
                  <a:cubicBezTo>
                    <a:pt x="1315720" y="3425825"/>
                    <a:pt x="1451864" y="3342894"/>
                    <a:pt x="1474597" y="3169285"/>
                  </a:cubicBezTo>
                  <a:cubicBezTo>
                    <a:pt x="1504823" y="2988183"/>
                    <a:pt x="1399032" y="2867406"/>
                    <a:pt x="1172083" y="2844800"/>
                  </a:cubicBezTo>
                  <a:cubicBezTo>
                    <a:pt x="778891" y="2791968"/>
                    <a:pt x="446151" y="2625979"/>
                    <a:pt x="151257" y="2369439"/>
                  </a:cubicBezTo>
                  <a:cubicBezTo>
                    <a:pt x="0" y="2233549"/>
                    <a:pt x="0" y="2090166"/>
                    <a:pt x="37846" y="1946783"/>
                  </a:cubicBezTo>
                  <a:cubicBezTo>
                    <a:pt x="234442" y="2082546"/>
                    <a:pt x="431038" y="2233549"/>
                    <a:pt x="642747" y="2354199"/>
                  </a:cubicBezTo>
                  <a:cubicBezTo>
                    <a:pt x="824230" y="2459863"/>
                    <a:pt x="1013333" y="2384425"/>
                    <a:pt x="1081405" y="2218436"/>
                  </a:cubicBezTo>
                  <a:cubicBezTo>
                    <a:pt x="1156970" y="2044827"/>
                    <a:pt x="1081405" y="1878838"/>
                    <a:pt x="869696" y="1803400"/>
                  </a:cubicBezTo>
                  <a:cubicBezTo>
                    <a:pt x="612648" y="1712849"/>
                    <a:pt x="423545" y="1546860"/>
                    <a:pt x="257175" y="1335532"/>
                  </a:cubicBezTo>
                  <a:cubicBezTo>
                    <a:pt x="189103" y="1252474"/>
                    <a:pt x="166370" y="1177036"/>
                    <a:pt x="234442" y="1078992"/>
                  </a:cubicBezTo>
                  <a:cubicBezTo>
                    <a:pt x="332740" y="1169543"/>
                    <a:pt x="431038" y="1267587"/>
                    <a:pt x="544449" y="1343152"/>
                  </a:cubicBezTo>
                  <a:cubicBezTo>
                    <a:pt x="665480" y="1441196"/>
                    <a:pt x="801497" y="1418590"/>
                    <a:pt x="869569" y="1305433"/>
                  </a:cubicBezTo>
                  <a:cubicBezTo>
                    <a:pt x="937641" y="1192276"/>
                    <a:pt x="892302" y="1094105"/>
                    <a:pt x="778764" y="996061"/>
                  </a:cubicBezTo>
                  <a:cubicBezTo>
                    <a:pt x="657860" y="882904"/>
                    <a:pt x="552069" y="754507"/>
                    <a:pt x="461264" y="618744"/>
                  </a:cubicBezTo>
                  <a:cubicBezTo>
                    <a:pt x="431038" y="573532"/>
                    <a:pt x="453644" y="475361"/>
                    <a:pt x="476377" y="415036"/>
                  </a:cubicBezTo>
                  <a:cubicBezTo>
                    <a:pt x="672973" y="0"/>
                    <a:pt x="559562" y="83058"/>
                    <a:pt x="990600" y="135763"/>
                  </a:cubicBezTo>
                  <a:cubicBezTo>
                    <a:pt x="1156970" y="158369"/>
                    <a:pt x="1323340" y="218821"/>
                    <a:pt x="1489710" y="248920"/>
                  </a:cubicBezTo>
                  <a:cubicBezTo>
                    <a:pt x="1618234" y="271526"/>
                    <a:pt x="1640967" y="339471"/>
                    <a:pt x="1610741" y="452628"/>
                  </a:cubicBezTo>
                  <a:cubicBezTo>
                    <a:pt x="1580515" y="535686"/>
                    <a:pt x="1565402" y="626237"/>
                    <a:pt x="1535176" y="709168"/>
                  </a:cubicBezTo>
                  <a:cubicBezTo>
                    <a:pt x="1489837" y="875157"/>
                    <a:pt x="1542796" y="995934"/>
                    <a:pt x="1678813" y="1041146"/>
                  </a:cubicBezTo>
                  <a:cubicBezTo>
                    <a:pt x="1807337" y="1086358"/>
                    <a:pt x="1920748" y="1018540"/>
                    <a:pt x="1973707" y="852551"/>
                  </a:cubicBezTo>
                  <a:cubicBezTo>
                    <a:pt x="2011553" y="731774"/>
                    <a:pt x="2034159" y="603504"/>
                    <a:pt x="2064512" y="475234"/>
                  </a:cubicBezTo>
                  <a:cubicBezTo>
                    <a:pt x="2329180" y="550672"/>
                    <a:pt x="2367026" y="588391"/>
                    <a:pt x="2314067" y="852551"/>
                  </a:cubicBezTo>
                  <a:cubicBezTo>
                    <a:pt x="2261108" y="1086485"/>
                    <a:pt x="2170430" y="1312799"/>
                    <a:pt x="2087245" y="1539240"/>
                  </a:cubicBezTo>
                  <a:cubicBezTo>
                    <a:pt x="2019173" y="1727835"/>
                    <a:pt x="2057019" y="1878838"/>
                    <a:pt x="2208276" y="1976882"/>
                  </a:cubicBezTo>
                  <a:cubicBezTo>
                    <a:pt x="2367026" y="2082546"/>
                    <a:pt x="2571242" y="2044827"/>
                    <a:pt x="2669540" y="1856105"/>
                  </a:cubicBezTo>
                  <a:cubicBezTo>
                    <a:pt x="2805684" y="1607058"/>
                    <a:pt x="2903982" y="1350518"/>
                    <a:pt x="3025013" y="1086485"/>
                  </a:cubicBezTo>
                  <a:cubicBezTo>
                    <a:pt x="3229229" y="1260094"/>
                    <a:pt x="3410712" y="1486408"/>
                    <a:pt x="3539236" y="1758061"/>
                  </a:cubicBezTo>
                  <a:cubicBezTo>
                    <a:pt x="3554349" y="1788287"/>
                    <a:pt x="3531616" y="1856105"/>
                    <a:pt x="3501390" y="1878838"/>
                  </a:cubicBezTo>
                  <a:cubicBezTo>
                    <a:pt x="3327400" y="2014601"/>
                    <a:pt x="3153537" y="2150491"/>
                    <a:pt x="2964434" y="2271268"/>
                  </a:cubicBezTo>
                  <a:cubicBezTo>
                    <a:pt x="2851023" y="2346706"/>
                    <a:pt x="2775331" y="2422144"/>
                    <a:pt x="2813177" y="2565527"/>
                  </a:cubicBezTo>
                  <a:cubicBezTo>
                    <a:pt x="2858516" y="2701290"/>
                    <a:pt x="2971927" y="2754122"/>
                    <a:pt x="3100578" y="2731516"/>
                  </a:cubicBezTo>
                  <a:cubicBezTo>
                    <a:pt x="3282061" y="2701290"/>
                    <a:pt x="3456051" y="2648458"/>
                    <a:pt x="3652647" y="2603246"/>
                  </a:cubicBezTo>
                  <a:cubicBezTo>
                    <a:pt x="3622421" y="2837180"/>
                    <a:pt x="3509010" y="3040888"/>
                    <a:pt x="3335020" y="3206877"/>
                  </a:cubicBezTo>
                  <a:cubicBezTo>
                    <a:pt x="3145917" y="3395472"/>
                    <a:pt x="2903982" y="3486023"/>
                    <a:pt x="2646934" y="3516249"/>
                  </a:cubicBezTo>
                  <a:cubicBezTo>
                    <a:pt x="2518410" y="3531362"/>
                    <a:pt x="2457831" y="3501136"/>
                    <a:pt x="2412492" y="3380486"/>
                  </a:cubicBezTo>
                  <a:cubicBezTo>
                    <a:pt x="2034413" y="2407031"/>
                    <a:pt x="1573149" y="1486535"/>
                    <a:pt x="1021080" y="611251"/>
                  </a:cubicBezTo>
                  <a:cubicBezTo>
                    <a:pt x="975741" y="550926"/>
                    <a:pt x="968121" y="430149"/>
                    <a:pt x="847090" y="467868"/>
                  </a:cubicBezTo>
                  <a:cubicBezTo>
                    <a:pt x="862203" y="535813"/>
                    <a:pt x="869823" y="611251"/>
                    <a:pt x="907542" y="671576"/>
                  </a:cubicBezTo>
                  <a:cubicBezTo>
                    <a:pt x="1451991" y="1539367"/>
                    <a:pt x="1905762" y="2459863"/>
                    <a:pt x="2291334" y="3410712"/>
                  </a:cubicBezTo>
                  <a:cubicBezTo>
                    <a:pt x="2329180" y="3501263"/>
                    <a:pt x="2336673" y="3584321"/>
                    <a:pt x="2245995" y="3644646"/>
                  </a:cubicBezTo>
                  <a:cubicBezTo>
                    <a:pt x="2041779" y="3795522"/>
                    <a:pt x="1837690" y="3938905"/>
                    <a:pt x="1633474" y="4067175"/>
                  </a:cubicBezTo>
                  <a:cubicBezTo>
                    <a:pt x="1580515" y="4104894"/>
                    <a:pt x="1504950" y="4104894"/>
                    <a:pt x="1406652" y="4127500"/>
                  </a:cubicBezTo>
                  <a:cubicBezTo>
                    <a:pt x="1482217" y="4052062"/>
                    <a:pt x="1535176" y="4006723"/>
                    <a:pt x="1588135" y="3961511"/>
                  </a:cubicBezTo>
                  <a:cubicBezTo>
                    <a:pt x="1663700" y="3870960"/>
                    <a:pt x="1671320" y="3765296"/>
                    <a:pt x="1595755" y="3674745"/>
                  </a:cubicBezTo>
                  <a:cubicBezTo>
                    <a:pt x="1512570" y="3584194"/>
                    <a:pt x="1406652" y="3561588"/>
                    <a:pt x="1308354" y="3629533"/>
                  </a:cubicBezTo>
                  <a:cubicBezTo>
                    <a:pt x="1119251" y="3750310"/>
                    <a:pt x="922655" y="3825748"/>
                    <a:pt x="695833" y="3810635"/>
                  </a:cubicBezTo>
                  <a:cubicBezTo>
                    <a:pt x="635381" y="3810635"/>
                    <a:pt x="559689" y="3780409"/>
                    <a:pt x="514350" y="3735197"/>
                  </a:cubicBezTo>
                  <a:cubicBezTo>
                    <a:pt x="325247" y="3554095"/>
                    <a:pt x="196723" y="3327781"/>
                    <a:pt x="113538" y="3048508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22" name="Group 22"/>
          <p:cNvGrpSpPr/>
          <p:nvPr/>
        </p:nvGrpSpPr>
        <p:grpSpPr>
          <a:xfrm>
            <a:off x="9351170" y="6396038"/>
            <a:ext cx="1521620" cy="1697832"/>
            <a:chOff x="0" y="0"/>
            <a:chExt cx="2028826" cy="2263776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2028825" cy="2263775"/>
            </a:xfrm>
            <a:custGeom>
              <a:avLst/>
              <a:gdLst/>
              <a:ahLst/>
              <a:cxnLst/>
              <a:rect l="l" t="t" r="r" b="b"/>
              <a:pathLst>
                <a:path w="2028825" h="2263775">
                  <a:moveTo>
                    <a:pt x="82931" y="1735582"/>
                  </a:moveTo>
                  <a:cubicBezTo>
                    <a:pt x="203581" y="1735582"/>
                    <a:pt x="316738" y="1735582"/>
                    <a:pt x="422275" y="1728089"/>
                  </a:cubicBezTo>
                  <a:cubicBezTo>
                    <a:pt x="580644" y="1720596"/>
                    <a:pt x="678688" y="1622425"/>
                    <a:pt x="671195" y="1486662"/>
                  </a:cubicBezTo>
                  <a:cubicBezTo>
                    <a:pt x="671195" y="1358392"/>
                    <a:pt x="573151" y="1260221"/>
                    <a:pt x="414782" y="1245235"/>
                  </a:cubicBezTo>
                  <a:cubicBezTo>
                    <a:pt x="279019" y="1237742"/>
                    <a:pt x="150749" y="1222629"/>
                    <a:pt x="7493" y="1215009"/>
                  </a:cubicBezTo>
                  <a:cubicBezTo>
                    <a:pt x="0" y="898017"/>
                    <a:pt x="90551" y="626364"/>
                    <a:pt x="203581" y="369697"/>
                  </a:cubicBezTo>
                  <a:cubicBezTo>
                    <a:pt x="354457" y="0"/>
                    <a:pt x="279019" y="67945"/>
                    <a:pt x="641096" y="143383"/>
                  </a:cubicBezTo>
                  <a:cubicBezTo>
                    <a:pt x="648589" y="143383"/>
                    <a:pt x="663702" y="143383"/>
                    <a:pt x="671322" y="150876"/>
                  </a:cubicBezTo>
                  <a:cubicBezTo>
                    <a:pt x="1025779" y="241427"/>
                    <a:pt x="1025779" y="241427"/>
                    <a:pt x="965454" y="603631"/>
                  </a:cubicBezTo>
                  <a:cubicBezTo>
                    <a:pt x="942848" y="731901"/>
                    <a:pt x="1010666" y="837565"/>
                    <a:pt x="1123823" y="867791"/>
                  </a:cubicBezTo>
                  <a:cubicBezTo>
                    <a:pt x="1236980" y="898017"/>
                    <a:pt x="1342517" y="830072"/>
                    <a:pt x="1380236" y="694182"/>
                  </a:cubicBezTo>
                  <a:cubicBezTo>
                    <a:pt x="1402842" y="633857"/>
                    <a:pt x="1410462" y="558292"/>
                    <a:pt x="1417955" y="490474"/>
                  </a:cubicBezTo>
                  <a:cubicBezTo>
                    <a:pt x="1802638" y="664083"/>
                    <a:pt x="2028825" y="1162050"/>
                    <a:pt x="1893062" y="1539367"/>
                  </a:cubicBezTo>
                  <a:cubicBezTo>
                    <a:pt x="1825244" y="1735582"/>
                    <a:pt x="1696974" y="1863852"/>
                    <a:pt x="1493393" y="1909064"/>
                  </a:cubicBezTo>
                  <a:cubicBezTo>
                    <a:pt x="1380236" y="1939290"/>
                    <a:pt x="1335024" y="1909064"/>
                    <a:pt x="1289812" y="1811020"/>
                  </a:cubicBezTo>
                  <a:cubicBezTo>
                    <a:pt x="1146429" y="1501648"/>
                    <a:pt x="988060" y="1207389"/>
                    <a:pt x="837184" y="905510"/>
                  </a:cubicBezTo>
                  <a:cubicBezTo>
                    <a:pt x="837184" y="898017"/>
                    <a:pt x="837184" y="898017"/>
                    <a:pt x="829691" y="890397"/>
                  </a:cubicBezTo>
                  <a:cubicBezTo>
                    <a:pt x="791972" y="860171"/>
                    <a:pt x="746760" y="830072"/>
                    <a:pt x="701421" y="792353"/>
                  </a:cubicBezTo>
                  <a:cubicBezTo>
                    <a:pt x="708914" y="845185"/>
                    <a:pt x="693928" y="905510"/>
                    <a:pt x="716534" y="950849"/>
                  </a:cubicBezTo>
                  <a:cubicBezTo>
                    <a:pt x="859790" y="1252601"/>
                    <a:pt x="1003046" y="1546860"/>
                    <a:pt x="1161542" y="1841246"/>
                  </a:cubicBezTo>
                  <a:cubicBezTo>
                    <a:pt x="1229360" y="1962023"/>
                    <a:pt x="1199261" y="2044954"/>
                    <a:pt x="1093724" y="2120392"/>
                  </a:cubicBezTo>
                  <a:cubicBezTo>
                    <a:pt x="935355" y="2233549"/>
                    <a:pt x="769366" y="2263775"/>
                    <a:pt x="580898" y="2203450"/>
                  </a:cubicBezTo>
                  <a:cubicBezTo>
                    <a:pt x="347091" y="2128012"/>
                    <a:pt x="188722" y="1962023"/>
                    <a:pt x="83058" y="1735582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10325100" y="7941469"/>
            <a:ext cx="497682" cy="1335882"/>
            <a:chOff x="0" y="0"/>
            <a:chExt cx="663576" cy="1781176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663575" cy="1781175"/>
            </a:xfrm>
            <a:custGeom>
              <a:avLst/>
              <a:gdLst/>
              <a:ahLst/>
              <a:cxnLst/>
              <a:rect l="l" t="t" r="r" b="b"/>
              <a:pathLst>
                <a:path w="663575" h="1781175">
                  <a:moveTo>
                    <a:pt x="663575" y="1720850"/>
                  </a:moveTo>
                  <a:cubicBezTo>
                    <a:pt x="648462" y="1735963"/>
                    <a:pt x="633349" y="1758569"/>
                    <a:pt x="610743" y="1781175"/>
                  </a:cubicBezTo>
                  <a:cubicBezTo>
                    <a:pt x="580517" y="1750949"/>
                    <a:pt x="527812" y="1728343"/>
                    <a:pt x="512699" y="1698117"/>
                  </a:cubicBezTo>
                  <a:cubicBezTo>
                    <a:pt x="437388" y="1441577"/>
                    <a:pt x="369443" y="1184910"/>
                    <a:pt x="286512" y="928370"/>
                  </a:cubicBezTo>
                  <a:cubicBezTo>
                    <a:pt x="203581" y="664210"/>
                    <a:pt x="98044" y="407543"/>
                    <a:pt x="7493" y="135890"/>
                  </a:cubicBezTo>
                  <a:cubicBezTo>
                    <a:pt x="0" y="98171"/>
                    <a:pt x="30226" y="45339"/>
                    <a:pt x="45212" y="0"/>
                  </a:cubicBezTo>
                  <a:cubicBezTo>
                    <a:pt x="75438" y="30226"/>
                    <a:pt x="128143" y="52832"/>
                    <a:pt x="143256" y="83058"/>
                  </a:cubicBezTo>
                  <a:cubicBezTo>
                    <a:pt x="309118" y="603758"/>
                    <a:pt x="482600" y="1124585"/>
                    <a:pt x="648462" y="1645285"/>
                  </a:cubicBezTo>
                  <a:cubicBezTo>
                    <a:pt x="655955" y="1660398"/>
                    <a:pt x="655955" y="1683004"/>
                    <a:pt x="663575" y="1720723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11784807" y="8336757"/>
            <a:ext cx="152400" cy="940595"/>
            <a:chOff x="0" y="0"/>
            <a:chExt cx="203200" cy="1254126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203200" cy="1254125"/>
            </a:xfrm>
            <a:custGeom>
              <a:avLst/>
              <a:gdLst/>
              <a:ahLst/>
              <a:cxnLst/>
              <a:rect l="l" t="t" r="r" b="b"/>
              <a:pathLst>
                <a:path w="203200" h="1254125">
                  <a:moveTo>
                    <a:pt x="45212" y="0"/>
                  </a:moveTo>
                  <a:cubicBezTo>
                    <a:pt x="75311" y="52832"/>
                    <a:pt x="143002" y="98171"/>
                    <a:pt x="143002" y="158623"/>
                  </a:cubicBezTo>
                  <a:cubicBezTo>
                    <a:pt x="173101" y="468376"/>
                    <a:pt x="188087" y="785749"/>
                    <a:pt x="203200" y="1102995"/>
                  </a:cubicBezTo>
                  <a:cubicBezTo>
                    <a:pt x="203200" y="1155827"/>
                    <a:pt x="157988" y="1201166"/>
                    <a:pt x="135509" y="1254125"/>
                  </a:cubicBezTo>
                  <a:cubicBezTo>
                    <a:pt x="105410" y="1201293"/>
                    <a:pt x="67818" y="1155954"/>
                    <a:pt x="60198" y="1095502"/>
                  </a:cubicBezTo>
                  <a:cubicBezTo>
                    <a:pt x="37592" y="778129"/>
                    <a:pt x="22606" y="460883"/>
                    <a:pt x="0" y="136017"/>
                  </a:cubicBezTo>
                  <a:cubicBezTo>
                    <a:pt x="0" y="98171"/>
                    <a:pt x="0" y="60452"/>
                    <a:pt x="0" y="22606"/>
                  </a:cubicBezTo>
                  <a:cubicBezTo>
                    <a:pt x="15113" y="15113"/>
                    <a:pt x="30099" y="7493"/>
                    <a:pt x="45212" y="0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12351544" y="8501062"/>
            <a:ext cx="209550" cy="769145"/>
            <a:chOff x="0" y="0"/>
            <a:chExt cx="279400" cy="1025526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279400" cy="1025525"/>
            </a:xfrm>
            <a:custGeom>
              <a:avLst/>
              <a:gdLst/>
              <a:ahLst/>
              <a:cxnLst/>
              <a:rect l="l" t="t" r="r" b="b"/>
              <a:pathLst>
                <a:path w="279400" h="1025525">
                  <a:moveTo>
                    <a:pt x="249174" y="0"/>
                  </a:moveTo>
                  <a:cubicBezTo>
                    <a:pt x="256667" y="75438"/>
                    <a:pt x="279400" y="150876"/>
                    <a:pt x="271780" y="218694"/>
                  </a:cubicBezTo>
                  <a:cubicBezTo>
                    <a:pt x="241554" y="459994"/>
                    <a:pt x="196215" y="693801"/>
                    <a:pt x="151003" y="927481"/>
                  </a:cubicBezTo>
                  <a:cubicBezTo>
                    <a:pt x="143510" y="965200"/>
                    <a:pt x="90551" y="995299"/>
                    <a:pt x="60325" y="1025525"/>
                  </a:cubicBezTo>
                  <a:cubicBezTo>
                    <a:pt x="45339" y="987806"/>
                    <a:pt x="0" y="950087"/>
                    <a:pt x="7493" y="919988"/>
                  </a:cubicBezTo>
                  <a:cubicBezTo>
                    <a:pt x="52832" y="618363"/>
                    <a:pt x="113284" y="316738"/>
                    <a:pt x="166116" y="7493"/>
                  </a:cubicBezTo>
                  <a:cubicBezTo>
                    <a:pt x="188722" y="7493"/>
                    <a:pt x="218948" y="7493"/>
                    <a:pt x="249174" y="0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11110912" y="5541170"/>
            <a:ext cx="288132" cy="673895"/>
            <a:chOff x="0" y="0"/>
            <a:chExt cx="384176" cy="898526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384302" cy="898525"/>
            </a:xfrm>
            <a:custGeom>
              <a:avLst/>
              <a:gdLst/>
              <a:ahLst/>
              <a:cxnLst/>
              <a:rect l="l" t="t" r="r" b="b"/>
              <a:pathLst>
                <a:path w="384302" h="898525">
                  <a:moveTo>
                    <a:pt x="293751" y="898525"/>
                  </a:moveTo>
                  <a:cubicBezTo>
                    <a:pt x="195834" y="611632"/>
                    <a:pt x="97917" y="332232"/>
                    <a:pt x="0" y="45339"/>
                  </a:cubicBezTo>
                  <a:cubicBezTo>
                    <a:pt x="97917" y="0"/>
                    <a:pt x="150622" y="15113"/>
                    <a:pt x="180848" y="113284"/>
                  </a:cubicBezTo>
                  <a:cubicBezTo>
                    <a:pt x="233553" y="302006"/>
                    <a:pt x="308864" y="483235"/>
                    <a:pt x="361696" y="672084"/>
                  </a:cubicBezTo>
                  <a:cubicBezTo>
                    <a:pt x="384302" y="740029"/>
                    <a:pt x="361696" y="815594"/>
                    <a:pt x="354203" y="891032"/>
                  </a:cubicBezTo>
                  <a:cubicBezTo>
                    <a:pt x="331597" y="891032"/>
                    <a:pt x="316484" y="898525"/>
                    <a:pt x="293878" y="898525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11518107" y="6877050"/>
            <a:ext cx="216695" cy="502445"/>
            <a:chOff x="0" y="0"/>
            <a:chExt cx="288926" cy="669926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288925" cy="669925"/>
            </a:xfrm>
            <a:custGeom>
              <a:avLst/>
              <a:gdLst/>
              <a:ahLst/>
              <a:cxnLst/>
              <a:rect l="l" t="t" r="r" b="b"/>
              <a:pathLst>
                <a:path w="288925" h="669925">
                  <a:moveTo>
                    <a:pt x="288925" y="647319"/>
                  </a:moveTo>
                  <a:cubicBezTo>
                    <a:pt x="190119" y="669925"/>
                    <a:pt x="136906" y="639826"/>
                    <a:pt x="121666" y="541909"/>
                  </a:cubicBezTo>
                  <a:cubicBezTo>
                    <a:pt x="83693" y="361315"/>
                    <a:pt x="37973" y="180594"/>
                    <a:pt x="0" y="0"/>
                  </a:cubicBezTo>
                  <a:cubicBezTo>
                    <a:pt x="190119" y="82804"/>
                    <a:pt x="190119" y="90297"/>
                    <a:pt x="288925" y="647319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77190" y="495910"/>
            <a:ext cx="3792460" cy="7655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5832"/>
              </a:lnSpc>
            </a:pPr>
            <a:r>
              <a:rPr lang="fa-IR" sz="5400" spc="79" dirty="0">
                <a:solidFill>
                  <a:srgbClr val="297D53"/>
                </a:solidFill>
                <a:latin typeface="Montserrat"/>
                <a:cs typeface="B Nazanin" panose="00000400000000000000" pitchFamily="2" charset="-78"/>
              </a:rPr>
              <a:t>منابع</a:t>
            </a:r>
            <a:endParaRPr lang="en-US" sz="5400" spc="79" dirty="0">
              <a:solidFill>
                <a:srgbClr val="297D53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978694" y="4455320"/>
            <a:ext cx="1250157" cy="1393032"/>
            <a:chOff x="0" y="0"/>
            <a:chExt cx="1666876" cy="185737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666875" cy="1857375"/>
            </a:xfrm>
            <a:custGeom>
              <a:avLst/>
              <a:gdLst/>
              <a:ahLst/>
              <a:cxnLst/>
              <a:rect l="l" t="t" r="r" b="b"/>
              <a:pathLst>
                <a:path w="1666875" h="1857375">
                  <a:moveTo>
                    <a:pt x="55626" y="900049"/>
                  </a:moveTo>
                  <a:cubicBezTo>
                    <a:pt x="78867" y="1021715"/>
                    <a:pt x="118364" y="1132713"/>
                    <a:pt x="204343" y="1222121"/>
                  </a:cubicBezTo>
                  <a:cubicBezTo>
                    <a:pt x="294005" y="1313434"/>
                    <a:pt x="412242" y="1325880"/>
                    <a:pt x="503682" y="1250696"/>
                  </a:cubicBezTo>
                  <a:cubicBezTo>
                    <a:pt x="586105" y="1182751"/>
                    <a:pt x="584327" y="1087882"/>
                    <a:pt x="498348" y="1025271"/>
                  </a:cubicBezTo>
                  <a:cubicBezTo>
                    <a:pt x="476885" y="1009142"/>
                    <a:pt x="451739" y="996696"/>
                    <a:pt x="426593" y="984123"/>
                  </a:cubicBezTo>
                  <a:cubicBezTo>
                    <a:pt x="265303" y="912495"/>
                    <a:pt x="197231" y="760476"/>
                    <a:pt x="204343" y="597662"/>
                  </a:cubicBezTo>
                  <a:cubicBezTo>
                    <a:pt x="204343" y="590550"/>
                    <a:pt x="206121" y="581533"/>
                    <a:pt x="211455" y="574421"/>
                  </a:cubicBezTo>
                  <a:cubicBezTo>
                    <a:pt x="241935" y="526161"/>
                    <a:pt x="274193" y="477774"/>
                    <a:pt x="304673" y="429514"/>
                  </a:cubicBezTo>
                  <a:cubicBezTo>
                    <a:pt x="333375" y="483235"/>
                    <a:pt x="354838" y="535051"/>
                    <a:pt x="385318" y="579882"/>
                  </a:cubicBezTo>
                  <a:cubicBezTo>
                    <a:pt x="430149" y="642493"/>
                    <a:pt x="494665" y="681863"/>
                    <a:pt x="571754" y="696214"/>
                  </a:cubicBezTo>
                  <a:cubicBezTo>
                    <a:pt x="647065" y="710565"/>
                    <a:pt x="697230" y="674751"/>
                    <a:pt x="699008" y="604901"/>
                  </a:cubicBezTo>
                  <a:cubicBezTo>
                    <a:pt x="699008" y="561975"/>
                    <a:pt x="672084" y="529717"/>
                    <a:pt x="620141" y="510032"/>
                  </a:cubicBezTo>
                  <a:cubicBezTo>
                    <a:pt x="582549" y="495681"/>
                    <a:pt x="544830" y="477774"/>
                    <a:pt x="507238" y="458089"/>
                  </a:cubicBezTo>
                  <a:cubicBezTo>
                    <a:pt x="491109" y="449199"/>
                    <a:pt x="478536" y="434848"/>
                    <a:pt x="465963" y="420497"/>
                  </a:cubicBezTo>
                  <a:cubicBezTo>
                    <a:pt x="401447" y="345313"/>
                    <a:pt x="399669" y="314960"/>
                    <a:pt x="478536" y="255905"/>
                  </a:cubicBezTo>
                  <a:cubicBezTo>
                    <a:pt x="587883" y="171831"/>
                    <a:pt x="704342" y="93091"/>
                    <a:pt x="817245" y="10795"/>
                  </a:cubicBezTo>
                  <a:cubicBezTo>
                    <a:pt x="831596" y="0"/>
                    <a:pt x="842391" y="0"/>
                    <a:pt x="858520" y="10795"/>
                  </a:cubicBezTo>
                  <a:cubicBezTo>
                    <a:pt x="928370" y="60960"/>
                    <a:pt x="1000125" y="109220"/>
                    <a:pt x="1073658" y="159258"/>
                  </a:cubicBezTo>
                  <a:cubicBezTo>
                    <a:pt x="1091565" y="170053"/>
                    <a:pt x="1096899" y="182499"/>
                    <a:pt x="1093343" y="205740"/>
                  </a:cubicBezTo>
                  <a:cubicBezTo>
                    <a:pt x="1084326" y="284480"/>
                    <a:pt x="1057529" y="352425"/>
                    <a:pt x="998347" y="407924"/>
                  </a:cubicBezTo>
                  <a:cubicBezTo>
                    <a:pt x="980440" y="424053"/>
                    <a:pt x="966089" y="441960"/>
                    <a:pt x="951738" y="461645"/>
                  </a:cubicBezTo>
                  <a:cubicBezTo>
                    <a:pt x="921258" y="508127"/>
                    <a:pt x="924814" y="561848"/>
                    <a:pt x="960755" y="597662"/>
                  </a:cubicBezTo>
                  <a:cubicBezTo>
                    <a:pt x="994791" y="631698"/>
                    <a:pt x="1053973" y="635254"/>
                    <a:pt x="1098804" y="606552"/>
                  </a:cubicBezTo>
                  <a:cubicBezTo>
                    <a:pt x="1159764" y="565404"/>
                    <a:pt x="1177671" y="501015"/>
                    <a:pt x="1183005" y="434721"/>
                  </a:cubicBezTo>
                  <a:cubicBezTo>
                    <a:pt x="1188339" y="382778"/>
                    <a:pt x="1184783" y="330962"/>
                    <a:pt x="1184783" y="279019"/>
                  </a:cubicBezTo>
                  <a:cubicBezTo>
                    <a:pt x="1188339" y="277241"/>
                    <a:pt x="1190117" y="275463"/>
                    <a:pt x="1193800" y="273685"/>
                  </a:cubicBezTo>
                  <a:cubicBezTo>
                    <a:pt x="1233170" y="311277"/>
                    <a:pt x="1272667" y="350647"/>
                    <a:pt x="1310259" y="390017"/>
                  </a:cubicBezTo>
                  <a:cubicBezTo>
                    <a:pt x="1313815" y="391795"/>
                    <a:pt x="1313815" y="398907"/>
                    <a:pt x="1313815" y="402590"/>
                  </a:cubicBezTo>
                  <a:cubicBezTo>
                    <a:pt x="1319149" y="499237"/>
                    <a:pt x="1324610" y="594106"/>
                    <a:pt x="1301242" y="687070"/>
                  </a:cubicBezTo>
                  <a:cubicBezTo>
                    <a:pt x="1279779" y="769366"/>
                    <a:pt x="1234948" y="828421"/>
                    <a:pt x="1152525" y="857123"/>
                  </a:cubicBezTo>
                  <a:cubicBezTo>
                    <a:pt x="1109472" y="873252"/>
                    <a:pt x="1070102" y="894715"/>
                    <a:pt x="1050417" y="941197"/>
                  </a:cubicBezTo>
                  <a:cubicBezTo>
                    <a:pt x="1030732" y="989457"/>
                    <a:pt x="1032510" y="1036066"/>
                    <a:pt x="1064768" y="1078992"/>
                  </a:cubicBezTo>
                  <a:cubicBezTo>
                    <a:pt x="1097026" y="1121918"/>
                    <a:pt x="1141857" y="1139825"/>
                    <a:pt x="1195578" y="1130935"/>
                  </a:cubicBezTo>
                  <a:cubicBezTo>
                    <a:pt x="1310259" y="1109472"/>
                    <a:pt x="1383792" y="1036066"/>
                    <a:pt x="1432179" y="934085"/>
                  </a:cubicBezTo>
                  <a:cubicBezTo>
                    <a:pt x="1482344" y="824992"/>
                    <a:pt x="1478788" y="710438"/>
                    <a:pt x="1467993" y="595884"/>
                  </a:cubicBezTo>
                  <a:cubicBezTo>
                    <a:pt x="1467993" y="592328"/>
                    <a:pt x="1466215" y="588772"/>
                    <a:pt x="1466215" y="574421"/>
                  </a:cubicBezTo>
                  <a:cubicBezTo>
                    <a:pt x="1525397" y="660273"/>
                    <a:pt x="1568323" y="746252"/>
                    <a:pt x="1600581" y="833882"/>
                  </a:cubicBezTo>
                  <a:cubicBezTo>
                    <a:pt x="1650746" y="968121"/>
                    <a:pt x="1666875" y="1107694"/>
                    <a:pt x="1650746" y="1249045"/>
                  </a:cubicBezTo>
                  <a:cubicBezTo>
                    <a:pt x="1648968" y="1265174"/>
                    <a:pt x="1636395" y="1284859"/>
                    <a:pt x="1622044" y="1295527"/>
                  </a:cubicBezTo>
                  <a:cubicBezTo>
                    <a:pt x="1530604" y="1365250"/>
                    <a:pt x="1424940" y="1392174"/>
                    <a:pt x="1310132" y="1386840"/>
                  </a:cubicBezTo>
                  <a:cubicBezTo>
                    <a:pt x="1277874" y="1385062"/>
                    <a:pt x="1242060" y="1386840"/>
                    <a:pt x="1211580" y="1393952"/>
                  </a:cubicBezTo>
                  <a:cubicBezTo>
                    <a:pt x="1152398" y="1406525"/>
                    <a:pt x="1114806" y="1454785"/>
                    <a:pt x="1114806" y="1508506"/>
                  </a:cubicBezTo>
                  <a:cubicBezTo>
                    <a:pt x="1114806" y="1562227"/>
                    <a:pt x="1154176" y="1614043"/>
                    <a:pt x="1209802" y="1630172"/>
                  </a:cubicBezTo>
                  <a:cubicBezTo>
                    <a:pt x="1317371" y="1660652"/>
                    <a:pt x="1415923" y="1640967"/>
                    <a:pt x="1509141" y="1580007"/>
                  </a:cubicBezTo>
                  <a:cubicBezTo>
                    <a:pt x="1521714" y="1571117"/>
                    <a:pt x="1534287" y="1562100"/>
                    <a:pt x="1548511" y="1556766"/>
                  </a:cubicBezTo>
                  <a:cubicBezTo>
                    <a:pt x="1494790" y="1644396"/>
                    <a:pt x="1423035" y="1710690"/>
                    <a:pt x="1331595" y="1757172"/>
                  </a:cubicBezTo>
                  <a:cubicBezTo>
                    <a:pt x="1191895" y="1828800"/>
                    <a:pt x="1043178" y="1839468"/>
                    <a:pt x="889000" y="1807210"/>
                  </a:cubicBezTo>
                  <a:cubicBezTo>
                    <a:pt x="878205" y="1803654"/>
                    <a:pt x="863854" y="1789303"/>
                    <a:pt x="862076" y="1776730"/>
                  </a:cubicBezTo>
                  <a:cubicBezTo>
                    <a:pt x="836930" y="1656842"/>
                    <a:pt x="804672" y="1536954"/>
                    <a:pt x="792226" y="1417066"/>
                  </a:cubicBezTo>
                  <a:cubicBezTo>
                    <a:pt x="742061" y="987552"/>
                    <a:pt x="783209" y="561721"/>
                    <a:pt x="862076" y="139446"/>
                  </a:cubicBezTo>
                  <a:cubicBezTo>
                    <a:pt x="863854" y="128651"/>
                    <a:pt x="856742" y="114427"/>
                    <a:pt x="854964" y="103632"/>
                  </a:cubicBezTo>
                  <a:cubicBezTo>
                    <a:pt x="847852" y="112522"/>
                    <a:pt x="835279" y="121539"/>
                    <a:pt x="833501" y="134112"/>
                  </a:cubicBezTo>
                  <a:cubicBezTo>
                    <a:pt x="806577" y="327406"/>
                    <a:pt x="770763" y="522351"/>
                    <a:pt x="756412" y="717423"/>
                  </a:cubicBezTo>
                  <a:cubicBezTo>
                    <a:pt x="742061" y="901700"/>
                    <a:pt x="743839" y="1085977"/>
                    <a:pt x="747395" y="1270381"/>
                  </a:cubicBezTo>
                  <a:cubicBezTo>
                    <a:pt x="750951" y="1443990"/>
                    <a:pt x="781431" y="1613916"/>
                    <a:pt x="828040" y="1782191"/>
                  </a:cubicBezTo>
                  <a:cubicBezTo>
                    <a:pt x="829818" y="1789303"/>
                    <a:pt x="831596" y="1798320"/>
                    <a:pt x="835152" y="1805432"/>
                  </a:cubicBezTo>
                  <a:cubicBezTo>
                    <a:pt x="659511" y="1857375"/>
                    <a:pt x="324358" y="1810766"/>
                    <a:pt x="163068" y="1617599"/>
                  </a:cubicBezTo>
                  <a:cubicBezTo>
                    <a:pt x="206121" y="1630172"/>
                    <a:pt x="243713" y="1644396"/>
                    <a:pt x="283210" y="1651635"/>
                  </a:cubicBezTo>
                  <a:cubicBezTo>
                    <a:pt x="331597" y="1662430"/>
                    <a:pt x="381762" y="1669542"/>
                    <a:pt x="431927" y="1669542"/>
                  </a:cubicBezTo>
                  <a:cubicBezTo>
                    <a:pt x="494665" y="1671320"/>
                    <a:pt x="548386" y="1644523"/>
                    <a:pt x="580644" y="1589024"/>
                  </a:cubicBezTo>
                  <a:cubicBezTo>
                    <a:pt x="620014" y="1524635"/>
                    <a:pt x="585978" y="1458341"/>
                    <a:pt x="510794" y="1456563"/>
                  </a:cubicBezTo>
                  <a:cubicBezTo>
                    <a:pt x="483870" y="1454785"/>
                    <a:pt x="453390" y="1458341"/>
                    <a:pt x="426593" y="1465453"/>
                  </a:cubicBezTo>
                  <a:cubicBezTo>
                    <a:pt x="306451" y="1494028"/>
                    <a:pt x="189992" y="1479804"/>
                    <a:pt x="77089" y="1427861"/>
                  </a:cubicBezTo>
                  <a:cubicBezTo>
                    <a:pt x="66294" y="1422527"/>
                    <a:pt x="53848" y="1411732"/>
                    <a:pt x="50165" y="1399286"/>
                  </a:cubicBezTo>
                  <a:cubicBezTo>
                    <a:pt x="0" y="1234694"/>
                    <a:pt x="3556" y="1070102"/>
                    <a:pt x="46609" y="905383"/>
                  </a:cubicBezTo>
                  <a:cubicBezTo>
                    <a:pt x="46609" y="903605"/>
                    <a:pt x="50165" y="903605"/>
                    <a:pt x="55626" y="900049"/>
                  </a:cubicBezTo>
                  <a:close/>
                  <a:moveTo>
                    <a:pt x="1002030" y="1379601"/>
                  </a:moveTo>
                  <a:cubicBezTo>
                    <a:pt x="1064768" y="1377823"/>
                    <a:pt x="1116711" y="1354582"/>
                    <a:pt x="1154430" y="1306195"/>
                  </a:cubicBezTo>
                  <a:cubicBezTo>
                    <a:pt x="1193800" y="1256030"/>
                    <a:pt x="1174115" y="1200658"/>
                    <a:pt x="1109599" y="1189863"/>
                  </a:cubicBezTo>
                  <a:cubicBezTo>
                    <a:pt x="1048639" y="1179068"/>
                    <a:pt x="994918" y="1202436"/>
                    <a:pt x="948309" y="1240028"/>
                  </a:cubicBezTo>
                  <a:cubicBezTo>
                    <a:pt x="914273" y="1268603"/>
                    <a:pt x="899922" y="1309751"/>
                    <a:pt x="914273" y="1338453"/>
                  </a:cubicBezTo>
                  <a:cubicBezTo>
                    <a:pt x="932180" y="1372489"/>
                    <a:pt x="966216" y="1379601"/>
                    <a:pt x="1002157" y="1379601"/>
                  </a:cubicBezTo>
                  <a:close/>
                  <a:moveTo>
                    <a:pt x="553847" y="758698"/>
                  </a:moveTo>
                  <a:cubicBezTo>
                    <a:pt x="543052" y="765810"/>
                    <a:pt x="516255" y="773049"/>
                    <a:pt x="509016" y="790956"/>
                  </a:cubicBezTo>
                  <a:cubicBezTo>
                    <a:pt x="501904" y="810641"/>
                    <a:pt x="505460" y="841121"/>
                    <a:pt x="518033" y="858901"/>
                  </a:cubicBezTo>
                  <a:cubicBezTo>
                    <a:pt x="541274" y="900049"/>
                    <a:pt x="584327" y="916178"/>
                    <a:pt x="629158" y="916178"/>
                  </a:cubicBezTo>
                  <a:cubicBezTo>
                    <a:pt x="686562" y="916178"/>
                    <a:pt x="711581" y="866013"/>
                    <a:pt x="679323" y="819531"/>
                  </a:cubicBezTo>
                  <a:cubicBezTo>
                    <a:pt x="652399" y="780161"/>
                    <a:pt x="613029" y="762254"/>
                    <a:pt x="553847" y="758698"/>
                  </a:cubicBezTo>
                  <a:close/>
                  <a:moveTo>
                    <a:pt x="944626" y="896493"/>
                  </a:moveTo>
                  <a:cubicBezTo>
                    <a:pt x="1007364" y="889381"/>
                    <a:pt x="1048639" y="867918"/>
                    <a:pt x="1073658" y="824865"/>
                  </a:cubicBezTo>
                  <a:cubicBezTo>
                    <a:pt x="1100582" y="780161"/>
                    <a:pt x="1075436" y="737235"/>
                    <a:pt x="1025271" y="737235"/>
                  </a:cubicBezTo>
                  <a:cubicBezTo>
                    <a:pt x="973328" y="739013"/>
                    <a:pt x="930275" y="760476"/>
                    <a:pt x="905129" y="805180"/>
                  </a:cubicBezTo>
                  <a:cubicBezTo>
                    <a:pt x="896112" y="821309"/>
                    <a:pt x="892556" y="849884"/>
                    <a:pt x="899795" y="866013"/>
                  </a:cubicBezTo>
                  <a:cubicBezTo>
                    <a:pt x="908812" y="883920"/>
                    <a:pt x="933831" y="891032"/>
                    <a:pt x="944626" y="896493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6603207" y="4874420"/>
            <a:ext cx="945357" cy="1033462"/>
            <a:chOff x="0" y="0"/>
            <a:chExt cx="1260476" cy="1377950"/>
          </a:xfrm>
        </p:grpSpPr>
        <p:sp>
          <p:nvSpPr>
            <p:cNvPr id="6" name="Freeform 6"/>
            <p:cNvSpPr/>
            <p:nvPr/>
          </p:nvSpPr>
          <p:spPr>
            <a:xfrm>
              <a:off x="0" y="-381"/>
              <a:ext cx="1260348" cy="1378331"/>
            </a:xfrm>
            <a:custGeom>
              <a:avLst/>
              <a:gdLst/>
              <a:ahLst/>
              <a:cxnLst/>
              <a:rect l="l" t="t" r="r" b="b"/>
              <a:pathLst>
                <a:path w="1260348" h="1378331">
                  <a:moveTo>
                    <a:pt x="1197737" y="333248"/>
                  </a:moveTo>
                  <a:cubicBezTo>
                    <a:pt x="1224661" y="374396"/>
                    <a:pt x="1213866" y="411988"/>
                    <a:pt x="1179830" y="451358"/>
                  </a:cubicBezTo>
                  <a:cubicBezTo>
                    <a:pt x="1118870" y="519303"/>
                    <a:pt x="1047115" y="571246"/>
                    <a:pt x="959231" y="598043"/>
                  </a:cubicBezTo>
                  <a:cubicBezTo>
                    <a:pt x="914400" y="612394"/>
                    <a:pt x="887476" y="649986"/>
                    <a:pt x="889254" y="692912"/>
                  </a:cubicBezTo>
                  <a:cubicBezTo>
                    <a:pt x="891032" y="735838"/>
                    <a:pt x="923290" y="775208"/>
                    <a:pt x="966343" y="780542"/>
                  </a:cubicBezTo>
                  <a:cubicBezTo>
                    <a:pt x="986028" y="784098"/>
                    <a:pt x="1009396" y="780542"/>
                    <a:pt x="1029081" y="773430"/>
                  </a:cubicBezTo>
                  <a:cubicBezTo>
                    <a:pt x="1116965" y="742950"/>
                    <a:pt x="1188720" y="687578"/>
                    <a:pt x="1255014" y="607060"/>
                  </a:cubicBezTo>
                  <a:cubicBezTo>
                    <a:pt x="1258570" y="653542"/>
                    <a:pt x="1260348" y="691134"/>
                    <a:pt x="1260348" y="728726"/>
                  </a:cubicBezTo>
                  <a:cubicBezTo>
                    <a:pt x="1260348" y="737616"/>
                    <a:pt x="1253236" y="748411"/>
                    <a:pt x="1245997" y="755523"/>
                  </a:cubicBezTo>
                  <a:cubicBezTo>
                    <a:pt x="1143762" y="861060"/>
                    <a:pt x="1018286" y="923798"/>
                    <a:pt x="869442" y="941578"/>
                  </a:cubicBezTo>
                  <a:cubicBezTo>
                    <a:pt x="855091" y="943356"/>
                    <a:pt x="840740" y="943356"/>
                    <a:pt x="826389" y="945134"/>
                  </a:cubicBezTo>
                  <a:cubicBezTo>
                    <a:pt x="776224" y="955929"/>
                    <a:pt x="745744" y="997077"/>
                    <a:pt x="752856" y="1047115"/>
                  </a:cubicBezTo>
                  <a:cubicBezTo>
                    <a:pt x="758190" y="1091819"/>
                    <a:pt x="795909" y="1124077"/>
                    <a:pt x="844296" y="1122299"/>
                  </a:cubicBezTo>
                  <a:cubicBezTo>
                    <a:pt x="964438" y="1118743"/>
                    <a:pt x="1075563" y="1088263"/>
                    <a:pt x="1179576" y="1027430"/>
                  </a:cubicBezTo>
                  <a:cubicBezTo>
                    <a:pt x="1192149" y="1020318"/>
                    <a:pt x="1206500" y="1011301"/>
                    <a:pt x="1227963" y="998855"/>
                  </a:cubicBezTo>
                  <a:cubicBezTo>
                    <a:pt x="1192149" y="1111631"/>
                    <a:pt x="1138301" y="1206500"/>
                    <a:pt x="1048639" y="1270889"/>
                  </a:cubicBezTo>
                  <a:cubicBezTo>
                    <a:pt x="1025271" y="1288796"/>
                    <a:pt x="978662" y="1281684"/>
                    <a:pt x="944626" y="1272667"/>
                  </a:cubicBezTo>
                  <a:cubicBezTo>
                    <a:pt x="894461" y="1258316"/>
                    <a:pt x="846074" y="1235075"/>
                    <a:pt x="799338" y="1210056"/>
                  </a:cubicBezTo>
                  <a:cubicBezTo>
                    <a:pt x="761746" y="1190371"/>
                    <a:pt x="731266" y="1190371"/>
                    <a:pt x="706120" y="1218946"/>
                  </a:cubicBezTo>
                  <a:cubicBezTo>
                    <a:pt x="680974" y="1245743"/>
                    <a:pt x="680974" y="1281557"/>
                    <a:pt x="707898" y="1312037"/>
                  </a:cubicBezTo>
                  <a:cubicBezTo>
                    <a:pt x="720471" y="1324610"/>
                    <a:pt x="734822" y="1335278"/>
                    <a:pt x="749173" y="1346073"/>
                  </a:cubicBezTo>
                  <a:cubicBezTo>
                    <a:pt x="761746" y="1356868"/>
                    <a:pt x="776097" y="1363980"/>
                    <a:pt x="797560" y="1378331"/>
                  </a:cubicBezTo>
                  <a:cubicBezTo>
                    <a:pt x="736600" y="1378331"/>
                    <a:pt x="688213" y="1363980"/>
                    <a:pt x="643382" y="1340739"/>
                  </a:cubicBezTo>
                  <a:cubicBezTo>
                    <a:pt x="577088" y="1306703"/>
                    <a:pt x="521462" y="1258443"/>
                    <a:pt x="471297" y="1202944"/>
                  </a:cubicBezTo>
                  <a:cubicBezTo>
                    <a:pt x="456946" y="1185037"/>
                    <a:pt x="453390" y="1168908"/>
                    <a:pt x="458724" y="1147445"/>
                  </a:cubicBezTo>
                  <a:cubicBezTo>
                    <a:pt x="508889" y="977392"/>
                    <a:pt x="577088" y="814578"/>
                    <a:pt x="657733" y="658876"/>
                  </a:cubicBezTo>
                  <a:cubicBezTo>
                    <a:pt x="749173" y="478155"/>
                    <a:pt x="856742" y="304546"/>
                    <a:pt x="975106" y="141732"/>
                  </a:cubicBezTo>
                  <a:cubicBezTo>
                    <a:pt x="982218" y="132842"/>
                    <a:pt x="980440" y="116713"/>
                    <a:pt x="982218" y="104140"/>
                  </a:cubicBezTo>
                  <a:cubicBezTo>
                    <a:pt x="971423" y="111252"/>
                    <a:pt x="957072" y="113030"/>
                    <a:pt x="951738" y="122047"/>
                  </a:cubicBezTo>
                  <a:cubicBezTo>
                    <a:pt x="726186" y="435229"/>
                    <a:pt x="539750" y="766318"/>
                    <a:pt x="430276" y="1138555"/>
                  </a:cubicBezTo>
                  <a:cubicBezTo>
                    <a:pt x="426720" y="1147445"/>
                    <a:pt x="412369" y="1161796"/>
                    <a:pt x="403352" y="1161796"/>
                  </a:cubicBezTo>
                  <a:cubicBezTo>
                    <a:pt x="204343" y="1151001"/>
                    <a:pt x="44831" y="1049020"/>
                    <a:pt x="0" y="823595"/>
                  </a:cubicBezTo>
                  <a:cubicBezTo>
                    <a:pt x="0" y="818261"/>
                    <a:pt x="1778" y="812800"/>
                    <a:pt x="1778" y="809244"/>
                  </a:cubicBezTo>
                  <a:cubicBezTo>
                    <a:pt x="53721" y="828929"/>
                    <a:pt x="105791" y="848614"/>
                    <a:pt x="159512" y="864743"/>
                  </a:cubicBezTo>
                  <a:cubicBezTo>
                    <a:pt x="177419" y="871855"/>
                    <a:pt x="197104" y="871855"/>
                    <a:pt x="216916" y="871855"/>
                  </a:cubicBezTo>
                  <a:cubicBezTo>
                    <a:pt x="256413" y="871855"/>
                    <a:pt x="284988" y="852170"/>
                    <a:pt x="292227" y="819912"/>
                  </a:cubicBezTo>
                  <a:cubicBezTo>
                    <a:pt x="303022" y="782320"/>
                    <a:pt x="288671" y="751967"/>
                    <a:pt x="250952" y="730377"/>
                  </a:cubicBezTo>
                  <a:cubicBezTo>
                    <a:pt x="177419" y="691007"/>
                    <a:pt x="112903" y="639064"/>
                    <a:pt x="59055" y="578231"/>
                  </a:cubicBezTo>
                  <a:cubicBezTo>
                    <a:pt x="51943" y="569341"/>
                    <a:pt x="46482" y="553212"/>
                    <a:pt x="50038" y="544195"/>
                  </a:cubicBezTo>
                  <a:cubicBezTo>
                    <a:pt x="75184" y="476250"/>
                    <a:pt x="193421" y="340233"/>
                    <a:pt x="263398" y="297180"/>
                  </a:cubicBezTo>
                  <a:cubicBezTo>
                    <a:pt x="272415" y="404495"/>
                    <a:pt x="310007" y="501142"/>
                    <a:pt x="365633" y="590677"/>
                  </a:cubicBezTo>
                  <a:cubicBezTo>
                    <a:pt x="392557" y="631825"/>
                    <a:pt x="437388" y="647954"/>
                    <a:pt x="480441" y="637159"/>
                  </a:cubicBezTo>
                  <a:cubicBezTo>
                    <a:pt x="527050" y="622808"/>
                    <a:pt x="561086" y="585216"/>
                    <a:pt x="561086" y="538734"/>
                  </a:cubicBezTo>
                  <a:cubicBezTo>
                    <a:pt x="561086" y="519049"/>
                    <a:pt x="553974" y="499364"/>
                    <a:pt x="546735" y="479679"/>
                  </a:cubicBezTo>
                  <a:cubicBezTo>
                    <a:pt x="509143" y="386588"/>
                    <a:pt x="478663" y="291719"/>
                    <a:pt x="476758" y="189738"/>
                  </a:cubicBezTo>
                  <a:cubicBezTo>
                    <a:pt x="476758" y="164719"/>
                    <a:pt x="482092" y="148590"/>
                    <a:pt x="509016" y="139573"/>
                  </a:cubicBezTo>
                  <a:cubicBezTo>
                    <a:pt x="534162" y="130683"/>
                    <a:pt x="559181" y="118110"/>
                    <a:pt x="587883" y="103759"/>
                  </a:cubicBezTo>
                  <a:cubicBezTo>
                    <a:pt x="589661" y="128778"/>
                    <a:pt x="591439" y="150241"/>
                    <a:pt x="594995" y="169926"/>
                  </a:cubicBezTo>
                  <a:cubicBezTo>
                    <a:pt x="598551" y="200406"/>
                    <a:pt x="604012" y="228981"/>
                    <a:pt x="612902" y="257556"/>
                  </a:cubicBezTo>
                  <a:cubicBezTo>
                    <a:pt x="627253" y="304038"/>
                    <a:pt x="666750" y="323723"/>
                    <a:pt x="706120" y="309499"/>
                  </a:cubicBezTo>
                  <a:cubicBezTo>
                    <a:pt x="743712" y="296926"/>
                    <a:pt x="758063" y="255778"/>
                    <a:pt x="747395" y="212852"/>
                  </a:cubicBezTo>
                  <a:cubicBezTo>
                    <a:pt x="736600" y="171704"/>
                    <a:pt x="731266" y="128778"/>
                    <a:pt x="722249" y="85852"/>
                  </a:cubicBezTo>
                  <a:cubicBezTo>
                    <a:pt x="718693" y="64389"/>
                    <a:pt x="727583" y="53594"/>
                    <a:pt x="749173" y="50038"/>
                  </a:cubicBezTo>
                  <a:cubicBezTo>
                    <a:pt x="851408" y="33909"/>
                    <a:pt x="951738" y="16002"/>
                    <a:pt x="1053973" y="1778"/>
                  </a:cubicBezTo>
                  <a:cubicBezTo>
                    <a:pt x="1061085" y="0"/>
                    <a:pt x="1077341" y="10668"/>
                    <a:pt x="1082675" y="19685"/>
                  </a:cubicBezTo>
                  <a:cubicBezTo>
                    <a:pt x="1102360" y="60833"/>
                    <a:pt x="1120267" y="103759"/>
                    <a:pt x="1136523" y="146685"/>
                  </a:cubicBezTo>
                  <a:cubicBezTo>
                    <a:pt x="1140079" y="159258"/>
                    <a:pt x="1138301" y="177165"/>
                    <a:pt x="1131189" y="186055"/>
                  </a:cubicBezTo>
                  <a:cubicBezTo>
                    <a:pt x="1098931" y="239776"/>
                    <a:pt x="1063117" y="291592"/>
                    <a:pt x="1003935" y="323850"/>
                  </a:cubicBezTo>
                  <a:cubicBezTo>
                    <a:pt x="968121" y="343535"/>
                    <a:pt x="959104" y="381127"/>
                    <a:pt x="980567" y="415163"/>
                  </a:cubicBezTo>
                  <a:cubicBezTo>
                    <a:pt x="1000252" y="447421"/>
                    <a:pt x="1037971" y="458089"/>
                    <a:pt x="1070229" y="434848"/>
                  </a:cubicBezTo>
                  <a:cubicBezTo>
                    <a:pt x="1115060" y="404368"/>
                    <a:pt x="1154557" y="366903"/>
                    <a:pt x="1197483" y="332867"/>
                  </a:cubicBezTo>
                  <a:close/>
                  <a:moveTo>
                    <a:pt x="342519" y="734060"/>
                  </a:moveTo>
                  <a:cubicBezTo>
                    <a:pt x="349631" y="780542"/>
                    <a:pt x="376555" y="828929"/>
                    <a:pt x="428625" y="859282"/>
                  </a:cubicBezTo>
                  <a:cubicBezTo>
                    <a:pt x="469900" y="882523"/>
                    <a:pt x="511048" y="855726"/>
                    <a:pt x="507492" y="809117"/>
                  </a:cubicBezTo>
                  <a:cubicBezTo>
                    <a:pt x="502158" y="751840"/>
                    <a:pt x="475234" y="703580"/>
                    <a:pt x="423164" y="674878"/>
                  </a:cubicBezTo>
                  <a:cubicBezTo>
                    <a:pt x="378333" y="648081"/>
                    <a:pt x="342519" y="671322"/>
                    <a:pt x="342519" y="733933"/>
                  </a:cubicBezTo>
                  <a:close/>
                  <a:moveTo>
                    <a:pt x="889381" y="558673"/>
                  </a:moveTo>
                  <a:cubicBezTo>
                    <a:pt x="903732" y="553339"/>
                    <a:pt x="926973" y="547878"/>
                    <a:pt x="946785" y="535432"/>
                  </a:cubicBezTo>
                  <a:cubicBezTo>
                    <a:pt x="982599" y="512191"/>
                    <a:pt x="977265" y="469265"/>
                    <a:pt x="939673" y="451358"/>
                  </a:cubicBezTo>
                  <a:cubicBezTo>
                    <a:pt x="902081" y="435229"/>
                    <a:pt x="866140" y="440563"/>
                    <a:pt x="835660" y="463931"/>
                  </a:cubicBezTo>
                  <a:cubicBezTo>
                    <a:pt x="821309" y="472821"/>
                    <a:pt x="806958" y="497967"/>
                    <a:pt x="810514" y="512191"/>
                  </a:cubicBezTo>
                  <a:cubicBezTo>
                    <a:pt x="812292" y="526542"/>
                    <a:pt x="833882" y="540766"/>
                    <a:pt x="850011" y="551561"/>
                  </a:cubicBezTo>
                  <a:cubicBezTo>
                    <a:pt x="857123" y="556895"/>
                    <a:pt x="869696" y="555117"/>
                    <a:pt x="889508" y="558673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4379120" y="2605088"/>
            <a:ext cx="623888" cy="721520"/>
            <a:chOff x="0" y="0"/>
            <a:chExt cx="831850" cy="96202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33628" cy="962025"/>
            </a:xfrm>
            <a:custGeom>
              <a:avLst/>
              <a:gdLst/>
              <a:ahLst/>
              <a:cxnLst/>
              <a:rect l="l" t="t" r="r" b="b"/>
              <a:pathLst>
                <a:path w="833628" h="962025">
                  <a:moveTo>
                    <a:pt x="516763" y="55499"/>
                  </a:moveTo>
                  <a:cubicBezTo>
                    <a:pt x="540131" y="64516"/>
                    <a:pt x="565404" y="69850"/>
                    <a:pt x="588772" y="82423"/>
                  </a:cubicBezTo>
                  <a:cubicBezTo>
                    <a:pt x="597789" y="87757"/>
                    <a:pt x="605028" y="109347"/>
                    <a:pt x="603123" y="121793"/>
                  </a:cubicBezTo>
                  <a:cubicBezTo>
                    <a:pt x="592328" y="195199"/>
                    <a:pt x="579755" y="268732"/>
                    <a:pt x="563499" y="340360"/>
                  </a:cubicBezTo>
                  <a:cubicBezTo>
                    <a:pt x="556260" y="370840"/>
                    <a:pt x="550926" y="401320"/>
                    <a:pt x="568960" y="429895"/>
                  </a:cubicBezTo>
                  <a:cubicBezTo>
                    <a:pt x="605028" y="487172"/>
                    <a:pt x="686054" y="487172"/>
                    <a:pt x="720217" y="426339"/>
                  </a:cubicBezTo>
                  <a:cubicBezTo>
                    <a:pt x="756285" y="361823"/>
                    <a:pt x="779653" y="291973"/>
                    <a:pt x="783209" y="216789"/>
                  </a:cubicBezTo>
                  <a:cubicBezTo>
                    <a:pt x="784987" y="207772"/>
                    <a:pt x="784987" y="200660"/>
                    <a:pt x="786765" y="189865"/>
                  </a:cubicBezTo>
                  <a:cubicBezTo>
                    <a:pt x="817372" y="204216"/>
                    <a:pt x="833628" y="220345"/>
                    <a:pt x="833628" y="256159"/>
                  </a:cubicBezTo>
                  <a:cubicBezTo>
                    <a:pt x="831850" y="474726"/>
                    <a:pt x="831850" y="691515"/>
                    <a:pt x="831850" y="910082"/>
                  </a:cubicBezTo>
                  <a:cubicBezTo>
                    <a:pt x="831850" y="926211"/>
                    <a:pt x="831850" y="940562"/>
                    <a:pt x="831850" y="960247"/>
                  </a:cubicBezTo>
                  <a:cubicBezTo>
                    <a:pt x="817499" y="960247"/>
                    <a:pt x="804799" y="962025"/>
                    <a:pt x="794004" y="962025"/>
                  </a:cubicBezTo>
                  <a:cubicBezTo>
                    <a:pt x="592328" y="962025"/>
                    <a:pt x="390652" y="962025"/>
                    <a:pt x="188976" y="960247"/>
                  </a:cubicBezTo>
                  <a:cubicBezTo>
                    <a:pt x="172720" y="960247"/>
                    <a:pt x="152908" y="953135"/>
                    <a:pt x="144018" y="940562"/>
                  </a:cubicBezTo>
                  <a:cubicBezTo>
                    <a:pt x="113411" y="902970"/>
                    <a:pt x="88138" y="861695"/>
                    <a:pt x="66548" y="815213"/>
                  </a:cubicBezTo>
                  <a:cubicBezTo>
                    <a:pt x="104394" y="829564"/>
                    <a:pt x="140335" y="847471"/>
                    <a:pt x="178181" y="856361"/>
                  </a:cubicBezTo>
                  <a:cubicBezTo>
                    <a:pt x="237617" y="868934"/>
                    <a:pt x="298831" y="876046"/>
                    <a:pt x="360045" y="881380"/>
                  </a:cubicBezTo>
                  <a:cubicBezTo>
                    <a:pt x="408686" y="883158"/>
                    <a:pt x="441071" y="850900"/>
                    <a:pt x="441071" y="804291"/>
                  </a:cubicBezTo>
                  <a:cubicBezTo>
                    <a:pt x="441071" y="761238"/>
                    <a:pt x="408686" y="730885"/>
                    <a:pt x="358267" y="730885"/>
                  </a:cubicBezTo>
                  <a:cubicBezTo>
                    <a:pt x="253873" y="730885"/>
                    <a:pt x="162052" y="698627"/>
                    <a:pt x="73787" y="644906"/>
                  </a:cubicBezTo>
                  <a:cubicBezTo>
                    <a:pt x="19812" y="610870"/>
                    <a:pt x="0" y="569722"/>
                    <a:pt x="16256" y="506984"/>
                  </a:cubicBezTo>
                  <a:cubicBezTo>
                    <a:pt x="23495" y="514096"/>
                    <a:pt x="30607" y="521335"/>
                    <a:pt x="39624" y="524891"/>
                  </a:cubicBezTo>
                  <a:cubicBezTo>
                    <a:pt x="90043" y="553593"/>
                    <a:pt x="138684" y="587629"/>
                    <a:pt x="192659" y="609092"/>
                  </a:cubicBezTo>
                  <a:cubicBezTo>
                    <a:pt x="246634" y="632333"/>
                    <a:pt x="293497" y="609092"/>
                    <a:pt x="307848" y="558927"/>
                  </a:cubicBezTo>
                  <a:cubicBezTo>
                    <a:pt x="320421" y="514096"/>
                    <a:pt x="291592" y="472948"/>
                    <a:pt x="234061" y="458597"/>
                  </a:cubicBezTo>
                  <a:cubicBezTo>
                    <a:pt x="167386" y="444246"/>
                    <a:pt x="111633" y="408432"/>
                    <a:pt x="62992" y="360045"/>
                  </a:cubicBezTo>
                  <a:cubicBezTo>
                    <a:pt x="28829" y="326009"/>
                    <a:pt x="28829" y="326009"/>
                    <a:pt x="39624" y="272288"/>
                  </a:cubicBezTo>
                  <a:cubicBezTo>
                    <a:pt x="61214" y="288417"/>
                    <a:pt x="79248" y="304546"/>
                    <a:pt x="99060" y="320675"/>
                  </a:cubicBezTo>
                  <a:cubicBezTo>
                    <a:pt x="113411" y="329692"/>
                    <a:pt x="127889" y="338582"/>
                    <a:pt x="142240" y="345694"/>
                  </a:cubicBezTo>
                  <a:cubicBezTo>
                    <a:pt x="174625" y="361823"/>
                    <a:pt x="205232" y="351028"/>
                    <a:pt x="219710" y="322453"/>
                  </a:cubicBezTo>
                  <a:cubicBezTo>
                    <a:pt x="234061" y="295529"/>
                    <a:pt x="221488" y="266954"/>
                    <a:pt x="194564" y="247269"/>
                  </a:cubicBezTo>
                  <a:cubicBezTo>
                    <a:pt x="156718" y="218567"/>
                    <a:pt x="122555" y="184531"/>
                    <a:pt x="88392" y="152273"/>
                  </a:cubicBezTo>
                  <a:cubicBezTo>
                    <a:pt x="81153" y="145161"/>
                    <a:pt x="77597" y="127254"/>
                    <a:pt x="79375" y="116459"/>
                  </a:cubicBezTo>
                  <a:cubicBezTo>
                    <a:pt x="88392" y="82423"/>
                    <a:pt x="100965" y="48387"/>
                    <a:pt x="113538" y="16129"/>
                  </a:cubicBezTo>
                  <a:cubicBezTo>
                    <a:pt x="115189" y="9017"/>
                    <a:pt x="127889" y="0"/>
                    <a:pt x="136779" y="0"/>
                  </a:cubicBezTo>
                  <a:cubicBezTo>
                    <a:pt x="216027" y="5334"/>
                    <a:pt x="295275" y="14351"/>
                    <a:pt x="376301" y="19685"/>
                  </a:cubicBezTo>
                  <a:cubicBezTo>
                    <a:pt x="397891" y="21463"/>
                    <a:pt x="401447" y="34036"/>
                    <a:pt x="399669" y="51943"/>
                  </a:cubicBezTo>
                  <a:cubicBezTo>
                    <a:pt x="396113" y="84201"/>
                    <a:pt x="392430" y="118237"/>
                    <a:pt x="387096" y="150495"/>
                  </a:cubicBezTo>
                  <a:cubicBezTo>
                    <a:pt x="379857" y="189865"/>
                    <a:pt x="399669" y="218567"/>
                    <a:pt x="433959" y="225679"/>
                  </a:cubicBezTo>
                  <a:cubicBezTo>
                    <a:pt x="464566" y="231013"/>
                    <a:pt x="496951" y="211328"/>
                    <a:pt x="502412" y="177292"/>
                  </a:cubicBezTo>
                  <a:cubicBezTo>
                    <a:pt x="511429" y="137922"/>
                    <a:pt x="513207" y="98425"/>
                    <a:pt x="516763" y="55499"/>
                  </a:cubicBezTo>
                  <a:close/>
                  <a:moveTo>
                    <a:pt x="819277" y="634238"/>
                  </a:moveTo>
                  <a:cubicBezTo>
                    <a:pt x="806704" y="603758"/>
                    <a:pt x="799465" y="573278"/>
                    <a:pt x="781431" y="546481"/>
                  </a:cubicBezTo>
                  <a:cubicBezTo>
                    <a:pt x="754380" y="503428"/>
                    <a:pt x="707644" y="505333"/>
                    <a:pt x="680593" y="548259"/>
                  </a:cubicBezTo>
                  <a:cubicBezTo>
                    <a:pt x="664337" y="571500"/>
                    <a:pt x="655447" y="600202"/>
                    <a:pt x="649986" y="627126"/>
                  </a:cubicBezTo>
                  <a:cubicBezTo>
                    <a:pt x="640969" y="682625"/>
                    <a:pt x="680593" y="740029"/>
                    <a:pt x="727456" y="741807"/>
                  </a:cubicBezTo>
                  <a:cubicBezTo>
                    <a:pt x="772414" y="743585"/>
                    <a:pt x="813943" y="693420"/>
                    <a:pt x="819277" y="634365"/>
                  </a:cubicBezTo>
                  <a:close/>
                  <a:moveTo>
                    <a:pt x="471805" y="401320"/>
                  </a:moveTo>
                  <a:cubicBezTo>
                    <a:pt x="505968" y="401320"/>
                    <a:pt x="538480" y="363728"/>
                    <a:pt x="538480" y="326136"/>
                  </a:cubicBezTo>
                  <a:cubicBezTo>
                    <a:pt x="538480" y="293878"/>
                    <a:pt x="515112" y="266954"/>
                    <a:pt x="486283" y="266954"/>
                  </a:cubicBezTo>
                  <a:cubicBezTo>
                    <a:pt x="453898" y="266954"/>
                    <a:pt x="421513" y="304546"/>
                    <a:pt x="421513" y="344043"/>
                  </a:cubicBezTo>
                  <a:cubicBezTo>
                    <a:pt x="421513" y="376301"/>
                    <a:pt x="443103" y="401320"/>
                    <a:pt x="471932" y="40132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9" name="Group 9"/>
          <p:cNvGrpSpPr/>
          <p:nvPr/>
        </p:nvGrpSpPr>
        <p:grpSpPr>
          <a:xfrm>
            <a:off x="6165057" y="4419600"/>
            <a:ext cx="647700" cy="733425"/>
            <a:chOff x="0" y="0"/>
            <a:chExt cx="863600" cy="9779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65378" cy="977900"/>
            </a:xfrm>
            <a:custGeom>
              <a:avLst/>
              <a:gdLst/>
              <a:ahLst/>
              <a:cxnLst/>
              <a:rect l="l" t="t" r="r" b="b"/>
              <a:pathLst>
                <a:path w="865378" h="977900">
                  <a:moveTo>
                    <a:pt x="26924" y="722249"/>
                  </a:moveTo>
                  <a:cubicBezTo>
                    <a:pt x="102235" y="768731"/>
                    <a:pt x="177419" y="799084"/>
                    <a:pt x="261620" y="806323"/>
                  </a:cubicBezTo>
                  <a:cubicBezTo>
                    <a:pt x="311785" y="811657"/>
                    <a:pt x="344043" y="791972"/>
                    <a:pt x="349377" y="750951"/>
                  </a:cubicBezTo>
                  <a:cubicBezTo>
                    <a:pt x="356489" y="708025"/>
                    <a:pt x="331470" y="679450"/>
                    <a:pt x="277749" y="674116"/>
                  </a:cubicBezTo>
                  <a:cubicBezTo>
                    <a:pt x="184531" y="661543"/>
                    <a:pt x="105791" y="622300"/>
                    <a:pt x="35814" y="561467"/>
                  </a:cubicBezTo>
                  <a:cubicBezTo>
                    <a:pt x="0" y="529209"/>
                    <a:pt x="0" y="495173"/>
                    <a:pt x="9017" y="461264"/>
                  </a:cubicBezTo>
                  <a:cubicBezTo>
                    <a:pt x="55626" y="493395"/>
                    <a:pt x="102235" y="529209"/>
                    <a:pt x="152400" y="557784"/>
                  </a:cubicBezTo>
                  <a:cubicBezTo>
                    <a:pt x="195453" y="582803"/>
                    <a:pt x="240157" y="564896"/>
                    <a:pt x="256286" y="525653"/>
                  </a:cubicBezTo>
                  <a:cubicBezTo>
                    <a:pt x="274193" y="484505"/>
                    <a:pt x="256286" y="445262"/>
                    <a:pt x="206121" y="427355"/>
                  </a:cubicBezTo>
                  <a:cubicBezTo>
                    <a:pt x="145161" y="405892"/>
                    <a:pt x="100457" y="366522"/>
                    <a:pt x="60960" y="316484"/>
                  </a:cubicBezTo>
                  <a:cubicBezTo>
                    <a:pt x="44831" y="296799"/>
                    <a:pt x="39497" y="278892"/>
                    <a:pt x="55626" y="255651"/>
                  </a:cubicBezTo>
                  <a:cubicBezTo>
                    <a:pt x="78867" y="277114"/>
                    <a:pt x="102235" y="300355"/>
                    <a:pt x="129032" y="318262"/>
                  </a:cubicBezTo>
                  <a:cubicBezTo>
                    <a:pt x="157734" y="341503"/>
                    <a:pt x="189992" y="336169"/>
                    <a:pt x="206121" y="309372"/>
                  </a:cubicBezTo>
                  <a:cubicBezTo>
                    <a:pt x="222250" y="282575"/>
                    <a:pt x="211455" y="259334"/>
                    <a:pt x="184658" y="236093"/>
                  </a:cubicBezTo>
                  <a:cubicBezTo>
                    <a:pt x="155956" y="209296"/>
                    <a:pt x="130937" y="178943"/>
                    <a:pt x="109347" y="146685"/>
                  </a:cubicBezTo>
                  <a:cubicBezTo>
                    <a:pt x="102235" y="136017"/>
                    <a:pt x="107569" y="112776"/>
                    <a:pt x="112903" y="98425"/>
                  </a:cubicBezTo>
                  <a:cubicBezTo>
                    <a:pt x="159512" y="0"/>
                    <a:pt x="132588" y="19685"/>
                    <a:pt x="234696" y="32131"/>
                  </a:cubicBezTo>
                  <a:cubicBezTo>
                    <a:pt x="274066" y="37465"/>
                    <a:pt x="313563" y="51816"/>
                    <a:pt x="352933" y="58928"/>
                  </a:cubicBezTo>
                  <a:cubicBezTo>
                    <a:pt x="383413" y="64262"/>
                    <a:pt x="388747" y="80391"/>
                    <a:pt x="381635" y="107188"/>
                  </a:cubicBezTo>
                  <a:cubicBezTo>
                    <a:pt x="374523" y="126873"/>
                    <a:pt x="370840" y="148336"/>
                    <a:pt x="363728" y="168021"/>
                  </a:cubicBezTo>
                  <a:cubicBezTo>
                    <a:pt x="352933" y="207391"/>
                    <a:pt x="365506" y="235966"/>
                    <a:pt x="397764" y="246634"/>
                  </a:cubicBezTo>
                  <a:cubicBezTo>
                    <a:pt x="428244" y="257302"/>
                    <a:pt x="455041" y="241300"/>
                    <a:pt x="467614" y="201930"/>
                  </a:cubicBezTo>
                  <a:cubicBezTo>
                    <a:pt x="476631" y="173355"/>
                    <a:pt x="481965" y="142875"/>
                    <a:pt x="489077" y="112522"/>
                  </a:cubicBezTo>
                  <a:cubicBezTo>
                    <a:pt x="551815" y="130429"/>
                    <a:pt x="560705" y="139319"/>
                    <a:pt x="548259" y="201930"/>
                  </a:cubicBezTo>
                  <a:cubicBezTo>
                    <a:pt x="535686" y="257302"/>
                    <a:pt x="514223" y="311023"/>
                    <a:pt x="494538" y="364617"/>
                  </a:cubicBezTo>
                  <a:cubicBezTo>
                    <a:pt x="478409" y="409321"/>
                    <a:pt x="487426" y="445008"/>
                    <a:pt x="523240" y="468249"/>
                  </a:cubicBezTo>
                  <a:cubicBezTo>
                    <a:pt x="560832" y="493268"/>
                    <a:pt x="609219" y="484378"/>
                    <a:pt x="632587" y="439674"/>
                  </a:cubicBezTo>
                  <a:cubicBezTo>
                    <a:pt x="664845" y="380619"/>
                    <a:pt x="688086" y="319913"/>
                    <a:pt x="716788" y="257302"/>
                  </a:cubicBezTo>
                  <a:cubicBezTo>
                    <a:pt x="765175" y="298450"/>
                    <a:pt x="808228" y="352044"/>
                    <a:pt x="838581" y="416433"/>
                  </a:cubicBezTo>
                  <a:cubicBezTo>
                    <a:pt x="842137" y="423545"/>
                    <a:pt x="836803" y="439674"/>
                    <a:pt x="829564" y="445008"/>
                  </a:cubicBezTo>
                  <a:cubicBezTo>
                    <a:pt x="788416" y="477139"/>
                    <a:pt x="747141" y="509397"/>
                    <a:pt x="702310" y="537972"/>
                  </a:cubicBezTo>
                  <a:cubicBezTo>
                    <a:pt x="675386" y="555879"/>
                    <a:pt x="657479" y="573786"/>
                    <a:pt x="666496" y="607695"/>
                  </a:cubicBezTo>
                  <a:cubicBezTo>
                    <a:pt x="677291" y="639826"/>
                    <a:pt x="704088" y="652399"/>
                    <a:pt x="734568" y="647065"/>
                  </a:cubicBezTo>
                  <a:cubicBezTo>
                    <a:pt x="777621" y="639953"/>
                    <a:pt x="818769" y="627380"/>
                    <a:pt x="865378" y="616712"/>
                  </a:cubicBezTo>
                  <a:cubicBezTo>
                    <a:pt x="858266" y="672084"/>
                    <a:pt x="831342" y="720344"/>
                    <a:pt x="790067" y="759714"/>
                  </a:cubicBezTo>
                  <a:cubicBezTo>
                    <a:pt x="745236" y="804418"/>
                    <a:pt x="687959" y="825881"/>
                    <a:pt x="626999" y="832993"/>
                  </a:cubicBezTo>
                  <a:cubicBezTo>
                    <a:pt x="596519" y="836549"/>
                    <a:pt x="582168" y="829437"/>
                    <a:pt x="571500" y="800862"/>
                  </a:cubicBezTo>
                  <a:cubicBezTo>
                    <a:pt x="481965" y="570230"/>
                    <a:pt x="372618" y="352171"/>
                    <a:pt x="241935" y="144780"/>
                  </a:cubicBezTo>
                  <a:cubicBezTo>
                    <a:pt x="231140" y="130429"/>
                    <a:pt x="229362" y="101854"/>
                    <a:pt x="200787" y="110871"/>
                  </a:cubicBezTo>
                  <a:cubicBezTo>
                    <a:pt x="204343" y="127000"/>
                    <a:pt x="206121" y="144780"/>
                    <a:pt x="215138" y="159131"/>
                  </a:cubicBezTo>
                  <a:cubicBezTo>
                    <a:pt x="344170" y="364744"/>
                    <a:pt x="451612" y="582803"/>
                    <a:pt x="543052" y="808101"/>
                  </a:cubicBezTo>
                  <a:cubicBezTo>
                    <a:pt x="552069" y="829564"/>
                    <a:pt x="553847" y="849249"/>
                    <a:pt x="532257" y="863473"/>
                  </a:cubicBezTo>
                  <a:cubicBezTo>
                    <a:pt x="483870" y="899287"/>
                    <a:pt x="435483" y="933196"/>
                    <a:pt x="387096" y="963549"/>
                  </a:cubicBezTo>
                  <a:cubicBezTo>
                    <a:pt x="374523" y="972439"/>
                    <a:pt x="356616" y="972439"/>
                    <a:pt x="333375" y="977900"/>
                  </a:cubicBezTo>
                  <a:cubicBezTo>
                    <a:pt x="351282" y="959993"/>
                    <a:pt x="363855" y="949325"/>
                    <a:pt x="376428" y="938530"/>
                  </a:cubicBezTo>
                  <a:cubicBezTo>
                    <a:pt x="394335" y="917067"/>
                    <a:pt x="396113" y="892048"/>
                    <a:pt x="378206" y="870585"/>
                  </a:cubicBezTo>
                  <a:cubicBezTo>
                    <a:pt x="358521" y="849122"/>
                    <a:pt x="333375" y="843788"/>
                    <a:pt x="310134" y="859917"/>
                  </a:cubicBezTo>
                  <a:cubicBezTo>
                    <a:pt x="265303" y="888492"/>
                    <a:pt x="218694" y="906399"/>
                    <a:pt x="164973" y="902843"/>
                  </a:cubicBezTo>
                  <a:cubicBezTo>
                    <a:pt x="150622" y="902843"/>
                    <a:pt x="132715" y="895731"/>
                    <a:pt x="121920" y="884936"/>
                  </a:cubicBezTo>
                  <a:cubicBezTo>
                    <a:pt x="77089" y="842010"/>
                    <a:pt x="46609" y="788416"/>
                    <a:pt x="26924" y="722249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6129338" y="2643188"/>
            <a:ext cx="590550" cy="640557"/>
            <a:chOff x="0" y="0"/>
            <a:chExt cx="787400" cy="85407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787400" cy="854075"/>
            </a:xfrm>
            <a:custGeom>
              <a:avLst/>
              <a:gdLst/>
              <a:ahLst/>
              <a:cxnLst/>
              <a:rect l="l" t="t" r="r" b="b"/>
              <a:pathLst>
                <a:path w="787400" h="854075">
                  <a:moveTo>
                    <a:pt x="640715" y="187579"/>
                  </a:moveTo>
                  <a:cubicBezTo>
                    <a:pt x="687197" y="244729"/>
                    <a:pt x="728345" y="292989"/>
                    <a:pt x="773176" y="350139"/>
                  </a:cubicBezTo>
                  <a:cubicBezTo>
                    <a:pt x="726694" y="385826"/>
                    <a:pt x="687324" y="419862"/>
                    <a:pt x="644271" y="448437"/>
                  </a:cubicBezTo>
                  <a:cubicBezTo>
                    <a:pt x="619252" y="466344"/>
                    <a:pt x="599567" y="484124"/>
                    <a:pt x="608457" y="516382"/>
                  </a:cubicBezTo>
                  <a:cubicBezTo>
                    <a:pt x="617347" y="546735"/>
                    <a:pt x="642493" y="559308"/>
                    <a:pt x="681863" y="550291"/>
                  </a:cubicBezTo>
                  <a:cubicBezTo>
                    <a:pt x="717677" y="543179"/>
                    <a:pt x="749808" y="532384"/>
                    <a:pt x="783844" y="521716"/>
                  </a:cubicBezTo>
                  <a:cubicBezTo>
                    <a:pt x="787400" y="557403"/>
                    <a:pt x="758825" y="620014"/>
                    <a:pt x="717677" y="657479"/>
                  </a:cubicBezTo>
                  <a:cubicBezTo>
                    <a:pt x="672973" y="696849"/>
                    <a:pt x="619252" y="718185"/>
                    <a:pt x="558419" y="719963"/>
                  </a:cubicBezTo>
                  <a:cubicBezTo>
                    <a:pt x="549529" y="721741"/>
                    <a:pt x="533400" y="709295"/>
                    <a:pt x="529844" y="700278"/>
                  </a:cubicBezTo>
                  <a:cubicBezTo>
                    <a:pt x="459867" y="482473"/>
                    <a:pt x="345440" y="289433"/>
                    <a:pt x="209423" y="107188"/>
                  </a:cubicBezTo>
                  <a:cubicBezTo>
                    <a:pt x="205867" y="100076"/>
                    <a:pt x="202311" y="92837"/>
                    <a:pt x="196850" y="89281"/>
                  </a:cubicBezTo>
                  <a:cubicBezTo>
                    <a:pt x="189738" y="85725"/>
                    <a:pt x="180721" y="85725"/>
                    <a:pt x="171831" y="83947"/>
                  </a:cubicBezTo>
                  <a:cubicBezTo>
                    <a:pt x="171831" y="92837"/>
                    <a:pt x="170053" y="101854"/>
                    <a:pt x="173609" y="108966"/>
                  </a:cubicBezTo>
                  <a:cubicBezTo>
                    <a:pt x="180721" y="121412"/>
                    <a:pt x="189738" y="132207"/>
                    <a:pt x="198628" y="142875"/>
                  </a:cubicBezTo>
                  <a:cubicBezTo>
                    <a:pt x="323850" y="318008"/>
                    <a:pt x="434848" y="500253"/>
                    <a:pt x="499237" y="707517"/>
                  </a:cubicBezTo>
                  <a:cubicBezTo>
                    <a:pt x="506349" y="730758"/>
                    <a:pt x="502793" y="744982"/>
                    <a:pt x="486664" y="761111"/>
                  </a:cubicBezTo>
                  <a:cubicBezTo>
                    <a:pt x="443738" y="804037"/>
                    <a:pt x="397129" y="841502"/>
                    <a:pt x="336296" y="854075"/>
                  </a:cubicBezTo>
                  <a:cubicBezTo>
                    <a:pt x="334518" y="852297"/>
                    <a:pt x="330962" y="850519"/>
                    <a:pt x="329184" y="846963"/>
                  </a:cubicBezTo>
                  <a:cubicBezTo>
                    <a:pt x="338074" y="839851"/>
                    <a:pt x="348869" y="834517"/>
                    <a:pt x="355981" y="827278"/>
                  </a:cubicBezTo>
                  <a:cubicBezTo>
                    <a:pt x="375666" y="805815"/>
                    <a:pt x="377444" y="780796"/>
                    <a:pt x="357759" y="759333"/>
                  </a:cubicBezTo>
                  <a:cubicBezTo>
                    <a:pt x="338074" y="739648"/>
                    <a:pt x="318389" y="743204"/>
                    <a:pt x="293370" y="753999"/>
                  </a:cubicBezTo>
                  <a:cubicBezTo>
                    <a:pt x="254000" y="771906"/>
                    <a:pt x="211074" y="784352"/>
                    <a:pt x="169926" y="796925"/>
                  </a:cubicBezTo>
                  <a:cubicBezTo>
                    <a:pt x="161036" y="798703"/>
                    <a:pt x="146685" y="796925"/>
                    <a:pt x="139446" y="791591"/>
                  </a:cubicBezTo>
                  <a:cubicBezTo>
                    <a:pt x="94742" y="754126"/>
                    <a:pt x="60706" y="707644"/>
                    <a:pt x="44577" y="652272"/>
                  </a:cubicBezTo>
                  <a:cubicBezTo>
                    <a:pt x="98298" y="670179"/>
                    <a:pt x="151892" y="687959"/>
                    <a:pt x="205613" y="704088"/>
                  </a:cubicBezTo>
                  <a:cubicBezTo>
                    <a:pt x="225298" y="709422"/>
                    <a:pt x="244983" y="709422"/>
                    <a:pt x="266446" y="709422"/>
                  </a:cubicBezTo>
                  <a:cubicBezTo>
                    <a:pt x="304038" y="709422"/>
                    <a:pt x="329057" y="687959"/>
                    <a:pt x="330835" y="654050"/>
                  </a:cubicBezTo>
                  <a:cubicBezTo>
                    <a:pt x="334391" y="618363"/>
                    <a:pt x="311150" y="589788"/>
                    <a:pt x="271780" y="586105"/>
                  </a:cubicBezTo>
                  <a:cubicBezTo>
                    <a:pt x="189484" y="580771"/>
                    <a:pt x="117856" y="552196"/>
                    <a:pt x="51689" y="500380"/>
                  </a:cubicBezTo>
                  <a:cubicBezTo>
                    <a:pt x="19685" y="475234"/>
                    <a:pt x="0" y="446659"/>
                    <a:pt x="16129" y="407416"/>
                  </a:cubicBezTo>
                  <a:cubicBezTo>
                    <a:pt x="53721" y="432435"/>
                    <a:pt x="89535" y="459232"/>
                    <a:pt x="128905" y="480695"/>
                  </a:cubicBezTo>
                  <a:cubicBezTo>
                    <a:pt x="145034" y="491363"/>
                    <a:pt x="166497" y="496824"/>
                    <a:pt x="186182" y="496824"/>
                  </a:cubicBezTo>
                  <a:cubicBezTo>
                    <a:pt x="216662" y="496824"/>
                    <a:pt x="241681" y="468249"/>
                    <a:pt x="245237" y="437896"/>
                  </a:cubicBezTo>
                  <a:cubicBezTo>
                    <a:pt x="247015" y="403987"/>
                    <a:pt x="230886" y="380746"/>
                    <a:pt x="198755" y="369951"/>
                  </a:cubicBezTo>
                  <a:cubicBezTo>
                    <a:pt x="145034" y="352044"/>
                    <a:pt x="96774" y="323469"/>
                    <a:pt x="62738" y="276987"/>
                  </a:cubicBezTo>
                  <a:cubicBezTo>
                    <a:pt x="50165" y="260858"/>
                    <a:pt x="41275" y="234061"/>
                    <a:pt x="46609" y="216281"/>
                  </a:cubicBezTo>
                  <a:cubicBezTo>
                    <a:pt x="64389" y="153670"/>
                    <a:pt x="89535" y="91186"/>
                    <a:pt x="112776" y="28575"/>
                  </a:cubicBezTo>
                  <a:cubicBezTo>
                    <a:pt x="119888" y="7112"/>
                    <a:pt x="137795" y="0"/>
                    <a:pt x="159258" y="0"/>
                  </a:cubicBezTo>
                  <a:cubicBezTo>
                    <a:pt x="272034" y="1778"/>
                    <a:pt x="375793" y="33909"/>
                    <a:pt x="474218" y="85725"/>
                  </a:cubicBezTo>
                  <a:cubicBezTo>
                    <a:pt x="485013" y="92837"/>
                    <a:pt x="493903" y="116078"/>
                    <a:pt x="492125" y="130429"/>
                  </a:cubicBezTo>
                  <a:cubicBezTo>
                    <a:pt x="479552" y="185801"/>
                    <a:pt x="463550" y="241173"/>
                    <a:pt x="450977" y="294767"/>
                  </a:cubicBezTo>
                  <a:cubicBezTo>
                    <a:pt x="445643" y="312674"/>
                    <a:pt x="440182" y="330454"/>
                    <a:pt x="442087" y="346583"/>
                  </a:cubicBezTo>
                  <a:cubicBezTo>
                    <a:pt x="445643" y="378714"/>
                    <a:pt x="465328" y="398399"/>
                    <a:pt x="497586" y="405511"/>
                  </a:cubicBezTo>
                  <a:cubicBezTo>
                    <a:pt x="529844" y="412623"/>
                    <a:pt x="558419" y="400177"/>
                    <a:pt x="572770" y="371602"/>
                  </a:cubicBezTo>
                  <a:cubicBezTo>
                    <a:pt x="596011" y="325120"/>
                    <a:pt x="612140" y="275082"/>
                    <a:pt x="631825" y="226822"/>
                  </a:cubicBezTo>
                  <a:cubicBezTo>
                    <a:pt x="635381" y="219710"/>
                    <a:pt x="635381" y="208915"/>
                    <a:pt x="640715" y="187452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1035844" y="2231232"/>
            <a:ext cx="552450" cy="497682"/>
            <a:chOff x="0" y="0"/>
            <a:chExt cx="736600" cy="66357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736600" cy="663702"/>
            </a:xfrm>
            <a:custGeom>
              <a:avLst/>
              <a:gdLst/>
              <a:ahLst/>
              <a:cxnLst/>
              <a:rect l="l" t="t" r="r" b="b"/>
              <a:pathLst>
                <a:path w="736600" h="663702">
                  <a:moveTo>
                    <a:pt x="472440" y="14351"/>
                  </a:moveTo>
                  <a:cubicBezTo>
                    <a:pt x="475996" y="39370"/>
                    <a:pt x="475996" y="62611"/>
                    <a:pt x="483235" y="84074"/>
                  </a:cubicBezTo>
                  <a:cubicBezTo>
                    <a:pt x="488569" y="105537"/>
                    <a:pt x="499364" y="123444"/>
                    <a:pt x="508381" y="143129"/>
                  </a:cubicBezTo>
                  <a:cubicBezTo>
                    <a:pt x="467106" y="198628"/>
                    <a:pt x="461645" y="261239"/>
                    <a:pt x="503047" y="313055"/>
                  </a:cubicBezTo>
                  <a:cubicBezTo>
                    <a:pt x="540766" y="363093"/>
                    <a:pt x="592836" y="373888"/>
                    <a:pt x="662940" y="352425"/>
                  </a:cubicBezTo>
                  <a:cubicBezTo>
                    <a:pt x="686308" y="379222"/>
                    <a:pt x="707898" y="406146"/>
                    <a:pt x="727583" y="431165"/>
                  </a:cubicBezTo>
                  <a:cubicBezTo>
                    <a:pt x="731139" y="436499"/>
                    <a:pt x="736600" y="441960"/>
                    <a:pt x="736600" y="447294"/>
                  </a:cubicBezTo>
                  <a:cubicBezTo>
                    <a:pt x="736600" y="488442"/>
                    <a:pt x="736600" y="529590"/>
                    <a:pt x="736600" y="574294"/>
                  </a:cubicBezTo>
                  <a:cubicBezTo>
                    <a:pt x="716788" y="570738"/>
                    <a:pt x="702437" y="572516"/>
                    <a:pt x="695325" y="567182"/>
                  </a:cubicBezTo>
                  <a:cubicBezTo>
                    <a:pt x="664845" y="545719"/>
                    <a:pt x="643255" y="552831"/>
                    <a:pt x="618109" y="576072"/>
                  </a:cubicBezTo>
                  <a:cubicBezTo>
                    <a:pt x="589407" y="602869"/>
                    <a:pt x="549783" y="604647"/>
                    <a:pt x="513969" y="592201"/>
                  </a:cubicBezTo>
                  <a:cubicBezTo>
                    <a:pt x="494157" y="586867"/>
                    <a:pt x="485267" y="588645"/>
                    <a:pt x="472694" y="606552"/>
                  </a:cubicBezTo>
                  <a:cubicBezTo>
                    <a:pt x="461899" y="619125"/>
                    <a:pt x="438531" y="629793"/>
                    <a:pt x="424180" y="626237"/>
                  </a:cubicBezTo>
                  <a:cubicBezTo>
                    <a:pt x="408051" y="622681"/>
                    <a:pt x="395478" y="602996"/>
                    <a:pt x="382905" y="588645"/>
                  </a:cubicBezTo>
                  <a:cubicBezTo>
                    <a:pt x="375666" y="581533"/>
                    <a:pt x="372110" y="570738"/>
                    <a:pt x="366776" y="561848"/>
                  </a:cubicBezTo>
                  <a:cubicBezTo>
                    <a:pt x="359537" y="570738"/>
                    <a:pt x="350647" y="579755"/>
                    <a:pt x="346964" y="590423"/>
                  </a:cubicBezTo>
                  <a:cubicBezTo>
                    <a:pt x="327152" y="640461"/>
                    <a:pt x="280543" y="663702"/>
                    <a:pt x="232029" y="645922"/>
                  </a:cubicBezTo>
                  <a:cubicBezTo>
                    <a:pt x="185293" y="631571"/>
                    <a:pt x="163703" y="581533"/>
                    <a:pt x="179959" y="533273"/>
                  </a:cubicBezTo>
                  <a:cubicBezTo>
                    <a:pt x="181737" y="522478"/>
                    <a:pt x="179959" y="511810"/>
                    <a:pt x="181737" y="501015"/>
                  </a:cubicBezTo>
                  <a:cubicBezTo>
                    <a:pt x="172720" y="501015"/>
                    <a:pt x="161925" y="501015"/>
                    <a:pt x="154813" y="504571"/>
                  </a:cubicBezTo>
                  <a:cubicBezTo>
                    <a:pt x="106299" y="531368"/>
                    <a:pt x="70358" y="527812"/>
                    <a:pt x="43434" y="493776"/>
                  </a:cubicBezTo>
                  <a:cubicBezTo>
                    <a:pt x="16510" y="459740"/>
                    <a:pt x="19812" y="422148"/>
                    <a:pt x="55753" y="381000"/>
                  </a:cubicBezTo>
                  <a:cubicBezTo>
                    <a:pt x="57531" y="377444"/>
                    <a:pt x="59309" y="375666"/>
                    <a:pt x="61087" y="370205"/>
                  </a:cubicBezTo>
                  <a:cubicBezTo>
                    <a:pt x="57531" y="363093"/>
                    <a:pt x="52070" y="354076"/>
                    <a:pt x="46736" y="346964"/>
                  </a:cubicBezTo>
                  <a:cubicBezTo>
                    <a:pt x="0" y="275463"/>
                    <a:pt x="32385" y="186055"/>
                    <a:pt x="116840" y="168148"/>
                  </a:cubicBezTo>
                  <a:cubicBezTo>
                    <a:pt x="141986" y="162814"/>
                    <a:pt x="149225" y="153797"/>
                    <a:pt x="147320" y="130556"/>
                  </a:cubicBezTo>
                  <a:cubicBezTo>
                    <a:pt x="141986" y="80518"/>
                    <a:pt x="165227" y="42926"/>
                    <a:pt x="210185" y="21463"/>
                  </a:cubicBezTo>
                  <a:cubicBezTo>
                    <a:pt x="253365" y="0"/>
                    <a:pt x="296418" y="3556"/>
                    <a:pt x="334137" y="35814"/>
                  </a:cubicBezTo>
                  <a:cubicBezTo>
                    <a:pt x="352044" y="51943"/>
                    <a:pt x="362839" y="48387"/>
                    <a:pt x="380873" y="35814"/>
                  </a:cubicBezTo>
                  <a:cubicBezTo>
                    <a:pt x="406019" y="14351"/>
                    <a:pt x="436626" y="7112"/>
                    <a:pt x="472440" y="14351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336257" y="4436270"/>
            <a:ext cx="450057" cy="466725"/>
            <a:chOff x="0" y="0"/>
            <a:chExt cx="600076" cy="6223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600075" cy="622300"/>
            </a:xfrm>
            <a:custGeom>
              <a:avLst/>
              <a:gdLst/>
              <a:ahLst/>
              <a:cxnLst/>
              <a:rect l="l" t="t" r="r" b="b"/>
              <a:pathLst>
                <a:path w="600075" h="622300">
                  <a:moveTo>
                    <a:pt x="580390" y="77089"/>
                  </a:moveTo>
                  <a:cubicBezTo>
                    <a:pt x="575056" y="147066"/>
                    <a:pt x="564261" y="209804"/>
                    <a:pt x="567944" y="270764"/>
                  </a:cubicBezTo>
                  <a:cubicBezTo>
                    <a:pt x="571500" y="365760"/>
                    <a:pt x="584073" y="460883"/>
                    <a:pt x="596519" y="555879"/>
                  </a:cubicBezTo>
                  <a:cubicBezTo>
                    <a:pt x="600075" y="577342"/>
                    <a:pt x="594741" y="586359"/>
                    <a:pt x="576834" y="595376"/>
                  </a:cubicBezTo>
                  <a:cubicBezTo>
                    <a:pt x="514350" y="622300"/>
                    <a:pt x="446405" y="590042"/>
                    <a:pt x="423291" y="525399"/>
                  </a:cubicBezTo>
                  <a:cubicBezTo>
                    <a:pt x="419735" y="516382"/>
                    <a:pt x="410845" y="507492"/>
                    <a:pt x="405384" y="498475"/>
                  </a:cubicBezTo>
                  <a:cubicBezTo>
                    <a:pt x="398272" y="507492"/>
                    <a:pt x="389255" y="516382"/>
                    <a:pt x="383921" y="527177"/>
                  </a:cubicBezTo>
                  <a:cubicBezTo>
                    <a:pt x="364236" y="575564"/>
                    <a:pt x="324993" y="604266"/>
                    <a:pt x="274955" y="604266"/>
                  </a:cubicBezTo>
                  <a:cubicBezTo>
                    <a:pt x="226695" y="604266"/>
                    <a:pt x="187452" y="577342"/>
                    <a:pt x="167767" y="527177"/>
                  </a:cubicBezTo>
                  <a:cubicBezTo>
                    <a:pt x="158877" y="505714"/>
                    <a:pt x="153416" y="498475"/>
                    <a:pt x="132080" y="511048"/>
                  </a:cubicBezTo>
                  <a:cubicBezTo>
                    <a:pt x="92837" y="536194"/>
                    <a:pt x="51689" y="530733"/>
                    <a:pt x="26670" y="500253"/>
                  </a:cubicBezTo>
                  <a:cubicBezTo>
                    <a:pt x="0" y="468122"/>
                    <a:pt x="1778" y="426847"/>
                    <a:pt x="33909" y="389128"/>
                  </a:cubicBezTo>
                  <a:cubicBezTo>
                    <a:pt x="37465" y="385572"/>
                    <a:pt x="41021" y="380111"/>
                    <a:pt x="41021" y="380111"/>
                  </a:cubicBezTo>
                  <a:cubicBezTo>
                    <a:pt x="28575" y="349758"/>
                    <a:pt x="12446" y="322834"/>
                    <a:pt x="8890" y="294132"/>
                  </a:cubicBezTo>
                  <a:cubicBezTo>
                    <a:pt x="1778" y="234950"/>
                    <a:pt x="39243" y="184785"/>
                    <a:pt x="99949" y="172212"/>
                  </a:cubicBezTo>
                  <a:cubicBezTo>
                    <a:pt x="121412" y="168656"/>
                    <a:pt x="132080" y="161417"/>
                    <a:pt x="128524" y="138176"/>
                  </a:cubicBezTo>
                  <a:cubicBezTo>
                    <a:pt x="124968" y="86106"/>
                    <a:pt x="144653" y="46736"/>
                    <a:pt x="191008" y="23368"/>
                  </a:cubicBezTo>
                  <a:cubicBezTo>
                    <a:pt x="239268" y="0"/>
                    <a:pt x="283972" y="10795"/>
                    <a:pt x="323215" y="46609"/>
                  </a:cubicBezTo>
                  <a:cubicBezTo>
                    <a:pt x="326771" y="48387"/>
                    <a:pt x="330327" y="51943"/>
                    <a:pt x="335661" y="55626"/>
                  </a:cubicBezTo>
                  <a:cubicBezTo>
                    <a:pt x="371475" y="28702"/>
                    <a:pt x="408940" y="1778"/>
                    <a:pt x="455422" y="19685"/>
                  </a:cubicBezTo>
                  <a:cubicBezTo>
                    <a:pt x="482219" y="30480"/>
                    <a:pt x="509016" y="48387"/>
                    <a:pt x="525018" y="69850"/>
                  </a:cubicBezTo>
                  <a:cubicBezTo>
                    <a:pt x="541147" y="93218"/>
                    <a:pt x="553593" y="103886"/>
                    <a:pt x="580390" y="76962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1797844" y="2014538"/>
            <a:ext cx="404812" cy="542925"/>
            <a:chOff x="0" y="0"/>
            <a:chExt cx="539750" cy="723900"/>
          </a:xfrm>
        </p:grpSpPr>
        <p:sp>
          <p:nvSpPr>
            <p:cNvPr id="18" name="Freeform 18"/>
            <p:cNvSpPr/>
            <p:nvPr/>
          </p:nvSpPr>
          <p:spPr>
            <a:xfrm>
              <a:off x="0" y="-127"/>
              <a:ext cx="539750" cy="727710"/>
            </a:xfrm>
            <a:custGeom>
              <a:avLst/>
              <a:gdLst/>
              <a:ahLst/>
              <a:cxnLst/>
              <a:rect l="l" t="t" r="r" b="b"/>
              <a:pathLst>
                <a:path w="539750" h="727710">
                  <a:moveTo>
                    <a:pt x="58928" y="127"/>
                  </a:moveTo>
                  <a:cubicBezTo>
                    <a:pt x="82169" y="25400"/>
                    <a:pt x="108966" y="48768"/>
                    <a:pt x="128651" y="75819"/>
                  </a:cubicBezTo>
                  <a:cubicBezTo>
                    <a:pt x="141224" y="93853"/>
                    <a:pt x="148336" y="101092"/>
                    <a:pt x="169799" y="86614"/>
                  </a:cubicBezTo>
                  <a:cubicBezTo>
                    <a:pt x="273431" y="23622"/>
                    <a:pt x="386080" y="81153"/>
                    <a:pt x="391414" y="203708"/>
                  </a:cubicBezTo>
                  <a:cubicBezTo>
                    <a:pt x="393192" y="223520"/>
                    <a:pt x="398526" y="230759"/>
                    <a:pt x="418211" y="232537"/>
                  </a:cubicBezTo>
                  <a:cubicBezTo>
                    <a:pt x="471805" y="236093"/>
                    <a:pt x="511175" y="263144"/>
                    <a:pt x="525399" y="317119"/>
                  </a:cubicBezTo>
                  <a:cubicBezTo>
                    <a:pt x="539750" y="369316"/>
                    <a:pt x="525399" y="414401"/>
                    <a:pt x="480695" y="446786"/>
                  </a:cubicBezTo>
                  <a:cubicBezTo>
                    <a:pt x="464566" y="457581"/>
                    <a:pt x="462788" y="466598"/>
                    <a:pt x="471805" y="484632"/>
                  </a:cubicBezTo>
                  <a:cubicBezTo>
                    <a:pt x="496824" y="547624"/>
                    <a:pt x="484378" y="608838"/>
                    <a:pt x="439674" y="648462"/>
                  </a:cubicBezTo>
                  <a:cubicBezTo>
                    <a:pt x="391414" y="691642"/>
                    <a:pt x="332486" y="700659"/>
                    <a:pt x="273431" y="666496"/>
                  </a:cubicBezTo>
                  <a:cubicBezTo>
                    <a:pt x="253746" y="655701"/>
                    <a:pt x="244856" y="661035"/>
                    <a:pt x="228727" y="673735"/>
                  </a:cubicBezTo>
                  <a:cubicBezTo>
                    <a:pt x="203708" y="691769"/>
                    <a:pt x="173355" y="709803"/>
                    <a:pt x="144780" y="715137"/>
                  </a:cubicBezTo>
                  <a:cubicBezTo>
                    <a:pt x="84074" y="727710"/>
                    <a:pt x="66167" y="711581"/>
                    <a:pt x="53594" y="652145"/>
                  </a:cubicBezTo>
                  <a:cubicBezTo>
                    <a:pt x="7112" y="452120"/>
                    <a:pt x="0" y="248666"/>
                    <a:pt x="35687" y="45085"/>
                  </a:cubicBezTo>
                  <a:cubicBezTo>
                    <a:pt x="37465" y="37846"/>
                    <a:pt x="39243" y="32512"/>
                    <a:pt x="41021" y="25273"/>
                  </a:cubicBezTo>
                  <a:cubicBezTo>
                    <a:pt x="42799" y="19812"/>
                    <a:pt x="44577" y="12700"/>
                    <a:pt x="46355" y="7239"/>
                  </a:cubicBezTo>
                  <a:cubicBezTo>
                    <a:pt x="49911" y="5461"/>
                    <a:pt x="53467" y="1778"/>
                    <a:pt x="58928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6850857" y="2031207"/>
            <a:ext cx="414338" cy="571500"/>
            <a:chOff x="0" y="0"/>
            <a:chExt cx="552450" cy="7620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552450" cy="762127"/>
            </a:xfrm>
            <a:custGeom>
              <a:avLst/>
              <a:gdLst/>
              <a:ahLst/>
              <a:cxnLst/>
              <a:rect l="l" t="t" r="r" b="b"/>
              <a:pathLst>
                <a:path w="552450" h="762127">
                  <a:moveTo>
                    <a:pt x="511302" y="0"/>
                  </a:moveTo>
                  <a:cubicBezTo>
                    <a:pt x="543433" y="153416"/>
                    <a:pt x="552450" y="306959"/>
                    <a:pt x="532765" y="458597"/>
                  </a:cubicBezTo>
                  <a:cubicBezTo>
                    <a:pt x="523875" y="528193"/>
                    <a:pt x="507746" y="594233"/>
                    <a:pt x="496951" y="662051"/>
                  </a:cubicBezTo>
                  <a:cubicBezTo>
                    <a:pt x="493395" y="687070"/>
                    <a:pt x="479044" y="697738"/>
                    <a:pt x="457581" y="699516"/>
                  </a:cubicBezTo>
                  <a:cubicBezTo>
                    <a:pt x="409321" y="708406"/>
                    <a:pt x="364617" y="699516"/>
                    <a:pt x="330581" y="662051"/>
                  </a:cubicBezTo>
                  <a:cubicBezTo>
                    <a:pt x="310896" y="642366"/>
                    <a:pt x="298450" y="644144"/>
                    <a:pt x="275209" y="654939"/>
                  </a:cubicBezTo>
                  <a:cubicBezTo>
                    <a:pt x="255524" y="667385"/>
                    <a:pt x="234061" y="692404"/>
                    <a:pt x="203708" y="674624"/>
                  </a:cubicBezTo>
                  <a:cubicBezTo>
                    <a:pt x="201930" y="672846"/>
                    <a:pt x="189357" y="685292"/>
                    <a:pt x="182245" y="692531"/>
                  </a:cubicBezTo>
                  <a:cubicBezTo>
                    <a:pt x="155448" y="713994"/>
                    <a:pt x="128651" y="738886"/>
                    <a:pt x="99949" y="758571"/>
                  </a:cubicBezTo>
                  <a:cubicBezTo>
                    <a:pt x="92837" y="762127"/>
                    <a:pt x="78486" y="755015"/>
                    <a:pt x="66040" y="753237"/>
                  </a:cubicBezTo>
                  <a:cubicBezTo>
                    <a:pt x="73152" y="744347"/>
                    <a:pt x="76708" y="728218"/>
                    <a:pt x="85725" y="726440"/>
                  </a:cubicBezTo>
                  <a:cubicBezTo>
                    <a:pt x="128651" y="708533"/>
                    <a:pt x="164338" y="681863"/>
                    <a:pt x="189484" y="642620"/>
                  </a:cubicBezTo>
                  <a:cubicBezTo>
                    <a:pt x="196596" y="630174"/>
                    <a:pt x="202057" y="608711"/>
                    <a:pt x="198374" y="596265"/>
                  </a:cubicBezTo>
                  <a:cubicBezTo>
                    <a:pt x="182245" y="549910"/>
                    <a:pt x="162560" y="503428"/>
                    <a:pt x="144780" y="457073"/>
                  </a:cubicBezTo>
                  <a:cubicBezTo>
                    <a:pt x="134112" y="428498"/>
                    <a:pt x="114427" y="416052"/>
                    <a:pt x="83947" y="423164"/>
                  </a:cubicBezTo>
                  <a:cubicBezTo>
                    <a:pt x="64262" y="428498"/>
                    <a:pt x="53594" y="419608"/>
                    <a:pt x="44577" y="403479"/>
                  </a:cubicBezTo>
                  <a:cubicBezTo>
                    <a:pt x="0" y="315849"/>
                    <a:pt x="41148" y="233807"/>
                    <a:pt x="137668" y="223012"/>
                  </a:cubicBezTo>
                  <a:cubicBezTo>
                    <a:pt x="157353" y="219456"/>
                    <a:pt x="162687" y="214122"/>
                    <a:pt x="164465" y="194437"/>
                  </a:cubicBezTo>
                  <a:cubicBezTo>
                    <a:pt x="171577" y="73025"/>
                    <a:pt x="280670" y="14224"/>
                    <a:pt x="384429" y="76708"/>
                  </a:cubicBezTo>
                  <a:cubicBezTo>
                    <a:pt x="405892" y="89154"/>
                    <a:pt x="414782" y="87376"/>
                    <a:pt x="425577" y="67818"/>
                  </a:cubicBezTo>
                  <a:cubicBezTo>
                    <a:pt x="450596" y="23241"/>
                    <a:pt x="470154" y="8890"/>
                    <a:pt x="511302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21" name="Group 21"/>
          <p:cNvGrpSpPr/>
          <p:nvPr/>
        </p:nvGrpSpPr>
        <p:grpSpPr>
          <a:xfrm>
            <a:off x="3502820" y="2814638"/>
            <a:ext cx="702470" cy="509588"/>
            <a:chOff x="0" y="0"/>
            <a:chExt cx="936626" cy="67945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936625" cy="679323"/>
            </a:xfrm>
            <a:custGeom>
              <a:avLst/>
              <a:gdLst/>
              <a:ahLst/>
              <a:cxnLst/>
              <a:rect l="l" t="t" r="r" b="b"/>
              <a:pathLst>
                <a:path w="936625" h="679323">
                  <a:moveTo>
                    <a:pt x="936625" y="16129"/>
                  </a:moveTo>
                  <a:cubicBezTo>
                    <a:pt x="890016" y="43180"/>
                    <a:pt x="852297" y="66548"/>
                    <a:pt x="802005" y="52070"/>
                  </a:cubicBezTo>
                  <a:cubicBezTo>
                    <a:pt x="792988" y="48514"/>
                    <a:pt x="784098" y="50292"/>
                    <a:pt x="773303" y="48514"/>
                  </a:cubicBezTo>
                  <a:cubicBezTo>
                    <a:pt x="748157" y="46736"/>
                    <a:pt x="739267" y="55753"/>
                    <a:pt x="753618" y="79121"/>
                  </a:cubicBezTo>
                  <a:cubicBezTo>
                    <a:pt x="758952" y="88138"/>
                    <a:pt x="764413" y="95250"/>
                    <a:pt x="769747" y="106045"/>
                  </a:cubicBezTo>
                  <a:cubicBezTo>
                    <a:pt x="719455" y="152781"/>
                    <a:pt x="667512" y="199517"/>
                    <a:pt x="615442" y="244475"/>
                  </a:cubicBezTo>
                  <a:cubicBezTo>
                    <a:pt x="610108" y="249809"/>
                    <a:pt x="593852" y="249809"/>
                    <a:pt x="583184" y="246253"/>
                  </a:cubicBezTo>
                  <a:cubicBezTo>
                    <a:pt x="552704" y="237236"/>
                    <a:pt x="524002" y="224663"/>
                    <a:pt x="495300" y="215646"/>
                  </a:cubicBezTo>
                  <a:cubicBezTo>
                    <a:pt x="486283" y="213868"/>
                    <a:pt x="475615" y="215646"/>
                    <a:pt x="464820" y="217424"/>
                  </a:cubicBezTo>
                  <a:cubicBezTo>
                    <a:pt x="466598" y="226441"/>
                    <a:pt x="464820" y="237236"/>
                    <a:pt x="470154" y="246126"/>
                  </a:cubicBezTo>
                  <a:cubicBezTo>
                    <a:pt x="484505" y="276733"/>
                    <a:pt x="516763" y="308991"/>
                    <a:pt x="514985" y="339598"/>
                  </a:cubicBezTo>
                  <a:cubicBezTo>
                    <a:pt x="513207" y="368300"/>
                    <a:pt x="473710" y="391668"/>
                    <a:pt x="454025" y="420497"/>
                  </a:cubicBezTo>
                  <a:cubicBezTo>
                    <a:pt x="428879" y="451104"/>
                    <a:pt x="403733" y="485267"/>
                    <a:pt x="382270" y="519303"/>
                  </a:cubicBezTo>
                  <a:cubicBezTo>
                    <a:pt x="371475" y="535432"/>
                    <a:pt x="360680" y="539115"/>
                    <a:pt x="340995" y="533654"/>
                  </a:cubicBezTo>
                  <a:cubicBezTo>
                    <a:pt x="299720" y="521081"/>
                    <a:pt x="258445" y="510286"/>
                    <a:pt x="217170" y="499491"/>
                  </a:cubicBezTo>
                  <a:cubicBezTo>
                    <a:pt x="206375" y="497713"/>
                    <a:pt x="193802" y="499491"/>
                    <a:pt x="183134" y="499491"/>
                  </a:cubicBezTo>
                  <a:cubicBezTo>
                    <a:pt x="181356" y="503047"/>
                    <a:pt x="179578" y="506730"/>
                    <a:pt x="179578" y="508508"/>
                  </a:cubicBezTo>
                  <a:cubicBezTo>
                    <a:pt x="235204" y="562483"/>
                    <a:pt x="292608" y="616331"/>
                    <a:pt x="348234" y="670306"/>
                  </a:cubicBezTo>
                  <a:cubicBezTo>
                    <a:pt x="346456" y="673862"/>
                    <a:pt x="344678" y="675640"/>
                    <a:pt x="340995" y="679323"/>
                  </a:cubicBezTo>
                  <a:cubicBezTo>
                    <a:pt x="236982" y="679323"/>
                    <a:pt x="131064" y="679323"/>
                    <a:pt x="27051" y="679323"/>
                  </a:cubicBezTo>
                  <a:cubicBezTo>
                    <a:pt x="0" y="528447"/>
                    <a:pt x="28702" y="393700"/>
                    <a:pt x="138176" y="276860"/>
                  </a:cubicBezTo>
                  <a:cubicBezTo>
                    <a:pt x="262001" y="147447"/>
                    <a:pt x="410845" y="73660"/>
                    <a:pt x="581406" y="35941"/>
                  </a:cubicBezTo>
                  <a:cubicBezTo>
                    <a:pt x="696214" y="10795"/>
                    <a:pt x="811022" y="0"/>
                    <a:pt x="936625" y="16129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23" name="Group 23"/>
          <p:cNvGrpSpPr/>
          <p:nvPr/>
        </p:nvGrpSpPr>
        <p:grpSpPr>
          <a:xfrm>
            <a:off x="3490912" y="2190750"/>
            <a:ext cx="633412" cy="683420"/>
            <a:chOff x="0" y="0"/>
            <a:chExt cx="844550" cy="91122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44677" cy="911352"/>
            </a:xfrm>
            <a:custGeom>
              <a:avLst/>
              <a:gdLst/>
              <a:ahLst/>
              <a:cxnLst/>
              <a:rect l="l" t="t" r="r" b="b"/>
              <a:pathLst>
                <a:path w="844677" h="911352">
                  <a:moveTo>
                    <a:pt x="799719" y="389509"/>
                  </a:moveTo>
                  <a:cubicBezTo>
                    <a:pt x="731520" y="396621"/>
                    <a:pt x="663448" y="400177"/>
                    <a:pt x="597154" y="410972"/>
                  </a:cubicBezTo>
                  <a:cubicBezTo>
                    <a:pt x="527177" y="421640"/>
                    <a:pt x="457327" y="437769"/>
                    <a:pt x="387350" y="452120"/>
                  </a:cubicBezTo>
                  <a:cubicBezTo>
                    <a:pt x="346075" y="459232"/>
                    <a:pt x="322834" y="484251"/>
                    <a:pt x="299466" y="523621"/>
                  </a:cubicBezTo>
                  <a:cubicBezTo>
                    <a:pt x="417830" y="480695"/>
                    <a:pt x="528955" y="495046"/>
                    <a:pt x="643763" y="525399"/>
                  </a:cubicBezTo>
                  <a:cubicBezTo>
                    <a:pt x="550545" y="548640"/>
                    <a:pt x="462661" y="571881"/>
                    <a:pt x="374777" y="595122"/>
                  </a:cubicBezTo>
                  <a:cubicBezTo>
                    <a:pt x="372999" y="595122"/>
                    <a:pt x="371221" y="595122"/>
                    <a:pt x="367665" y="596900"/>
                  </a:cubicBezTo>
                  <a:cubicBezTo>
                    <a:pt x="218821" y="641604"/>
                    <a:pt x="193675" y="666623"/>
                    <a:pt x="130937" y="811276"/>
                  </a:cubicBezTo>
                  <a:cubicBezTo>
                    <a:pt x="116586" y="845185"/>
                    <a:pt x="91440" y="875538"/>
                    <a:pt x="68199" y="911352"/>
                  </a:cubicBezTo>
                  <a:cubicBezTo>
                    <a:pt x="19685" y="848741"/>
                    <a:pt x="0" y="714629"/>
                    <a:pt x="16129" y="544957"/>
                  </a:cubicBezTo>
                  <a:cubicBezTo>
                    <a:pt x="30480" y="584200"/>
                    <a:pt x="43053" y="625348"/>
                    <a:pt x="57404" y="664718"/>
                  </a:cubicBezTo>
                  <a:cubicBezTo>
                    <a:pt x="71755" y="705866"/>
                    <a:pt x="86106" y="746887"/>
                    <a:pt x="104013" y="795147"/>
                  </a:cubicBezTo>
                  <a:cubicBezTo>
                    <a:pt x="129159" y="745109"/>
                    <a:pt x="150622" y="705866"/>
                    <a:pt x="134493" y="650367"/>
                  </a:cubicBezTo>
                  <a:cubicBezTo>
                    <a:pt x="104013" y="537845"/>
                    <a:pt x="130937" y="428752"/>
                    <a:pt x="168529" y="321564"/>
                  </a:cubicBezTo>
                  <a:cubicBezTo>
                    <a:pt x="175641" y="298323"/>
                    <a:pt x="182880" y="276860"/>
                    <a:pt x="193675" y="253619"/>
                  </a:cubicBezTo>
                  <a:cubicBezTo>
                    <a:pt x="204470" y="355473"/>
                    <a:pt x="175768" y="460883"/>
                    <a:pt x="229489" y="560959"/>
                  </a:cubicBezTo>
                  <a:cubicBezTo>
                    <a:pt x="258191" y="523494"/>
                    <a:pt x="285115" y="487680"/>
                    <a:pt x="311912" y="451993"/>
                  </a:cubicBezTo>
                  <a:cubicBezTo>
                    <a:pt x="315468" y="446659"/>
                    <a:pt x="317246" y="437642"/>
                    <a:pt x="317246" y="432308"/>
                  </a:cubicBezTo>
                  <a:cubicBezTo>
                    <a:pt x="288544" y="321564"/>
                    <a:pt x="313690" y="214376"/>
                    <a:pt x="347726" y="110744"/>
                  </a:cubicBezTo>
                  <a:cubicBezTo>
                    <a:pt x="353060" y="94615"/>
                    <a:pt x="356743" y="78613"/>
                    <a:pt x="363855" y="57150"/>
                  </a:cubicBezTo>
                  <a:cubicBezTo>
                    <a:pt x="374650" y="155448"/>
                    <a:pt x="385318" y="248285"/>
                    <a:pt x="396113" y="339471"/>
                  </a:cubicBezTo>
                  <a:cubicBezTo>
                    <a:pt x="401447" y="339471"/>
                    <a:pt x="405130" y="341249"/>
                    <a:pt x="408686" y="341249"/>
                  </a:cubicBezTo>
                  <a:cubicBezTo>
                    <a:pt x="442722" y="309118"/>
                    <a:pt x="476885" y="276987"/>
                    <a:pt x="509143" y="244729"/>
                  </a:cubicBezTo>
                  <a:cubicBezTo>
                    <a:pt x="516255" y="237617"/>
                    <a:pt x="516255" y="223266"/>
                    <a:pt x="519938" y="212598"/>
                  </a:cubicBezTo>
                  <a:cubicBezTo>
                    <a:pt x="541528" y="141097"/>
                    <a:pt x="562991" y="69723"/>
                    <a:pt x="584581" y="0"/>
                  </a:cubicBezTo>
                  <a:cubicBezTo>
                    <a:pt x="589915" y="0"/>
                    <a:pt x="593598" y="0"/>
                    <a:pt x="597154" y="1778"/>
                  </a:cubicBezTo>
                  <a:cubicBezTo>
                    <a:pt x="602488" y="53594"/>
                    <a:pt x="606171" y="105410"/>
                    <a:pt x="611505" y="160782"/>
                  </a:cubicBezTo>
                  <a:cubicBezTo>
                    <a:pt x="665353" y="125095"/>
                    <a:pt x="713740" y="92837"/>
                    <a:pt x="763905" y="62484"/>
                  </a:cubicBezTo>
                  <a:cubicBezTo>
                    <a:pt x="774700" y="57150"/>
                    <a:pt x="790829" y="60706"/>
                    <a:pt x="803402" y="58928"/>
                  </a:cubicBezTo>
                  <a:cubicBezTo>
                    <a:pt x="796290" y="69596"/>
                    <a:pt x="792607" y="83947"/>
                    <a:pt x="781939" y="91059"/>
                  </a:cubicBezTo>
                  <a:cubicBezTo>
                    <a:pt x="740664" y="119634"/>
                    <a:pt x="697611" y="146431"/>
                    <a:pt x="654685" y="173228"/>
                  </a:cubicBezTo>
                  <a:cubicBezTo>
                    <a:pt x="654685" y="176784"/>
                    <a:pt x="654685" y="180340"/>
                    <a:pt x="656463" y="183896"/>
                  </a:cubicBezTo>
                  <a:cubicBezTo>
                    <a:pt x="717423" y="187452"/>
                    <a:pt x="780161" y="191008"/>
                    <a:pt x="841121" y="196342"/>
                  </a:cubicBezTo>
                  <a:cubicBezTo>
                    <a:pt x="842899" y="198120"/>
                    <a:pt x="842899" y="201676"/>
                    <a:pt x="844677" y="203454"/>
                  </a:cubicBezTo>
                  <a:cubicBezTo>
                    <a:pt x="771144" y="224917"/>
                    <a:pt x="699389" y="246380"/>
                    <a:pt x="627761" y="265938"/>
                  </a:cubicBezTo>
                  <a:cubicBezTo>
                    <a:pt x="615188" y="269494"/>
                    <a:pt x="602615" y="273050"/>
                    <a:pt x="591947" y="271272"/>
                  </a:cubicBezTo>
                  <a:cubicBezTo>
                    <a:pt x="529209" y="262382"/>
                    <a:pt x="493268" y="301625"/>
                    <a:pt x="452120" y="349885"/>
                  </a:cubicBezTo>
                  <a:cubicBezTo>
                    <a:pt x="575818" y="324866"/>
                    <a:pt x="687070" y="356997"/>
                    <a:pt x="799973" y="389255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25" name="Group 25"/>
          <p:cNvGrpSpPr/>
          <p:nvPr/>
        </p:nvGrpSpPr>
        <p:grpSpPr>
          <a:xfrm>
            <a:off x="4405312" y="5441157"/>
            <a:ext cx="578645" cy="492920"/>
            <a:chOff x="0" y="0"/>
            <a:chExt cx="771526" cy="657226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771525" cy="657225"/>
            </a:xfrm>
            <a:custGeom>
              <a:avLst/>
              <a:gdLst/>
              <a:ahLst/>
              <a:cxnLst/>
              <a:rect l="l" t="t" r="r" b="b"/>
              <a:pathLst>
                <a:path w="771525" h="657225">
                  <a:moveTo>
                    <a:pt x="771525" y="86233"/>
                  </a:moveTo>
                  <a:cubicBezTo>
                    <a:pt x="737489" y="111379"/>
                    <a:pt x="707136" y="131064"/>
                    <a:pt x="665861" y="116713"/>
                  </a:cubicBezTo>
                  <a:cubicBezTo>
                    <a:pt x="655066" y="113157"/>
                    <a:pt x="640842" y="118491"/>
                    <a:pt x="628269" y="120269"/>
                  </a:cubicBezTo>
                  <a:cubicBezTo>
                    <a:pt x="631825" y="131064"/>
                    <a:pt x="633603" y="143637"/>
                    <a:pt x="637159" y="154432"/>
                  </a:cubicBezTo>
                  <a:cubicBezTo>
                    <a:pt x="638937" y="159766"/>
                    <a:pt x="640715" y="163449"/>
                    <a:pt x="644271" y="168783"/>
                  </a:cubicBezTo>
                  <a:cubicBezTo>
                    <a:pt x="604901" y="211836"/>
                    <a:pt x="565531" y="255016"/>
                    <a:pt x="524383" y="296291"/>
                  </a:cubicBezTo>
                  <a:cubicBezTo>
                    <a:pt x="519049" y="301625"/>
                    <a:pt x="504698" y="301625"/>
                    <a:pt x="495681" y="298069"/>
                  </a:cubicBezTo>
                  <a:cubicBezTo>
                    <a:pt x="474218" y="290830"/>
                    <a:pt x="452755" y="280162"/>
                    <a:pt x="429387" y="271145"/>
                  </a:cubicBezTo>
                  <a:cubicBezTo>
                    <a:pt x="413258" y="263906"/>
                    <a:pt x="395351" y="267589"/>
                    <a:pt x="400685" y="290957"/>
                  </a:cubicBezTo>
                  <a:cubicBezTo>
                    <a:pt x="422148" y="373507"/>
                    <a:pt x="389890" y="443611"/>
                    <a:pt x="354203" y="513588"/>
                  </a:cubicBezTo>
                  <a:cubicBezTo>
                    <a:pt x="345313" y="531495"/>
                    <a:pt x="338074" y="553085"/>
                    <a:pt x="329184" y="576453"/>
                  </a:cubicBezTo>
                  <a:cubicBezTo>
                    <a:pt x="291592" y="563880"/>
                    <a:pt x="255778" y="551307"/>
                    <a:pt x="219964" y="542290"/>
                  </a:cubicBezTo>
                  <a:cubicBezTo>
                    <a:pt x="209169" y="538734"/>
                    <a:pt x="194945" y="542290"/>
                    <a:pt x="184150" y="544068"/>
                  </a:cubicBezTo>
                  <a:cubicBezTo>
                    <a:pt x="187706" y="553085"/>
                    <a:pt x="191262" y="565658"/>
                    <a:pt x="196723" y="572770"/>
                  </a:cubicBezTo>
                  <a:cubicBezTo>
                    <a:pt x="219964" y="601472"/>
                    <a:pt x="243205" y="626618"/>
                    <a:pt x="270129" y="657225"/>
                  </a:cubicBezTo>
                  <a:cubicBezTo>
                    <a:pt x="180594" y="657225"/>
                    <a:pt x="96520" y="657225"/>
                    <a:pt x="12319" y="657225"/>
                  </a:cubicBezTo>
                  <a:cubicBezTo>
                    <a:pt x="0" y="350139"/>
                    <a:pt x="459994" y="0"/>
                    <a:pt x="771525" y="86233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27" name="Group 27"/>
          <p:cNvGrpSpPr/>
          <p:nvPr/>
        </p:nvGrpSpPr>
        <p:grpSpPr>
          <a:xfrm>
            <a:off x="6603207" y="2369344"/>
            <a:ext cx="397670" cy="450057"/>
            <a:chOff x="0" y="0"/>
            <a:chExt cx="530226" cy="600076"/>
          </a:xfrm>
        </p:grpSpPr>
        <p:sp>
          <p:nvSpPr>
            <p:cNvPr id="28" name="Freeform 28"/>
            <p:cNvSpPr/>
            <p:nvPr/>
          </p:nvSpPr>
          <p:spPr>
            <a:xfrm>
              <a:off x="0" y="-127"/>
              <a:ext cx="530352" cy="600075"/>
            </a:xfrm>
            <a:custGeom>
              <a:avLst/>
              <a:gdLst/>
              <a:ahLst/>
              <a:cxnLst/>
              <a:rect l="l" t="t" r="r" b="b"/>
              <a:pathLst>
                <a:path w="530352" h="600075">
                  <a:moveTo>
                    <a:pt x="530225" y="293878"/>
                  </a:moveTo>
                  <a:cubicBezTo>
                    <a:pt x="522986" y="306451"/>
                    <a:pt x="519430" y="320802"/>
                    <a:pt x="510413" y="329692"/>
                  </a:cubicBezTo>
                  <a:cubicBezTo>
                    <a:pt x="469011" y="369062"/>
                    <a:pt x="420497" y="392430"/>
                    <a:pt x="364871" y="401320"/>
                  </a:cubicBezTo>
                  <a:cubicBezTo>
                    <a:pt x="323469" y="406654"/>
                    <a:pt x="305562" y="426339"/>
                    <a:pt x="309118" y="456819"/>
                  </a:cubicBezTo>
                  <a:cubicBezTo>
                    <a:pt x="312674" y="487299"/>
                    <a:pt x="337820" y="505206"/>
                    <a:pt x="379222" y="496189"/>
                  </a:cubicBezTo>
                  <a:cubicBezTo>
                    <a:pt x="422402" y="487172"/>
                    <a:pt x="463677" y="472948"/>
                    <a:pt x="506857" y="460375"/>
                  </a:cubicBezTo>
                  <a:cubicBezTo>
                    <a:pt x="488823" y="523113"/>
                    <a:pt x="451104" y="571373"/>
                    <a:pt x="382778" y="585724"/>
                  </a:cubicBezTo>
                  <a:cubicBezTo>
                    <a:pt x="314452" y="600075"/>
                    <a:pt x="249809" y="589280"/>
                    <a:pt x="206629" y="528447"/>
                  </a:cubicBezTo>
                  <a:cubicBezTo>
                    <a:pt x="199390" y="517652"/>
                    <a:pt x="199390" y="496189"/>
                    <a:pt x="204851" y="483616"/>
                  </a:cubicBezTo>
                  <a:cubicBezTo>
                    <a:pt x="269621" y="353060"/>
                    <a:pt x="336169" y="222250"/>
                    <a:pt x="402590" y="91440"/>
                  </a:cubicBezTo>
                  <a:cubicBezTo>
                    <a:pt x="406146" y="84328"/>
                    <a:pt x="413385" y="77089"/>
                    <a:pt x="415163" y="69977"/>
                  </a:cubicBezTo>
                  <a:cubicBezTo>
                    <a:pt x="416941" y="62865"/>
                    <a:pt x="413385" y="55626"/>
                    <a:pt x="411607" y="48514"/>
                  </a:cubicBezTo>
                  <a:cubicBezTo>
                    <a:pt x="402590" y="52070"/>
                    <a:pt x="391795" y="52070"/>
                    <a:pt x="388239" y="57531"/>
                  </a:cubicBezTo>
                  <a:cubicBezTo>
                    <a:pt x="368427" y="89789"/>
                    <a:pt x="346837" y="120269"/>
                    <a:pt x="330708" y="152527"/>
                  </a:cubicBezTo>
                  <a:cubicBezTo>
                    <a:pt x="276733" y="259969"/>
                    <a:pt x="224663" y="369316"/>
                    <a:pt x="172593" y="478536"/>
                  </a:cubicBezTo>
                  <a:cubicBezTo>
                    <a:pt x="163576" y="499999"/>
                    <a:pt x="152781" y="505460"/>
                    <a:pt x="129413" y="501777"/>
                  </a:cubicBezTo>
                  <a:cubicBezTo>
                    <a:pt x="62865" y="489204"/>
                    <a:pt x="14351" y="446151"/>
                    <a:pt x="0" y="383413"/>
                  </a:cubicBezTo>
                  <a:cubicBezTo>
                    <a:pt x="25146" y="388747"/>
                    <a:pt x="48514" y="397764"/>
                    <a:pt x="71882" y="395986"/>
                  </a:cubicBezTo>
                  <a:cubicBezTo>
                    <a:pt x="89916" y="394208"/>
                    <a:pt x="115062" y="381635"/>
                    <a:pt x="118618" y="367284"/>
                  </a:cubicBezTo>
                  <a:cubicBezTo>
                    <a:pt x="122174" y="354711"/>
                    <a:pt x="107823" y="331470"/>
                    <a:pt x="95250" y="318897"/>
                  </a:cubicBezTo>
                  <a:cubicBezTo>
                    <a:pt x="75438" y="299212"/>
                    <a:pt x="48514" y="286639"/>
                    <a:pt x="26924" y="268732"/>
                  </a:cubicBezTo>
                  <a:cubicBezTo>
                    <a:pt x="19685" y="261620"/>
                    <a:pt x="16129" y="243713"/>
                    <a:pt x="19685" y="236474"/>
                  </a:cubicBezTo>
                  <a:cubicBezTo>
                    <a:pt x="37719" y="207772"/>
                    <a:pt x="57404" y="182753"/>
                    <a:pt x="78994" y="154051"/>
                  </a:cubicBezTo>
                  <a:cubicBezTo>
                    <a:pt x="97028" y="193421"/>
                    <a:pt x="111379" y="227457"/>
                    <a:pt x="129286" y="259715"/>
                  </a:cubicBezTo>
                  <a:cubicBezTo>
                    <a:pt x="147193" y="291973"/>
                    <a:pt x="176022" y="300863"/>
                    <a:pt x="202946" y="286639"/>
                  </a:cubicBezTo>
                  <a:cubicBezTo>
                    <a:pt x="231648" y="272288"/>
                    <a:pt x="240665" y="243586"/>
                    <a:pt x="226314" y="207772"/>
                  </a:cubicBezTo>
                  <a:cubicBezTo>
                    <a:pt x="215519" y="173736"/>
                    <a:pt x="204724" y="139700"/>
                    <a:pt x="193929" y="105664"/>
                  </a:cubicBezTo>
                  <a:cubicBezTo>
                    <a:pt x="188595" y="87757"/>
                    <a:pt x="192151" y="71628"/>
                    <a:pt x="213741" y="66294"/>
                  </a:cubicBezTo>
                  <a:cubicBezTo>
                    <a:pt x="278384" y="46609"/>
                    <a:pt x="344932" y="26924"/>
                    <a:pt x="411480" y="5334"/>
                  </a:cubicBezTo>
                  <a:cubicBezTo>
                    <a:pt x="433070" y="0"/>
                    <a:pt x="445643" y="8890"/>
                    <a:pt x="452882" y="28575"/>
                  </a:cubicBezTo>
                  <a:cubicBezTo>
                    <a:pt x="467233" y="67945"/>
                    <a:pt x="483489" y="107442"/>
                    <a:pt x="496062" y="148590"/>
                  </a:cubicBezTo>
                  <a:cubicBezTo>
                    <a:pt x="499618" y="157607"/>
                    <a:pt x="497840" y="175514"/>
                    <a:pt x="490728" y="180848"/>
                  </a:cubicBezTo>
                  <a:cubicBezTo>
                    <a:pt x="463804" y="204089"/>
                    <a:pt x="436753" y="227457"/>
                    <a:pt x="406273" y="245364"/>
                  </a:cubicBezTo>
                  <a:cubicBezTo>
                    <a:pt x="372110" y="265049"/>
                    <a:pt x="355981" y="288417"/>
                    <a:pt x="368554" y="316992"/>
                  </a:cubicBezTo>
                  <a:cubicBezTo>
                    <a:pt x="381127" y="347472"/>
                    <a:pt x="411734" y="356362"/>
                    <a:pt x="447675" y="336677"/>
                  </a:cubicBezTo>
                  <a:cubicBezTo>
                    <a:pt x="474599" y="324104"/>
                    <a:pt x="497967" y="306197"/>
                    <a:pt x="523113" y="290068"/>
                  </a:cubicBezTo>
                  <a:cubicBezTo>
                    <a:pt x="524891" y="290068"/>
                    <a:pt x="528447" y="291846"/>
                    <a:pt x="530352" y="293624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3633788" y="5462588"/>
            <a:ext cx="528638" cy="492920"/>
            <a:chOff x="0" y="0"/>
            <a:chExt cx="704850" cy="657226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704977" cy="657352"/>
            </a:xfrm>
            <a:custGeom>
              <a:avLst/>
              <a:gdLst/>
              <a:ahLst/>
              <a:cxnLst/>
              <a:rect l="l" t="t" r="r" b="b"/>
              <a:pathLst>
                <a:path w="704977" h="657352">
                  <a:moveTo>
                    <a:pt x="447294" y="388620"/>
                  </a:moveTo>
                  <a:cubicBezTo>
                    <a:pt x="458089" y="282956"/>
                    <a:pt x="466979" y="177292"/>
                    <a:pt x="477647" y="64516"/>
                  </a:cubicBezTo>
                  <a:cubicBezTo>
                    <a:pt x="484759" y="91440"/>
                    <a:pt x="490220" y="112903"/>
                    <a:pt x="495554" y="134366"/>
                  </a:cubicBezTo>
                  <a:cubicBezTo>
                    <a:pt x="529590" y="252603"/>
                    <a:pt x="549275" y="370713"/>
                    <a:pt x="529590" y="494284"/>
                  </a:cubicBezTo>
                  <a:cubicBezTo>
                    <a:pt x="526034" y="515747"/>
                    <a:pt x="549275" y="542671"/>
                    <a:pt x="563626" y="574929"/>
                  </a:cubicBezTo>
                  <a:cubicBezTo>
                    <a:pt x="629793" y="442468"/>
                    <a:pt x="601218" y="311658"/>
                    <a:pt x="608330" y="184531"/>
                  </a:cubicBezTo>
                  <a:cubicBezTo>
                    <a:pt x="654812" y="336804"/>
                    <a:pt x="704977" y="488950"/>
                    <a:pt x="669163" y="655574"/>
                  </a:cubicBezTo>
                  <a:cubicBezTo>
                    <a:pt x="644144" y="655574"/>
                    <a:pt x="619125" y="657352"/>
                    <a:pt x="595757" y="655574"/>
                  </a:cubicBezTo>
                  <a:cubicBezTo>
                    <a:pt x="586867" y="655574"/>
                    <a:pt x="577850" y="648462"/>
                    <a:pt x="572516" y="641223"/>
                  </a:cubicBezTo>
                  <a:cubicBezTo>
                    <a:pt x="561721" y="628650"/>
                    <a:pt x="551053" y="614299"/>
                    <a:pt x="543941" y="600075"/>
                  </a:cubicBezTo>
                  <a:cubicBezTo>
                    <a:pt x="513588" y="530225"/>
                    <a:pt x="452755" y="505206"/>
                    <a:pt x="386461" y="496189"/>
                  </a:cubicBezTo>
                  <a:cubicBezTo>
                    <a:pt x="271907" y="478282"/>
                    <a:pt x="159258" y="465709"/>
                    <a:pt x="46609" y="451358"/>
                  </a:cubicBezTo>
                  <a:cubicBezTo>
                    <a:pt x="159258" y="415544"/>
                    <a:pt x="273812" y="379730"/>
                    <a:pt x="397256" y="410210"/>
                  </a:cubicBezTo>
                  <a:cubicBezTo>
                    <a:pt x="361442" y="370840"/>
                    <a:pt x="339979" y="320675"/>
                    <a:pt x="272034" y="318897"/>
                  </a:cubicBezTo>
                  <a:cubicBezTo>
                    <a:pt x="178943" y="316992"/>
                    <a:pt x="92964" y="273939"/>
                    <a:pt x="0" y="232791"/>
                  </a:cubicBezTo>
                  <a:cubicBezTo>
                    <a:pt x="73406" y="227457"/>
                    <a:pt x="137795" y="221996"/>
                    <a:pt x="200406" y="218440"/>
                  </a:cubicBezTo>
                  <a:cubicBezTo>
                    <a:pt x="202184" y="214884"/>
                    <a:pt x="202184" y="211328"/>
                    <a:pt x="203962" y="207645"/>
                  </a:cubicBezTo>
                  <a:cubicBezTo>
                    <a:pt x="152019" y="170053"/>
                    <a:pt x="101981" y="132461"/>
                    <a:pt x="51943" y="94869"/>
                  </a:cubicBezTo>
                  <a:cubicBezTo>
                    <a:pt x="43053" y="87757"/>
                    <a:pt x="39370" y="73406"/>
                    <a:pt x="32258" y="62611"/>
                  </a:cubicBezTo>
                  <a:cubicBezTo>
                    <a:pt x="46609" y="64389"/>
                    <a:pt x="62611" y="60833"/>
                    <a:pt x="71628" y="67945"/>
                  </a:cubicBezTo>
                  <a:cubicBezTo>
                    <a:pt x="125349" y="105537"/>
                    <a:pt x="177165" y="144907"/>
                    <a:pt x="237998" y="189738"/>
                  </a:cubicBezTo>
                  <a:cubicBezTo>
                    <a:pt x="241554" y="125222"/>
                    <a:pt x="246888" y="64389"/>
                    <a:pt x="250571" y="3556"/>
                  </a:cubicBezTo>
                  <a:cubicBezTo>
                    <a:pt x="254127" y="1778"/>
                    <a:pt x="257683" y="1778"/>
                    <a:pt x="261366" y="0"/>
                  </a:cubicBezTo>
                  <a:cubicBezTo>
                    <a:pt x="282829" y="78740"/>
                    <a:pt x="309626" y="155829"/>
                    <a:pt x="325755" y="234569"/>
                  </a:cubicBezTo>
                  <a:cubicBezTo>
                    <a:pt x="334645" y="268605"/>
                    <a:pt x="343662" y="295402"/>
                    <a:pt x="368681" y="320548"/>
                  </a:cubicBezTo>
                  <a:cubicBezTo>
                    <a:pt x="391922" y="342011"/>
                    <a:pt x="413385" y="367157"/>
                    <a:pt x="434848" y="390398"/>
                  </a:cubicBezTo>
                  <a:cubicBezTo>
                    <a:pt x="438404" y="388620"/>
                    <a:pt x="443738" y="388620"/>
                    <a:pt x="447421" y="38862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31" name="Group 31"/>
          <p:cNvGrpSpPr/>
          <p:nvPr/>
        </p:nvGrpSpPr>
        <p:grpSpPr>
          <a:xfrm>
            <a:off x="6172200" y="5267325"/>
            <a:ext cx="359570" cy="404812"/>
            <a:chOff x="0" y="0"/>
            <a:chExt cx="479426" cy="539750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479425" cy="539750"/>
            </a:xfrm>
            <a:custGeom>
              <a:avLst/>
              <a:gdLst/>
              <a:ahLst/>
              <a:cxnLst/>
              <a:rect l="l" t="t" r="r" b="b"/>
              <a:pathLst>
                <a:path w="479425" h="539750">
                  <a:moveTo>
                    <a:pt x="19558" y="413766"/>
                  </a:moveTo>
                  <a:cubicBezTo>
                    <a:pt x="48133" y="413766"/>
                    <a:pt x="74803" y="413766"/>
                    <a:pt x="99822" y="411988"/>
                  </a:cubicBezTo>
                  <a:cubicBezTo>
                    <a:pt x="137287" y="410210"/>
                    <a:pt x="160401" y="386842"/>
                    <a:pt x="158623" y="354457"/>
                  </a:cubicBezTo>
                  <a:cubicBezTo>
                    <a:pt x="158623" y="323850"/>
                    <a:pt x="135509" y="300482"/>
                    <a:pt x="98044" y="296926"/>
                  </a:cubicBezTo>
                  <a:cubicBezTo>
                    <a:pt x="65913" y="295148"/>
                    <a:pt x="35687" y="291465"/>
                    <a:pt x="1778" y="289687"/>
                  </a:cubicBezTo>
                  <a:cubicBezTo>
                    <a:pt x="0" y="214122"/>
                    <a:pt x="21336" y="149352"/>
                    <a:pt x="48133" y="88138"/>
                  </a:cubicBezTo>
                  <a:cubicBezTo>
                    <a:pt x="83820" y="0"/>
                    <a:pt x="65913" y="16129"/>
                    <a:pt x="151511" y="34163"/>
                  </a:cubicBezTo>
                  <a:cubicBezTo>
                    <a:pt x="153289" y="34163"/>
                    <a:pt x="156845" y="34163"/>
                    <a:pt x="158623" y="35941"/>
                  </a:cubicBezTo>
                  <a:cubicBezTo>
                    <a:pt x="242443" y="57531"/>
                    <a:pt x="242443" y="57531"/>
                    <a:pt x="228092" y="143891"/>
                  </a:cubicBezTo>
                  <a:cubicBezTo>
                    <a:pt x="222758" y="174498"/>
                    <a:pt x="238760" y="199644"/>
                    <a:pt x="265557" y="206883"/>
                  </a:cubicBezTo>
                  <a:cubicBezTo>
                    <a:pt x="292354" y="214122"/>
                    <a:pt x="317246" y="197866"/>
                    <a:pt x="326136" y="165481"/>
                  </a:cubicBezTo>
                  <a:cubicBezTo>
                    <a:pt x="331470" y="151130"/>
                    <a:pt x="333248" y="133096"/>
                    <a:pt x="335026" y="116967"/>
                  </a:cubicBezTo>
                  <a:cubicBezTo>
                    <a:pt x="425958" y="158369"/>
                    <a:pt x="479425" y="277114"/>
                    <a:pt x="447294" y="367030"/>
                  </a:cubicBezTo>
                  <a:cubicBezTo>
                    <a:pt x="431292" y="413766"/>
                    <a:pt x="400939" y="444373"/>
                    <a:pt x="352806" y="455168"/>
                  </a:cubicBezTo>
                  <a:cubicBezTo>
                    <a:pt x="326009" y="462407"/>
                    <a:pt x="315341" y="455168"/>
                    <a:pt x="304673" y="431800"/>
                  </a:cubicBezTo>
                  <a:cubicBezTo>
                    <a:pt x="270764" y="358013"/>
                    <a:pt x="233426" y="287909"/>
                    <a:pt x="197739" y="215900"/>
                  </a:cubicBezTo>
                  <a:cubicBezTo>
                    <a:pt x="197739" y="214122"/>
                    <a:pt x="197739" y="214122"/>
                    <a:pt x="195961" y="212344"/>
                  </a:cubicBezTo>
                  <a:cubicBezTo>
                    <a:pt x="187071" y="205105"/>
                    <a:pt x="176403" y="197993"/>
                    <a:pt x="165608" y="188976"/>
                  </a:cubicBezTo>
                  <a:cubicBezTo>
                    <a:pt x="167386" y="201549"/>
                    <a:pt x="163830" y="215900"/>
                    <a:pt x="169164" y="226695"/>
                  </a:cubicBezTo>
                  <a:cubicBezTo>
                    <a:pt x="203073" y="298704"/>
                    <a:pt x="236855" y="368808"/>
                    <a:pt x="274320" y="439039"/>
                  </a:cubicBezTo>
                  <a:cubicBezTo>
                    <a:pt x="290322" y="467868"/>
                    <a:pt x="283210" y="487680"/>
                    <a:pt x="258318" y="505587"/>
                  </a:cubicBezTo>
                  <a:cubicBezTo>
                    <a:pt x="220853" y="532511"/>
                    <a:pt x="181737" y="539750"/>
                    <a:pt x="137160" y="525399"/>
                  </a:cubicBezTo>
                  <a:cubicBezTo>
                    <a:pt x="81915" y="507365"/>
                    <a:pt x="44450" y="467868"/>
                    <a:pt x="19558" y="413893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33" name="Group 33"/>
          <p:cNvGrpSpPr/>
          <p:nvPr/>
        </p:nvGrpSpPr>
        <p:grpSpPr>
          <a:xfrm>
            <a:off x="4031457" y="5481638"/>
            <a:ext cx="423862" cy="454820"/>
            <a:chOff x="0" y="0"/>
            <a:chExt cx="565150" cy="606426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565150" cy="606425"/>
            </a:xfrm>
            <a:custGeom>
              <a:avLst/>
              <a:gdLst/>
              <a:ahLst/>
              <a:cxnLst/>
              <a:rect l="l" t="t" r="r" b="b"/>
              <a:pathLst>
                <a:path w="565150" h="606425">
                  <a:moveTo>
                    <a:pt x="0" y="5334"/>
                  </a:moveTo>
                  <a:cubicBezTo>
                    <a:pt x="75057" y="5334"/>
                    <a:pt x="143129" y="0"/>
                    <a:pt x="211074" y="7112"/>
                  </a:cubicBezTo>
                  <a:cubicBezTo>
                    <a:pt x="402463" y="24892"/>
                    <a:pt x="509778" y="144399"/>
                    <a:pt x="559816" y="319278"/>
                  </a:cubicBezTo>
                  <a:cubicBezTo>
                    <a:pt x="565150" y="333502"/>
                    <a:pt x="559816" y="351409"/>
                    <a:pt x="554482" y="367411"/>
                  </a:cubicBezTo>
                  <a:cubicBezTo>
                    <a:pt x="531241" y="435229"/>
                    <a:pt x="502666" y="501142"/>
                    <a:pt x="481203" y="570738"/>
                  </a:cubicBezTo>
                  <a:cubicBezTo>
                    <a:pt x="474091" y="597535"/>
                    <a:pt x="463296" y="606425"/>
                    <a:pt x="436499" y="604647"/>
                  </a:cubicBezTo>
                  <a:cubicBezTo>
                    <a:pt x="422148" y="602869"/>
                    <a:pt x="406146" y="602869"/>
                    <a:pt x="395351" y="602869"/>
                  </a:cubicBezTo>
                  <a:cubicBezTo>
                    <a:pt x="375666" y="529717"/>
                    <a:pt x="355981" y="456565"/>
                    <a:pt x="334518" y="387096"/>
                  </a:cubicBezTo>
                  <a:cubicBezTo>
                    <a:pt x="323850" y="354965"/>
                    <a:pt x="309499" y="321056"/>
                    <a:pt x="289814" y="294386"/>
                  </a:cubicBezTo>
                  <a:cubicBezTo>
                    <a:pt x="266573" y="262255"/>
                    <a:pt x="266573" y="237363"/>
                    <a:pt x="286258" y="205232"/>
                  </a:cubicBezTo>
                  <a:cubicBezTo>
                    <a:pt x="293370" y="192786"/>
                    <a:pt x="293370" y="173101"/>
                    <a:pt x="296926" y="157099"/>
                  </a:cubicBezTo>
                  <a:cubicBezTo>
                    <a:pt x="280797" y="160655"/>
                    <a:pt x="262890" y="158877"/>
                    <a:pt x="250444" y="165989"/>
                  </a:cubicBezTo>
                  <a:cubicBezTo>
                    <a:pt x="218313" y="185547"/>
                    <a:pt x="198628" y="176657"/>
                    <a:pt x="173482" y="151765"/>
                  </a:cubicBezTo>
                  <a:cubicBezTo>
                    <a:pt x="121666" y="99822"/>
                    <a:pt x="62611" y="57023"/>
                    <a:pt x="0" y="5334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3517107" y="2640807"/>
            <a:ext cx="521495" cy="464345"/>
            <a:chOff x="0" y="0"/>
            <a:chExt cx="695326" cy="619126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95325" cy="619125"/>
            </a:xfrm>
            <a:custGeom>
              <a:avLst/>
              <a:gdLst/>
              <a:ahLst/>
              <a:cxnLst/>
              <a:rect l="l" t="t" r="r" b="b"/>
              <a:pathLst>
                <a:path w="695325" h="619125">
                  <a:moveTo>
                    <a:pt x="695325" y="0"/>
                  </a:moveTo>
                  <a:cubicBezTo>
                    <a:pt x="632460" y="71755"/>
                    <a:pt x="573151" y="134620"/>
                    <a:pt x="519303" y="201041"/>
                  </a:cubicBezTo>
                  <a:cubicBezTo>
                    <a:pt x="481584" y="244094"/>
                    <a:pt x="440309" y="271018"/>
                    <a:pt x="386334" y="290830"/>
                  </a:cubicBezTo>
                  <a:cubicBezTo>
                    <a:pt x="222758" y="353568"/>
                    <a:pt x="97028" y="461264"/>
                    <a:pt x="5334" y="619125"/>
                  </a:cubicBezTo>
                  <a:cubicBezTo>
                    <a:pt x="3556" y="604774"/>
                    <a:pt x="1778" y="597535"/>
                    <a:pt x="1778" y="590423"/>
                  </a:cubicBezTo>
                  <a:cubicBezTo>
                    <a:pt x="1778" y="518668"/>
                    <a:pt x="0" y="445008"/>
                    <a:pt x="1778" y="371475"/>
                  </a:cubicBezTo>
                  <a:cubicBezTo>
                    <a:pt x="1778" y="358902"/>
                    <a:pt x="7112" y="340995"/>
                    <a:pt x="16129" y="330200"/>
                  </a:cubicBezTo>
                  <a:cubicBezTo>
                    <a:pt x="181483" y="148971"/>
                    <a:pt x="386334" y="41275"/>
                    <a:pt x="630682" y="9017"/>
                  </a:cubicBezTo>
                  <a:cubicBezTo>
                    <a:pt x="650367" y="7239"/>
                    <a:pt x="668401" y="3556"/>
                    <a:pt x="695325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37" name="Group 37"/>
          <p:cNvGrpSpPr/>
          <p:nvPr/>
        </p:nvGrpSpPr>
        <p:grpSpPr>
          <a:xfrm>
            <a:off x="2085975" y="2814638"/>
            <a:ext cx="321469" cy="504825"/>
            <a:chOff x="0" y="0"/>
            <a:chExt cx="428626" cy="673100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428625" cy="673100"/>
            </a:xfrm>
            <a:custGeom>
              <a:avLst/>
              <a:gdLst/>
              <a:ahLst/>
              <a:cxnLst/>
              <a:rect l="l" t="t" r="r" b="b"/>
              <a:pathLst>
                <a:path w="428625" h="673100">
                  <a:moveTo>
                    <a:pt x="378460" y="673100"/>
                  </a:moveTo>
                  <a:cubicBezTo>
                    <a:pt x="310261" y="673100"/>
                    <a:pt x="243967" y="673100"/>
                    <a:pt x="177546" y="673100"/>
                  </a:cubicBezTo>
                  <a:cubicBezTo>
                    <a:pt x="177546" y="671322"/>
                    <a:pt x="175768" y="669544"/>
                    <a:pt x="175768" y="667766"/>
                  </a:cubicBezTo>
                  <a:cubicBezTo>
                    <a:pt x="197231" y="664210"/>
                    <a:pt x="217043" y="660527"/>
                    <a:pt x="236728" y="655193"/>
                  </a:cubicBezTo>
                  <a:cubicBezTo>
                    <a:pt x="245745" y="651637"/>
                    <a:pt x="251079" y="644398"/>
                    <a:pt x="258191" y="639064"/>
                  </a:cubicBezTo>
                  <a:cubicBezTo>
                    <a:pt x="251079" y="633730"/>
                    <a:pt x="245618" y="624713"/>
                    <a:pt x="238506" y="621157"/>
                  </a:cubicBezTo>
                  <a:cubicBezTo>
                    <a:pt x="206248" y="610362"/>
                    <a:pt x="172212" y="603250"/>
                    <a:pt x="139827" y="590677"/>
                  </a:cubicBezTo>
                  <a:cubicBezTo>
                    <a:pt x="130810" y="587121"/>
                    <a:pt x="120142" y="572770"/>
                    <a:pt x="118364" y="561975"/>
                  </a:cubicBezTo>
                  <a:cubicBezTo>
                    <a:pt x="111252" y="511683"/>
                    <a:pt x="104013" y="459613"/>
                    <a:pt x="100457" y="409448"/>
                  </a:cubicBezTo>
                  <a:cubicBezTo>
                    <a:pt x="100457" y="398653"/>
                    <a:pt x="107569" y="382524"/>
                    <a:pt x="116586" y="377190"/>
                  </a:cubicBezTo>
                  <a:cubicBezTo>
                    <a:pt x="139954" y="361061"/>
                    <a:pt x="164973" y="346710"/>
                    <a:pt x="190119" y="332359"/>
                  </a:cubicBezTo>
                  <a:cubicBezTo>
                    <a:pt x="190119" y="328803"/>
                    <a:pt x="190119" y="323342"/>
                    <a:pt x="190119" y="319786"/>
                  </a:cubicBezTo>
                  <a:cubicBezTo>
                    <a:pt x="166751" y="312547"/>
                    <a:pt x="143510" y="303657"/>
                    <a:pt x="120142" y="301879"/>
                  </a:cubicBezTo>
                  <a:cubicBezTo>
                    <a:pt x="87884" y="296545"/>
                    <a:pt x="68072" y="283972"/>
                    <a:pt x="60960" y="248031"/>
                  </a:cubicBezTo>
                  <a:cubicBezTo>
                    <a:pt x="53848" y="208534"/>
                    <a:pt x="39497" y="170815"/>
                    <a:pt x="26924" y="131318"/>
                  </a:cubicBezTo>
                  <a:cubicBezTo>
                    <a:pt x="35941" y="129540"/>
                    <a:pt x="43053" y="129540"/>
                    <a:pt x="48387" y="127762"/>
                  </a:cubicBezTo>
                  <a:cubicBezTo>
                    <a:pt x="57404" y="124206"/>
                    <a:pt x="66294" y="118745"/>
                    <a:pt x="75311" y="115189"/>
                  </a:cubicBezTo>
                  <a:cubicBezTo>
                    <a:pt x="68199" y="106172"/>
                    <a:pt x="64516" y="91821"/>
                    <a:pt x="55626" y="88265"/>
                  </a:cubicBezTo>
                  <a:cubicBezTo>
                    <a:pt x="16129" y="71755"/>
                    <a:pt x="5334" y="39497"/>
                    <a:pt x="0" y="0"/>
                  </a:cubicBezTo>
                  <a:cubicBezTo>
                    <a:pt x="191897" y="122047"/>
                    <a:pt x="428625" y="391287"/>
                    <a:pt x="378460" y="67310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39" name="Group 39"/>
          <p:cNvGrpSpPr/>
          <p:nvPr/>
        </p:nvGrpSpPr>
        <p:grpSpPr>
          <a:xfrm>
            <a:off x="1652588" y="2571750"/>
            <a:ext cx="216694" cy="745332"/>
            <a:chOff x="0" y="0"/>
            <a:chExt cx="288926" cy="993776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288798" cy="993775"/>
            </a:xfrm>
            <a:custGeom>
              <a:avLst/>
              <a:gdLst/>
              <a:ahLst/>
              <a:cxnLst/>
              <a:rect l="l" t="t" r="r" b="b"/>
              <a:pathLst>
                <a:path w="288798" h="993775">
                  <a:moveTo>
                    <a:pt x="162306" y="993775"/>
                  </a:moveTo>
                  <a:cubicBezTo>
                    <a:pt x="162306" y="941832"/>
                    <a:pt x="162306" y="893445"/>
                    <a:pt x="162306" y="845185"/>
                  </a:cubicBezTo>
                  <a:cubicBezTo>
                    <a:pt x="164084" y="701929"/>
                    <a:pt x="165862" y="558673"/>
                    <a:pt x="167640" y="415417"/>
                  </a:cubicBezTo>
                  <a:cubicBezTo>
                    <a:pt x="167640" y="393954"/>
                    <a:pt x="162306" y="383159"/>
                    <a:pt x="140843" y="374269"/>
                  </a:cubicBezTo>
                  <a:cubicBezTo>
                    <a:pt x="80264" y="352806"/>
                    <a:pt x="39243" y="309753"/>
                    <a:pt x="14224" y="252476"/>
                  </a:cubicBezTo>
                  <a:cubicBezTo>
                    <a:pt x="5334" y="231013"/>
                    <a:pt x="3556" y="205867"/>
                    <a:pt x="0" y="182626"/>
                  </a:cubicBezTo>
                  <a:cubicBezTo>
                    <a:pt x="1778" y="182626"/>
                    <a:pt x="5334" y="180848"/>
                    <a:pt x="8890" y="180848"/>
                  </a:cubicBezTo>
                  <a:cubicBezTo>
                    <a:pt x="21336" y="202311"/>
                    <a:pt x="33909" y="227457"/>
                    <a:pt x="49911" y="245364"/>
                  </a:cubicBezTo>
                  <a:cubicBezTo>
                    <a:pt x="65913" y="263271"/>
                    <a:pt x="87376" y="279400"/>
                    <a:pt x="108712" y="290068"/>
                  </a:cubicBezTo>
                  <a:cubicBezTo>
                    <a:pt x="153289" y="307975"/>
                    <a:pt x="167513" y="297180"/>
                    <a:pt x="167513" y="248920"/>
                  </a:cubicBezTo>
                  <a:cubicBezTo>
                    <a:pt x="167513" y="170180"/>
                    <a:pt x="167513" y="89535"/>
                    <a:pt x="167513" y="0"/>
                  </a:cubicBezTo>
                  <a:cubicBezTo>
                    <a:pt x="176403" y="30480"/>
                    <a:pt x="183515" y="51943"/>
                    <a:pt x="190754" y="75184"/>
                  </a:cubicBezTo>
                  <a:cubicBezTo>
                    <a:pt x="197866" y="93091"/>
                    <a:pt x="201422" y="112776"/>
                    <a:pt x="210312" y="128905"/>
                  </a:cubicBezTo>
                  <a:cubicBezTo>
                    <a:pt x="274574" y="247142"/>
                    <a:pt x="278130" y="374269"/>
                    <a:pt x="278130" y="504952"/>
                  </a:cubicBezTo>
                  <a:cubicBezTo>
                    <a:pt x="276352" y="662559"/>
                    <a:pt x="285242" y="818261"/>
                    <a:pt x="288798" y="974090"/>
                  </a:cubicBezTo>
                  <a:cubicBezTo>
                    <a:pt x="288798" y="979424"/>
                    <a:pt x="287020" y="984885"/>
                    <a:pt x="287020" y="993775"/>
                  </a:cubicBezTo>
                  <a:cubicBezTo>
                    <a:pt x="245999" y="993775"/>
                    <a:pt x="204978" y="993775"/>
                    <a:pt x="162179" y="993775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7196138" y="2583657"/>
            <a:ext cx="216695" cy="742950"/>
            <a:chOff x="0" y="0"/>
            <a:chExt cx="288926" cy="990600"/>
          </a:xfrm>
        </p:grpSpPr>
        <p:sp>
          <p:nvSpPr>
            <p:cNvPr id="42" name="Freeform 42"/>
            <p:cNvSpPr/>
            <p:nvPr/>
          </p:nvSpPr>
          <p:spPr>
            <a:xfrm>
              <a:off x="-127" y="0"/>
              <a:ext cx="288925" cy="990473"/>
            </a:xfrm>
            <a:custGeom>
              <a:avLst/>
              <a:gdLst/>
              <a:ahLst/>
              <a:cxnLst/>
              <a:rect l="l" t="t" r="r" b="b"/>
              <a:pathLst>
                <a:path w="288925" h="990473">
                  <a:moveTo>
                    <a:pt x="121412" y="0"/>
                  </a:moveTo>
                  <a:cubicBezTo>
                    <a:pt x="121412" y="89535"/>
                    <a:pt x="121412" y="170180"/>
                    <a:pt x="121412" y="250825"/>
                  </a:cubicBezTo>
                  <a:cubicBezTo>
                    <a:pt x="121412" y="295656"/>
                    <a:pt x="135636" y="304546"/>
                    <a:pt x="178435" y="288417"/>
                  </a:cubicBezTo>
                  <a:cubicBezTo>
                    <a:pt x="230124" y="266954"/>
                    <a:pt x="256921" y="223901"/>
                    <a:pt x="280035" y="177292"/>
                  </a:cubicBezTo>
                  <a:cubicBezTo>
                    <a:pt x="281813" y="177292"/>
                    <a:pt x="285369" y="179070"/>
                    <a:pt x="288925" y="179070"/>
                  </a:cubicBezTo>
                  <a:cubicBezTo>
                    <a:pt x="285369" y="200533"/>
                    <a:pt x="285369" y="223901"/>
                    <a:pt x="276479" y="243586"/>
                  </a:cubicBezTo>
                  <a:cubicBezTo>
                    <a:pt x="251460" y="302641"/>
                    <a:pt x="212217" y="347472"/>
                    <a:pt x="149860" y="370713"/>
                  </a:cubicBezTo>
                  <a:cubicBezTo>
                    <a:pt x="124841" y="379730"/>
                    <a:pt x="121285" y="397637"/>
                    <a:pt x="121285" y="420878"/>
                  </a:cubicBezTo>
                  <a:cubicBezTo>
                    <a:pt x="124841" y="598170"/>
                    <a:pt x="126619" y="773811"/>
                    <a:pt x="128397" y="951103"/>
                  </a:cubicBezTo>
                  <a:cubicBezTo>
                    <a:pt x="128397" y="960120"/>
                    <a:pt x="128397" y="969010"/>
                    <a:pt x="128397" y="983361"/>
                  </a:cubicBezTo>
                  <a:cubicBezTo>
                    <a:pt x="85598" y="986917"/>
                    <a:pt x="44577" y="988695"/>
                    <a:pt x="0" y="990473"/>
                  </a:cubicBezTo>
                  <a:cubicBezTo>
                    <a:pt x="3556" y="942086"/>
                    <a:pt x="5334" y="897382"/>
                    <a:pt x="7112" y="852551"/>
                  </a:cubicBezTo>
                  <a:cubicBezTo>
                    <a:pt x="8890" y="678815"/>
                    <a:pt x="10668" y="503301"/>
                    <a:pt x="14224" y="329438"/>
                  </a:cubicBezTo>
                  <a:cubicBezTo>
                    <a:pt x="14224" y="304419"/>
                    <a:pt x="21336" y="275717"/>
                    <a:pt x="30226" y="250571"/>
                  </a:cubicBezTo>
                  <a:cubicBezTo>
                    <a:pt x="57150" y="175514"/>
                    <a:pt x="83947" y="102108"/>
                    <a:pt x="112522" y="26924"/>
                  </a:cubicBezTo>
                  <a:cubicBezTo>
                    <a:pt x="114300" y="21590"/>
                    <a:pt x="116078" y="14351"/>
                    <a:pt x="121412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43" name="Group 43"/>
          <p:cNvGrpSpPr/>
          <p:nvPr/>
        </p:nvGrpSpPr>
        <p:grpSpPr>
          <a:xfrm>
            <a:off x="4395788" y="5334000"/>
            <a:ext cx="378620" cy="371475"/>
            <a:chOff x="0" y="0"/>
            <a:chExt cx="504826" cy="495300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504825" cy="495427"/>
            </a:xfrm>
            <a:custGeom>
              <a:avLst/>
              <a:gdLst/>
              <a:ahLst/>
              <a:cxnLst/>
              <a:rect l="l" t="t" r="r" b="b"/>
              <a:pathLst>
                <a:path w="504825" h="495427">
                  <a:moveTo>
                    <a:pt x="504825" y="3556"/>
                  </a:moveTo>
                  <a:cubicBezTo>
                    <a:pt x="472567" y="44704"/>
                    <a:pt x="434975" y="84074"/>
                    <a:pt x="406400" y="128778"/>
                  </a:cubicBezTo>
                  <a:cubicBezTo>
                    <a:pt x="375920" y="178816"/>
                    <a:pt x="350901" y="234315"/>
                    <a:pt x="324104" y="286131"/>
                  </a:cubicBezTo>
                  <a:cubicBezTo>
                    <a:pt x="320548" y="291465"/>
                    <a:pt x="318770" y="298704"/>
                    <a:pt x="313309" y="302260"/>
                  </a:cubicBezTo>
                  <a:cubicBezTo>
                    <a:pt x="234569" y="357632"/>
                    <a:pt x="164719" y="422021"/>
                    <a:pt x="110998" y="495427"/>
                  </a:cubicBezTo>
                  <a:cubicBezTo>
                    <a:pt x="75184" y="432689"/>
                    <a:pt x="37592" y="371983"/>
                    <a:pt x="3556" y="309372"/>
                  </a:cubicBezTo>
                  <a:cubicBezTo>
                    <a:pt x="0" y="304038"/>
                    <a:pt x="1778" y="291465"/>
                    <a:pt x="7112" y="284353"/>
                  </a:cubicBezTo>
                  <a:cubicBezTo>
                    <a:pt x="132461" y="130556"/>
                    <a:pt x="288163" y="30353"/>
                    <a:pt x="486918" y="0"/>
                  </a:cubicBezTo>
                  <a:cubicBezTo>
                    <a:pt x="490474" y="0"/>
                    <a:pt x="494030" y="0"/>
                    <a:pt x="497713" y="0"/>
                  </a:cubicBezTo>
                  <a:cubicBezTo>
                    <a:pt x="499491" y="0"/>
                    <a:pt x="501269" y="1778"/>
                    <a:pt x="504825" y="3556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45" name="Group 45"/>
          <p:cNvGrpSpPr/>
          <p:nvPr/>
        </p:nvGrpSpPr>
        <p:grpSpPr>
          <a:xfrm>
            <a:off x="1333500" y="2697957"/>
            <a:ext cx="114300" cy="626270"/>
            <a:chOff x="0" y="0"/>
            <a:chExt cx="152400" cy="835026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152400" cy="835025"/>
            </a:xfrm>
            <a:custGeom>
              <a:avLst/>
              <a:gdLst/>
              <a:ahLst/>
              <a:cxnLst/>
              <a:rect l="l" t="t" r="r" b="b"/>
              <a:pathLst>
                <a:path w="152400" h="835025">
                  <a:moveTo>
                    <a:pt x="118364" y="0"/>
                  </a:moveTo>
                  <a:cubicBezTo>
                    <a:pt x="130937" y="281305"/>
                    <a:pt x="141732" y="555498"/>
                    <a:pt x="152400" y="835025"/>
                  </a:cubicBezTo>
                  <a:cubicBezTo>
                    <a:pt x="100457" y="835025"/>
                    <a:pt x="51943" y="835025"/>
                    <a:pt x="1778" y="835025"/>
                  </a:cubicBezTo>
                  <a:cubicBezTo>
                    <a:pt x="1778" y="802767"/>
                    <a:pt x="0" y="770509"/>
                    <a:pt x="1778" y="736473"/>
                  </a:cubicBezTo>
                  <a:cubicBezTo>
                    <a:pt x="10795" y="514223"/>
                    <a:pt x="21463" y="293878"/>
                    <a:pt x="30480" y="71628"/>
                  </a:cubicBezTo>
                  <a:cubicBezTo>
                    <a:pt x="32258" y="53721"/>
                    <a:pt x="35814" y="42926"/>
                    <a:pt x="55626" y="35814"/>
                  </a:cubicBezTo>
                  <a:cubicBezTo>
                    <a:pt x="75311" y="30480"/>
                    <a:pt x="91440" y="16129"/>
                    <a:pt x="118364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47" name="Group 47"/>
          <p:cNvGrpSpPr/>
          <p:nvPr/>
        </p:nvGrpSpPr>
        <p:grpSpPr>
          <a:xfrm>
            <a:off x="1004888" y="2583657"/>
            <a:ext cx="90488" cy="735807"/>
            <a:chOff x="0" y="0"/>
            <a:chExt cx="120650" cy="981076"/>
          </a:xfrm>
        </p:grpSpPr>
        <p:sp>
          <p:nvSpPr>
            <p:cNvPr id="48" name="Freeform 48"/>
            <p:cNvSpPr/>
            <p:nvPr/>
          </p:nvSpPr>
          <p:spPr>
            <a:xfrm>
              <a:off x="127" y="127"/>
              <a:ext cx="120523" cy="980948"/>
            </a:xfrm>
            <a:custGeom>
              <a:avLst/>
              <a:gdLst/>
              <a:ahLst/>
              <a:cxnLst/>
              <a:rect l="l" t="t" r="r" b="b"/>
              <a:pathLst>
                <a:path w="120523" h="980948">
                  <a:moveTo>
                    <a:pt x="118745" y="980948"/>
                  </a:moveTo>
                  <a:cubicBezTo>
                    <a:pt x="76708" y="980948"/>
                    <a:pt x="40132" y="980948"/>
                    <a:pt x="1778" y="980948"/>
                  </a:cubicBezTo>
                  <a:cubicBezTo>
                    <a:pt x="1778" y="902208"/>
                    <a:pt x="0" y="827024"/>
                    <a:pt x="1778" y="750062"/>
                  </a:cubicBezTo>
                  <a:cubicBezTo>
                    <a:pt x="5461" y="513715"/>
                    <a:pt x="9144" y="275590"/>
                    <a:pt x="14605" y="37592"/>
                  </a:cubicBezTo>
                  <a:cubicBezTo>
                    <a:pt x="14605" y="26797"/>
                    <a:pt x="21971" y="14351"/>
                    <a:pt x="25527" y="0"/>
                  </a:cubicBezTo>
                  <a:cubicBezTo>
                    <a:pt x="49276" y="26670"/>
                    <a:pt x="69342" y="48260"/>
                    <a:pt x="87630" y="69723"/>
                  </a:cubicBezTo>
                  <a:cubicBezTo>
                    <a:pt x="93091" y="75057"/>
                    <a:pt x="96774" y="85852"/>
                    <a:pt x="96774" y="94742"/>
                  </a:cubicBezTo>
                  <a:cubicBezTo>
                    <a:pt x="104013" y="383032"/>
                    <a:pt x="111379" y="671195"/>
                    <a:pt x="120523" y="961263"/>
                  </a:cubicBezTo>
                  <a:cubicBezTo>
                    <a:pt x="120523" y="966597"/>
                    <a:pt x="118745" y="972058"/>
                    <a:pt x="118745" y="980948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49" name="Group 49"/>
          <p:cNvGrpSpPr/>
          <p:nvPr/>
        </p:nvGrpSpPr>
        <p:grpSpPr>
          <a:xfrm>
            <a:off x="1390650" y="2050257"/>
            <a:ext cx="197644" cy="476250"/>
            <a:chOff x="0" y="0"/>
            <a:chExt cx="263526" cy="6350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263525" cy="635000"/>
            </a:xfrm>
            <a:custGeom>
              <a:avLst/>
              <a:gdLst/>
              <a:ahLst/>
              <a:cxnLst/>
              <a:rect l="l" t="t" r="r" b="b"/>
              <a:pathLst>
                <a:path w="263525" h="635000">
                  <a:moveTo>
                    <a:pt x="213614" y="0"/>
                  </a:moveTo>
                  <a:cubicBezTo>
                    <a:pt x="247396" y="211074"/>
                    <a:pt x="263525" y="420370"/>
                    <a:pt x="261747" y="631444"/>
                  </a:cubicBezTo>
                  <a:cubicBezTo>
                    <a:pt x="258191" y="633222"/>
                    <a:pt x="254635" y="633222"/>
                    <a:pt x="251079" y="635000"/>
                  </a:cubicBezTo>
                  <a:cubicBezTo>
                    <a:pt x="242189" y="613537"/>
                    <a:pt x="233299" y="592074"/>
                    <a:pt x="226187" y="570611"/>
                  </a:cubicBezTo>
                  <a:cubicBezTo>
                    <a:pt x="219075" y="547370"/>
                    <a:pt x="211963" y="540258"/>
                    <a:pt x="188849" y="554482"/>
                  </a:cubicBezTo>
                  <a:cubicBezTo>
                    <a:pt x="137160" y="584835"/>
                    <a:pt x="90932" y="579501"/>
                    <a:pt x="57023" y="540131"/>
                  </a:cubicBezTo>
                  <a:cubicBezTo>
                    <a:pt x="23114" y="500761"/>
                    <a:pt x="26797" y="448945"/>
                    <a:pt x="64135" y="404241"/>
                  </a:cubicBezTo>
                  <a:cubicBezTo>
                    <a:pt x="69469" y="395351"/>
                    <a:pt x="71247" y="377444"/>
                    <a:pt x="65913" y="368427"/>
                  </a:cubicBezTo>
                  <a:cubicBezTo>
                    <a:pt x="0" y="270129"/>
                    <a:pt x="39116" y="164592"/>
                    <a:pt x="154940" y="139573"/>
                  </a:cubicBezTo>
                  <a:cubicBezTo>
                    <a:pt x="176276" y="134239"/>
                    <a:pt x="181610" y="127000"/>
                    <a:pt x="178054" y="105537"/>
                  </a:cubicBezTo>
                  <a:cubicBezTo>
                    <a:pt x="172720" y="64389"/>
                    <a:pt x="183388" y="34036"/>
                    <a:pt x="213614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51" name="Group 51"/>
          <p:cNvGrpSpPr/>
          <p:nvPr/>
        </p:nvGrpSpPr>
        <p:grpSpPr>
          <a:xfrm>
            <a:off x="7474744" y="2062162"/>
            <a:ext cx="200025" cy="473870"/>
            <a:chOff x="0" y="0"/>
            <a:chExt cx="266700" cy="631826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266700" cy="631825"/>
            </a:xfrm>
            <a:custGeom>
              <a:avLst/>
              <a:gdLst/>
              <a:ahLst/>
              <a:cxnLst/>
              <a:rect l="l" t="t" r="r" b="b"/>
              <a:pathLst>
                <a:path w="266700" h="631825">
                  <a:moveTo>
                    <a:pt x="3556" y="628269"/>
                  </a:moveTo>
                  <a:cubicBezTo>
                    <a:pt x="0" y="418211"/>
                    <a:pt x="17907" y="210058"/>
                    <a:pt x="50165" y="0"/>
                  </a:cubicBezTo>
                  <a:cubicBezTo>
                    <a:pt x="78740" y="21590"/>
                    <a:pt x="93091" y="53848"/>
                    <a:pt x="87757" y="95123"/>
                  </a:cubicBezTo>
                  <a:cubicBezTo>
                    <a:pt x="84201" y="123825"/>
                    <a:pt x="91313" y="131064"/>
                    <a:pt x="120015" y="136398"/>
                  </a:cubicBezTo>
                  <a:cubicBezTo>
                    <a:pt x="220218" y="154305"/>
                    <a:pt x="266700" y="272796"/>
                    <a:pt x="205867" y="357251"/>
                  </a:cubicBezTo>
                  <a:cubicBezTo>
                    <a:pt x="189738" y="376936"/>
                    <a:pt x="189738" y="389509"/>
                    <a:pt x="207645" y="409321"/>
                  </a:cubicBezTo>
                  <a:cubicBezTo>
                    <a:pt x="241681" y="447040"/>
                    <a:pt x="241681" y="499110"/>
                    <a:pt x="209423" y="534924"/>
                  </a:cubicBezTo>
                  <a:cubicBezTo>
                    <a:pt x="177165" y="574421"/>
                    <a:pt x="127127" y="583438"/>
                    <a:pt x="84074" y="556514"/>
                  </a:cubicBezTo>
                  <a:cubicBezTo>
                    <a:pt x="57277" y="538607"/>
                    <a:pt x="44704" y="540385"/>
                    <a:pt x="37592" y="574421"/>
                  </a:cubicBezTo>
                  <a:cubicBezTo>
                    <a:pt x="34036" y="594106"/>
                    <a:pt x="23241" y="612140"/>
                    <a:pt x="14351" y="631825"/>
                  </a:cubicBezTo>
                  <a:cubicBezTo>
                    <a:pt x="10795" y="630047"/>
                    <a:pt x="7239" y="630047"/>
                    <a:pt x="3556" y="628269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53" name="Group 53"/>
          <p:cNvGrpSpPr/>
          <p:nvPr/>
        </p:nvGrpSpPr>
        <p:grpSpPr>
          <a:xfrm>
            <a:off x="859631" y="2231232"/>
            <a:ext cx="273844" cy="342900"/>
            <a:chOff x="0" y="0"/>
            <a:chExt cx="365126" cy="4572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365125" cy="457200"/>
            </a:xfrm>
            <a:custGeom>
              <a:avLst/>
              <a:gdLst/>
              <a:ahLst/>
              <a:cxnLst/>
              <a:rect l="l" t="t" r="r" b="b"/>
              <a:pathLst>
                <a:path w="365125" h="457200">
                  <a:moveTo>
                    <a:pt x="178943" y="455422"/>
                  </a:moveTo>
                  <a:cubicBezTo>
                    <a:pt x="139573" y="457200"/>
                    <a:pt x="112776" y="421386"/>
                    <a:pt x="123444" y="380111"/>
                  </a:cubicBezTo>
                  <a:cubicBezTo>
                    <a:pt x="125222" y="371094"/>
                    <a:pt x="123444" y="360426"/>
                    <a:pt x="125222" y="351409"/>
                  </a:cubicBezTo>
                  <a:cubicBezTo>
                    <a:pt x="114427" y="351409"/>
                    <a:pt x="103759" y="351409"/>
                    <a:pt x="94742" y="354965"/>
                  </a:cubicBezTo>
                  <a:cubicBezTo>
                    <a:pt x="69723" y="367538"/>
                    <a:pt x="46355" y="367538"/>
                    <a:pt x="28575" y="345948"/>
                  </a:cubicBezTo>
                  <a:cubicBezTo>
                    <a:pt x="8890" y="322580"/>
                    <a:pt x="14224" y="299339"/>
                    <a:pt x="28575" y="275971"/>
                  </a:cubicBezTo>
                  <a:cubicBezTo>
                    <a:pt x="33909" y="266954"/>
                    <a:pt x="33909" y="249047"/>
                    <a:pt x="28575" y="240157"/>
                  </a:cubicBezTo>
                  <a:cubicBezTo>
                    <a:pt x="0" y="188214"/>
                    <a:pt x="19685" y="136144"/>
                    <a:pt x="76962" y="120015"/>
                  </a:cubicBezTo>
                  <a:cubicBezTo>
                    <a:pt x="94869" y="114681"/>
                    <a:pt x="103759" y="109220"/>
                    <a:pt x="100203" y="87757"/>
                  </a:cubicBezTo>
                  <a:cubicBezTo>
                    <a:pt x="96647" y="55499"/>
                    <a:pt x="112776" y="30353"/>
                    <a:pt x="141351" y="14224"/>
                  </a:cubicBezTo>
                  <a:cubicBezTo>
                    <a:pt x="168275" y="0"/>
                    <a:pt x="196850" y="1778"/>
                    <a:pt x="221996" y="21463"/>
                  </a:cubicBezTo>
                  <a:cubicBezTo>
                    <a:pt x="238125" y="34036"/>
                    <a:pt x="248793" y="32258"/>
                    <a:pt x="268478" y="23241"/>
                  </a:cubicBezTo>
                  <a:cubicBezTo>
                    <a:pt x="288163" y="12573"/>
                    <a:pt x="314960" y="9017"/>
                    <a:pt x="336550" y="12573"/>
                  </a:cubicBezTo>
                  <a:cubicBezTo>
                    <a:pt x="365125" y="17907"/>
                    <a:pt x="365125" y="37719"/>
                    <a:pt x="361569" y="66421"/>
                  </a:cubicBezTo>
                  <a:cubicBezTo>
                    <a:pt x="356235" y="120269"/>
                    <a:pt x="323977" y="143510"/>
                    <a:pt x="282829" y="170434"/>
                  </a:cubicBezTo>
                  <a:cubicBezTo>
                    <a:pt x="227330" y="206248"/>
                    <a:pt x="214757" y="283337"/>
                    <a:pt x="245237" y="346202"/>
                  </a:cubicBezTo>
                  <a:cubicBezTo>
                    <a:pt x="264922" y="387477"/>
                    <a:pt x="223774" y="455549"/>
                    <a:pt x="179070" y="455549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55" name="Group 55"/>
          <p:cNvGrpSpPr/>
          <p:nvPr/>
        </p:nvGrpSpPr>
        <p:grpSpPr>
          <a:xfrm>
            <a:off x="912019" y="1838325"/>
            <a:ext cx="447675" cy="192882"/>
            <a:chOff x="0" y="0"/>
            <a:chExt cx="596900" cy="257176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596900" cy="257302"/>
            </a:xfrm>
            <a:custGeom>
              <a:avLst/>
              <a:gdLst/>
              <a:ahLst/>
              <a:cxnLst/>
              <a:rect l="l" t="t" r="r" b="b"/>
              <a:pathLst>
                <a:path w="596900" h="257302">
                  <a:moveTo>
                    <a:pt x="91440" y="105410"/>
                  </a:moveTo>
                  <a:cubicBezTo>
                    <a:pt x="102235" y="142875"/>
                    <a:pt x="111125" y="175006"/>
                    <a:pt x="121920" y="207264"/>
                  </a:cubicBezTo>
                  <a:cubicBezTo>
                    <a:pt x="125476" y="214376"/>
                    <a:pt x="139827" y="217932"/>
                    <a:pt x="148844" y="225171"/>
                  </a:cubicBezTo>
                  <a:cubicBezTo>
                    <a:pt x="148844" y="214503"/>
                    <a:pt x="152400" y="201930"/>
                    <a:pt x="148844" y="194818"/>
                  </a:cubicBezTo>
                  <a:cubicBezTo>
                    <a:pt x="116459" y="126746"/>
                    <a:pt x="134493" y="62484"/>
                    <a:pt x="193548" y="30353"/>
                  </a:cubicBezTo>
                  <a:cubicBezTo>
                    <a:pt x="254508" y="0"/>
                    <a:pt x="322580" y="21463"/>
                    <a:pt x="356616" y="85725"/>
                  </a:cubicBezTo>
                  <a:cubicBezTo>
                    <a:pt x="365633" y="101854"/>
                    <a:pt x="374523" y="108966"/>
                    <a:pt x="396113" y="105410"/>
                  </a:cubicBezTo>
                  <a:cubicBezTo>
                    <a:pt x="439166" y="100076"/>
                    <a:pt x="471424" y="116078"/>
                    <a:pt x="492887" y="155448"/>
                  </a:cubicBezTo>
                  <a:cubicBezTo>
                    <a:pt x="498221" y="164338"/>
                    <a:pt x="512572" y="167894"/>
                    <a:pt x="523367" y="173355"/>
                  </a:cubicBezTo>
                  <a:cubicBezTo>
                    <a:pt x="539496" y="182245"/>
                    <a:pt x="560959" y="185801"/>
                    <a:pt x="571754" y="198374"/>
                  </a:cubicBezTo>
                  <a:cubicBezTo>
                    <a:pt x="596900" y="225171"/>
                    <a:pt x="582549" y="257302"/>
                    <a:pt x="544830" y="257302"/>
                  </a:cubicBezTo>
                  <a:cubicBezTo>
                    <a:pt x="387096" y="257302"/>
                    <a:pt x="227584" y="257302"/>
                    <a:pt x="69850" y="255524"/>
                  </a:cubicBezTo>
                  <a:cubicBezTo>
                    <a:pt x="35814" y="253746"/>
                    <a:pt x="14224" y="232283"/>
                    <a:pt x="7112" y="200152"/>
                  </a:cubicBezTo>
                  <a:cubicBezTo>
                    <a:pt x="0" y="166116"/>
                    <a:pt x="28702" y="124968"/>
                    <a:pt x="64516" y="110744"/>
                  </a:cubicBezTo>
                  <a:cubicBezTo>
                    <a:pt x="73533" y="107188"/>
                    <a:pt x="85979" y="107188"/>
                    <a:pt x="91440" y="10541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57" name="Group 57"/>
          <p:cNvGrpSpPr/>
          <p:nvPr/>
        </p:nvGrpSpPr>
        <p:grpSpPr>
          <a:xfrm>
            <a:off x="7303294" y="2016919"/>
            <a:ext cx="135732" cy="545307"/>
            <a:chOff x="0" y="0"/>
            <a:chExt cx="180976" cy="727076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182753" cy="727075"/>
            </a:xfrm>
            <a:custGeom>
              <a:avLst/>
              <a:gdLst/>
              <a:ahLst/>
              <a:cxnLst/>
              <a:rect l="l" t="t" r="r" b="b"/>
              <a:pathLst>
                <a:path w="182753" h="727075">
                  <a:moveTo>
                    <a:pt x="16256" y="19685"/>
                  </a:moveTo>
                  <a:cubicBezTo>
                    <a:pt x="48895" y="64389"/>
                    <a:pt x="74168" y="48260"/>
                    <a:pt x="106807" y="25019"/>
                  </a:cubicBezTo>
                  <a:cubicBezTo>
                    <a:pt x="128524" y="8890"/>
                    <a:pt x="159258" y="7112"/>
                    <a:pt x="182753" y="0"/>
                  </a:cubicBezTo>
                  <a:cubicBezTo>
                    <a:pt x="162941" y="242951"/>
                    <a:pt x="144780" y="478790"/>
                    <a:pt x="124841" y="718185"/>
                  </a:cubicBezTo>
                  <a:cubicBezTo>
                    <a:pt x="61595" y="727075"/>
                    <a:pt x="0" y="668147"/>
                    <a:pt x="12700" y="596646"/>
                  </a:cubicBezTo>
                  <a:cubicBezTo>
                    <a:pt x="45212" y="409067"/>
                    <a:pt x="48895" y="223266"/>
                    <a:pt x="12700" y="37465"/>
                  </a:cubicBezTo>
                  <a:cubicBezTo>
                    <a:pt x="12700" y="33909"/>
                    <a:pt x="14478" y="32131"/>
                    <a:pt x="16383" y="19558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59" name="Group 59"/>
          <p:cNvGrpSpPr/>
          <p:nvPr/>
        </p:nvGrpSpPr>
        <p:grpSpPr>
          <a:xfrm>
            <a:off x="1626394" y="2007394"/>
            <a:ext cx="130969" cy="542925"/>
            <a:chOff x="0" y="0"/>
            <a:chExt cx="174626" cy="7239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174498" cy="724027"/>
            </a:xfrm>
            <a:custGeom>
              <a:avLst/>
              <a:gdLst/>
              <a:ahLst/>
              <a:cxnLst/>
              <a:rect l="l" t="t" r="r" b="b"/>
              <a:pathLst>
                <a:path w="174498" h="724027">
                  <a:moveTo>
                    <a:pt x="0" y="0"/>
                  </a:moveTo>
                  <a:cubicBezTo>
                    <a:pt x="26670" y="8890"/>
                    <a:pt x="60579" y="14351"/>
                    <a:pt x="83693" y="32131"/>
                  </a:cubicBezTo>
                  <a:cubicBezTo>
                    <a:pt x="110363" y="51816"/>
                    <a:pt x="130048" y="57150"/>
                    <a:pt x="153162" y="32131"/>
                  </a:cubicBezTo>
                  <a:cubicBezTo>
                    <a:pt x="154940" y="30353"/>
                    <a:pt x="160274" y="28575"/>
                    <a:pt x="163830" y="28575"/>
                  </a:cubicBezTo>
                  <a:cubicBezTo>
                    <a:pt x="156718" y="112522"/>
                    <a:pt x="142494" y="198374"/>
                    <a:pt x="142494" y="282448"/>
                  </a:cubicBezTo>
                  <a:cubicBezTo>
                    <a:pt x="144272" y="386080"/>
                    <a:pt x="156718" y="489839"/>
                    <a:pt x="167386" y="591693"/>
                  </a:cubicBezTo>
                  <a:cubicBezTo>
                    <a:pt x="174498" y="648843"/>
                    <a:pt x="162052" y="681101"/>
                    <a:pt x="110363" y="706120"/>
                  </a:cubicBezTo>
                  <a:cubicBezTo>
                    <a:pt x="92583" y="716788"/>
                    <a:pt x="71120" y="718693"/>
                    <a:pt x="56896" y="724027"/>
                  </a:cubicBezTo>
                  <a:cubicBezTo>
                    <a:pt x="37465" y="482600"/>
                    <a:pt x="19558" y="246634"/>
                    <a:pt x="0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1" name="Group 61"/>
          <p:cNvGrpSpPr/>
          <p:nvPr/>
        </p:nvGrpSpPr>
        <p:grpSpPr>
          <a:xfrm>
            <a:off x="6879432" y="1831182"/>
            <a:ext cx="438150" cy="1497807"/>
            <a:chOff x="0" y="0"/>
            <a:chExt cx="584200" cy="1997076"/>
          </a:xfrm>
        </p:grpSpPr>
        <p:sp>
          <p:nvSpPr>
            <p:cNvPr id="62" name="Freeform 62"/>
            <p:cNvSpPr/>
            <p:nvPr/>
          </p:nvSpPr>
          <p:spPr>
            <a:xfrm>
              <a:off x="0" y="-127"/>
              <a:ext cx="584200" cy="1997202"/>
            </a:xfrm>
            <a:custGeom>
              <a:avLst/>
              <a:gdLst/>
              <a:ahLst/>
              <a:cxnLst/>
              <a:rect l="l" t="t" r="r" b="b"/>
              <a:pathLst>
                <a:path w="584200" h="1997202">
                  <a:moveTo>
                    <a:pt x="0" y="1986407"/>
                  </a:moveTo>
                  <a:cubicBezTo>
                    <a:pt x="41148" y="1904111"/>
                    <a:pt x="80391" y="1821815"/>
                    <a:pt x="121539" y="1743075"/>
                  </a:cubicBezTo>
                  <a:cubicBezTo>
                    <a:pt x="196596" y="1599946"/>
                    <a:pt x="275209" y="1460373"/>
                    <a:pt x="348488" y="1317117"/>
                  </a:cubicBezTo>
                  <a:cubicBezTo>
                    <a:pt x="482473" y="1052322"/>
                    <a:pt x="550418" y="773049"/>
                    <a:pt x="532511" y="475996"/>
                  </a:cubicBezTo>
                  <a:cubicBezTo>
                    <a:pt x="525399" y="325628"/>
                    <a:pt x="495046" y="180721"/>
                    <a:pt x="439674" y="41148"/>
                  </a:cubicBezTo>
                  <a:cubicBezTo>
                    <a:pt x="434340" y="30353"/>
                    <a:pt x="430784" y="19685"/>
                    <a:pt x="425323" y="8890"/>
                  </a:cubicBezTo>
                  <a:cubicBezTo>
                    <a:pt x="448564" y="0"/>
                    <a:pt x="462788" y="3556"/>
                    <a:pt x="471805" y="26797"/>
                  </a:cubicBezTo>
                  <a:cubicBezTo>
                    <a:pt x="555625" y="239903"/>
                    <a:pt x="584200" y="461772"/>
                    <a:pt x="566293" y="689102"/>
                  </a:cubicBezTo>
                  <a:cubicBezTo>
                    <a:pt x="541274" y="989711"/>
                    <a:pt x="430530" y="1258189"/>
                    <a:pt x="282194" y="1515872"/>
                  </a:cubicBezTo>
                  <a:cubicBezTo>
                    <a:pt x="198247" y="1664335"/>
                    <a:pt x="125095" y="1818259"/>
                    <a:pt x="48260" y="1968627"/>
                  </a:cubicBezTo>
                  <a:cubicBezTo>
                    <a:pt x="37592" y="1988312"/>
                    <a:pt x="28575" y="1997202"/>
                    <a:pt x="0" y="1986534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3" name="Group 63"/>
          <p:cNvGrpSpPr/>
          <p:nvPr/>
        </p:nvGrpSpPr>
        <p:grpSpPr>
          <a:xfrm>
            <a:off x="3536157" y="4431507"/>
            <a:ext cx="152400" cy="1507332"/>
            <a:chOff x="0" y="0"/>
            <a:chExt cx="203200" cy="2009776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203200" cy="2009775"/>
            </a:xfrm>
            <a:custGeom>
              <a:avLst/>
              <a:gdLst/>
              <a:ahLst/>
              <a:cxnLst/>
              <a:rect l="l" t="t" r="r" b="b"/>
              <a:pathLst>
                <a:path w="203200" h="2009775">
                  <a:moveTo>
                    <a:pt x="110490" y="2002663"/>
                  </a:moveTo>
                  <a:cubicBezTo>
                    <a:pt x="94488" y="2009775"/>
                    <a:pt x="83693" y="2000885"/>
                    <a:pt x="80137" y="1977644"/>
                  </a:cubicBezTo>
                  <a:cubicBezTo>
                    <a:pt x="24892" y="1665859"/>
                    <a:pt x="0" y="1352423"/>
                    <a:pt x="51689" y="1038860"/>
                  </a:cubicBezTo>
                  <a:cubicBezTo>
                    <a:pt x="67691" y="945769"/>
                    <a:pt x="98044" y="856107"/>
                    <a:pt x="114046" y="763016"/>
                  </a:cubicBezTo>
                  <a:cubicBezTo>
                    <a:pt x="160401" y="515874"/>
                    <a:pt x="130048" y="275844"/>
                    <a:pt x="42799" y="42926"/>
                  </a:cubicBezTo>
                  <a:cubicBezTo>
                    <a:pt x="39243" y="33909"/>
                    <a:pt x="35687" y="25019"/>
                    <a:pt x="32131" y="16002"/>
                  </a:cubicBezTo>
                  <a:cubicBezTo>
                    <a:pt x="64135" y="0"/>
                    <a:pt x="71247" y="21463"/>
                    <a:pt x="80264" y="43053"/>
                  </a:cubicBezTo>
                  <a:cubicBezTo>
                    <a:pt x="181864" y="320675"/>
                    <a:pt x="203200" y="600075"/>
                    <a:pt x="121285" y="886714"/>
                  </a:cubicBezTo>
                  <a:cubicBezTo>
                    <a:pt x="67818" y="1080135"/>
                    <a:pt x="51816" y="1279017"/>
                    <a:pt x="62484" y="1477772"/>
                  </a:cubicBezTo>
                  <a:cubicBezTo>
                    <a:pt x="73152" y="1651508"/>
                    <a:pt x="94615" y="1825244"/>
                    <a:pt x="110617" y="2002663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5" name="Group 65"/>
          <p:cNvGrpSpPr/>
          <p:nvPr/>
        </p:nvGrpSpPr>
        <p:grpSpPr>
          <a:xfrm>
            <a:off x="1531144" y="1819275"/>
            <a:ext cx="102394" cy="1504950"/>
            <a:chOff x="0" y="0"/>
            <a:chExt cx="136526" cy="20066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136525" cy="2006600"/>
            </a:xfrm>
            <a:custGeom>
              <a:avLst/>
              <a:gdLst/>
              <a:ahLst/>
              <a:cxnLst/>
              <a:rect l="l" t="t" r="r" b="b"/>
              <a:pathLst>
                <a:path w="136525" h="2006600">
                  <a:moveTo>
                    <a:pt x="74422" y="1997583"/>
                  </a:moveTo>
                  <a:cubicBezTo>
                    <a:pt x="46101" y="2006600"/>
                    <a:pt x="40767" y="1995805"/>
                    <a:pt x="38989" y="1972564"/>
                  </a:cubicBezTo>
                  <a:cubicBezTo>
                    <a:pt x="33655" y="1818513"/>
                    <a:pt x="38989" y="1664462"/>
                    <a:pt x="61976" y="1512062"/>
                  </a:cubicBezTo>
                  <a:cubicBezTo>
                    <a:pt x="99314" y="1264920"/>
                    <a:pt x="113538" y="1014095"/>
                    <a:pt x="102870" y="763270"/>
                  </a:cubicBezTo>
                  <a:cubicBezTo>
                    <a:pt x="92202" y="517779"/>
                    <a:pt x="63881" y="275971"/>
                    <a:pt x="3556" y="37592"/>
                  </a:cubicBezTo>
                  <a:cubicBezTo>
                    <a:pt x="1778" y="28702"/>
                    <a:pt x="1778" y="19685"/>
                    <a:pt x="0" y="10795"/>
                  </a:cubicBezTo>
                  <a:cubicBezTo>
                    <a:pt x="21336" y="0"/>
                    <a:pt x="33655" y="5334"/>
                    <a:pt x="38989" y="30480"/>
                  </a:cubicBezTo>
                  <a:cubicBezTo>
                    <a:pt x="86868" y="234696"/>
                    <a:pt x="122301" y="444373"/>
                    <a:pt x="129413" y="655701"/>
                  </a:cubicBezTo>
                  <a:cubicBezTo>
                    <a:pt x="136525" y="843788"/>
                    <a:pt x="134747" y="1031875"/>
                    <a:pt x="129413" y="1220089"/>
                  </a:cubicBezTo>
                  <a:cubicBezTo>
                    <a:pt x="125857" y="1325753"/>
                    <a:pt x="102870" y="1429766"/>
                    <a:pt x="95758" y="1535430"/>
                  </a:cubicBezTo>
                  <a:cubicBezTo>
                    <a:pt x="85090" y="1678813"/>
                    <a:pt x="81534" y="1822069"/>
                    <a:pt x="74422" y="1965452"/>
                  </a:cubicBezTo>
                  <a:cubicBezTo>
                    <a:pt x="74422" y="1974469"/>
                    <a:pt x="74422" y="1985137"/>
                    <a:pt x="74422" y="199771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7" name="Group 67"/>
          <p:cNvGrpSpPr/>
          <p:nvPr/>
        </p:nvGrpSpPr>
        <p:grpSpPr>
          <a:xfrm>
            <a:off x="7422357" y="1826419"/>
            <a:ext cx="111920" cy="1493044"/>
            <a:chOff x="0" y="0"/>
            <a:chExt cx="149226" cy="1990726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149225" cy="1990852"/>
            </a:xfrm>
            <a:custGeom>
              <a:avLst/>
              <a:gdLst/>
              <a:ahLst/>
              <a:cxnLst/>
              <a:rect l="l" t="t" r="r" b="b"/>
              <a:pathLst>
                <a:path w="149225" h="1990852">
                  <a:moveTo>
                    <a:pt x="111506" y="1990725"/>
                  </a:moveTo>
                  <a:cubicBezTo>
                    <a:pt x="93472" y="1990725"/>
                    <a:pt x="84582" y="1990725"/>
                    <a:pt x="68326" y="1988947"/>
                  </a:cubicBezTo>
                  <a:cubicBezTo>
                    <a:pt x="68326" y="1883410"/>
                    <a:pt x="73660" y="1777873"/>
                    <a:pt x="66548" y="1674114"/>
                  </a:cubicBezTo>
                  <a:cubicBezTo>
                    <a:pt x="57531" y="1541780"/>
                    <a:pt x="35941" y="1411224"/>
                    <a:pt x="23368" y="1278890"/>
                  </a:cubicBezTo>
                  <a:cubicBezTo>
                    <a:pt x="0" y="1051687"/>
                    <a:pt x="1778" y="822706"/>
                    <a:pt x="21590" y="593852"/>
                  </a:cubicBezTo>
                  <a:cubicBezTo>
                    <a:pt x="35941" y="406019"/>
                    <a:pt x="64770" y="219964"/>
                    <a:pt x="109728" y="37592"/>
                  </a:cubicBezTo>
                  <a:cubicBezTo>
                    <a:pt x="115062" y="16129"/>
                    <a:pt x="120523" y="0"/>
                    <a:pt x="149225" y="12573"/>
                  </a:cubicBezTo>
                  <a:cubicBezTo>
                    <a:pt x="134874" y="78740"/>
                    <a:pt x="120523" y="143129"/>
                    <a:pt x="107823" y="207518"/>
                  </a:cubicBezTo>
                  <a:cubicBezTo>
                    <a:pt x="39497" y="568833"/>
                    <a:pt x="23368" y="933704"/>
                    <a:pt x="59309" y="1300353"/>
                  </a:cubicBezTo>
                  <a:cubicBezTo>
                    <a:pt x="75438" y="1470279"/>
                    <a:pt x="95250" y="1638427"/>
                    <a:pt x="109601" y="1808353"/>
                  </a:cubicBezTo>
                  <a:cubicBezTo>
                    <a:pt x="114935" y="1867408"/>
                    <a:pt x="111379" y="1926463"/>
                    <a:pt x="111379" y="1990852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69" name="Group 69"/>
          <p:cNvGrpSpPr/>
          <p:nvPr/>
        </p:nvGrpSpPr>
        <p:grpSpPr>
          <a:xfrm>
            <a:off x="4510088" y="4867275"/>
            <a:ext cx="280988" cy="471488"/>
            <a:chOff x="0" y="0"/>
            <a:chExt cx="374650" cy="62865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374523" cy="628650"/>
            </a:xfrm>
            <a:custGeom>
              <a:avLst/>
              <a:gdLst/>
              <a:ahLst/>
              <a:cxnLst/>
              <a:rect l="l" t="t" r="r" b="b"/>
              <a:pathLst>
                <a:path w="374523" h="628650">
                  <a:moveTo>
                    <a:pt x="175641" y="0"/>
                  </a:moveTo>
                  <a:cubicBezTo>
                    <a:pt x="225806" y="28575"/>
                    <a:pt x="249174" y="71374"/>
                    <a:pt x="241935" y="132207"/>
                  </a:cubicBezTo>
                  <a:cubicBezTo>
                    <a:pt x="238379" y="159004"/>
                    <a:pt x="240157" y="187579"/>
                    <a:pt x="243713" y="214376"/>
                  </a:cubicBezTo>
                  <a:cubicBezTo>
                    <a:pt x="245491" y="225044"/>
                    <a:pt x="250825" y="241173"/>
                    <a:pt x="259842" y="246507"/>
                  </a:cubicBezTo>
                  <a:cubicBezTo>
                    <a:pt x="266954" y="250063"/>
                    <a:pt x="286766" y="242951"/>
                    <a:pt x="290322" y="234061"/>
                  </a:cubicBezTo>
                  <a:cubicBezTo>
                    <a:pt x="308229" y="203708"/>
                    <a:pt x="322580" y="171577"/>
                    <a:pt x="333375" y="139446"/>
                  </a:cubicBezTo>
                  <a:cubicBezTo>
                    <a:pt x="338709" y="123317"/>
                    <a:pt x="336931" y="105537"/>
                    <a:pt x="333375" y="89408"/>
                  </a:cubicBezTo>
                  <a:cubicBezTo>
                    <a:pt x="331597" y="62611"/>
                    <a:pt x="340487" y="48387"/>
                    <a:pt x="369189" y="50165"/>
                  </a:cubicBezTo>
                  <a:cubicBezTo>
                    <a:pt x="374523" y="110871"/>
                    <a:pt x="369189" y="168021"/>
                    <a:pt x="344043" y="223393"/>
                  </a:cubicBezTo>
                  <a:cubicBezTo>
                    <a:pt x="331470" y="255524"/>
                    <a:pt x="310007" y="280543"/>
                    <a:pt x="272288" y="285877"/>
                  </a:cubicBezTo>
                  <a:cubicBezTo>
                    <a:pt x="247142" y="289433"/>
                    <a:pt x="245364" y="305562"/>
                    <a:pt x="247142" y="325120"/>
                  </a:cubicBezTo>
                  <a:cubicBezTo>
                    <a:pt x="254254" y="405511"/>
                    <a:pt x="259715" y="485902"/>
                    <a:pt x="266827" y="566166"/>
                  </a:cubicBezTo>
                  <a:cubicBezTo>
                    <a:pt x="266827" y="576834"/>
                    <a:pt x="266827" y="587629"/>
                    <a:pt x="268605" y="600075"/>
                  </a:cubicBezTo>
                  <a:cubicBezTo>
                    <a:pt x="236347" y="608965"/>
                    <a:pt x="205867" y="617982"/>
                    <a:pt x="170053" y="628650"/>
                  </a:cubicBezTo>
                  <a:cubicBezTo>
                    <a:pt x="170053" y="605409"/>
                    <a:pt x="170053" y="583946"/>
                    <a:pt x="170053" y="560832"/>
                  </a:cubicBezTo>
                  <a:cubicBezTo>
                    <a:pt x="170053" y="528701"/>
                    <a:pt x="170053" y="494792"/>
                    <a:pt x="173609" y="462661"/>
                  </a:cubicBezTo>
                  <a:cubicBezTo>
                    <a:pt x="180721" y="409067"/>
                    <a:pt x="173609" y="371602"/>
                    <a:pt x="116205" y="343027"/>
                  </a:cubicBezTo>
                  <a:cubicBezTo>
                    <a:pt x="82169" y="325120"/>
                    <a:pt x="53467" y="280543"/>
                    <a:pt x="39116" y="241173"/>
                  </a:cubicBezTo>
                  <a:cubicBezTo>
                    <a:pt x="17907" y="185674"/>
                    <a:pt x="12573" y="124968"/>
                    <a:pt x="0" y="66040"/>
                  </a:cubicBezTo>
                  <a:cubicBezTo>
                    <a:pt x="5334" y="62484"/>
                    <a:pt x="10795" y="60706"/>
                    <a:pt x="17907" y="57150"/>
                  </a:cubicBezTo>
                  <a:cubicBezTo>
                    <a:pt x="23241" y="66040"/>
                    <a:pt x="30480" y="75057"/>
                    <a:pt x="32258" y="83947"/>
                  </a:cubicBezTo>
                  <a:cubicBezTo>
                    <a:pt x="41275" y="126873"/>
                    <a:pt x="43053" y="173228"/>
                    <a:pt x="59182" y="212471"/>
                  </a:cubicBezTo>
                  <a:cubicBezTo>
                    <a:pt x="69977" y="244602"/>
                    <a:pt x="94996" y="274955"/>
                    <a:pt x="120142" y="296418"/>
                  </a:cubicBezTo>
                  <a:cubicBezTo>
                    <a:pt x="154178" y="321437"/>
                    <a:pt x="175768" y="307086"/>
                    <a:pt x="175768" y="264287"/>
                  </a:cubicBezTo>
                  <a:cubicBezTo>
                    <a:pt x="175768" y="176784"/>
                    <a:pt x="175768" y="87503"/>
                    <a:pt x="175768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71" name="Group 71"/>
          <p:cNvGrpSpPr/>
          <p:nvPr/>
        </p:nvGrpSpPr>
        <p:grpSpPr>
          <a:xfrm>
            <a:off x="1935957" y="2969420"/>
            <a:ext cx="271462" cy="366712"/>
            <a:chOff x="0" y="0"/>
            <a:chExt cx="361950" cy="48895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361823" cy="488950"/>
            </a:xfrm>
            <a:custGeom>
              <a:avLst/>
              <a:gdLst/>
              <a:ahLst/>
              <a:cxnLst/>
              <a:rect l="l" t="t" r="r" b="b"/>
              <a:pathLst>
                <a:path w="361823" h="488950">
                  <a:moveTo>
                    <a:pt x="0" y="7112"/>
                  </a:moveTo>
                  <a:cubicBezTo>
                    <a:pt x="82804" y="0"/>
                    <a:pt x="154813" y="17907"/>
                    <a:pt x="223266" y="53721"/>
                  </a:cubicBezTo>
                  <a:cubicBezTo>
                    <a:pt x="226822" y="55499"/>
                    <a:pt x="230505" y="59055"/>
                    <a:pt x="234061" y="62738"/>
                  </a:cubicBezTo>
                  <a:cubicBezTo>
                    <a:pt x="270129" y="112903"/>
                    <a:pt x="270129" y="112903"/>
                    <a:pt x="316865" y="127254"/>
                  </a:cubicBezTo>
                  <a:cubicBezTo>
                    <a:pt x="315087" y="129032"/>
                    <a:pt x="315087" y="132588"/>
                    <a:pt x="315087" y="134366"/>
                  </a:cubicBezTo>
                  <a:cubicBezTo>
                    <a:pt x="262890" y="164846"/>
                    <a:pt x="264668" y="164846"/>
                    <a:pt x="271907" y="223901"/>
                  </a:cubicBezTo>
                  <a:cubicBezTo>
                    <a:pt x="279146" y="268732"/>
                    <a:pt x="286258" y="315214"/>
                    <a:pt x="286258" y="361823"/>
                  </a:cubicBezTo>
                  <a:cubicBezTo>
                    <a:pt x="284480" y="395859"/>
                    <a:pt x="297053" y="410210"/>
                    <a:pt x="327660" y="413766"/>
                  </a:cubicBezTo>
                  <a:cubicBezTo>
                    <a:pt x="340233" y="415544"/>
                    <a:pt x="351028" y="420878"/>
                    <a:pt x="361823" y="428117"/>
                  </a:cubicBezTo>
                  <a:cubicBezTo>
                    <a:pt x="305943" y="429895"/>
                    <a:pt x="264541" y="488950"/>
                    <a:pt x="199771" y="460375"/>
                  </a:cubicBezTo>
                  <a:cubicBezTo>
                    <a:pt x="187325" y="291973"/>
                    <a:pt x="106299" y="146812"/>
                    <a:pt x="0" y="7112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73" name="Group 73"/>
          <p:cNvGrpSpPr/>
          <p:nvPr/>
        </p:nvGrpSpPr>
        <p:grpSpPr>
          <a:xfrm>
            <a:off x="4826794" y="4495800"/>
            <a:ext cx="164307" cy="373857"/>
            <a:chOff x="0" y="0"/>
            <a:chExt cx="219076" cy="498476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218948" cy="498602"/>
            </a:xfrm>
            <a:custGeom>
              <a:avLst/>
              <a:gdLst/>
              <a:ahLst/>
              <a:cxnLst/>
              <a:rect l="l" t="t" r="r" b="b"/>
              <a:pathLst>
                <a:path w="218948" h="498602">
                  <a:moveTo>
                    <a:pt x="32385" y="0"/>
                  </a:moveTo>
                  <a:cubicBezTo>
                    <a:pt x="75438" y="25146"/>
                    <a:pt x="93345" y="59182"/>
                    <a:pt x="95123" y="100457"/>
                  </a:cubicBezTo>
                  <a:cubicBezTo>
                    <a:pt x="95123" y="121920"/>
                    <a:pt x="102362" y="127381"/>
                    <a:pt x="123825" y="130937"/>
                  </a:cubicBezTo>
                  <a:cubicBezTo>
                    <a:pt x="165100" y="134493"/>
                    <a:pt x="193802" y="157861"/>
                    <a:pt x="206375" y="199136"/>
                  </a:cubicBezTo>
                  <a:cubicBezTo>
                    <a:pt x="218948" y="240411"/>
                    <a:pt x="206375" y="274447"/>
                    <a:pt x="172212" y="299593"/>
                  </a:cubicBezTo>
                  <a:cubicBezTo>
                    <a:pt x="156083" y="312166"/>
                    <a:pt x="156083" y="322961"/>
                    <a:pt x="163195" y="342646"/>
                  </a:cubicBezTo>
                  <a:cubicBezTo>
                    <a:pt x="190119" y="414401"/>
                    <a:pt x="150622" y="486029"/>
                    <a:pt x="78740" y="496824"/>
                  </a:cubicBezTo>
                  <a:cubicBezTo>
                    <a:pt x="67945" y="498602"/>
                    <a:pt x="48260" y="491490"/>
                    <a:pt x="46355" y="482473"/>
                  </a:cubicBezTo>
                  <a:cubicBezTo>
                    <a:pt x="5334" y="324485"/>
                    <a:pt x="0" y="166751"/>
                    <a:pt x="32385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75" name="Group 75"/>
          <p:cNvGrpSpPr/>
          <p:nvPr/>
        </p:nvGrpSpPr>
        <p:grpSpPr>
          <a:xfrm>
            <a:off x="1709738" y="1819275"/>
            <a:ext cx="290512" cy="1135857"/>
            <a:chOff x="0" y="0"/>
            <a:chExt cx="387350" cy="1514476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387350" cy="1516380"/>
            </a:xfrm>
            <a:custGeom>
              <a:avLst/>
              <a:gdLst/>
              <a:ahLst/>
              <a:cxnLst/>
              <a:rect l="l" t="t" r="r" b="b"/>
              <a:pathLst>
                <a:path w="387350" h="1516380">
                  <a:moveTo>
                    <a:pt x="376555" y="1516253"/>
                  </a:moveTo>
                  <a:cubicBezTo>
                    <a:pt x="363982" y="1507236"/>
                    <a:pt x="344297" y="1500124"/>
                    <a:pt x="337058" y="1487551"/>
                  </a:cubicBezTo>
                  <a:cubicBezTo>
                    <a:pt x="213360" y="1279652"/>
                    <a:pt x="121920" y="1059180"/>
                    <a:pt x="84328" y="819023"/>
                  </a:cubicBezTo>
                  <a:cubicBezTo>
                    <a:pt x="43053" y="552069"/>
                    <a:pt x="60960" y="288544"/>
                    <a:pt x="161417" y="34036"/>
                  </a:cubicBezTo>
                  <a:cubicBezTo>
                    <a:pt x="170307" y="12573"/>
                    <a:pt x="181102" y="0"/>
                    <a:pt x="206248" y="10795"/>
                  </a:cubicBezTo>
                  <a:cubicBezTo>
                    <a:pt x="0" y="541274"/>
                    <a:pt x="104013" y="1034161"/>
                    <a:pt x="387350" y="1507363"/>
                  </a:cubicBezTo>
                  <a:cubicBezTo>
                    <a:pt x="383794" y="1509141"/>
                    <a:pt x="380238" y="1512697"/>
                    <a:pt x="376555" y="151638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77" name="Group 77"/>
          <p:cNvGrpSpPr/>
          <p:nvPr/>
        </p:nvGrpSpPr>
        <p:grpSpPr>
          <a:xfrm>
            <a:off x="2245520" y="1819275"/>
            <a:ext cx="59532" cy="1166812"/>
            <a:chOff x="0" y="0"/>
            <a:chExt cx="79376" cy="1555750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79375" cy="1555750"/>
            </a:xfrm>
            <a:custGeom>
              <a:avLst/>
              <a:gdLst/>
              <a:ahLst/>
              <a:cxnLst/>
              <a:rect l="l" t="t" r="r" b="b"/>
              <a:pathLst>
                <a:path w="79375" h="1555750">
                  <a:moveTo>
                    <a:pt x="79375" y="10795"/>
                  </a:moveTo>
                  <a:cubicBezTo>
                    <a:pt x="35052" y="524510"/>
                    <a:pt x="29591" y="1038352"/>
                    <a:pt x="77470" y="1552194"/>
                  </a:cubicBezTo>
                  <a:cubicBezTo>
                    <a:pt x="73787" y="1552194"/>
                    <a:pt x="68199" y="1553972"/>
                    <a:pt x="64516" y="1555750"/>
                  </a:cubicBezTo>
                  <a:cubicBezTo>
                    <a:pt x="55245" y="1534287"/>
                    <a:pt x="40513" y="1511046"/>
                    <a:pt x="38735" y="1489456"/>
                  </a:cubicBezTo>
                  <a:cubicBezTo>
                    <a:pt x="0" y="1077722"/>
                    <a:pt x="1905" y="667766"/>
                    <a:pt x="24003" y="256032"/>
                  </a:cubicBezTo>
                  <a:cubicBezTo>
                    <a:pt x="29591" y="182626"/>
                    <a:pt x="35052" y="109220"/>
                    <a:pt x="40640" y="34036"/>
                  </a:cubicBezTo>
                  <a:cubicBezTo>
                    <a:pt x="42418" y="14351"/>
                    <a:pt x="49784" y="0"/>
                    <a:pt x="79375" y="10795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79" name="Group 79"/>
          <p:cNvGrpSpPr/>
          <p:nvPr/>
        </p:nvGrpSpPr>
        <p:grpSpPr>
          <a:xfrm>
            <a:off x="6148388" y="1814512"/>
            <a:ext cx="928688" cy="338138"/>
            <a:chOff x="0" y="0"/>
            <a:chExt cx="1238250" cy="45085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1238123" cy="452628"/>
            </a:xfrm>
            <a:custGeom>
              <a:avLst/>
              <a:gdLst/>
              <a:ahLst/>
              <a:cxnLst/>
              <a:rect l="l" t="t" r="r" b="b"/>
              <a:pathLst>
                <a:path w="1238123" h="452628">
                  <a:moveTo>
                    <a:pt x="0" y="17907"/>
                  </a:moveTo>
                  <a:cubicBezTo>
                    <a:pt x="10795" y="9017"/>
                    <a:pt x="19685" y="5334"/>
                    <a:pt x="26924" y="0"/>
                  </a:cubicBezTo>
                  <a:cubicBezTo>
                    <a:pt x="71628" y="48514"/>
                    <a:pt x="114681" y="95250"/>
                    <a:pt x="159512" y="141859"/>
                  </a:cubicBezTo>
                  <a:cubicBezTo>
                    <a:pt x="238379" y="219075"/>
                    <a:pt x="326136" y="287401"/>
                    <a:pt x="426466" y="337693"/>
                  </a:cubicBezTo>
                  <a:cubicBezTo>
                    <a:pt x="646938" y="449072"/>
                    <a:pt x="861949" y="416687"/>
                    <a:pt x="1035685" y="240665"/>
                  </a:cubicBezTo>
                  <a:cubicBezTo>
                    <a:pt x="1091184" y="183134"/>
                    <a:pt x="1136015" y="113157"/>
                    <a:pt x="1187958" y="52070"/>
                  </a:cubicBezTo>
                  <a:cubicBezTo>
                    <a:pt x="1200531" y="37719"/>
                    <a:pt x="1218438" y="28702"/>
                    <a:pt x="1238123" y="21590"/>
                  </a:cubicBezTo>
                  <a:cubicBezTo>
                    <a:pt x="1189736" y="122174"/>
                    <a:pt x="1123442" y="208407"/>
                    <a:pt x="1042797" y="283845"/>
                  </a:cubicBezTo>
                  <a:cubicBezTo>
                    <a:pt x="921004" y="395224"/>
                    <a:pt x="781177" y="452628"/>
                    <a:pt x="614553" y="432943"/>
                  </a:cubicBezTo>
                  <a:cubicBezTo>
                    <a:pt x="535686" y="423926"/>
                    <a:pt x="464058" y="398780"/>
                    <a:pt x="394081" y="361061"/>
                  </a:cubicBezTo>
                  <a:cubicBezTo>
                    <a:pt x="238379" y="278384"/>
                    <a:pt x="112903" y="158115"/>
                    <a:pt x="0" y="17907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81" name="Group 81"/>
          <p:cNvGrpSpPr/>
          <p:nvPr/>
        </p:nvGrpSpPr>
        <p:grpSpPr>
          <a:xfrm>
            <a:off x="4357688" y="1795462"/>
            <a:ext cx="492920" cy="623888"/>
            <a:chOff x="0" y="0"/>
            <a:chExt cx="657226" cy="831850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657225" cy="835406"/>
            </a:xfrm>
            <a:custGeom>
              <a:avLst/>
              <a:gdLst/>
              <a:ahLst/>
              <a:cxnLst/>
              <a:rect l="l" t="t" r="r" b="b"/>
              <a:pathLst>
                <a:path w="657225" h="835406">
                  <a:moveTo>
                    <a:pt x="34036" y="9017"/>
                  </a:moveTo>
                  <a:cubicBezTo>
                    <a:pt x="34036" y="86487"/>
                    <a:pt x="32258" y="162052"/>
                    <a:pt x="34036" y="239522"/>
                  </a:cubicBezTo>
                  <a:cubicBezTo>
                    <a:pt x="37592" y="360172"/>
                    <a:pt x="55499" y="477139"/>
                    <a:pt x="105664" y="588772"/>
                  </a:cubicBezTo>
                  <a:cubicBezTo>
                    <a:pt x="130683" y="644652"/>
                    <a:pt x="166497" y="694944"/>
                    <a:pt x="220218" y="729234"/>
                  </a:cubicBezTo>
                  <a:cubicBezTo>
                    <a:pt x="300863" y="781431"/>
                    <a:pt x="383159" y="776097"/>
                    <a:pt x="458343" y="714883"/>
                  </a:cubicBezTo>
                  <a:cubicBezTo>
                    <a:pt x="529971" y="655447"/>
                    <a:pt x="574802" y="576199"/>
                    <a:pt x="615950" y="495173"/>
                  </a:cubicBezTo>
                  <a:cubicBezTo>
                    <a:pt x="619506" y="486156"/>
                    <a:pt x="623062" y="477139"/>
                    <a:pt x="628523" y="466344"/>
                  </a:cubicBezTo>
                  <a:cubicBezTo>
                    <a:pt x="639318" y="469900"/>
                    <a:pt x="648208" y="475361"/>
                    <a:pt x="657225" y="478917"/>
                  </a:cubicBezTo>
                  <a:cubicBezTo>
                    <a:pt x="657225" y="484378"/>
                    <a:pt x="657225" y="487934"/>
                    <a:pt x="655447" y="491490"/>
                  </a:cubicBezTo>
                  <a:cubicBezTo>
                    <a:pt x="616077" y="572516"/>
                    <a:pt x="573024" y="649986"/>
                    <a:pt x="508635" y="714756"/>
                  </a:cubicBezTo>
                  <a:cubicBezTo>
                    <a:pt x="388620" y="835406"/>
                    <a:pt x="236474" y="826389"/>
                    <a:pt x="130810" y="693166"/>
                  </a:cubicBezTo>
                  <a:cubicBezTo>
                    <a:pt x="62738" y="608584"/>
                    <a:pt x="26924" y="509524"/>
                    <a:pt x="16256" y="403225"/>
                  </a:cubicBezTo>
                  <a:cubicBezTo>
                    <a:pt x="3556" y="282702"/>
                    <a:pt x="5334" y="160274"/>
                    <a:pt x="0" y="37846"/>
                  </a:cubicBezTo>
                  <a:cubicBezTo>
                    <a:pt x="0" y="14351"/>
                    <a:pt x="5334" y="0"/>
                    <a:pt x="34036" y="9017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83" name="Group 83"/>
          <p:cNvGrpSpPr/>
          <p:nvPr/>
        </p:nvGrpSpPr>
        <p:grpSpPr>
          <a:xfrm>
            <a:off x="4043362" y="4843462"/>
            <a:ext cx="297657" cy="509588"/>
            <a:chOff x="0" y="0"/>
            <a:chExt cx="396876" cy="679450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396748" cy="679450"/>
            </a:xfrm>
            <a:custGeom>
              <a:avLst/>
              <a:gdLst/>
              <a:ahLst/>
              <a:cxnLst/>
              <a:rect l="l" t="t" r="r" b="b"/>
              <a:pathLst>
                <a:path w="396748" h="679450">
                  <a:moveTo>
                    <a:pt x="191262" y="84074"/>
                  </a:moveTo>
                  <a:cubicBezTo>
                    <a:pt x="200279" y="98425"/>
                    <a:pt x="211074" y="112649"/>
                    <a:pt x="218313" y="128778"/>
                  </a:cubicBezTo>
                  <a:cubicBezTo>
                    <a:pt x="221869" y="137668"/>
                    <a:pt x="220091" y="148463"/>
                    <a:pt x="220091" y="157353"/>
                  </a:cubicBezTo>
                  <a:cubicBezTo>
                    <a:pt x="220091" y="227076"/>
                    <a:pt x="184023" y="271780"/>
                    <a:pt x="128143" y="273558"/>
                  </a:cubicBezTo>
                  <a:cubicBezTo>
                    <a:pt x="72263" y="275336"/>
                    <a:pt x="16256" y="223520"/>
                    <a:pt x="10795" y="164465"/>
                  </a:cubicBezTo>
                  <a:cubicBezTo>
                    <a:pt x="0" y="69723"/>
                    <a:pt x="84836" y="0"/>
                    <a:pt x="180340" y="19685"/>
                  </a:cubicBezTo>
                  <a:cubicBezTo>
                    <a:pt x="257937" y="37592"/>
                    <a:pt x="308483" y="84074"/>
                    <a:pt x="342646" y="152019"/>
                  </a:cubicBezTo>
                  <a:cubicBezTo>
                    <a:pt x="394970" y="261112"/>
                    <a:pt x="396748" y="377317"/>
                    <a:pt x="366141" y="491744"/>
                  </a:cubicBezTo>
                  <a:cubicBezTo>
                    <a:pt x="351663" y="549021"/>
                    <a:pt x="330073" y="604393"/>
                    <a:pt x="310261" y="657987"/>
                  </a:cubicBezTo>
                  <a:cubicBezTo>
                    <a:pt x="306705" y="666877"/>
                    <a:pt x="290449" y="672338"/>
                    <a:pt x="279654" y="679450"/>
                  </a:cubicBezTo>
                  <a:cubicBezTo>
                    <a:pt x="279654" y="668782"/>
                    <a:pt x="274193" y="656209"/>
                    <a:pt x="277876" y="645414"/>
                  </a:cubicBezTo>
                  <a:cubicBezTo>
                    <a:pt x="317627" y="541655"/>
                    <a:pt x="357251" y="436245"/>
                    <a:pt x="350012" y="321818"/>
                  </a:cubicBezTo>
                  <a:cubicBezTo>
                    <a:pt x="344551" y="235966"/>
                    <a:pt x="322961" y="157353"/>
                    <a:pt x="256159" y="96520"/>
                  </a:cubicBezTo>
                  <a:cubicBezTo>
                    <a:pt x="211074" y="51816"/>
                    <a:pt x="149733" y="41148"/>
                    <a:pt x="97409" y="64389"/>
                  </a:cubicBezTo>
                  <a:cubicBezTo>
                    <a:pt x="66802" y="78613"/>
                    <a:pt x="48768" y="101981"/>
                    <a:pt x="45085" y="135890"/>
                  </a:cubicBezTo>
                  <a:cubicBezTo>
                    <a:pt x="43307" y="173482"/>
                    <a:pt x="54102" y="203835"/>
                    <a:pt x="86614" y="225298"/>
                  </a:cubicBezTo>
                  <a:cubicBezTo>
                    <a:pt x="131699" y="253873"/>
                    <a:pt x="178562" y="232410"/>
                    <a:pt x="182245" y="178816"/>
                  </a:cubicBezTo>
                  <a:cubicBezTo>
                    <a:pt x="185801" y="150241"/>
                    <a:pt x="180467" y="119761"/>
                    <a:pt x="178689" y="91186"/>
                  </a:cubicBezTo>
                  <a:cubicBezTo>
                    <a:pt x="182245" y="89408"/>
                    <a:pt x="185928" y="85852"/>
                    <a:pt x="191262" y="84074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85" name="Group 85"/>
          <p:cNvGrpSpPr/>
          <p:nvPr/>
        </p:nvGrpSpPr>
        <p:grpSpPr>
          <a:xfrm>
            <a:off x="4776788" y="4436270"/>
            <a:ext cx="152400" cy="873920"/>
            <a:chOff x="0" y="0"/>
            <a:chExt cx="203200" cy="1165226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203327" cy="1165098"/>
            </a:xfrm>
            <a:custGeom>
              <a:avLst/>
              <a:gdLst/>
              <a:ahLst/>
              <a:cxnLst/>
              <a:rect l="l" t="t" r="r" b="b"/>
              <a:pathLst>
                <a:path w="203327" h="1165098">
                  <a:moveTo>
                    <a:pt x="70739" y="5334"/>
                  </a:moveTo>
                  <a:cubicBezTo>
                    <a:pt x="63500" y="118364"/>
                    <a:pt x="50800" y="224028"/>
                    <a:pt x="49022" y="331597"/>
                  </a:cubicBezTo>
                  <a:cubicBezTo>
                    <a:pt x="47244" y="460629"/>
                    <a:pt x="87122" y="582549"/>
                    <a:pt x="119761" y="706247"/>
                  </a:cubicBezTo>
                  <a:cubicBezTo>
                    <a:pt x="152400" y="828167"/>
                    <a:pt x="174244" y="951865"/>
                    <a:pt x="199644" y="1075563"/>
                  </a:cubicBezTo>
                  <a:cubicBezTo>
                    <a:pt x="203327" y="1097026"/>
                    <a:pt x="203327" y="1120394"/>
                    <a:pt x="201422" y="1143635"/>
                  </a:cubicBezTo>
                  <a:cubicBezTo>
                    <a:pt x="199644" y="1150747"/>
                    <a:pt x="188722" y="1157986"/>
                    <a:pt x="183261" y="1165098"/>
                  </a:cubicBezTo>
                  <a:cubicBezTo>
                    <a:pt x="177800" y="1159764"/>
                    <a:pt x="166878" y="1152525"/>
                    <a:pt x="166878" y="1145413"/>
                  </a:cubicBezTo>
                  <a:cubicBezTo>
                    <a:pt x="165100" y="926846"/>
                    <a:pt x="79883" y="726059"/>
                    <a:pt x="34417" y="518033"/>
                  </a:cubicBezTo>
                  <a:cubicBezTo>
                    <a:pt x="0" y="354965"/>
                    <a:pt x="1778" y="193548"/>
                    <a:pt x="39878" y="30480"/>
                  </a:cubicBezTo>
                  <a:cubicBezTo>
                    <a:pt x="45339" y="7112"/>
                    <a:pt x="56261" y="0"/>
                    <a:pt x="70739" y="5334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87" name="Group 87"/>
          <p:cNvGrpSpPr/>
          <p:nvPr/>
        </p:nvGrpSpPr>
        <p:grpSpPr>
          <a:xfrm>
            <a:off x="3502820" y="1821657"/>
            <a:ext cx="838200" cy="214312"/>
            <a:chOff x="0" y="0"/>
            <a:chExt cx="1117600" cy="285750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1117600" cy="285750"/>
            </a:xfrm>
            <a:custGeom>
              <a:avLst/>
              <a:gdLst/>
              <a:ahLst/>
              <a:cxnLst/>
              <a:rect l="l" t="t" r="r" b="b"/>
              <a:pathLst>
                <a:path w="1117600" h="285750">
                  <a:moveTo>
                    <a:pt x="10795" y="0"/>
                  </a:moveTo>
                  <a:cubicBezTo>
                    <a:pt x="98552" y="62865"/>
                    <a:pt x="195199" y="106045"/>
                    <a:pt x="295529" y="138430"/>
                  </a:cubicBezTo>
                  <a:cubicBezTo>
                    <a:pt x="460248" y="192405"/>
                    <a:pt x="628650" y="221107"/>
                    <a:pt x="800608" y="235458"/>
                  </a:cubicBezTo>
                  <a:cubicBezTo>
                    <a:pt x="893699" y="242697"/>
                    <a:pt x="988695" y="246253"/>
                    <a:pt x="1081786" y="249809"/>
                  </a:cubicBezTo>
                  <a:cubicBezTo>
                    <a:pt x="1105027" y="251587"/>
                    <a:pt x="1117600" y="257048"/>
                    <a:pt x="1108710" y="282194"/>
                  </a:cubicBezTo>
                  <a:cubicBezTo>
                    <a:pt x="1101598" y="283972"/>
                    <a:pt x="1094359" y="285750"/>
                    <a:pt x="1085469" y="285750"/>
                  </a:cubicBezTo>
                  <a:cubicBezTo>
                    <a:pt x="838200" y="280416"/>
                    <a:pt x="591058" y="258826"/>
                    <a:pt x="349250" y="192278"/>
                  </a:cubicBezTo>
                  <a:cubicBezTo>
                    <a:pt x="238252" y="161798"/>
                    <a:pt x="130683" y="120396"/>
                    <a:pt x="32258" y="57531"/>
                  </a:cubicBezTo>
                  <a:cubicBezTo>
                    <a:pt x="9017" y="43180"/>
                    <a:pt x="0" y="28702"/>
                    <a:pt x="10795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89" name="Group 89"/>
          <p:cNvGrpSpPr/>
          <p:nvPr/>
        </p:nvGrpSpPr>
        <p:grpSpPr>
          <a:xfrm>
            <a:off x="3731420" y="4441032"/>
            <a:ext cx="169070" cy="804862"/>
            <a:chOff x="0" y="0"/>
            <a:chExt cx="225426" cy="1073150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225425" cy="1073023"/>
            </a:xfrm>
            <a:custGeom>
              <a:avLst/>
              <a:gdLst/>
              <a:ahLst/>
              <a:cxnLst/>
              <a:rect l="l" t="t" r="r" b="b"/>
              <a:pathLst>
                <a:path w="225425" h="1073023">
                  <a:moveTo>
                    <a:pt x="135255" y="3556"/>
                  </a:moveTo>
                  <a:cubicBezTo>
                    <a:pt x="115443" y="82296"/>
                    <a:pt x="91948" y="161036"/>
                    <a:pt x="77597" y="241427"/>
                  </a:cubicBezTo>
                  <a:cubicBezTo>
                    <a:pt x="32512" y="504317"/>
                    <a:pt x="74041" y="752983"/>
                    <a:pt x="196596" y="989076"/>
                  </a:cubicBezTo>
                  <a:cubicBezTo>
                    <a:pt x="205613" y="1006983"/>
                    <a:pt x="216408" y="1023112"/>
                    <a:pt x="221869" y="1040892"/>
                  </a:cubicBezTo>
                  <a:cubicBezTo>
                    <a:pt x="225425" y="1049782"/>
                    <a:pt x="223647" y="1062355"/>
                    <a:pt x="221869" y="1073023"/>
                  </a:cubicBezTo>
                  <a:cubicBezTo>
                    <a:pt x="212852" y="1067689"/>
                    <a:pt x="196596" y="1064133"/>
                    <a:pt x="193040" y="1055116"/>
                  </a:cubicBezTo>
                  <a:cubicBezTo>
                    <a:pt x="155194" y="974598"/>
                    <a:pt x="113665" y="895985"/>
                    <a:pt x="84836" y="810133"/>
                  </a:cubicBezTo>
                  <a:cubicBezTo>
                    <a:pt x="0" y="550926"/>
                    <a:pt x="3556" y="289814"/>
                    <a:pt x="95631" y="30353"/>
                  </a:cubicBezTo>
                  <a:cubicBezTo>
                    <a:pt x="106426" y="0"/>
                    <a:pt x="106426" y="0"/>
                    <a:pt x="135255" y="3556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91" name="Group 91"/>
          <p:cNvGrpSpPr/>
          <p:nvPr/>
        </p:nvGrpSpPr>
        <p:grpSpPr>
          <a:xfrm>
            <a:off x="4595812" y="5672138"/>
            <a:ext cx="190500" cy="266700"/>
            <a:chOff x="0" y="0"/>
            <a:chExt cx="254000" cy="355600"/>
          </a:xfrm>
        </p:grpSpPr>
        <p:sp>
          <p:nvSpPr>
            <p:cNvPr id="92" name="Freeform 92"/>
            <p:cNvSpPr/>
            <p:nvPr/>
          </p:nvSpPr>
          <p:spPr>
            <a:xfrm>
              <a:off x="-127" y="127"/>
              <a:ext cx="254000" cy="355600"/>
            </a:xfrm>
            <a:custGeom>
              <a:avLst/>
              <a:gdLst/>
              <a:ahLst/>
              <a:cxnLst/>
              <a:rect l="l" t="t" r="r" b="b"/>
              <a:pathLst>
                <a:path w="254000" h="355600">
                  <a:moveTo>
                    <a:pt x="5588" y="278638"/>
                  </a:moveTo>
                  <a:cubicBezTo>
                    <a:pt x="16383" y="280416"/>
                    <a:pt x="27178" y="282194"/>
                    <a:pt x="36195" y="285750"/>
                  </a:cubicBezTo>
                  <a:cubicBezTo>
                    <a:pt x="90297" y="305435"/>
                    <a:pt x="84836" y="316103"/>
                    <a:pt x="117221" y="250063"/>
                  </a:cubicBezTo>
                  <a:cubicBezTo>
                    <a:pt x="138811" y="207137"/>
                    <a:pt x="162306" y="162560"/>
                    <a:pt x="182118" y="117856"/>
                  </a:cubicBezTo>
                  <a:cubicBezTo>
                    <a:pt x="189357" y="98171"/>
                    <a:pt x="185674" y="74930"/>
                    <a:pt x="185674" y="55372"/>
                  </a:cubicBezTo>
                  <a:cubicBezTo>
                    <a:pt x="185674" y="37465"/>
                    <a:pt x="182118" y="21463"/>
                    <a:pt x="189230" y="0"/>
                  </a:cubicBezTo>
                  <a:cubicBezTo>
                    <a:pt x="196469" y="8890"/>
                    <a:pt x="210820" y="17907"/>
                    <a:pt x="212598" y="28575"/>
                  </a:cubicBezTo>
                  <a:cubicBezTo>
                    <a:pt x="226949" y="133985"/>
                    <a:pt x="239649" y="239395"/>
                    <a:pt x="254000" y="350266"/>
                  </a:cubicBezTo>
                  <a:cubicBezTo>
                    <a:pt x="192786" y="350266"/>
                    <a:pt x="131445" y="355600"/>
                    <a:pt x="73914" y="346710"/>
                  </a:cubicBezTo>
                  <a:cubicBezTo>
                    <a:pt x="46863" y="341376"/>
                    <a:pt x="23495" y="307340"/>
                    <a:pt x="0" y="284226"/>
                  </a:cubicBezTo>
                  <a:cubicBezTo>
                    <a:pt x="1778" y="282448"/>
                    <a:pt x="3556" y="280670"/>
                    <a:pt x="5461" y="278892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93" name="Group 93"/>
          <p:cNvGrpSpPr/>
          <p:nvPr/>
        </p:nvGrpSpPr>
        <p:grpSpPr>
          <a:xfrm>
            <a:off x="6141244" y="2162175"/>
            <a:ext cx="528638" cy="361950"/>
            <a:chOff x="0" y="0"/>
            <a:chExt cx="704850" cy="482600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704850" cy="482600"/>
            </a:xfrm>
            <a:custGeom>
              <a:avLst/>
              <a:gdLst/>
              <a:ahLst/>
              <a:cxnLst/>
              <a:rect l="l" t="t" r="r" b="b"/>
              <a:pathLst>
                <a:path w="704850" h="482600">
                  <a:moveTo>
                    <a:pt x="10795" y="423164"/>
                  </a:moveTo>
                  <a:cubicBezTo>
                    <a:pt x="193294" y="462788"/>
                    <a:pt x="339979" y="390779"/>
                    <a:pt x="459867" y="266446"/>
                  </a:cubicBezTo>
                  <a:cubicBezTo>
                    <a:pt x="529590" y="192659"/>
                    <a:pt x="586867" y="107950"/>
                    <a:pt x="649478" y="26924"/>
                  </a:cubicBezTo>
                  <a:cubicBezTo>
                    <a:pt x="669036" y="1778"/>
                    <a:pt x="667258" y="0"/>
                    <a:pt x="704850" y="5461"/>
                  </a:cubicBezTo>
                  <a:cubicBezTo>
                    <a:pt x="694055" y="23495"/>
                    <a:pt x="683387" y="39624"/>
                    <a:pt x="672592" y="57658"/>
                  </a:cubicBezTo>
                  <a:cubicBezTo>
                    <a:pt x="592201" y="183642"/>
                    <a:pt x="499110" y="300736"/>
                    <a:pt x="372110" y="385318"/>
                  </a:cubicBezTo>
                  <a:cubicBezTo>
                    <a:pt x="270129" y="451993"/>
                    <a:pt x="159258" y="482600"/>
                    <a:pt x="35814" y="462788"/>
                  </a:cubicBezTo>
                  <a:cubicBezTo>
                    <a:pt x="12573" y="459232"/>
                    <a:pt x="0" y="451993"/>
                    <a:pt x="10795" y="423164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95" name="Group 95"/>
          <p:cNvGrpSpPr/>
          <p:nvPr/>
        </p:nvGrpSpPr>
        <p:grpSpPr>
          <a:xfrm>
            <a:off x="4407694" y="2012157"/>
            <a:ext cx="595312" cy="207169"/>
            <a:chOff x="0" y="0"/>
            <a:chExt cx="793750" cy="276226"/>
          </a:xfrm>
        </p:grpSpPr>
        <p:sp>
          <p:nvSpPr>
            <p:cNvPr id="96" name="Freeform 96"/>
            <p:cNvSpPr/>
            <p:nvPr/>
          </p:nvSpPr>
          <p:spPr>
            <a:xfrm>
              <a:off x="0" y="0"/>
              <a:ext cx="793877" cy="276225"/>
            </a:xfrm>
            <a:custGeom>
              <a:avLst/>
              <a:gdLst/>
              <a:ahLst/>
              <a:cxnLst/>
              <a:rect l="l" t="t" r="r" b="b"/>
              <a:pathLst>
                <a:path w="793877" h="276225">
                  <a:moveTo>
                    <a:pt x="7239" y="0"/>
                  </a:moveTo>
                  <a:cubicBezTo>
                    <a:pt x="258699" y="10668"/>
                    <a:pt x="502920" y="41021"/>
                    <a:pt x="718439" y="179959"/>
                  </a:cubicBezTo>
                  <a:cubicBezTo>
                    <a:pt x="732790" y="188849"/>
                    <a:pt x="745363" y="201295"/>
                    <a:pt x="759714" y="210312"/>
                  </a:cubicBezTo>
                  <a:cubicBezTo>
                    <a:pt x="784860" y="224536"/>
                    <a:pt x="793877" y="245999"/>
                    <a:pt x="784860" y="276225"/>
                  </a:cubicBezTo>
                  <a:cubicBezTo>
                    <a:pt x="783082" y="276225"/>
                    <a:pt x="779526" y="276225"/>
                    <a:pt x="775843" y="272669"/>
                  </a:cubicBezTo>
                  <a:cubicBezTo>
                    <a:pt x="637540" y="146177"/>
                    <a:pt x="468757" y="90932"/>
                    <a:pt x="287274" y="62357"/>
                  </a:cubicBezTo>
                  <a:cubicBezTo>
                    <a:pt x="202946" y="48133"/>
                    <a:pt x="116713" y="42799"/>
                    <a:pt x="30480" y="35687"/>
                  </a:cubicBezTo>
                  <a:cubicBezTo>
                    <a:pt x="9017" y="33909"/>
                    <a:pt x="0" y="26670"/>
                    <a:pt x="7239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97" name="Group 97"/>
          <p:cNvGrpSpPr/>
          <p:nvPr/>
        </p:nvGrpSpPr>
        <p:grpSpPr>
          <a:xfrm>
            <a:off x="4405312" y="1769269"/>
            <a:ext cx="602457" cy="140494"/>
            <a:chOff x="0" y="0"/>
            <a:chExt cx="803276" cy="187326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803275" cy="187325"/>
            </a:xfrm>
            <a:custGeom>
              <a:avLst/>
              <a:gdLst/>
              <a:ahLst/>
              <a:cxnLst/>
              <a:rect l="l" t="t" r="r" b="b"/>
              <a:pathLst>
                <a:path w="803275" h="187325">
                  <a:moveTo>
                    <a:pt x="803275" y="10668"/>
                  </a:moveTo>
                  <a:cubicBezTo>
                    <a:pt x="799719" y="24892"/>
                    <a:pt x="797941" y="33909"/>
                    <a:pt x="796163" y="42799"/>
                  </a:cubicBezTo>
                  <a:cubicBezTo>
                    <a:pt x="517017" y="12446"/>
                    <a:pt x="264795" y="103505"/>
                    <a:pt x="7112" y="187325"/>
                  </a:cubicBezTo>
                  <a:cubicBezTo>
                    <a:pt x="1778" y="169545"/>
                    <a:pt x="0" y="155194"/>
                    <a:pt x="23241" y="146304"/>
                  </a:cubicBezTo>
                  <a:cubicBezTo>
                    <a:pt x="250444" y="64262"/>
                    <a:pt x="482981" y="0"/>
                    <a:pt x="728091" y="7112"/>
                  </a:cubicBezTo>
                  <a:cubicBezTo>
                    <a:pt x="751332" y="7112"/>
                    <a:pt x="774573" y="8890"/>
                    <a:pt x="803275" y="10668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99" name="Group 99"/>
          <p:cNvGrpSpPr/>
          <p:nvPr/>
        </p:nvGrpSpPr>
        <p:grpSpPr>
          <a:xfrm>
            <a:off x="3507582" y="2033588"/>
            <a:ext cx="488157" cy="50007"/>
            <a:chOff x="0" y="0"/>
            <a:chExt cx="650876" cy="66676"/>
          </a:xfrm>
        </p:grpSpPr>
        <p:sp>
          <p:nvSpPr>
            <p:cNvPr id="100" name="Freeform 100"/>
            <p:cNvSpPr/>
            <p:nvPr/>
          </p:nvSpPr>
          <p:spPr>
            <a:xfrm>
              <a:off x="0" y="0"/>
              <a:ext cx="650875" cy="66675"/>
            </a:xfrm>
            <a:custGeom>
              <a:avLst/>
              <a:gdLst/>
              <a:ahLst/>
              <a:cxnLst/>
              <a:rect l="l" t="t" r="r" b="b"/>
              <a:pathLst>
                <a:path w="650875" h="66675">
                  <a:moveTo>
                    <a:pt x="1778" y="10795"/>
                  </a:moveTo>
                  <a:cubicBezTo>
                    <a:pt x="107315" y="12573"/>
                    <a:pt x="209169" y="18034"/>
                    <a:pt x="311150" y="18034"/>
                  </a:cubicBezTo>
                  <a:cubicBezTo>
                    <a:pt x="375539" y="18034"/>
                    <a:pt x="441706" y="5461"/>
                    <a:pt x="506095" y="1778"/>
                  </a:cubicBezTo>
                  <a:cubicBezTo>
                    <a:pt x="554355" y="0"/>
                    <a:pt x="602615" y="1778"/>
                    <a:pt x="650875" y="1778"/>
                  </a:cubicBezTo>
                  <a:cubicBezTo>
                    <a:pt x="650875" y="5334"/>
                    <a:pt x="650875" y="7239"/>
                    <a:pt x="650875" y="10795"/>
                  </a:cubicBezTo>
                  <a:cubicBezTo>
                    <a:pt x="618744" y="18034"/>
                    <a:pt x="588264" y="25273"/>
                    <a:pt x="556133" y="30607"/>
                  </a:cubicBezTo>
                  <a:cubicBezTo>
                    <a:pt x="389763" y="55880"/>
                    <a:pt x="223520" y="66675"/>
                    <a:pt x="57277" y="46863"/>
                  </a:cubicBezTo>
                  <a:cubicBezTo>
                    <a:pt x="46609" y="45085"/>
                    <a:pt x="34036" y="43307"/>
                    <a:pt x="23241" y="41402"/>
                  </a:cubicBezTo>
                  <a:cubicBezTo>
                    <a:pt x="0" y="36068"/>
                    <a:pt x="0" y="36068"/>
                    <a:pt x="1778" y="10795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01" name="Group 101"/>
          <p:cNvGrpSpPr/>
          <p:nvPr/>
        </p:nvGrpSpPr>
        <p:grpSpPr>
          <a:xfrm>
            <a:off x="3774282" y="5862638"/>
            <a:ext cx="264320" cy="90488"/>
            <a:chOff x="0" y="0"/>
            <a:chExt cx="352426" cy="120650"/>
          </a:xfrm>
        </p:grpSpPr>
        <p:sp>
          <p:nvSpPr>
            <p:cNvPr id="102" name="Freeform 102"/>
            <p:cNvSpPr/>
            <p:nvPr/>
          </p:nvSpPr>
          <p:spPr>
            <a:xfrm>
              <a:off x="0" y="0"/>
              <a:ext cx="352425" cy="120650"/>
            </a:xfrm>
            <a:custGeom>
              <a:avLst/>
              <a:gdLst/>
              <a:ahLst/>
              <a:cxnLst/>
              <a:rect l="l" t="t" r="r" b="b"/>
              <a:pathLst>
                <a:path w="352425" h="120650">
                  <a:moveTo>
                    <a:pt x="0" y="0"/>
                  </a:moveTo>
                  <a:cubicBezTo>
                    <a:pt x="129921" y="8890"/>
                    <a:pt x="242062" y="47879"/>
                    <a:pt x="352425" y="120650"/>
                  </a:cubicBezTo>
                  <a:cubicBezTo>
                    <a:pt x="282956" y="120650"/>
                    <a:pt x="218948" y="120650"/>
                    <a:pt x="156591" y="118872"/>
                  </a:cubicBezTo>
                  <a:cubicBezTo>
                    <a:pt x="149479" y="118872"/>
                    <a:pt x="140589" y="108204"/>
                    <a:pt x="131699" y="101092"/>
                  </a:cubicBezTo>
                  <a:cubicBezTo>
                    <a:pt x="90805" y="69215"/>
                    <a:pt x="48006" y="37211"/>
                    <a:pt x="0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03" name="Group 103"/>
          <p:cNvGrpSpPr/>
          <p:nvPr/>
        </p:nvGrpSpPr>
        <p:grpSpPr>
          <a:xfrm>
            <a:off x="4093370" y="4438650"/>
            <a:ext cx="78582" cy="397670"/>
            <a:chOff x="0" y="0"/>
            <a:chExt cx="104776" cy="530226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104775" cy="530225"/>
            </a:xfrm>
            <a:custGeom>
              <a:avLst/>
              <a:gdLst/>
              <a:ahLst/>
              <a:cxnLst/>
              <a:rect l="l" t="t" r="r" b="b"/>
              <a:pathLst>
                <a:path w="104775" h="530225">
                  <a:moveTo>
                    <a:pt x="104775" y="519557"/>
                  </a:moveTo>
                  <a:cubicBezTo>
                    <a:pt x="76327" y="530225"/>
                    <a:pt x="67437" y="519557"/>
                    <a:pt x="58547" y="496316"/>
                  </a:cubicBezTo>
                  <a:cubicBezTo>
                    <a:pt x="3556" y="340995"/>
                    <a:pt x="0" y="183896"/>
                    <a:pt x="32004" y="25019"/>
                  </a:cubicBezTo>
                  <a:cubicBezTo>
                    <a:pt x="35560" y="0"/>
                    <a:pt x="48006" y="0"/>
                    <a:pt x="70993" y="7112"/>
                  </a:cubicBezTo>
                  <a:cubicBezTo>
                    <a:pt x="33782" y="180340"/>
                    <a:pt x="35560" y="351663"/>
                    <a:pt x="104775" y="519557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05" name="Group 105"/>
          <p:cNvGrpSpPr/>
          <p:nvPr/>
        </p:nvGrpSpPr>
        <p:grpSpPr>
          <a:xfrm>
            <a:off x="6403182" y="5634038"/>
            <a:ext cx="116682" cy="316707"/>
            <a:chOff x="0" y="0"/>
            <a:chExt cx="155576" cy="422276"/>
          </a:xfrm>
        </p:grpSpPr>
        <p:sp>
          <p:nvSpPr>
            <p:cNvPr id="106" name="Freeform 106"/>
            <p:cNvSpPr/>
            <p:nvPr/>
          </p:nvSpPr>
          <p:spPr>
            <a:xfrm>
              <a:off x="0" y="0"/>
              <a:ext cx="155702" cy="422275"/>
            </a:xfrm>
            <a:custGeom>
              <a:avLst/>
              <a:gdLst/>
              <a:ahLst/>
              <a:cxnLst/>
              <a:rect l="l" t="t" r="r" b="b"/>
              <a:pathLst>
                <a:path w="155702" h="422275">
                  <a:moveTo>
                    <a:pt x="155575" y="407924"/>
                  </a:moveTo>
                  <a:cubicBezTo>
                    <a:pt x="152019" y="411480"/>
                    <a:pt x="148463" y="416814"/>
                    <a:pt x="143256" y="422275"/>
                  </a:cubicBezTo>
                  <a:cubicBezTo>
                    <a:pt x="136144" y="415163"/>
                    <a:pt x="123825" y="409702"/>
                    <a:pt x="120269" y="402590"/>
                  </a:cubicBezTo>
                  <a:cubicBezTo>
                    <a:pt x="102616" y="341757"/>
                    <a:pt x="86741" y="280924"/>
                    <a:pt x="67183" y="220091"/>
                  </a:cubicBezTo>
                  <a:cubicBezTo>
                    <a:pt x="47752" y="157480"/>
                    <a:pt x="22987" y="96647"/>
                    <a:pt x="1778" y="32258"/>
                  </a:cubicBezTo>
                  <a:cubicBezTo>
                    <a:pt x="0" y="23241"/>
                    <a:pt x="7112" y="10795"/>
                    <a:pt x="10668" y="0"/>
                  </a:cubicBezTo>
                  <a:cubicBezTo>
                    <a:pt x="17780" y="7112"/>
                    <a:pt x="30099" y="12573"/>
                    <a:pt x="33655" y="19685"/>
                  </a:cubicBezTo>
                  <a:cubicBezTo>
                    <a:pt x="72517" y="143129"/>
                    <a:pt x="113157" y="266573"/>
                    <a:pt x="152146" y="390017"/>
                  </a:cubicBezTo>
                  <a:cubicBezTo>
                    <a:pt x="153924" y="393573"/>
                    <a:pt x="153924" y="398907"/>
                    <a:pt x="155702" y="407924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07" name="Group 107"/>
          <p:cNvGrpSpPr/>
          <p:nvPr/>
        </p:nvGrpSpPr>
        <p:grpSpPr>
          <a:xfrm>
            <a:off x="6686550" y="1828800"/>
            <a:ext cx="140495" cy="264319"/>
            <a:chOff x="0" y="0"/>
            <a:chExt cx="187326" cy="352426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189103" cy="352425"/>
            </a:xfrm>
            <a:custGeom>
              <a:avLst/>
              <a:gdLst/>
              <a:ahLst/>
              <a:cxnLst/>
              <a:rect l="l" t="t" r="r" b="b"/>
              <a:pathLst>
                <a:path w="189103" h="352425">
                  <a:moveTo>
                    <a:pt x="189103" y="12573"/>
                  </a:moveTo>
                  <a:cubicBezTo>
                    <a:pt x="140970" y="118110"/>
                    <a:pt x="96393" y="220091"/>
                    <a:pt x="48133" y="322072"/>
                  </a:cubicBezTo>
                  <a:cubicBezTo>
                    <a:pt x="41021" y="334645"/>
                    <a:pt x="21336" y="341757"/>
                    <a:pt x="7112" y="352425"/>
                  </a:cubicBezTo>
                  <a:cubicBezTo>
                    <a:pt x="5334" y="348869"/>
                    <a:pt x="1778" y="347091"/>
                    <a:pt x="0" y="343535"/>
                  </a:cubicBezTo>
                  <a:cubicBezTo>
                    <a:pt x="16002" y="309499"/>
                    <a:pt x="33909" y="275590"/>
                    <a:pt x="49911" y="241554"/>
                  </a:cubicBezTo>
                  <a:cubicBezTo>
                    <a:pt x="80264" y="171704"/>
                    <a:pt x="110617" y="101981"/>
                    <a:pt x="139192" y="32258"/>
                  </a:cubicBezTo>
                  <a:cubicBezTo>
                    <a:pt x="148082" y="8890"/>
                    <a:pt x="158750" y="0"/>
                    <a:pt x="189103" y="12573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09" name="Group 109"/>
          <p:cNvGrpSpPr/>
          <p:nvPr/>
        </p:nvGrpSpPr>
        <p:grpSpPr>
          <a:xfrm>
            <a:off x="4860132" y="1814512"/>
            <a:ext cx="104775" cy="269082"/>
            <a:chOff x="0" y="0"/>
            <a:chExt cx="139700" cy="358776"/>
          </a:xfrm>
        </p:grpSpPr>
        <p:sp>
          <p:nvSpPr>
            <p:cNvPr id="110" name="Freeform 110"/>
            <p:cNvSpPr/>
            <p:nvPr/>
          </p:nvSpPr>
          <p:spPr>
            <a:xfrm>
              <a:off x="0" y="0"/>
              <a:ext cx="139700" cy="358775"/>
            </a:xfrm>
            <a:custGeom>
              <a:avLst/>
              <a:gdLst/>
              <a:ahLst/>
              <a:cxnLst/>
              <a:rect l="l" t="t" r="r" b="b"/>
              <a:pathLst>
                <a:path w="139700" h="358775">
                  <a:moveTo>
                    <a:pt x="35814" y="358775"/>
                  </a:moveTo>
                  <a:cubicBezTo>
                    <a:pt x="3556" y="355219"/>
                    <a:pt x="0" y="344297"/>
                    <a:pt x="7112" y="322707"/>
                  </a:cubicBezTo>
                  <a:cubicBezTo>
                    <a:pt x="35814" y="228981"/>
                    <a:pt x="64516" y="133477"/>
                    <a:pt x="93091" y="37846"/>
                  </a:cubicBezTo>
                  <a:cubicBezTo>
                    <a:pt x="98552" y="18034"/>
                    <a:pt x="103886" y="0"/>
                    <a:pt x="139700" y="14478"/>
                  </a:cubicBezTo>
                  <a:cubicBezTo>
                    <a:pt x="103886" y="128016"/>
                    <a:pt x="69850" y="243332"/>
                    <a:pt x="35814" y="358775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11" name="Group 111"/>
          <p:cNvGrpSpPr/>
          <p:nvPr/>
        </p:nvGrpSpPr>
        <p:grpSpPr>
          <a:xfrm>
            <a:off x="6748462" y="5729288"/>
            <a:ext cx="35720" cy="221457"/>
            <a:chOff x="0" y="0"/>
            <a:chExt cx="47626" cy="295276"/>
          </a:xfrm>
        </p:grpSpPr>
        <p:sp>
          <p:nvSpPr>
            <p:cNvPr id="112" name="Freeform 112"/>
            <p:cNvSpPr/>
            <p:nvPr/>
          </p:nvSpPr>
          <p:spPr>
            <a:xfrm>
              <a:off x="0" y="0"/>
              <a:ext cx="47625" cy="295275"/>
            </a:xfrm>
            <a:custGeom>
              <a:avLst/>
              <a:gdLst/>
              <a:ahLst/>
              <a:cxnLst/>
              <a:rect l="l" t="t" r="r" b="b"/>
              <a:pathLst>
                <a:path w="47625" h="295275">
                  <a:moveTo>
                    <a:pt x="10541" y="0"/>
                  </a:moveTo>
                  <a:cubicBezTo>
                    <a:pt x="17653" y="12446"/>
                    <a:pt x="33528" y="23114"/>
                    <a:pt x="33528" y="37338"/>
                  </a:cubicBezTo>
                  <a:cubicBezTo>
                    <a:pt x="40640" y="110236"/>
                    <a:pt x="44069" y="185039"/>
                    <a:pt x="47625" y="259715"/>
                  </a:cubicBezTo>
                  <a:cubicBezTo>
                    <a:pt x="47625" y="272161"/>
                    <a:pt x="37084" y="282829"/>
                    <a:pt x="31750" y="295275"/>
                  </a:cubicBezTo>
                  <a:cubicBezTo>
                    <a:pt x="24638" y="282829"/>
                    <a:pt x="15875" y="272161"/>
                    <a:pt x="14097" y="257937"/>
                  </a:cubicBezTo>
                  <a:cubicBezTo>
                    <a:pt x="8763" y="183261"/>
                    <a:pt x="5334" y="108458"/>
                    <a:pt x="0" y="32004"/>
                  </a:cubicBezTo>
                  <a:cubicBezTo>
                    <a:pt x="0" y="23114"/>
                    <a:pt x="0" y="14224"/>
                    <a:pt x="0" y="5334"/>
                  </a:cubicBezTo>
                  <a:cubicBezTo>
                    <a:pt x="3556" y="3556"/>
                    <a:pt x="7112" y="1778"/>
                    <a:pt x="10541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13" name="Group 113"/>
          <p:cNvGrpSpPr/>
          <p:nvPr/>
        </p:nvGrpSpPr>
        <p:grpSpPr>
          <a:xfrm>
            <a:off x="6884194" y="5767388"/>
            <a:ext cx="47625" cy="183357"/>
            <a:chOff x="0" y="0"/>
            <a:chExt cx="63500" cy="244476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63500" cy="244475"/>
            </a:xfrm>
            <a:custGeom>
              <a:avLst/>
              <a:gdLst/>
              <a:ahLst/>
              <a:cxnLst/>
              <a:rect l="l" t="t" r="r" b="b"/>
              <a:pathLst>
                <a:path w="63500" h="244475">
                  <a:moveTo>
                    <a:pt x="56642" y="0"/>
                  </a:moveTo>
                  <a:cubicBezTo>
                    <a:pt x="58420" y="18034"/>
                    <a:pt x="63500" y="35941"/>
                    <a:pt x="61849" y="52070"/>
                  </a:cubicBezTo>
                  <a:cubicBezTo>
                    <a:pt x="54991" y="109601"/>
                    <a:pt x="44704" y="165354"/>
                    <a:pt x="34417" y="221107"/>
                  </a:cubicBezTo>
                  <a:cubicBezTo>
                    <a:pt x="32639" y="230124"/>
                    <a:pt x="20701" y="237236"/>
                    <a:pt x="13843" y="244475"/>
                  </a:cubicBezTo>
                  <a:cubicBezTo>
                    <a:pt x="10287" y="235458"/>
                    <a:pt x="0" y="226441"/>
                    <a:pt x="1778" y="219329"/>
                  </a:cubicBezTo>
                  <a:cubicBezTo>
                    <a:pt x="12065" y="147447"/>
                    <a:pt x="25781" y="75438"/>
                    <a:pt x="37719" y="1778"/>
                  </a:cubicBezTo>
                  <a:cubicBezTo>
                    <a:pt x="42926" y="1778"/>
                    <a:pt x="49784" y="1778"/>
                    <a:pt x="56642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15" name="Group 115"/>
          <p:cNvGrpSpPr/>
          <p:nvPr/>
        </p:nvGrpSpPr>
        <p:grpSpPr>
          <a:xfrm>
            <a:off x="4152900" y="1916907"/>
            <a:ext cx="183357" cy="73819"/>
            <a:chOff x="0" y="0"/>
            <a:chExt cx="244476" cy="98426"/>
          </a:xfrm>
        </p:grpSpPr>
        <p:sp>
          <p:nvSpPr>
            <p:cNvPr id="116" name="Freeform 116"/>
            <p:cNvSpPr/>
            <p:nvPr/>
          </p:nvSpPr>
          <p:spPr>
            <a:xfrm>
              <a:off x="0" y="0"/>
              <a:ext cx="244475" cy="98425"/>
            </a:xfrm>
            <a:custGeom>
              <a:avLst/>
              <a:gdLst/>
              <a:ahLst/>
              <a:cxnLst/>
              <a:rect l="l" t="t" r="r" b="b"/>
              <a:pathLst>
                <a:path w="244475" h="98425">
                  <a:moveTo>
                    <a:pt x="0" y="80518"/>
                  </a:moveTo>
                  <a:cubicBezTo>
                    <a:pt x="84455" y="51943"/>
                    <a:pt x="158242" y="26797"/>
                    <a:pt x="235458" y="0"/>
                  </a:cubicBezTo>
                  <a:cubicBezTo>
                    <a:pt x="244475" y="23241"/>
                    <a:pt x="239014" y="35814"/>
                    <a:pt x="215646" y="42926"/>
                  </a:cubicBezTo>
                  <a:cubicBezTo>
                    <a:pt x="154559" y="60833"/>
                    <a:pt x="95250" y="98425"/>
                    <a:pt x="26924" y="85852"/>
                  </a:cubicBezTo>
                  <a:cubicBezTo>
                    <a:pt x="21590" y="84074"/>
                    <a:pt x="16129" y="84074"/>
                    <a:pt x="0" y="80518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17" name="Group 117"/>
          <p:cNvGrpSpPr/>
          <p:nvPr/>
        </p:nvGrpSpPr>
        <p:grpSpPr>
          <a:xfrm>
            <a:off x="6588919" y="5064920"/>
            <a:ext cx="69057" cy="159545"/>
            <a:chOff x="0" y="0"/>
            <a:chExt cx="92076" cy="212726"/>
          </a:xfrm>
        </p:grpSpPr>
        <p:sp>
          <p:nvSpPr>
            <p:cNvPr id="118" name="Freeform 118"/>
            <p:cNvSpPr/>
            <p:nvPr/>
          </p:nvSpPr>
          <p:spPr>
            <a:xfrm>
              <a:off x="0" y="0"/>
              <a:ext cx="92075" cy="212725"/>
            </a:xfrm>
            <a:custGeom>
              <a:avLst/>
              <a:gdLst/>
              <a:ahLst/>
              <a:cxnLst/>
              <a:rect l="l" t="t" r="r" b="b"/>
              <a:pathLst>
                <a:path w="92075" h="212725">
                  <a:moveTo>
                    <a:pt x="70358" y="212725"/>
                  </a:moveTo>
                  <a:cubicBezTo>
                    <a:pt x="46990" y="144780"/>
                    <a:pt x="23495" y="78613"/>
                    <a:pt x="0" y="10668"/>
                  </a:cubicBezTo>
                  <a:cubicBezTo>
                    <a:pt x="23495" y="0"/>
                    <a:pt x="36068" y="3556"/>
                    <a:pt x="43307" y="26797"/>
                  </a:cubicBezTo>
                  <a:cubicBezTo>
                    <a:pt x="56007" y="71501"/>
                    <a:pt x="74041" y="114427"/>
                    <a:pt x="86614" y="159131"/>
                  </a:cubicBezTo>
                  <a:cubicBezTo>
                    <a:pt x="92075" y="175260"/>
                    <a:pt x="86614" y="193040"/>
                    <a:pt x="84836" y="210947"/>
                  </a:cubicBezTo>
                  <a:cubicBezTo>
                    <a:pt x="79375" y="210947"/>
                    <a:pt x="75819" y="212725"/>
                    <a:pt x="70358" y="212725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19" name="Group 119"/>
          <p:cNvGrpSpPr/>
          <p:nvPr/>
        </p:nvGrpSpPr>
        <p:grpSpPr>
          <a:xfrm>
            <a:off x="6607969" y="3183732"/>
            <a:ext cx="33338" cy="142875"/>
            <a:chOff x="0" y="0"/>
            <a:chExt cx="44450" cy="190500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44450" cy="192405"/>
            </a:xfrm>
            <a:custGeom>
              <a:avLst/>
              <a:gdLst/>
              <a:ahLst/>
              <a:cxnLst/>
              <a:rect l="l" t="t" r="r" b="b"/>
              <a:pathLst>
                <a:path w="44450" h="192405">
                  <a:moveTo>
                    <a:pt x="44450" y="5461"/>
                  </a:moveTo>
                  <a:cubicBezTo>
                    <a:pt x="40767" y="59817"/>
                    <a:pt x="38862" y="114300"/>
                    <a:pt x="35179" y="168783"/>
                  </a:cubicBezTo>
                  <a:cubicBezTo>
                    <a:pt x="35179" y="176022"/>
                    <a:pt x="24003" y="183261"/>
                    <a:pt x="16637" y="192405"/>
                  </a:cubicBezTo>
                  <a:cubicBezTo>
                    <a:pt x="11176" y="183261"/>
                    <a:pt x="0" y="176022"/>
                    <a:pt x="0" y="168783"/>
                  </a:cubicBezTo>
                  <a:cubicBezTo>
                    <a:pt x="1905" y="121539"/>
                    <a:pt x="3683" y="74422"/>
                    <a:pt x="9271" y="27178"/>
                  </a:cubicBezTo>
                  <a:cubicBezTo>
                    <a:pt x="9271" y="16383"/>
                    <a:pt x="25908" y="9017"/>
                    <a:pt x="35179" y="0"/>
                  </a:cubicBezTo>
                  <a:cubicBezTo>
                    <a:pt x="38862" y="1778"/>
                    <a:pt x="40767" y="3683"/>
                    <a:pt x="44450" y="5461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21" name="Group 121"/>
          <p:cNvGrpSpPr/>
          <p:nvPr/>
        </p:nvGrpSpPr>
        <p:grpSpPr>
          <a:xfrm>
            <a:off x="1612107" y="5829300"/>
            <a:ext cx="66675" cy="121445"/>
            <a:chOff x="0" y="0"/>
            <a:chExt cx="88900" cy="161926"/>
          </a:xfrm>
        </p:grpSpPr>
        <p:sp>
          <p:nvSpPr>
            <p:cNvPr id="122" name="Freeform 122"/>
            <p:cNvSpPr/>
            <p:nvPr/>
          </p:nvSpPr>
          <p:spPr>
            <a:xfrm>
              <a:off x="0" y="0"/>
              <a:ext cx="88900" cy="161925"/>
            </a:xfrm>
            <a:custGeom>
              <a:avLst/>
              <a:gdLst/>
              <a:ahLst/>
              <a:cxnLst/>
              <a:rect l="l" t="t" r="r" b="b"/>
              <a:pathLst>
                <a:path w="88900" h="161925">
                  <a:moveTo>
                    <a:pt x="0" y="12446"/>
                  </a:moveTo>
                  <a:cubicBezTo>
                    <a:pt x="23114" y="0"/>
                    <a:pt x="35560" y="1778"/>
                    <a:pt x="42672" y="23114"/>
                  </a:cubicBezTo>
                  <a:cubicBezTo>
                    <a:pt x="55118" y="60452"/>
                    <a:pt x="72898" y="94234"/>
                    <a:pt x="85344" y="131699"/>
                  </a:cubicBezTo>
                  <a:cubicBezTo>
                    <a:pt x="88900" y="140589"/>
                    <a:pt x="81788" y="151257"/>
                    <a:pt x="80010" y="161925"/>
                  </a:cubicBezTo>
                  <a:cubicBezTo>
                    <a:pt x="71120" y="156591"/>
                    <a:pt x="58674" y="151257"/>
                    <a:pt x="55118" y="144145"/>
                  </a:cubicBezTo>
                  <a:cubicBezTo>
                    <a:pt x="35560" y="101473"/>
                    <a:pt x="19558" y="56896"/>
                    <a:pt x="0" y="12446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23" name="Group 123"/>
          <p:cNvGrpSpPr/>
          <p:nvPr/>
        </p:nvGrpSpPr>
        <p:grpSpPr>
          <a:xfrm>
            <a:off x="6686550" y="5381625"/>
            <a:ext cx="50007" cy="121445"/>
            <a:chOff x="0" y="0"/>
            <a:chExt cx="66676" cy="161926"/>
          </a:xfrm>
        </p:grpSpPr>
        <p:sp>
          <p:nvSpPr>
            <p:cNvPr id="124" name="Freeform 124"/>
            <p:cNvSpPr/>
            <p:nvPr/>
          </p:nvSpPr>
          <p:spPr>
            <a:xfrm>
              <a:off x="0" y="0"/>
              <a:ext cx="66675" cy="161925"/>
            </a:xfrm>
            <a:custGeom>
              <a:avLst/>
              <a:gdLst/>
              <a:ahLst/>
              <a:cxnLst/>
              <a:rect l="l" t="t" r="r" b="b"/>
              <a:pathLst>
                <a:path w="66675" h="161925">
                  <a:moveTo>
                    <a:pt x="66675" y="156464"/>
                  </a:moveTo>
                  <a:cubicBezTo>
                    <a:pt x="43815" y="161925"/>
                    <a:pt x="31623" y="154686"/>
                    <a:pt x="28067" y="130937"/>
                  </a:cubicBezTo>
                  <a:cubicBezTo>
                    <a:pt x="19304" y="87376"/>
                    <a:pt x="8763" y="43688"/>
                    <a:pt x="0" y="0"/>
                  </a:cubicBezTo>
                  <a:cubicBezTo>
                    <a:pt x="43815" y="20066"/>
                    <a:pt x="43815" y="21844"/>
                    <a:pt x="66675" y="156464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25" name="Group 125"/>
          <p:cNvGrpSpPr/>
          <p:nvPr/>
        </p:nvGrpSpPr>
        <p:grpSpPr>
          <a:xfrm>
            <a:off x="6517482" y="3207545"/>
            <a:ext cx="40482" cy="116682"/>
            <a:chOff x="0" y="0"/>
            <a:chExt cx="53976" cy="155576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55880" cy="155575"/>
            </a:xfrm>
            <a:custGeom>
              <a:avLst/>
              <a:gdLst/>
              <a:ahLst/>
              <a:cxnLst/>
              <a:rect l="l" t="t" r="r" b="b"/>
              <a:pathLst>
                <a:path w="55880" h="155575">
                  <a:moveTo>
                    <a:pt x="32766" y="1778"/>
                  </a:moveTo>
                  <a:cubicBezTo>
                    <a:pt x="40513" y="46990"/>
                    <a:pt x="48133" y="90424"/>
                    <a:pt x="53975" y="133858"/>
                  </a:cubicBezTo>
                  <a:cubicBezTo>
                    <a:pt x="55880" y="141097"/>
                    <a:pt x="44323" y="148336"/>
                    <a:pt x="38608" y="155575"/>
                  </a:cubicBezTo>
                  <a:cubicBezTo>
                    <a:pt x="32766" y="148336"/>
                    <a:pt x="21209" y="144780"/>
                    <a:pt x="19304" y="137541"/>
                  </a:cubicBezTo>
                  <a:cubicBezTo>
                    <a:pt x="11557" y="103124"/>
                    <a:pt x="3810" y="68707"/>
                    <a:pt x="0" y="34417"/>
                  </a:cubicBezTo>
                  <a:cubicBezTo>
                    <a:pt x="0" y="23495"/>
                    <a:pt x="11557" y="12700"/>
                    <a:pt x="17399" y="0"/>
                  </a:cubicBezTo>
                  <a:cubicBezTo>
                    <a:pt x="23241" y="1778"/>
                    <a:pt x="27051" y="1778"/>
                    <a:pt x="32766" y="1778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27" name="Group 127"/>
          <p:cNvGrpSpPr/>
          <p:nvPr/>
        </p:nvGrpSpPr>
        <p:grpSpPr>
          <a:xfrm>
            <a:off x="4662488" y="5438775"/>
            <a:ext cx="78582" cy="95250"/>
            <a:chOff x="0" y="0"/>
            <a:chExt cx="104776" cy="127000"/>
          </a:xfrm>
        </p:grpSpPr>
        <p:sp>
          <p:nvSpPr>
            <p:cNvPr id="128" name="Freeform 128"/>
            <p:cNvSpPr/>
            <p:nvPr/>
          </p:nvSpPr>
          <p:spPr>
            <a:xfrm>
              <a:off x="0" y="0"/>
              <a:ext cx="104775" cy="127000"/>
            </a:xfrm>
            <a:custGeom>
              <a:avLst/>
              <a:gdLst/>
              <a:ahLst/>
              <a:cxnLst/>
              <a:rect l="l" t="t" r="r" b="b"/>
              <a:pathLst>
                <a:path w="104775" h="127000">
                  <a:moveTo>
                    <a:pt x="78994" y="0"/>
                  </a:moveTo>
                  <a:cubicBezTo>
                    <a:pt x="104775" y="82296"/>
                    <a:pt x="95631" y="96647"/>
                    <a:pt x="0" y="127000"/>
                  </a:cubicBezTo>
                  <a:cubicBezTo>
                    <a:pt x="27559" y="82296"/>
                    <a:pt x="51435" y="44704"/>
                    <a:pt x="78994" y="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29" name="Group 129"/>
          <p:cNvGrpSpPr/>
          <p:nvPr/>
        </p:nvGrpSpPr>
        <p:grpSpPr>
          <a:xfrm>
            <a:off x="1854994" y="2571750"/>
            <a:ext cx="42862" cy="95250"/>
            <a:chOff x="0" y="0"/>
            <a:chExt cx="57150" cy="127000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57150" cy="127000"/>
            </a:xfrm>
            <a:custGeom>
              <a:avLst/>
              <a:gdLst/>
              <a:ahLst/>
              <a:cxnLst/>
              <a:rect l="l" t="t" r="r" b="b"/>
              <a:pathLst>
                <a:path w="57150" h="127000">
                  <a:moveTo>
                    <a:pt x="42926" y="127000"/>
                  </a:moveTo>
                  <a:cubicBezTo>
                    <a:pt x="28575" y="86487"/>
                    <a:pt x="14224" y="45847"/>
                    <a:pt x="0" y="3556"/>
                  </a:cubicBezTo>
                  <a:cubicBezTo>
                    <a:pt x="55372" y="0"/>
                    <a:pt x="57150" y="1778"/>
                    <a:pt x="57150" y="47625"/>
                  </a:cubicBezTo>
                  <a:cubicBezTo>
                    <a:pt x="57150" y="74041"/>
                    <a:pt x="53594" y="100584"/>
                    <a:pt x="51816" y="125222"/>
                  </a:cubicBezTo>
                  <a:cubicBezTo>
                    <a:pt x="50038" y="127000"/>
                    <a:pt x="46482" y="127000"/>
                    <a:pt x="42926" y="12700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31" name="Group 131"/>
          <p:cNvGrpSpPr/>
          <p:nvPr/>
        </p:nvGrpSpPr>
        <p:grpSpPr>
          <a:xfrm>
            <a:off x="7169944" y="2578895"/>
            <a:ext cx="42862" cy="97632"/>
            <a:chOff x="0" y="0"/>
            <a:chExt cx="57150" cy="130176"/>
          </a:xfrm>
        </p:grpSpPr>
        <p:sp>
          <p:nvSpPr>
            <p:cNvPr id="132" name="Freeform 132"/>
            <p:cNvSpPr/>
            <p:nvPr/>
          </p:nvSpPr>
          <p:spPr>
            <a:xfrm>
              <a:off x="0" y="0"/>
              <a:ext cx="57150" cy="130175"/>
            </a:xfrm>
            <a:custGeom>
              <a:avLst/>
              <a:gdLst/>
              <a:ahLst/>
              <a:cxnLst/>
              <a:rect l="l" t="t" r="r" b="b"/>
              <a:pathLst>
                <a:path w="57150" h="130175">
                  <a:moveTo>
                    <a:pt x="0" y="128397"/>
                  </a:moveTo>
                  <a:cubicBezTo>
                    <a:pt x="0" y="89662"/>
                    <a:pt x="0" y="49276"/>
                    <a:pt x="0" y="8763"/>
                  </a:cubicBezTo>
                  <a:cubicBezTo>
                    <a:pt x="16637" y="6985"/>
                    <a:pt x="33147" y="5334"/>
                    <a:pt x="57150" y="0"/>
                  </a:cubicBezTo>
                  <a:cubicBezTo>
                    <a:pt x="40513" y="47498"/>
                    <a:pt x="25781" y="88011"/>
                    <a:pt x="11049" y="130175"/>
                  </a:cubicBezTo>
                  <a:cubicBezTo>
                    <a:pt x="7366" y="130175"/>
                    <a:pt x="3683" y="128397"/>
                    <a:pt x="0" y="128397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33" name="Group 133"/>
          <p:cNvGrpSpPr/>
          <p:nvPr/>
        </p:nvGrpSpPr>
        <p:grpSpPr>
          <a:xfrm>
            <a:off x="6688932" y="2769395"/>
            <a:ext cx="45245" cy="92870"/>
            <a:chOff x="0" y="0"/>
            <a:chExt cx="60326" cy="123826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60325" cy="123825"/>
            </a:xfrm>
            <a:custGeom>
              <a:avLst/>
              <a:gdLst/>
              <a:ahLst/>
              <a:cxnLst/>
              <a:rect l="l" t="t" r="r" b="b"/>
              <a:pathLst>
                <a:path w="60325" h="123825">
                  <a:moveTo>
                    <a:pt x="26670" y="123825"/>
                  </a:moveTo>
                  <a:cubicBezTo>
                    <a:pt x="0" y="105918"/>
                    <a:pt x="0" y="86106"/>
                    <a:pt x="10668" y="62865"/>
                  </a:cubicBezTo>
                  <a:cubicBezTo>
                    <a:pt x="17780" y="50292"/>
                    <a:pt x="19558" y="32385"/>
                    <a:pt x="26670" y="19812"/>
                  </a:cubicBezTo>
                  <a:cubicBezTo>
                    <a:pt x="31877" y="10795"/>
                    <a:pt x="42545" y="7239"/>
                    <a:pt x="51435" y="0"/>
                  </a:cubicBezTo>
                  <a:cubicBezTo>
                    <a:pt x="53213" y="10795"/>
                    <a:pt x="60325" y="21590"/>
                    <a:pt x="56769" y="28702"/>
                  </a:cubicBezTo>
                  <a:cubicBezTo>
                    <a:pt x="49657" y="60960"/>
                    <a:pt x="37211" y="91567"/>
                    <a:pt x="26670" y="123825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35" name="Group 135"/>
          <p:cNvGrpSpPr/>
          <p:nvPr/>
        </p:nvGrpSpPr>
        <p:grpSpPr>
          <a:xfrm>
            <a:off x="6641307" y="2967038"/>
            <a:ext cx="38100" cy="66675"/>
            <a:chOff x="0" y="0"/>
            <a:chExt cx="50800" cy="88900"/>
          </a:xfrm>
        </p:grpSpPr>
        <p:sp>
          <p:nvSpPr>
            <p:cNvPr id="136" name="Freeform 136"/>
            <p:cNvSpPr/>
            <p:nvPr/>
          </p:nvSpPr>
          <p:spPr>
            <a:xfrm>
              <a:off x="0" y="0"/>
              <a:ext cx="50800" cy="88900"/>
            </a:xfrm>
            <a:custGeom>
              <a:avLst/>
              <a:gdLst/>
              <a:ahLst/>
              <a:cxnLst/>
              <a:rect l="l" t="t" r="r" b="b"/>
              <a:pathLst>
                <a:path w="50800" h="88900">
                  <a:moveTo>
                    <a:pt x="0" y="88900"/>
                  </a:moveTo>
                  <a:cubicBezTo>
                    <a:pt x="1778" y="49022"/>
                    <a:pt x="7239" y="16383"/>
                    <a:pt x="47117" y="0"/>
                  </a:cubicBezTo>
                  <a:cubicBezTo>
                    <a:pt x="50800" y="52578"/>
                    <a:pt x="38100" y="77978"/>
                    <a:pt x="0" y="8890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37" name="Group 137"/>
          <p:cNvGrpSpPr/>
          <p:nvPr/>
        </p:nvGrpSpPr>
        <p:grpSpPr>
          <a:xfrm>
            <a:off x="694136" y="6807994"/>
            <a:ext cx="4691063" cy="2900362"/>
            <a:chOff x="0" y="0"/>
            <a:chExt cx="6254750" cy="3867150"/>
          </a:xfrm>
        </p:grpSpPr>
        <p:sp>
          <p:nvSpPr>
            <p:cNvPr id="138" name="Freeform 138"/>
            <p:cNvSpPr/>
            <p:nvPr/>
          </p:nvSpPr>
          <p:spPr>
            <a:xfrm>
              <a:off x="0" y="254"/>
              <a:ext cx="6269863" cy="3867404"/>
            </a:xfrm>
            <a:custGeom>
              <a:avLst/>
              <a:gdLst/>
              <a:ahLst/>
              <a:cxnLst/>
              <a:rect l="l" t="t" r="r" b="b"/>
              <a:pathLst>
                <a:path w="6269863" h="3867404">
                  <a:moveTo>
                    <a:pt x="1749171" y="1536065"/>
                  </a:moveTo>
                  <a:cubicBezTo>
                    <a:pt x="1643126" y="1596644"/>
                    <a:pt x="1537208" y="1664716"/>
                    <a:pt x="1431163" y="1725295"/>
                  </a:cubicBezTo>
                  <a:cubicBezTo>
                    <a:pt x="1332738" y="1778254"/>
                    <a:pt x="1302385" y="1846326"/>
                    <a:pt x="1325118" y="1952371"/>
                  </a:cubicBezTo>
                  <a:cubicBezTo>
                    <a:pt x="1385697" y="2270252"/>
                    <a:pt x="1438656" y="2595626"/>
                    <a:pt x="1514475" y="2913507"/>
                  </a:cubicBezTo>
                  <a:cubicBezTo>
                    <a:pt x="1522095" y="2974086"/>
                    <a:pt x="1575054" y="3042158"/>
                    <a:pt x="1628013" y="3064891"/>
                  </a:cubicBezTo>
                  <a:cubicBezTo>
                    <a:pt x="1703705" y="3102737"/>
                    <a:pt x="1794637" y="3102737"/>
                    <a:pt x="1817370" y="2974086"/>
                  </a:cubicBezTo>
                  <a:cubicBezTo>
                    <a:pt x="1817370" y="2928620"/>
                    <a:pt x="1870329" y="2883281"/>
                    <a:pt x="1908175" y="2860548"/>
                  </a:cubicBezTo>
                  <a:cubicBezTo>
                    <a:pt x="1938401" y="2845435"/>
                    <a:pt x="2006600" y="2868168"/>
                    <a:pt x="2014220" y="2890774"/>
                  </a:cubicBezTo>
                  <a:cubicBezTo>
                    <a:pt x="2029333" y="2936240"/>
                    <a:pt x="2029333" y="3004312"/>
                    <a:pt x="2006600" y="3042158"/>
                  </a:cubicBezTo>
                  <a:cubicBezTo>
                    <a:pt x="1938401" y="3148076"/>
                    <a:pt x="1915795" y="3307080"/>
                    <a:pt x="1726438" y="3314573"/>
                  </a:cubicBezTo>
                  <a:cubicBezTo>
                    <a:pt x="1461389" y="3314573"/>
                    <a:pt x="1461389" y="3322193"/>
                    <a:pt x="1370584" y="3072384"/>
                  </a:cubicBezTo>
                  <a:cubicBezTo>
                    <a:pt x="1294892" y="2875661"/>
                    <a:pt x="1219200" y="2678811"/>
                    <a:pt x="1143381" y="2482088"/>
                  </a:cubicBezTo>
                  <a:cubicBezTo>
                    <a:pt x="1082802" y="2330704"/>
                    <a:pt x="1060069" y="2323211"/>
                    <a:pt x="923798" y="2414016"/>
                  </a:cubicBezTo>
                  <a:cubicBezTo>
                    <a:pt x="696595" y="2572893"/>
                    <a:pt x="439166" y="2656205"/>
                    <a:pt x="159004" y="2625852"/>
                  </a:cubicBezTo>
                  <a:cubicBezTo>
                    <a:pt x="121158" y="2618232"/>
                    <a:pt x="83312" y="2618232"/>
                    <a:pt x="52959" y="2610739"/>
                  </a:cubicBezTo>
                  <a:cubicBezTo>
                    <a:pt x="37846" y="2610739"/>
                    <a:pt x="30226" y="2595626"/>
                    <a:pt x="0" y="2580513"/>
                  </a:cubicBezTo>
                  <a:cubicBezTo>
                    <a:pt x="121158" y="2565400"/>
                    <a:pt x="227203" y="2550287"/>
                    <a:pt x="325628" y="2535047"/>
                  </a:cubicBezTo>
                  <a:cubicBezTo>
                    <a:pt x="545211" y="2497201"/>
                    <a:pt x="734568" y="2391283"/>
                    <a:pt x="901065" y="2247519"/>
                  </a:cubicBezTo>
                  <a:cubicBezTo>
                    <a:pt x="969264" y="2186940"/>
                    <a:pt x="1007110" y="2126488"/>
                    <a:pt x="961644" y="2035683"/>
                  </a:cubicBezTo>
                  <a:cubicBezTo>
                    <a:pt x="832866" y="1778381"/>
                    <a:pt x="878332" y="1536192"/>
                    <a:pt x="976757" y="1286510"/>
                  </a:cubicBezTo>
                  <a:cubicBezTo>
                    <a:pt x="1082802" y="1036828"/>
                    <a:pt x="1158494" y="771906"/>
                    <a:pt x="1241806" y="514604"/>
                  </a:cubicBezTo>
                  <a:cubicBezTo>
                    <a:pt x="1294765" y="348107"/>
                    <a:pt x="1400810" y="264922"/>
                    <a:pt x="1574927" y="264922"/>
                  </a:cubicBezTo>
                  <a:cubicBezTo>
                    <a:pt x="1900555" y="249809"/>
                    <a:pt x="2203450" y="159004"/>
                    <a:pt x="2506345" y="37846"/>
                  </a:cubicBezTo>
                  <a:cubicBezTo>
                    <a:pt x="2597150" y="0"/>
                    <a:pt x="2725928" y="15113"/>
                    <a:pt x="2816860" y="37846"/>
                  </a:cubicBezTo>
                  <a:cubicBezTo>
                    <a:pt x="3013710" y="98425"/>
                    <a:pt x="3203067" y="211963"/>
                    <a:pt x="3399917" y="257302"/>
                  </a:cubicBezTo>
                  <a:cubicBezTo>
                    <a:pt x="3558921" y="302768"/>
                    <a:pt x="3733038" y="295148"/>
                    <a:pt x="3907282" y="287528"/>
                  </a:cubicBezTo>
                  <a:cubicBezTo>
                    <a:pt x="4369181" y="257302"/>
                    <a:pt x="4831080" y="211836"/>
                    <a:pt x="5292979" y="181610"/>
                  </a:cubicBezTo>
                  <a:cubicBezTo>
                    <a:pt x="5376291" y="173990"/>
                    <a:pt x="5482336" y="204343"/>
                    <a:pt x="5558028" y="257302"/>
                  </a:cubicBezTo>
                  <a:cubicBezTo>
                    <a:pt x="5724652" y="363220"/>
                    <a:pt x="5891149" y="476758"/>
                    <a:pt x="6042660" y="613029"/>
                  </a:cubicBezTo>
                  <a:cubicBezTo>
                    <a:pt x="6118352" y="688721"/>
                    <a:pt x="6194044" y="809752"/>
                    <a:pt x="6201664" y="915797"/>
                  </a:cubicBezTo>
                  <a:cubicBezTo>
                    <a:pt x="6247130" y="1279017"/>
                    <a:pt x="6262243" y="1642364"/>
                    <a:pt x="6269863" y="2013077"/>
                  </a:cubicBezTo>
                  <a:cubicBezTo>
                    <a:pt x="6239637" y="1937385"/>
                    <a:pt x="6216904" y="1854200"/>
                    <a:pt x="6186551" y="1778508"/>
                  </a:cubicBezTo>
                  <a:cubicBezTo>
                    <a:pt x="6133592" y="1657477"/>
                    <a:pt x="6065393" y="1642237"/>
                    <a:pt x="5982081" y="1740662"/>
                  </a:cubicBezTo>
                  <a:cubicBezTo>
                    <a:pt x="5838190" y="1914779"/>
                    <a:pt x="5709539" y="2088769"/>
                    <a:pt x="5739765" y="2346071"/>
                  </a:cubicBezTo>
                  <a:cubicBezTo>
                    <a:pt x="5769991" y="2565527"/>
                    <a:pt x="5739765" y="2792603"/>
                    <a:pt x="5747385" y="3012059"/>
                  </a:cubicBezTo>
                  <a:cubicBezTo>
                    <a:pt x="5762498" y="3170936"/>
                    <a:pt x="5792851" y="3337433"/>
                    <a:pt x="5830697" y="3496437"/>
                  </a:cubicBezTo>
                  <a:cubicBezTo>
                    <a:pt x="5853430" y="3602355"/>
                    <a:pt x="5838317" y="3662934"/>
                    <a:pt x="5724652" y="3700780"/>
                  </a:cubicBezTo>
                  <a:cubicBezTo>
                    <a:pt x="5452110" y="3799205"/>
                    <a:pt x="5452110" y="3806698"/>
                    <a:pt x="5361178" y="3526663"/>
                  </a:cubicBezTo>
                  <a:cubicBezTo>
                    <a:pt x="5308219" y="3360166"/>
                    <a:pt x="5270373" y="3186049"/>
                    <a:pt x="5217287" y="3019679"/>
                  </a:cubicBezTo>
                  <a:cubicBezTo>
                    <a:pt x="5202174" y="2974213"/>
                    <a:pt x="5156708" y="2936494"/>
                    <a:pt x="5126482" y="2898648"/>
                  </a:cubicBezTo>
                  <a:cubicBezTo>
                    <a:pt x="5088636" y="2928874"/>
                    <a:pt x="5035677" y="2959227"/>
                    <a:pt x="5012944" y="2997073"/>
                  </a:cubicBezTo>
                  <a:cubicBezTo>
                    <a:pt x="4891786" y="3224149"/>
                    <a:pt x="4770628" y="3451098"/>
                    <a:pt x="4649470" y="3678174"/>
                  </a:cubicBezTo>
                  <a:cubicBezTo>
                    <a:pt x="4588891" y="3791712"/>
                    <a:pt x="4316349" y="3867404"/>
                    <a:pt x="4225417" y="3784092"/>
                  </a:cubicBezTo>
                  <a:cubicBezTo>
                    <a:pt x="4187571" y="3746246"/>
                    <a:pt x="4179951" y="3655441"/>
                    <a:pt x="4202684" y="3594862"/>
                  </a:cubicBezTo>
                  <a:cubicBezTo>
                    <a:pt x="4301109" y="3276981"/>
                    <a:pt x="4414647" y="2959227"/>
                    <a:pt x="4513199" y="2641346"/>
                  </a:cubicBezTo>
                  <a:cubicBezTo>
                    <a:pt x="4573778" y="2459736"/>
                    <a:pt x="4551045" y="2437003"/>
                    <a:pt x="4361815" y="2444623"/>
                  </a:cubicBezTo>
                  <a:cubicBezTo>
                    <a:pt x="4051300" y="2452243"/>
                    <a:pt x="3740912" y="2459736"/>
                    <a:pt x="3453130" y="2285746"/>
                  </a:cubicBezTo>
                  <a:cubicBezTo>
                    <a:pt x="3384931" y="2247900"/>
                    <a:pt x="3225927" y="2346325"/>
                    <a:pt x="3195701" y="2459863"/>
                  </a:cubicBezTo>
                  <a:cubicBezTo>
                    <a:pt x="3188081" y="2497709"/>
                    <a:pt x="3241167" y="2580894"/>
                    <a:pt x="3286506" y="2611247"/>
                  </a:cubicBezTo>
                  <a:cubicBezTo>
                    <a:pt x="3460623" y="2709672"/>
                    <a:pt x="3460623" y="2702052"/>
                    <a:pt x="3369818" y="2876169"/>
                  </a:cubicBezTo>
                  <a:cubicBezTo>
                    <a:pt x="3339592" y="2936748"/>
                    <a:pt x="3316859" y="2997200"/>
                    <a:pt x="3286506" y="3057779"/>
                  </a:cubicBezTo>
                  <a:cubicBezTo>
                    <a:pt x="3248660" y="3125851"/>
                    <a:pt x="3195701" y="3156204"/>
                    <a:pt x="3112389" y="3118358"/>
                  </a:cubicBezTo>
                  <a:cubicBezTo>
                    <a:pt x="2991231" y="3057779"/>
                    <a:pt x="2953385" y="3118358"/>
                    <a:pt x="2953385" y="3231896"/>
                  </a:cubicBezTo>
                  <a:cubicBezTo>
                    <a:pt x="2953385" y="3375660"/>
                    <a:pt x="2953385" y="3519424"/>
                    <a:pt x="2953385" y="3670808"/>
                  </a:cubicBezTo>
                  <a:cubicBezTo>
                    <a:pt x="2953385" y="3761613"/>
                    <a:pt x="2907919" y="3807079"/>
                    <a:pt x="2817114" y="3807079"/>
                  </a:cubicBezTo>
                  <a:cubicBezTo>
                    <a:pt x="2385441" y="3799459"/>
                    <a:pt x="2423414" y="3844925"/>
                    <a:pt x="2438527" y="3458972"/>
                  </a:cubicBezTo>
                  <a:cubicBezTo>
                    <a:pt x="2461260" y="2914142"/>
                    <a:pt x="2393061" y="2384298"/>
                    <a:pt x="2271903" y="1854581"/>
                  </a:cubicBezTo>
                  <a:cubicBezTo>
                    <a:pt x="2256790" y="1771396"/>
                    <a:pt x="2271903" y="1725930"/>
                    <a:pt x="2347595" y="1703197"/>
                  </a:cubicBezTo>
                  <a:cubicBezTo>
                    <a:pt x="2612644" y="1612392"/>
                    <a:pt x="2665603" y="1408049"/>
                    <a:pt x="2642870" y="1158367"/>
                  </a:cubicBezTo>
                  <a:cubicBezTo>
                    <a:pt x="2620137" y="999490"/>
                    <a:pt x="2627757" y="840486"/>
                    <a:pt x="2635250" y="689102"/>
                  </a:cubicBezTo>
                  <a:cubicBezTo>
                    <a:pt x="2642870" y="545338"/>
                    <a:pt x="2597404" y="469646"/>
                    <a:pt x="2453513" y="446913"/>
                  </a:cubicBezTo>
                  <a:cubicBezTo>
                    <a:pt x="2355088" y="424180"/>
                    <a:pt x="2264156" y="393954"/>
                    <a:pt x="2165731" y="371221"/>
                  </a:cubicBezTo>
                  <a:cubicBezTo>
                    <a:pt x="2006727" y="333375"/>
                    <a:pt x="1946148" y="378841"/>
                    <a:pt x="1953768" y="545338"/>
                  </a:cubicBezTo>
                  <a:cubicBezTo>
                    <a:pt x="1961388" y="689102"/>
                    <a:pt x="1983994" y="832866"/>
                    <a:pt x="1983994" y="984250"/>
                  </a:cubicBezTo>
                  <a:cubicBezTo>
                    <a:pt x="1983994" y="1029716"/>
                    <a:pt x="1946148" y="1097788"/>
                    <a:pt x="1900682" y="1128014"/>
                  </a:cubicBezTo>
                  <a:cubicBezTo>
                    <a:pt x="1635633" y="1271778"/>
                    <a:pt x="1635633" y="1264285"/>
                    <a:pt x="1749298" y="1536700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39" name="Group 139"/>
          <p:cNvGrpSpPr/>
          <p:nvPr/>
        </p:nvGrpSpPr>
        <p:grpSpPr>
          <a:xfrm>
            <a:off x="1970486" y="7108032"/>
            <a:ext cx="735807" cy="1073945"/>
            <a:chOff x="0" y="0"/>
            <a:chExt cx="981076" cy="1431926"/>
          </a:xfrm>
        </p:grpSpPr>
        <p:sp>
          <p:nvSpPr>
            <p:cNvPr id="140" name="Freeform 140"/>
            <p:cNvSpPr/>
            <p:nvPr/>
          </p:nvSpPr>
          <p:spPr>
            <a:xfrm>
              <a:off x="0" y="0"/>
              <a:ext cx="981075" cy="1431925"/>
            </a:xfrm>
            <a:custGeom>
              <a:avLst/>
              <a:gdLst/>
              <a:ahLst/>
              <a:cxnLst/>
              <a:rect l="l" t="t" r="r" b="b"/>
              <a:pathLst>
                <a:path w="981075" h="1431925">
                  <a:moveTo>
                    <a:pt x="875411" y="628777"/>
                  </a:moveTo>
                  <a:cubicBezTo>
                    <a:pt x="981075" y="1007618"/>
                    <a:pt x="784860" y="1196975"/>
                    <a:pt x="460375" y="1340993"/>
                  </a:cubicBezTo>
                  <a:cubicBezTo>
                    <a:pt x="286766" y="1416812"/>
                    <a:pt x="294386" y="1431925"/>
                    <a:pt x="196215" y="1257681"/>
                  </a:cubicBezTo>
                  <a:cubicBezTo>
                    <a:pt x="150876" y="1174369"/>
                    <a:pt x="98171" y="1090930"/>
                    <a:pt x="52832" y="1007618"/>
                  </a:cubicBezTo>
                  <a:cubicBezTo>
                    <a:pt x="0" y="939419"/>
                    <a:pt x="15113" y="886460"/>
                    <a:pt x="98171" y="840994"/>
                  </a:cubicBezTo>
                  <a:cubicBezTo>
                    <a:pt x="377317" y="689483"/>
                    <a:pt x="369824" y="689483"/>
                    <a:pt x="332105" y="378841"/>
                  </a:cubicBezTo>
                  <a:cubicBezTo>
                    <a:pt x="324612" y="295529"/>
                    <a:pt x="316992" y="219710"/>
                    <a:pt x="309499" y="136398"/>
                  </a:cubicBezTo>
                  <a:cubicBezTo>
                    <a:pt x="301879" y="22733"/>
                    <a:pt x="347091" y="0"/>
                    <a:pt x="452755" y="30353"/>
                  </a:cubicBezTo>
                  <a:cubicBezTo>
                    <a:pt x="875411" y="144018"/>
                    <a:pt x="875411" y="136398"/>
                    <a:pt x="875411" y="583438"/>
                  </a:cubicBezTo>
                  <a:cubicBezTo>
                    <a:pt x="875411" y="598551"/>
                    <a:pt x="875411" y="613791"/>
                    <a:pt x="875411" y="628904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41" name="Group 141"/>
          <p:cNvGrpSpPr/>
          <p:nvPr/>
        </p:nvGrpSpPr>
        <p:grpSpPr>
          <a:xfrm>
            <a:off x="5763738" y="6111126"/>
            <a:ext cx="3622036" cy="3484073"/>
            <a:chOff x="0" y="0"/>
            <a:chExt cx="4829382" cy="4645431"/>
          </a:xfrm>
        </p:grpSpPr>
        <p:sp>
          <p:nvSpPr>
            <p:cNvPr id="142" name="Freeform 142"/>
            <p:cNvSpPr/>
            <p:nvPr/>
          </p:nvSpPr>
          <p:spPr>
            <a:xfrm>
              <a:off x="-127" y="0"/>
              <a:ext cx="4829429" cy="4645787"/>
            </a:xfrm>
            <a:custGeom>
              <a:avLst/>
              <a:gdLst/>
              <a:ahLst/>
              <a:cxnLst/>
              <a:rect l="l" t="t" r="r" b="b"/>
              <a:pathLst>
                <a:path w="4829429" h="4645787">
                  <a:moveTo>
                    <a:pt x="4450461" y="2593848"/>
                  </a:moveTo>
                  <a:cubicBezTo>
                    <a:pt x="4437380" y="2796413"/>
                    <a:pt x="4417822" y="2966212"/>
                    <a:pt x="4404741" y="3142615"/>
                  </a:cubicBezTo>
                  <a:cubicBezTo>
                    <a:pt x="4378579" y="3502025"/>
                    <a:pt x="4234815" y="3822065"/>
                    <a:pt x="4104132" y="4148836"/>
                  </a:cubicBezTo>
                  <a:cubicBezTo>
                    <a:pt x="4084574" y="4194556"/>
                    <a:pt x="4097655" y="4259961"/>
                    <a:pt x="4110609" y="4312158"/>
                  </a:cubicBezTo>
                  <a:cubicBezTo>
                    <a:pt x="4123690" y="4357878"/>
                    <a:pt x="4149852" y="4410202"/>
                    <a:pt x="4182491" y="4449318"/>
                  </a:cubicBezTo>
                  <a:cubicBezTo>
                    <a:pt x="4247896" y="4527677"/>
                    <a:pt x="4195572" y="4593082"/>
                    <a:pt x="4136771" y="4619244"/>
                  </a:cubicBezTo>
                  <a:cubicBezTo>
                    <a:pt x="4104132" y="4632325"/>
                    <a:pt x="4012565" y="4593082"/>
                    <a:pt x="3986403" y="4553966"/>
                  </a:cubicBezTo>
                  <a:cubicBezTo>
                    <a:pt x="3875278" y="4403725"/>
                    <a:pt x="3790315" y="4227322"/>
                    <a:pt x="3666236" y="4076954"/>
                  </a:cubicBezTo>
                  <a:cubicBezTo>
                    <a:pt x="3574796" y="3959352"/>
                    <a:pt x="3457067" y="3848227"/>
                    <a:pt x="3332988" y="3782949"/>
                  </a:cubicBezTo>
                  <a:cubicBezTo>
                    <a:pt x="2914777" y="3567303"/>
                    <a:pt x="2450719" y="3475863"/>
                    <a:pt x="1993265" y="3403981"/>
                  </a:cubicBezTo>
                  <a:cubicBezTo>
                    <a:pt x="1529334" y="3338703"/>
                    <a:pt x="1058799" y="3292856"/>
                    <a:pt x="588264" y="3240659"/>
                  </a:cubicBezTo>
                  <a:cubicBezTo>
                    <a:pt x="575183" y="3240659"/>
                    <a:pt x="562102" y="3240659"/>
                    <a:pt x="555625" y="3234182"/>
                  </a:cubicBezTo>
                  <a:cubicBezTo>
                    <a:pt x="503301" y="3208020"/>
                    <a:pt x="451104" y="3168904"/>
                    <a:pt x="405257" y="3136138"/>
                  </a:cubicBezTo>
                  <a:cubicBezTo>
                    <a:pt x="437896" y="3090418"/>
                    <a:pt x="464058" y="3018536"/>
                    <a:pt x="509778" y="2992374"/>
                  </a:cubicBezTo>
                  <a:cubicBezTo>
                    <a:pt x="914908" y="2796413"/>
                    <a:pt x="1346200" y="2691765"/>
                    <a:pt x="1790700" y="2678811"/>
                  </a:cubicBezTo>
                  <a:cubicBezTo>
                    <a:pt x="2058670" y="2672334"/>
                    <a:pt x="2333117" y="2698369"/>
                    <a:pt x="2627122" y="2704973"/>
                  </a:cubicBezTo>
                  <a:cubicBezTo>
                    <a:pt x="2535682" y="2606929"/>
                    <a:pt x="2437638" y="2515489"/>
                    <a:pt x="2359152" y="2410968"/>
                  </a:cubicBezTo>
                  <a:cubicBezTo>
                    <a:pt x="2274189" y="2293366"/>
                    <a:pt x="2156587" y="2280285"/>
                    <a:pt x="2019300" y="2273808"/>
                  </a:cubicBezTo>
                  <a:cubicBezTo>
                    <a:pt x="1333119" y="2234565"/>
                    <a:pt x="699262" y="2019046"/>
                    <a:pt x="98044" y="1705356"/>
                  </a:cubicBezTo>
                  <a:cubicBezTo>
                    <a:pt x="52324" y="1679194"/>
                    <a:pt x="32639" y="1607312"/>
                    <a:pt x="0" y="1555115"/>
                  </a:cubicBezTo>
                  <a:cubicBezTo>
                    <a:pt x="52324" y="1522476"/>
                    <a:pt x="98044" y="1476756"/>
                    <a:pt x="156845" y="1470152"/>
                  </a:cubicBezTo>
                  <a:cubicBezTo>
                    <a:pt x="470535" y="1450594"/>
                    <a:pt x="790702" y="1437513"/>
                    <a:pt x="1104392" y="1424432"/>
                  </a:cubicBezTo>
                  <a:cubicBezTo>
                    <a:pt x="1150112" y="1417955"/>
                    <a:pt x="1202436" y="1404874"/>
                    <a:pt x="1280795" y="1398270"/>
                  </a:cubicBezTo>
                  <a:cubicBezTo>
                    <a:pt x="1228471" y="1352550"/>
                    <a:pt x="1202436" y="1319911"/>
                    <a:pt x="1169670" y="1293749"/>
                  </a:cubicBezTo>
                  <a:cubicBezTo>
                    <a:pt x="875538" y="1071626"/>
                    <a:pt x="574929" y="842899"/>
                    <a:pt x="280924" y="614299"/>
                  </a:cubicBezTo>
                  <a:cubicBezTo>
                    <a:pt x="235204" y="581660"/>
                    <a:pt x="189484" y="509778"/>
                    <a:pt x="195961" y="457454"/>
                  </a:cubicBezTo>
                  <a:cubicBezTo>
                    <a:pt x="202438" y="366014"/>
                    <a:pt x="307086" y="346329"/>
                    <a:pt x="411607" y="424815"/>
                  </a:cubicBezTo>
                  <a:cubicBezTo>
                    <a:pt x="738378" y="673100"/>
                    <a:pt x="1065149" y="921385"/>
                    <a:pt x="1398397" y="1176147"/>
                  </a:cubicBezTo>
                  <a:cubicBezTo>
                    <a:pt x="1431036" y="1202309"/>
                    <a:pt x="1463802" y="1228471"/>
                    <a:pt x="1522603" y="1274191"/>
                  </a:cubicBezTo>
                  <a:cubicBezTo>
                    <a:pt x="1542161" y="1091311"/>
                    <a:pt x="1568323" y="927862"/>
                    <a:pt x="1574927" y="764540"/>
                  </a:cubicBezTo>
                  <a:cubicBezTo>
                    <a:pt x="1588008" y="568579"/>
                    <a:pt x="1594485" y="366014"/>
                    <a:pt x="1594485" y="169926"/>
                  </a:cubicBezTo>
                  <a:cubicBezTo>
                    <a:pt x="1600962" y="91567"/>
                    <a:pt x="1600962" y="0"/>
                    <a:pt x="1692529" y="0"/>
                  </a:cubicBezTo>
                  <a:cubicBezTo>
                    <a:pt x="1744853" y="0"/>
                    <a:pt x="1816735" y="58801"/>
                    <a:pt x="1842897" y="111125"/>
                  </a:cubicBezTo>
                  <a:cubicBezTo>
                    <a:pt x="2130425" y="699135"/>
                    <a:pt x="2300351" y="1319911"/>
                    <a:pt x="2359152" y="1973199"/>
                  </a:cubicBezTo>
                  <a:cubicBezTo>
                    <a:pt x="2365629" y="2032000"/>
                    <a:pt x="2391791" y="2097278"/>
                    <a:pt x="2431034" y="2143125"/>
                  </a:cubicBezTo>
                  <a:cubicBezTo>
                    <a:pt x="2600960" y="2339086"/>
                    <a:pt x="2783967" y="2528570"/>
                    <a:pt x="2973451" y="2744216"/>
                  </a:cubicBezTo>
                  <a:cubicBezTo>
                    <a:pt x="2999613" y="2646172"/>
                    <a:pt x="3025775" y="2574290"/>
                    <a:pt x="3045333" y="2495931"/>
                  </a:cubicBezTo>
                  <a:cubicBezTo>
                    <a:pt x="3176016" y="1914398"/>
                    <a:pt x="3215259" y="1319911"/>
                    <a:pt x="3202178" y="718820"/>
                  </a:cubicBezTo>
                  <a:cubicBezTo>
                    <a:pt x="3195701" y="673100"/>
                    <a:pt x="3202178" y="620776"/>
                    <a:pt x="3221736" y="581660"/>
                  </a:cubicBezTo>
                  <a:cubicBezTo>
                    <a:pt x="3274060" y="496697"/>
                    <a:pt x="3391662" y="522859"/>
                    <a:pt x="3430905" y="633984"/>
                  </a:cubicBezTo>
                  <a:cubicBezTo>
                    <a:pt x="3535426" y="934593"/>
                    <a:pt x="3646551" y="1235075"/>
                    <a:pt x="3711956" y="1542161"/>
                  </a:cubicBezTo>
                  <a:cubicBezTo>
                    <a:pt x="3868801" y="2228215"/>
                    <a:pt x="3875278" y="2914269"/>
                    <a:pt x="3718433" y="3600323"/>
                  </a:cubicBezTo>
                  <a:cubicBezTo>
                    <a:pt x="3692271" y="3711448"/>
                    <a:pt x="3731514" y="3783203"/>
                    <a:pt x="3927602" y="3998849"/>
                  </a:cubicBezTo>
                  <a:cubicBezTo>
                    <a:pt x="3993007" y="3802888"/>
                    <a:pt x="4071366" y="3632962"/>
                    <a:pt x="4110609" y="3450082"/>
                  </a:cubicBezTo>
                  <a:cubicBezTo>
                    <a:pt x="4254373" y="2888234"/>
                    <a:pt x="4215130" y="2319782"/>
                    <a:pt x="4130167" y="1757807"/>
                  </a:cubicBezTo>
                  <a:cubicBezTo>
                    <a:pt x="4117086" y="1672844"/>
                    <a:pt x="4090924" y="1594485"/>
                    <a:pt x="4188968" y="1555242"/>
                  </a:cubicBezTo>
                  <a:cubicBezTo>
                    <a:pt x="4287012" y="1522603"/>
                    <a:pt x="4332732" y="1594485"/>
                    <a:pt x="4371975" y="1666367"/>
                  </a:cubicBezTo>
                  <a:cubicBezTo>
                    <a:pt x="4600702" y="2123694"/>
                    <a:pt x="4757547" y="2600706"/>
                    <a:pt x="4796790" y="3110357"/>
                  </a:cubicBezTo>
                  <a:cubicBezTo>
                    <a:pt x="4829429" y="3521964"/>
                    <a:pt x="4816348" y="3940175"/>
                    <a:pt x="4816348" y="4358259"/>
                  </a:cubicBezTo>
                  <a:cubicBezTo>
                    <a:pt x="4816348" y="4417060"/>
                    <a:pt x="4816348" y="4482338"/>
                    <a:pt x="4790186" y="4534662"/>
                  </a:cubicBezTo>
                  <a:cubicBezTo>
                    <a:pt x="4764024" y="4580382"/>
                    <a:pt x="4705223" y="4645787"/>
                    <a:pt x="4659503" y="4645787"/>
                  </a:cubicBezTo>
                  <a:cubicBezTo>
                    <a:pt x="4587621" y="4645787"/>
                    <a:pt x="4548378" y="4580509"/>
                    <a:pt x="4561459" y="4495546"/>
                  </a:cubicBezTo>
                  <a:cubicBezTo>
                    <a:pt x="4574540" y="4410583"/>
                    <a:pt x="4581017" y="4325620"/>
                    <a:pt x="4587621" y="4240784"/>
                  </a:cubicBezTo>
                  <a:cubicBezTo>
                    <a:pt x="4659503" y="3698494"/>
                    <a:pt x="4613783" y="3169285"/>
                    <a:pt x="4476496" y="2646553"/>
                  </a:cubicBezTo>
                  <a:cubicBezTo>
                    <a:pt x="4476496" y="2640076"/>
                    <a:pt x="4470019" y="2626995"/>
                    <a:pt x="4450334" y="2594229"/>
                  </a:cubicBezTo>
                  <a:close/>
                  <a:moveTo>
                    <a:pt x="3221736" y="3469767"/>
                  </a:moveTo>
                  <a:cubicBezTo>
                    <a:pt x="3071368" y="3201924"/>
                    <a:pt x="2901569" y="3018917"/>
                    <a:pt x="2594356" y="2966720"/>
                  </a:cubicBezTo>
                  <a:cubicBezTo>
                    <a:pt x="2097659" y="2881757"/>
                    <a:pt x="1614043" y="2881757"/>
                    <a:pt x="1123950" y="3031998"/>
                  </a:cubicBezTo>
                  <a:cubicBezTo>
                    <a:pt x="1829689" y="3130042"/>
                    <a:pt x="2535555" y="3221482"/>
                    <a:pt x="3221736" y="3469767"/>
                  </a:cubicBezTo>
                  <a:close/>
                  <a:moveTo>
                    <a:pt x="3450590" y="1443990"/>
                  </a:moveTo>
                  <a:cubicBezTo>
                    <a:pt x="3431032" y="1483233"/>
                    <a:pt x="3424428" y="1489710"/>
                    <a:pt x="3424428" y="1496314"/>
                  </a:cubicBezTo>
                  <a:cubicBezTo>
                    <a:pt x="3385185" y="1979803"/>
                    <a:pt x="3319907" y="2456815"/>
                    <a:pt x="3176143" y="2920619"/>
                  </a:cubicBezTo>
                  <a:cubicBezTo>
                    <a:pt x="3169666" y="2946781"/>
                    <a:pt x="3169666" y="2985897"/>
                    <a:pt x="3182620" y="3005582"/>
                  </a:cubicBezTo>
                  <a:cubicBezTo>
                    <a:pt x="3280664" y="3136265"/>
                    <a:pt x="3391789" y="3266948"/>
                    <a:pt x="3515868" y="3423793"/>
                  </a:cubicBezTo>
                  <a:cubicBezTo>
                    <a:pt x="3646551" y="2744343"/>
                    <a:pt x="3607308" y="2104009"/>
                    <a:pt x="3450463" y="1444117"/>
                  </a:cubicBezTo>
                  <a:close/>
                  <a:moveTo>
                    <a:pt x="1934464" y="2032000"/>
                  </a:moveTo>
                  <a:cubicBezTo>
                    <a:pt x="1940941" y="2018919"/>
                    <a:pt x="1947545" y="2005838"/>
                    <a:pt x="1947545" y="1992757"/>
                  </a:cubicBezTo>
                  <a:cubicBezTo>
                    <a:pt x="1823339" y="1875155"/>
                    <a:pt x="1692656" y="1750949"/>
                    <a:pt x="1561973" y="1633347"/>
                  </a:cubicBezTo>
                  <a:cubicBezTo>
                    <a:pt x="1529334" y="1607185"/>
                    <a:pt x="1470533" y="1607185"/>
                    <a:pt x="1431290" y="1607185"/>
                  </a:cubicBezTo>
                  <a:cubicBezTo>
                    <a:pt x="1222121" y="1633347"/>
                    <a:pt x="1013079" y="1659509"/>
                    <a:pt x="810514" y="1685544"/>
                  </a:cubicBezTo>
                  <a:cubicBezTo>
                    <a:pt x="777875" y="1685544"/>
                    <a:pt x="745109" y="1692021"/>
                    <a:pt x="712470" y="1698625"/>
                  </a:cubicBezTo>
                  <a:cubicBezTo>
                    <a:pt x="1104519" y="1881505"/>
                    <a:pt x="1509776" y="1999234"/>
                    <a:pt x="1934464" y="2031873"/>
                  </a:cubicBezTo>
                  <a:close/>
                  <a:moveTo>
                    <a:pt x="1869186" y="731774"/>
                  </a:moveTo>
                  <a:cubicBezTo>
                    <a:pt x="1856105" y="731774"/>
                    <a:pt x="1843024" y="738251"/>
                    <a:pt x="1829943" y="738251"/>
                  </a:cubicBezTo>
                  <a:cubicBezTo>
                    <a:pt x="1797304" y="960374"/>
                    <a:pt x="1764538" y="1182497"/>
                    <a:pt x="1731899" y="1404747"/>
                  </a:cubicBezTo>
                  <a:cubicBezTo>
                    <a:pt x="1731899" y="1424305"/>
                    <a:pt x="1731899" y="1457071"/>
                    <a:pt x="1738376" y="1470025"/>
                  </a:cubicBezTo>
                  <a:cubicBezTo>
                    <a:pt x="1849501" y="1574546"/>
                    <a:pt x="1960626" y="1672590"/>
                    <a:pt x="2071624" y="1777111"/>
                  </a:cubicBezTo>
                  <a:cubicBezTo>
                    <a:pt x="2084705" y="1770634"/>
                    <a:pt x="2097786" y="1764030"/>
                    <a:pt x="2110867" y="1750949"/>
                  </a:cubicBezTo>
                  <a:cubicBezTo>
                    <a:pt x="2032508" y="1411224"/>
                    <a:pt x="1947545" y="1071499"/>
                    <a:pt x="1869059" y="731647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143" name="Group 143"/>
          <p:cNvGrpSpPr/>
          <p:nvPr/>
        </p:nvGrpSpPr>
        <p:grpSpPr>
          <a:xfrm>
            <a:off x="6725359" y="8948628"/>
            <a:ext cx="1748215" cy="720701"/>
            <a:chOff x="0" y="0"/>
            <a:chExt cx="2330953" cy="960934"/>
          </a:xfrm>
        </p:grpSpPr>
        <p:sp>
          <p:nvSpPr>
            <p:cNvPr id="144" name="Freeform 144"/>
            <p:cNvSpPr/>
            <p:nvPr/>
          </p:nvSpPr>
          <p:spPr>
            <a:xfrm>
              <a:off x="0" y="0"/>
              <a:ext cx="2330958" cy="961009"/>
            </a:xfrm>
            <a:custGeom>
              <a:avLst/>
              <a:gdLst/>
              <a:ahLst/>
              <a:cxnLst/>
              <a:rect l="l" t="t" r="r" b="b"/>
              <a:pathLst>
                <a:path w="2330958" h="961009">
                  <a:moveTo>
                    <a:pt x="594106" y="320294"/>
                  </a:moveTo>
                  <a:cubicBezTo>
                    <a:pt x="731266" y="431419"/>
                    <a:pt x="868299" y="542544"/>
                    <a:pt x="1005459" y="660273"/>
                  </a:cubicBezTo>
                  <a:cubicBezTo>
                    <a:pt x="1070737" y="719074"/>
                    <a:pt x="1142619" y="790956"/>
                    <a:pt x="1057656" y="876046"/>
                  </a:cubicBezTo>
                  <a:cubicBezTo>
                    <a:pt x="979297" y="961009"/>
                    <a:pt x="914019" y="895604"/>
                    <a:pt x="848741" y="836803"/>
                  </a:cubicBezTo>
                  <a:cubicBezTo>
                    <a:pt x="613791" y="647192"/>
                    <a:pt x="372110" y="464185"/>
                    <a:pt x="130556" y="274574"/>
                  </a:cubicBezTo>
                  <a:cubicBezTo>
                    <a:pt x="117475" y="268097"/>
                    <a:pt x="97917" y="261493"/>
                    <a:pt x="91440" y="248412"/>
                  </a:cubicBezTo>
                  <a:cubicBezTo>
                    <a:pt x="58801" y="189611"/>
                    <a:pt x="32639" y="130683"/>
                    <a:pt x="0" y="78486"/>
                  </a:cubicBezTo>
                  <a:cubicBezTo>
                    <a:pt x="58801" y="52324"/>
                    <a:pt x="124079" y="0"/>
                    <a:pt x="176276" y="6477"/>
                  </a:cubicBezTo>
                  <a:cubicBezTo>
                    <a:pt x="496189" y="52197"/>
                    <a:pt x="816102" y="98044"/>
                    <a:pt x="1123061" y="183007"/>
                  </a:cubicBezTo>
                  <a:cubicBezTo>
                    <a:pt x="1514856" y="281051"/>
                    <a:pt x="1873885" y="470662"/>
                    <a:pt x="2213483" y="699389"/>
                  </a:cubicBezTo>
                  <a:cubicBezTo>
                    <a:pt x="2278761" y="745109"/>
                    <a:pt x="2330958" y="797433"/>
                    <a:pt x="2278761" y="882396"/>
                  </a:cubicBezTo>
                  <a:cubicBezTo>
                    <a:pt x="2226564" y="960882"/>
                    <a:pt x="2154682" y="941197"/>
                    <a:pt x="2082927" y="895477"/>
                  </a:cubicBezTo>
                  <a:cubicBezTo>
                    <a:pt x="2069846" y="882396"/>
                    <a:pt x="2056765" y="875919"/>
                    <a:pt x="2043811" y="862838"/>
                  </a:cubicBezTo>
                  <a:cubicBezTo>
                    <a:pt x="1638808" y="607949"/>
                    <a:pt x="1207897" y="424942"/>
                    <a:pt x="737870" y="313817"/>
                  </a:cubicBezTo>
                  <a:cubicBezTo>
                    <a:pt x="692150" y="307340"/>
                    <a:pt x="646430" y="300736"/>
                    <a:pt x="600710" y="294259"/>
                  </a:cubicBezTo>
                  <a:cubicBezTo>
                    <a:pt x="600710" y="300736"/>
                    <a:pt x="600710" y="307340"/>
                    <a:pt x="594233" y="320421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145" name="Group 145"/>
          <p:cNvGrpSpPr/>
          <p:nvPr/>
        </p:nvGrpSpPr>
        <p:grpSpPr>
          <a:xfrm>
            <a:off x="7729538" y="2209800"/>
            <a:ext cx="4674394" cy="3309938"/>
            <a:chOff x="0" y="0"/>
            <a:chExt cx="6232526" cy="4413250"/>
          </a:xfrm>
        </p:grpSpPr>
        <p:sp>
          <p:nvSpPr>
            <p:cNvPr id="146" name="Freeform 146"/>
            <p:cNvSpPr/>
            <p:nvPr/>
          </p:nvSpPr>
          <p:spPr>
            <a:xfrm>
              <a:off x="0" y="254"/>
              <a:ext cx="6232525" cy="4412869"/>
            </a:xfrm>
            <a:custGeom>
              <a:avLst/>
              <a:gdLst/>
              <a:ahLst/>
              <a:cxnLst/>
              <a:rect l="l" t="t" r="r" b="b"/>
              <a:pathLst>
                <a:path w="6232525" h="4412869">
                  <a:moveTo>
                    <a:pt x="3784854" y="2584196"/>
                  </a:moveTo>
                  <a:cubicBezTo>
                    <a:pt x="4472305" y="2221484"/>
                    <a:pt x="5182489" y="2115693"/>
                    <a:pt x="5930392" y="2349881"/>
                  </a:cubicBezTo>
                  <a:cubicBezTo>
                    <a:pt x="5310886" y="2281809"/>
                    <a:pt x="4729226" y="2387727"/>
                    <a:pt x="4170172" y="2742819"/>
                  </a:cubicBezTo>
                  <a:cubicBezTo>
                    <a:pt x="4230624" y="2750439"/>
                    <a:pt x="4260850" y="2757932"/>
                    <a:pt x="4291076" y="2757932"/>
                  </a:cubicBezTo>
                  <a:cubicBezTo>
                    <a:pt x="4767072" y="2765552"/>
                    <a:pt x="5242941" y="2810891"/>
                    <a:pt x="5681091" y="3029966"/>
                  </a:cubicBezTo>
                  <a:cubicBezTo>
                    <a:pt x="5960618" y="3173603"/>
                    <a:pt x="6172200" y="3438017"/>
                    <a:pt x="6232525" y="3740277"/>
                  </a:cubicBezTo>
                  <a:cubicBezTo>
                    <a:pt x="5733923" y="3241548"/>
                    <a:pt x="5114417" y="3135757"/>
                    <a:pt x="4404360" y="3150870"/>
                  </a:cubicBezTo>
                  <a:cubicBezTo>
                    <a:pt x="4857623" y="3483356"/>
                    <a:pt x="4918075" y="3921633"/>
                    <a:pt x="4865243" y="4412869"/>
                  </a:cubicBezTo>
                  <a:cubicBezTo>
                    <a:pt x="4721733" y="4231513"/>
                    <a:pt x="4585716" y="4050157"/>
                    <a:pt x="4434586" y="3883914"/>
                  </a:cubicBezTo>
                  <a:cubicBezTo>
                    <a:pt x="4223004" y="3657219"/>
                    <a:pt x="3973703" y="3490976"/>
                    <a:pt x="3664077" y="3407791"/>
                  </a:cubicBezTo>
                  <a:cubicBezTo>
                    <a:pt x="3505454" y="3369945"/>
                    <a:pt x="3414776" y="3415411"/>
                    <a:pt x="3346831" y="3551428"/>
                  </a:cubicBezTo>
                  <a:cubicBezTo>
                    <a:pt x="3293999" y="3642106"/>
                    <a:pt x="3241040" y="3732784"/>
                    <a:pt x="3173095" y="3815969"/>
                  </a:cubicBezTo>
                  <a:cubicBezTo>
                    <a:pt x="3074924" y="3929380"/>
                    <a:pt x="3014472" y="3921760"/>
                    <a:pt x="2923794" y="3793236"/>
                  </a:cubicBezTo>
                  <a:cubicBezTo>
                    <a:pt x="2878455" y="3717671"/>
                    <a:pt x="2848229" y="3626993"/>
                    <a:pt x="2795397" y="3558921"/>
                  </a:cubicBezTo>
                  <a:cubicBezTo>
                    <a:pt x="2568702" y="3233928"/>
                    <a:pt x="2228850" y="3067685"/>
                    <a:pt x="1881251" y="2924175"/>
                  </a:cubicBezTo>
                  <a:cubicBezTo>
                    <a:pt x="1835912" y="2901442"/>
                    <a:pt x="1783080" y="2916555"/>
                    <a:pt x="1737741" y="2924175"/>
                  </a:cubicBezTo>
                  <a:cubicBezTo>
                    <a:pt x="1208913" y="3037586"/>
                    <a:pt x="763143" y="3302000"/>
                    <a:pt x="362839" y="3649599"/>
                  </a:cubicBezTo>
                  <a:cubicBezTo>
                    <a:pt x="536575" y="3173476"/>
                    <a:pt x="921893" y="2931668"/>
                    <a:pt x="1375156" y="2765425"/>
                  </a:cubicBezTo>
                  <a:cubicBezTo>
                    <a:pt x="1367663" y="2750312"/>
                    <a:pt x="1367663" y="2735199"/>
                    <a:pt x="1367663" y="2720086"/>
                  </a:cubicBezTo>
                  <a:cubicBezTo>
                    <a:pt x="914146" y="2622042"/>
                    <a:pt x="468376" y="2531364"/>
                    <a:pt x="0" y="2433066"/>
                  </a:cubicBezTo>
                  <a:cubicBezTo>
                    <a:pt x="800735" y="2198751"/>
                    <a:pt x="1563751" y="2289429"/>
                    <a:pt x="2319274" y="2591816"/>
                  </a:cubicBezTo>
                  <a:cubicBezTo>
                    <a:pt x="1866011" y="2055241"/>
                    <a:pt x="1261618" y="1813433"/>
                    <a:pt x="551561" y="1685036"/>
                  </a:cubicBezTo>
                  <a:cubicBezTo>
                    <a:pt x="1133221" y="1601851"/>
                    <a:pt x="1480820" y="1677416"/>
                    <a:pt x="2243836" y="2025142"/>
                  </a:cubicBezTo>
                  <a:cubicBezTo>
                    <a:pt x="2085213" y="1654810"/>
                    <a:pt x="1858518" y="1352550"/>
                    <a:pt x="1571498" y="1088136"/>
                  </a:cubicBezTo>
                  <a:cubicBezTo>
                    <a:pt x="1284478" y="831215"/>
                    <a:pt x="959612" y="627126"/>
                    <a:pt x="589407" y="513842"/>
                  </a:cubicBezTo>
                  <a:cubicBezTo>
                    <a:pt x="1201293" y="521462"/>
                    <a:pt x="2085213" y="831215"/>
                    <a:pt x="2719832" y="2176399"/>
                  </a:cubicBezTo>
                  <a:cubicBezTo>
                    <a:pt x="2742438" y="1790954"/>
                    <a:pt x="2432812" y="853948"/>
                    <a:pt x="1987042" y="0"/>
                  </a:cubicBezTo>
                  <a:cubicBezTo>
                    <a:pt x="2251456" y="143637"/>
                    <a:pt x="2750058" y="831215"/>
                    <a:pt x="3090037" y="1949704"/>
                  </a:cubicBezTo>
                  <a:cubicBezTo>
                    <a:pt x="3218434" y="1299845"/>
                    <a:pt x="3324225" y="664972"/>
                    <a:pt x="3822827" y="151130"/>
                  </a:cubicBezTo>
                  <a:cubicBezTo>
                    <a:pt x="3920998" y="513842"/>
                    <a:pt x="3913505" y="838835"/>
                    <a:pt x="3883279" y="1209040"/>
                  </a:cubicBezTo>
                  <a:cubicBezTo>
                    <a:pt x="4155186" y="929386"/>
                    <a:pt x="4449826" y="748030"/>
                    <a:pt x="4812538" y="672465"/>
                  </a:cubicBezTo>
                  <a:cubicBezTo>
                    <a:pt x="4487672" y="997458"/>
                    <a:pt x="4238371" y="1360170"/>
                    <a:pt x="4026916" y="1798447"/>
                  </a:cubicBezTo>
                  <a:cubicBezTo>
                    <a:pt x="4510405" y="1549019"/>
                    <a:pt x="4986401" y="1428115"/>
                    <a:pt x="5500116" y="1526413"/>
                  </a:cubicBezTo>
                  <a:cubicBezTo>
                    <a:pt x="5031740" y="1594485"/>
                    <a:pt x="4578477" y="1745615"/>
                    <a:pt x="4185666" y="2017649"/>
                  </a:cubicBezTo>
                  <a:cubicBezTo>
                    <a:pt x="3815461" y="2289683"/>
                    <a:pt x="3838194" y="2236851"/>
                    <a:pt x="3785235" y="2584450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147" name="Group 147"/>
          <p:cNvGrpSpPr/>
          <p:nvPr/>
        </p:nvGrpSpPr>
        <p:grpSpPr>
          <a:xfrm>
            <a:off x="12842044" y="7146152"/>
            <a:ext cx="4516566" cy="2477651"/>
            <a:chOff x="0" y="0"/>
            <a:chExt cx="6022088" cy="3303534"/>
          </a:xfrm>
        </p:grpSpPr>
        <p:sp>
          <p:nvSpPr>
            <p:cNvPr id="148" name="Freeform 148"/>
            <p:cNvSpPr/>
            <p:nvPr/>
          </p:nvSpPr>
          <p:spPr>
            <a:xfrm>
              <a:off x="-127" y="127"/>
              <a:ext cx="6034659" cy="3303778"/>
            </a:xfrm>
            <a:custGeom>
              <a:avLst/>
              <a:gdLst/>
              <a:ahLst/>
              <a:cxnLst/>
              <a:rect l="l" t="t" r="r" b="b"/>
              <a:pathLst>
                <a:path w="6034659" h="3303778">
                  <a:moveTo>
                    <a:pt x="1516507" y="1835912"/>
                  </a:moveTo>
                  <a:cubicBezTo>
                    <a:pt x="1472819" y="1835912"/>
                    <a:pt x="1441577" y="1835912"/>
                    <a:pt x="1404239" y="1835912"/>
                  </a:cubicBezTo>
                  <a:cubicBezTo>
                    <a:pt x="1398016" y="1848358"/>
                    <a:pt x="1391793" y="1867154"/>
                    <a:pt x="1391793" y="1879600"/>
                  </a:cubicBezTo>
                  <a:cubicBezTo>
                    <a:pt x="1385570" y="1998218"/>
                    <a:pt x="1391793" y="2116963"/>
                    <a:pt x="1366774" y="2229358"/>
                  </a:cubicBezTo>
                  <a:cubicBezTo>
                    <a:pt x="1323086" y="2416683"/>
                    <a:pt x="1123442" y="2529078"/>
                    <a:pt x="936117" y="2504186"/>
                  </a:cubicBezTo>
                  <a:cubicBezTo>
                    <a:pt x="717677" y="2466721"/>
                    <a:pt x="592836" y="2329307"/>
                    <a:pt x="592836" y="2116963"/>
                  </a:cubicBezTo>
                  <a:cubicBezTo>
                    <a:pt x="586613" y="2042033"/>
                    <a:pt x="586613" y="1967103"/>
                    <a:pt x="586613" y="1885950"/>
                  </a:cubicBezTo>
                  <a:cubicBezTo>
                    <a:pt x="493014" y="1892173"/>
                    <a:pt x="405638" y="1898396"/>
                    <a:pt x="318262" y="1904746"/>
                  </a:cubicBezTo>
                  <a:cubicBezTo>
                    <a:pt x="237109" y="1910969"/>
                    <a:pt x="149733" y="1923542"/>
                    <a:pt x="49911" y="1929765"/>
                  </a:cubicBezTo>
                  <a:cubicBezTo>
                    <a:pt x="49911" y="1842389"/>
                    <a:pt x="49911" y="1761109"/>
                    <a:pt x="49911" y="1667510"/>
                  </a:cubicBezTo>
                  <a:cubicBezTo>
                    <a:pt x="224663" y="1655064"/>
                    <a:pt x="393192" y="1642491"/>
                    <a:pt x="580390" y="1623822"/>
                  </a:cubicBezTo>
                  <a:cubicBezTo>
                    <a:pt x="580390" y="1548892"/>
                    <a:pt x="580390" y="1473962"/>
                    <a:pt x="580390" y="1386459"/>
                  </a:cubicBezTo>
                  <a:cubicBezTo>
                    <a:pt x="380746" y="1386459"/>
                    <a:pt x="193421" y="1386459"/>
                    <a:pt x="0" y="1386459"/>
                  </a:cubicBezTo>
                  <a:cubicBezTo>
                    <a:pt x="0" y="1292733"/>
                    <a:pt x="0" y="1217803"/>
                    <a:pt x="0" y="1124204"/>
                  </a:cubicBezTo>
                  <a:cubicBezTo>
                    <a:pt x="155956" y="1124204"/>
                    <a:pt x="318262" y="1117981"/>
                    <a:pt x="474218" y="1124204"/>
                  </a:cubicBezTo>
                  <a:cubicBezTo>
                    <a:pt x="555371" y="1124204"/>
                    <a:pt x="599059" y="1117981"/>
                    <a:pt x="623951" y="1024255"/>
                  </a:cubicBezTo>
                  <a:cubicBezTo>
                    <a:pt x="705104" y="762000"/>
                    <a:pt x="904748" y="618363"/>
                    <a:pt x="1166876" y="593344"/>
                  </a:cubicBezTo>
                  <a:cubicBezTo>
                    <a:pt x="1372870" y="574548"/>
                    <a:pt x="1578737" y="580898"/>
                    <a:pt x="1784731" y="605790"/>
                  </a:cubicBezTo>
                  <a:cubicBezTo>
                    <a:pt x="2034413" y="637032"/>
                    <a:pt x="2196592" y="786892"/>
                    <a:pt x="2290191" y="1017905"/>
                  </a:cubicBezTo>
                  <a:cubicBezTo>
                    <a:pt x="2302637" y="1049147"/>
                    <a:pt x="2371344" y="1074166"/>
                    <a:pt x="2415032" y="1080389"/>
                  </a:cubicBezTo>
                  <a:cubicBezTo>
                    <a:pt x="2471166" y="1080389"/>
                    <a:pt x="2546096" y="1117854"/>
                    <a:pt x="2577338" y="1024128"/>
                  </a:cubicBezTo>
                  <a:cubicBezTo>
                    <a:pt x="2689606" y="711835"/>
                    <a:pt x="2926842" y="586994"/>
                    <a:pt x="3245104" y="580771"/>
                  </a:cubicBezTo>
                  <a:cubicBezTo>
                    <a:pt x="3382391" y="580771"/>
                    <a:pt x="3519678" y="574548"/>
                    <a:pt x="3656965" y="586994"/>
                  </a:cubicBezTo>
                  <a:cubicBezTo>
                    <a:pt x="3912870" y="618236"/>
                    <a:pt x="4093845" y="768096"/>
                    <a:pt x="4206113" y="999109"/>
                  </a:cubicBezTo>
                  <a:cubicBezTo>
                    <a:pt x="4218559" y="1036574"/>
                    <a:pt x="4256024" y="1061593"/>
                    <a:pt x="4281043" y="1092835"/>
                  </a:cubicBezTo>
                  <a:cubicBezTo>
                    <a:pt x="4293489" y="1086612"/>
                    <a:pt x="4299712" y="1080389"/>
                    <a:pt x="4312285" y="1074039"/>
                  </a:cubicBezTo>
                  <a:cubicBezTo>
                    <a:pt x="4312285" y="861695"/>
                    <a:pt x="4312285" y="655574"/>
                    <a:pt x="4312285" y="449580"/>
                  </a:cubicBezTo>
                  <a:cubicBezTo>
                    <a:pt x="4312285" y="162306"/>
                    <a:pt x="4474591" y="6223"/>
                    <a:pt x="4761611" y="0"/>
                  </a:cubicBezTo>
                  <a:cubicBezTo>
                    <a:pt x="4886452" y="0"/>
                    <a:pt x="5011293" y="0"/>
                    <a:pt x="5136007" y="0"/>
                  </a:cubicBezTo>
                  <a:cubicBezTo>
                    <a:pt x="5348224" y="6223"/>
                    <a:pt x="5504180" y="131191"/>
                    <a:pt x="5535422" y="318516"/>
                  </a:cubicBezTo>
                  <a:cubicBezTo>
                    <a:pt x="5566664" y="555879"/>
                    <a:pt x="5454269" y="736981"/>
                    <a:pt x="5229606" y="793115"/>
                  </a:cubicBezTo>
                  <a:cubicBezTo>
                    <a:pt x="5198364" y="799338"/>
                    <a:pt x="5167249" y="805561"/>
                    <a:pt x="5136007" y="818134"/>
                  </a:cubicBezTo>
                  <a:cubicBezTo>
                    <a:pt x="5136007" y="899287"/>
                    <a:pt x="5136007" y="986790"/>
                    <a:pt x="5136007" y="1080389"/>
                  </a:cubicBezTo>
                  <a:cubicBezTo>
                    <a:pt x="5354447" y="1080389"/>
                    <a:pt x="5560314" y="1080389"/>
                    <a:pt x="5772531" y="1080389"/>
                  </a:cubicBezTo>
                  <a:cubicBezTo>
                    <a:pt x="5934837" y="1080389"/>
                    <a:pt x="6009640" y="1149096"/>
                    <a:pt x="6022213" y="1292733"/>
                  </a:cubicBezTo>
                  <a:cubicBezTo>
                    <a:pt x="6034659" y="1442593"/>
                    <a:pt x="5959856" y="1530096"/>
                    <a:pt x="5797550" y="1542542"/>
                  </a:cubicBezTo>
                  <a:cubicBezTo>
                    <a:pt x="5579110" y="1554988"/>
                    <a:pt x="5366893" y="1561338"/>
                    <a:pt x="5129784" y="1573784"/>
                  </a:cubicBezTo>
                  <a:cubicBezTo>
                    <a:pt x="5129784" y="1686179"/>
                    <a:pt x="5123561" y="1786128"/>
                    <a:pt x="5129784" y="1886077"/>
                  </a:cubicBezTo>
                  <a:cubicBezTo>
                    <a:pt x="5161026" y="2385695"/>
                    <a:pt x="4799076" y="2616708"/>
                    <a:pt x="4455795" y="2672969"/>
                  </a:cubicBezTo>
                  <a:cubicBezTo>
                    <a:pt x="4268597" y="2704211"/>
                    <a:pt x="4062603" y="2685415"/>
                    <a:pt x="3881628" y="2641727"/>
                  </a:cubicBezTo>
                  <a:cubicBezTo>
                    <a:pt x="3607054" y="2573020"/>
                    <a:pt x="3444748" y="2323211"/>
                    <a:pt x="3438525" y="2017268"/>
                  </a:cubicBezTo>
                  <a:cubicBezTo>
                    <a:pt x="3432302" y="1904873"/>
                    <a:pt x="3438525" y="1786255"/>
                    <a:pt x="3438525" y="1673860"/>
                  </a:cubicBezTo>
                  <a:cubicBezTo>
                    <a:pt x="3344926" y="1623949"/>
                    <a:pt x="3338703" y="1673860"/>
                    <a:pt x="3338703" y="1748790"/>
                  </a:cubicBezTo>
                  <a:cubicBezTo>
                    <a:pt x="3338703" y="2023618"/>
                    <a:pt x="3338703" y="2298319"/>
                    <a:pt x="3338703" y="2573147"/>
                  </a:cubicBezTo>
                  <a:cubicBezTo>
                    <a:pt x="3338703" y="3010281"/>
                    <a:pt x="3057906" y="3297555"/>
                    <a:pt x="2614803" y="3303778"/>
                  </a:cubicBezTo>
                  <a:cubicBezTo>
                    <a:pt x="2496185" y="3303778"/>
                    <a:pt x="2383917" y="3303778"/>
                    <a:pt x="2265299" y="3303778"/>
                  </a:cubicBezTo>
                  <a:cubicBezTo>
                    <a:pt x="1809750" y="3297555"/>
                    <a:pt x="1535176" y="3035300"/>
                    <a:pt x="1522730" y="2579370"/>
                  </a:cubicBezTo>
                  <a:cubicBezTo>
                    <a:pt x="1510284" y="2335784"/>
                    <a:pt x="1516507" y="2092325"/>
                    <a:pt x="1516507" y="1836293"/>
                  </a:cubicBezTo>
                  <a:close/>
                  <a:moveTo>
                    <a:pt x="2078101" y="2754249"/>
                  </a:moveTo>
                  <a:cubicBezTo>
                    <a:pt x="2071878" y="2710561"/>
                    <a:pt x="2071878" y="2679319"/>
                    <a:pt x="2071878" y="2654300"/>
                  </a:cubicBezTo>
                  <a:cubicBezTo>
                    <a:pt x="2071878" y="2179701"/>
                    <a:pt x="2071878" y="1705102"/>
                    <a:pt x="2065655" y="1230503"/>
                  </a:cubicBezTo>
                  <a:cubicBezTo>
                    <a:pt x="2059432" y="1024382"/>
                    <a:pt x="1934591" y="887095"/>
                    <a:pt x="1734947" y="855853"/>
                  </a:cubicBezTo>
                  <a:cubicBezTo>
                    <a:pt x="1578991" y="837057"/>
                    <a:pt x="1416685" y="830834"/>
                    <a:pt x="1260729" y="843407"/>
                  </a:cubicBezTo>
                  <a:cubicBezTo>
                    <a:pt x="992378" y="862203"/>
                    <a:pt x="855091" y="993267"/>
                    <a:pt x="848868" y="1243076"/>
                  </a:cubicBezTo>
                  <a:cubicBezTo>
                    <a:pt x="836422" y="1530350"/>
                    <a:pt x="842645" y="1817624"/>
                    <a:pt x="842645" y="2104898"/>
                  </a:cubicBezTo>
                  <a:cubicBezTo>
                    <a:pt x="842645" y="2204847"/>
                    <a:pt x="923798" y="2254758"/>
                    <a:pt x="1023620" y="2236089"/>
                  </a:cubicBezTo>
                  <a:cubicBezTo>
                    <a:pt x="1123442" y="2217420"/>
                    <a:pt x="1135888" y="2136140"/>
                    <a:pt x="1135888" y="2054987"/>
                  </a:cubicBezTo>
                  <a:cubicBezTo>
                    <a:pt x="1135888" y="1817624"/>
                    <a:pt x="1135888" y="1580388"/>
                    <a:pt x="1135888" y="1343025"/>
                  </a:cubicBezTo>
                  <a:cubicBezTo>
                    <a:pt x="1135888" y="1199388"/>
                    <a:pt x="1210818" y="1130681"/>
                    <a:pt x="1354328" y="1130681"/>
                  </a:cubicBezTo>
                  <a:cubicBezTo>
                    <a:pt x="1416685" y="1130681"/>
                    <a:pt x="1479169" y="1124458"/>
                    <a:pt x="1541526" y="1124458"/>
                  </a:cubicBezTo>
                  <a:cubicBezTo>
                    <a:pt x="1703832" y="1118235"/>
                    <a:pt x="1784858" y="1193165"/>
                    <a:pt x="1784858" y="1361821"/>
                  </a:cubicBezTo>
                  <a:cubicBezTo>
                    <a:pt x="1784858" y="1786509"/>
                    <a:pt x="1784858" y="2211070"/>
                    <a:pt x="1791081" y="2635758"/>
                  </a:cubicBezTo>
                  <a:cubicBezTo>
                    <a:pt x="1791081" y="2848102"/>
                    <a:pt x="1947037" y="3016758"/>
                    <a:pt x="2159254" y="3029204"/>
                  </a:cubicBezTo>
                  <a:cubicBezTo>
                    <a:pt x="2308987" y="3041650"/>
                    <a:pt x="2465070" y="3041650"/>
                    <a:pt x="2614803" y="3035427"/>
                  </a:cubicBezTo>
                  <a:cubicBezTo>
                    <a:pt x="2933065" y="3022981"/>
                    <a:pt x="3076575" y="2873121"/>
                    <a:pt x="3076575" y="2554605"/>
                  </a:cubicBezTo>
                  <a:cubicBezTo>
                    <a:pt x="3082798" y="2204847"/>
                    <a:pt x="3095244" y="1855216"/>
                    <a:pt x="3076575" y="1511681"/>
                  </a:cubicBezTo>
                  <a:cubicBezTo>
                    <a:pt x="3057906" y="1112012"/>
                    <a:pt x="3138932" y="1124458"/>
                    <a:pt x="3457194" y="1124458"/>
                  </a:cubicBezTo>
                  <a:cubicBezTo>
                    <a:pt x="3631946" y="1118235"/>
                    <a:pt x="3706876" y="1186942"/>
                    <a:pt x="3706876" y="1368044"/>
                  </a:cubicBezTo>
                  <a:cubicBezTo>
                    <a:pt x="3706876" y="1542923"/>
                    <a:pt x="3706876" y="1724025"/>
                    <a:pt x="3694430" y="1905127"/>
                  </a:cubicBezTo>
                  <a:cubicBezTo>
                    <a:pt x="3675761" y="2192401"/>
                    <a:pt x="3788029" y="2373503"/>
                    <a:pt x="4043934" y="2417191"/>
                  </a:cubicBezTo>
                  <a:cubicBezTo>
                    <a:pt x="4174998" y="2442210"/>
                    <a:pt x="4324731" y="2435987"/>
                    <a:pt x="4449572" y="2404745"/>
                  </a:cubicBezTo>
                  <a:cubicBezTo>
                    <a:pt x="4761611" y="2336038"/>
                    <a:pt x="4861433" y="2192401"/>
                    <a:pt x="4861433" y="1880235"/>
                  </a:cubicBezTo>
                  <a:cubicBezTo>
                    <a:pt x="4861433" y="1518031"/>
                    <a:pt x="4861433" y="1155827"/>
                    <a:pt x="4861433" y="793623"/>
                  </a:cubicBezTo>
                  <a:cubicBezTo>
                    <a:pt x="4861433" y="556260"/>
                    <a:pt x="4886452" y="531368"/>
                    <a:pt x="5123561" y="537591"/>
                  </a:cubicBezTo>
                  <a:cubicBezTo>
                    <a:pt x="5229606" y="543814"/>
                    <a:pt x="5279517" y="493903"/>
                    <a:pt x="5279517" y="400177"/>
                  </a:cubicBezTo>
                  <a:cubicBezTo>
                    <a:pt x="5279517" y="312801"/>
                    <a:pt x="5229606" y="256540"/>
                    <a:pt x="5129784" y="256540"/>
                  </a:cubicBezTo>
                  <a:cubicBezTo>
                    <a:pt x="5011166" y="262763"/>
                    <a:pt x="4886452" y="256540"/>
                    <a:pt x="4767834" y="256540"/>
                  </a:cubicBezTo>
                  <a:cubicBezTo>
                    <a:pt x="4624324" y="262763"/>
                    <a:pt x="4586859" y="300228"/>
                    <a:pt x="4586859" y="443865"/>
                  </a:cubicBezTo>
                  <a:cubicBezTo>
                    <a:pt x="4580636" y="899795"/>
                    <a:pt x="4586859" y="1349375"/>
                    <a:pt x="4580636" y="1805305"/>
                  </a:cubicBezTo>
                  <a:cubicBezTo>
                    <a:pt x="4580636" y="2098802"/>
                    <a:pt x="4505706" y="2173732"/>
                    <a:pt x="4212463" y="2155063"/>
                  </a:cubicBezTo>
                  <a:cubicBezTo>
                    <a:pt x="4062730" y="2142617"/>
                    <a:pt x="3987800" y="2061337"/>
                    <a:pt x="3987800" y="1911477"/>
                  </a:cubicBezTo>
                  <a:cubicBezTo>
                    <a:pt x="3987800" y="1699133"/>
                    <a:pt x="3987800" y="1486789"/>
                    <a:pt x="3994023" y="1274445"/>
                  </a:cubicBezTo>
                  <a:cubicBezTo>
                    <a:pt x="4000246" y="1037082"/>
                    <a:pt x="3825494" y="843534"/>
                    <a:pt x="3582162" y="837311"/>
                  </a:cubicBezTo>
                  <a:cubicBezTo>
                    <a:pt x="3463544" y="831088"/>
                    <a:pt x="3338830" y="831088"/>
                    <a:pt x="3220212" y="831088"/>
                  </a:cubicBezTo>
                  <a:cubicBezTo>
                    <a:pt x="3001772" y="843534"/>
                    <a:pt x="2827020" y="955929"/>
                    <a:pt x="2802128" y="1180846"/>
                  </a:cubicBezTo>
                  <a:cubicBezTo>
                    <a:pt x="2795905" y="1261999"/>
                    <a:pt x="2777109" y="1343152"/>
                    <a:pt x="2777109" y="1424432"/>
                  </a:cubicBezTo>
                  <a:cubicBezTo>
                    <a:pt x="2777109" y="1824101"/>
                    <a:pt x="2783332" y="2217547"/>
                    <a:pt x="2789555" y="2610993"/>
                  </a:cubicBezTo>
                  <a:cubicBezTo>
                    <a:pt x="2795778" y="2710942"/>
                    <a:pt x="2752090" y="2748407"/>
                    <a:pt x="2664714" y="2754630"/>
                  </a:cubicBezTo>
                  <a:cubicBezTo>
                    <a:pt x="2471293" y="2754630"/>
                    <a:pt x="2284095" y="2754630"/>
                    <a:pt x="2078101" y="2754630"/>
                  </a:cubicBezTo>
                  <a:close/>
                  <a:moveTo>
                    <a:pt x="2340229" y="2486152"/>
                  </a:moveTo>
                  <a:cubicBezTo>
                    <a:pt x="2408936" y="2486152"/>
                    <a:pt x="2465070" y="2479929"/>
                    <a:pt x="2521204" y="2479929"/>
                  </a:cubicBezTo>
                  <a:cubicBezTo>
                    <a:pt x="2521204" y="2205101"/>
                    <a:pt x="2521204" y="1949069"/>
                    <a:pt x="2521204" y="1686814"/>
                  </a:cubicBezTo>
                  <a:cubicBezTo>
                    <a:pt x="2452497" y="1693037"/>
                    <a:pt x="2402586" y="1699260"/>
                    <a:pt x="2340229" y="1705610"/>
                  </a:cubicBezTo>
                  <a:cubicBezTo>
                    <a:pt x="2340229" y="1967865"/>
                    <a:pt x="2340229" y="2223897"/>
                    <a:pt x="2340229" y="2486279"/>
                  </a:cubicBezTo>
                  <a:close/>
                  <a:moveTo>
                    <a:pt x="1397889" y="1387221"/>
                  </a:moveTo>
                  <a:cubicBezTo>
                    <a:pt x="1397889" y="1455928"/>
                    <a:pt x="1397889" y="1505839"/>
                    <a:pt x="1397889" y="1568323"/>
                  </a:cubicBezTo>
                  <a:cubicBezTo>
                    <a:pt x="1447800" y="1562100"/>
                    <a:pt x="1479042" y="1555877"/>
                    <a:pt x="1522730" y="1549527"/>
                  </a:cubicBezTo>
                  <a:cubicBezTo>
                    <a:pt x="1516507" y="1487043"/>
                    <a:pt x="1516507" y="1437132"/>
                    <a:pt x="1510284" y="1380871"/>
                  </a:cubicBezTo>
                  <a:cubicBezTo>
                    <a:pt x="1466596" y="1387094"/>
                    <a:pt x="1435354" y="1387094"/>
                    <a:pt x="1398016" y="1387094"/>
                  </a:cubicBezTo>
                  <a:close/>
                  <a:moveTo>
                    <a:pt x="2359025" y="1455801"/>
                  </a:moveTo>
                  <a:cubicBezTo>
                    <a:pt x="2421382" y="1430782"/>
                    <a:pt x="2471293" y="1405890"/>
                    <a:pt x="2521331" y="1380871"/>
                  </a:cubicBezTo>
                  <a:cubicBezTo>
                    <a:pt x="2490089" y="1362075"/>
                    <a:pt x="2465197" y="1337183"/>
                    <a:pt x="2440178" y="1330960"/>
                  </a:cubicBezTo>
                  <a:cubicBezTo>
                    <a:pt x="2384044" y="1330960"/>
                    <a:pt x="2315337" y="1324737"/>
                    <a:pt x="2359025" y="1455801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49" name="Group 149"/>
          <p:cNvGrpSpPr/>
          <p:nvPr/>
        </p:nvGrpSpPr>
        <p:grpSpPr>
          <a:xfrm>
            <a:off x="10209942" y="6021981"/>
            <a:ext cx="2278855" cy="3662362"/>
            <a:chOff x="0" y="0"/>
            <a:chExt cx="3038474" cy="4883150"/>
          </a:xfrm>
        </p:grpSpPr>
        <p:sp>
          <p:nvSpPr>
            <p:cNvPr id="150" name="Freeform 150"/>
            <p:cNvSpPr/>
            <p:nvPr/>
          </p:nvSpPr>
          <p:spPr>
            <a:xfrm>
              <a:off x="0" y="0"/>
              <a:ext cx="3038602" cy="4883150"/>
            </a:xfrm>
            <a:custGeom>
              <a:avLst/>
              <a:gdLst/>
              <a:ahLst/>
              <a:cxnLst/>
              <a:rect l="l" t="t" r="r" b="b"/>
              <a:pathLst>
                <a:path w="3038602" h="4883150">
                  <a:moveTo>
                    <a:pt x="756412" y="3153537"/>
                  </a:moveTo>
                  <a:cubicBezTo>
                    <a:pt x="841121" y="3426587"/>
                    <a:pt x="932434" y="3712718"/>
                    <a:pt x="1023747" y="3998849"/>
                  </a:cubicBezTo>
                  <a:cubicBezTo>
                    <a:pt x="1069340" y="4141851"/>
                    <a:pt x="1049782" y="4252468"/>
                    <a:pt x="925957" y="4350004"/>
                  </a:cubicBezTo>
                  <a:cubicBezTo>
                    <a:pt x="749935" y="4493006"/>
                    <a:pt x="586867" y="4642612"/>
                    <a:pt x="423926" y="4785614"/>
                  </a:cubicBezTo>
                  <a:cubicBezTo>
                    <a:pt x="339217" y="4857115"/>
                    <a:pt x="247904" y="4883150"/>
                    <a:pt x="150114" y="4837684"/>
                  </a:cubicBezTo>
                  <a:cubicBezTo>
                    <a:pt x="39116" y="4792091"/>
                    <a:pt x="0" y="4707636"/>
                    <a:pt x="0" y="4590542"/>
                  </a:cubicBezTo>
                  <a:cubicBezTo>
                    <a:pt x="0" y="3413633"/>
                    <a:pt x="0" y="2230247"/>
                    <a:pt x="0" y="1053338"/>
                  </a:cubicBezTo>
                  <a:cubicBezTo>
                    <a:pt x="0" y="533146"/>
                    <a:pt x="489077" y="32512"/>
                    <a:pt x="1010666" y="19558"/>
                  </a:cubicBezTo>
                  <a:cubicBezTo>
                    <a:pt x="1349756" y="13081"/>
                    <a:pt x="1695323" y="0"/>
                    <a:pt x="2034413" y="52070"/>
                  </a:cubicBezTo>
                  <a:cubicBezTo>
                    <a:pt x="2745105" y="149606"/>
                    <a:pt x="3038602" y="676275"/>
                    <a:pt x="2992882" y="1313434"/>
                  </a:cubicBezTo>
                  <a:cubicBezTo>
                    <a:pt x="2986405" y="1456436"/>
                    <a:pt x="2901569" y="1534541"/>
                    <a:pt x="2758186" y="1534541"/>
                  </a:cubicBezTo>
                  <a:cubicBezTo>
                    <a:pt x="2471293" y="1534541"/>
                    <a:pt x="2184400" y="1534541"/>
                    <a:pt x="1877949" y="1534541"/>
                  </a:cubicBezTo>
                  <a:cubicBezTo>
                    <a:pt x="1877949" y="1703578"/>
                    <a:pt x="1864868" y="1866138"/>
                    <a:pt x="1877949" y="2028698"/>
                  </a:cubicBezTo>
                  <a:cubicBezTo>
                    <a:pt x="1917065" y="2438273"/>
                    <a:pt x="1695323" y="2704973"/>
                    <a:pt x="1375918" y="2893441"/>
                  </a:cubicBezTo>
                  <a:cubicBezTo>
                    <a:pt x="1193292" y="3003931"/>
                    <a:pt x="971677" y="3068955"/>
                    <a:pt x="756539" y="3153537"/>
                  </a:cubicBezTo>
                  <a:close/>
                  <a:moveTo>
                    <a:pt x="247777" y="1384935"/>
                  </a:moveTo>
                  <a:cubicBezTo>
                    <a:pt x="423799" y="1475994"/>
                    <a:pt x="580263" y="1541018"/>
                    <a:pt x="723773" y="1632077"/>
                  </a:cubicBezTo>
                  <a:cubicBezTo>
                    <a:pt x="1049782" y="1833626"/>
                    <a:pt x="1180211" y="2126234"/>
                    <a:pt x="1088898" y="2477389"/>
                  </a:cubicBezTo>
                  <a:cubicBezTo>
                    <a:pt x="1062863" y="2581402"/>
                    <a:pt x="1017143" y="2678938"/>
                    <a:pt x="984631" y="2776474"/>
                  </a:cubicBezTo>
                  <a:cubicBezTo>
                    <a:pt x="991108" y="2782951"/>
                    <a:pt x="991108" y="2789428"/>
                    <a:pt x="997712" y="2802509"/>
                  </a:cubicBezTo>
                  <a:cubicBezTo>
                    <a:pt x="1121537" y="2724531"/>
                    <a:pt x="1251966" y="2652903"/>
                    <a:pt x="1369314" y="2568448"/>
                  </a:cubicBezTo>
                  <a:cubicBezTo>
                    <a:pt x="1532382" y="2438400"/>
                    <a:pt x="1617091" y="2275840"/>
                    <a:pt x="1604010" y="2054733"/>
                  </a:cubicBezTo>
                  <a:cubicBezTo>
                    <a:pt x="1590929" y="1742567"/>
                    <a:pt x="1604010" y="1437005"/>
                    <a:pt x="1604010" y="1131443"/>
                  </a:cubicBezTo>
                  <a:cubicBezTo>
                    <a:pt x="1604010" y="851789"/>
                    <a:pt x="1604010" y="572262"/>
                    <a:pt x="1604010" y="279654"/>
                  </a:cubicBezTo>
                  <a:cubicBezTo>
                    <a:pt x="1427988" y="279654"/>
                    <a:pt x="1264920" y="279654"/>
                    <a:pt x="1108456" y="279654"/>
                  </a:cubicBezTo>
                  <a:cubicBezTo>
                    <a:pt x="743331" y="286131"/>
                    <a:pt x="417322" y="507238"/>
                    <a:pt x="312928" y="858393"/>
                  </a:cubicBezTo>
                  <a:cubicBezTo>
                    <a:pt x="267335" y="1027430"/>
                    <a:pt x="267335" y="1216025"/>
                    <a:pt x="247777" y="1385062"/>
                  </a:cubicBezTo>
                  <a:close/>
                  <a:moveTo>
                    <a:pt x="1884426" y="1261491"/>
                  </a:moveTo>
                  <a:cubicBezTo>
                    <a:pt x="2171319" y="1261491"/>
                    <a:pt x="2438654" y="1261491"/>
                    <a:pt x="2712466" y="1261491"/>
                  </a:cubicBezTo>
                  <a:cubicBezTo>
                    <a:pt x="2777617" y="747776"/>
                    <a:pt x="2451608" y="318643"/>
                    <a:pt x="1884426" y="305689"/>
                  </a:cubicBezTo>
                  <a:cubicBezTo>
                    <a:pt x="1884426" y="624332"/>
                    <a:pt x="1884426" y="936371"/>
                    <a:pt x="1884426" y="1261491"/>
                  </a:cubicBezTo>
                  <a:close/>
                  <a:moveTo>
                    <a:pt x="267335" y="3179572"/>
                  </a:moveTo>
                  <a:cubicBezTo>
                    <a:pt x="436880" y="3056001"/>
                    <a:pt x="652018" y="2795905"/>
                    <a:pt x="762889" y="2587879"/>
                  </a:cubicBezTo>
                  <a:cubicBezTo>
                    <a:pt x="958469" y="2184781"/>
                    <a:pt x="723773" y="1768602"/>
                    <a:pt x="267335" y="1729613"/>
                  </a:cubicBezTo>
                  <a:cubicBezTo>
                    <a:pt x="267335" y="2210816"/>
                    <a:pt x="267335" y="2691892"/>
                    <a:pt x="267335" y="3179572"/>
                  </a:cubicBezTo>
                  <a:close/>
                  <a:moveTo>
                    <a:pt x="260858" y="4564507"/>
                  </a:moveTo>
                  <a:cubicBezTo>
                    <a:pt x="449961" y="4401947"/>
                    <a:pt x="612902" y="4258945"/>
                    <a:pt x="775970" y="4115816"/>
                  </a:cubicBezTo>
                  <a:cubicBezTo>
                    <a:pt x="691261" y="3855720"/>
                    <a:pt x="612902" y="3602101"/>
                    <a:pt x="528193" y="3342005"/>
                  </a:cubicBezTo>
                  <a:cubicBezTo>
                    <a:pt x="449961" y="3407029"/>
                    <a:pt x="378206" y="3452495"/>
                    <a:pt x="326009" y="3511042"/>
                  </a:cubicBezTo>
                  <a:cubicBezTo>
                    <a:pt x="293370" y="3543554"/>
                    <a:pt x="267335" y="3589020"/>
                    <a:pt x="267335" y="3628136"/>
                  </a:cubicBezTo>
                  <a:cubicBezTo>
                    <a:pt x="260858" y="3933698"/>
                    <a:pt x="260858" y="4232783"/>
                    <a:pt x="260858" y="4564507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151" name="Group 151"/>
          <p:cNvGrpSpPr/>
          <p:nvPr/>
        </p:nvGrpSpPr>
        <p:grpSpPr>
          <a:xfrm>
            <a:off x="10952892" y="6486325"/>
            <a:ext cx="171450" cy="214312"/>
            <a:chOff x="0" y="0"/>
            <a:chExt cx="228600" cy="285750"/>
          </a:xfrm>
        </p:grpSpPr>
        <p:sp>
          <p:nvSpPr>
            <p:cNvPr id="152" name="Freeform 152"/>
            <p:cNvSpPr/>
            <p:nvPr/>
          </p:nvSpPr>
          <p:spPr>
            <a:xfrm>
              <a:off x="0" y="0"/>
              <a:ext cx="228600" cy="285750"/>
            </a:xfrm>
            <a:custGeom>
              <a:avLst/>
              <a:gdLst/>
              <a:ahLst/>
              <a:cxnLst/>
              <a:rect l="l" t="t" r="r" b="b"/>
              <a:pathLst>
                <a:path w="228600" h="285750">
                  <a:moveTo>
                    <a:pt x="104521" y="0"/>
                  </a:moveTo>
                  <a:cubicBezTo>
                    <a:pt x="163322" y="77978"/>
                    <a:pt x="228600" y="123444"/>
                    <a:pt x="222123" y="162306"/>
                  </a:cubicBezTo>
                  <a:cubicBezTo>
                    <a:pt x="222123" y="207772"/>
                    <a:pt x="150241" y="246761"/>
                    <a:pt x="111125" y="285750"/>
                  </a:cubicBezTo>
                  <a:cubicBezTo>
                    <a:pt x="71882" y="246761"/>
                    <a:pt x="13208" y="207772"/>
                    <a:pt x="6604" y="168910"/>
                  </a:cubicBezTo>
                  <a:cubicBezTo>
                    <a:pt x="0" y="130048"/>
                    <a:pt x="58801" y="77978"/>
                    <a:pt x="104521" y="0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153" name="Group 153"/>
          <p:cNvGrpSpPr/>
          <p:nvPr/>
        </p:nvGrpSpPr>
        <p:grpSpPr>
          <a:xfrm>
            <a:off x="13575506" y="4377927"/>
            <a:ext cx="3590925" cy="2121694"/>
            <a:chOff x="0" y="0"/>
            <a:chExt cx="4787900" cy="2828926"/>
          </a:xfrm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4787773" cy="2829052"/>
            </a:xfrm>
            <a:custGeom>
              <a:avLst/>
              <a:gdLst/>
              <a:ahLst/>
              <a:cxnLst/>
              <a:rect l="l" t="t" r="r" b="b"/>
              <a:pathLst>
                <a:path w="4787773" h="2829052">
                  <a:moveTo>
                    <a:pt x="1723390" y="1289685"/>
                  </a:moveTo>
                  <a:cubicBezTo>
                    <a:pt x="1608074" y="1125474"/>
                    <a:pt x="1474597" y="1076706"/>
                    <a:pt x="1292479" y="1101090"/>
                  </a:cubicBezTo>
                  <a:cubicBezTo>
                    <a:pt x="922274" y="1149731"/>
                    <a:pt x="546100" y="1180211"/>
                    <a:pt x="169799" y="1210564"/>
                  </a:cubicBezTo>
                  <a:cubicBezTo>
                    <a:pt x="90932" y="1216660"/>
                    <a:pt x="36322" y="1168019"/>
                    <a:pt x="18034" y="1082802"/>
                  </a:cubicBezTo>
                  <a:cubicBezTo>
                    <a:pt x="0" y="991616"/>
                    <a:pt x="54610" y="936879"/>
                    <a:pt x="127381" y="912495"/>
                  </a:cubicBezTo>
                  <a:cubicBezTo>
                    <a:pt x="406527" y="803021"/>
                    <a:pt x="679577" y="693420"/>
                    <a:pt x="952627" y="596138"/>
                  </a:cubicBezTo>
                  <a:cubicBezTo>
                    <a:pt x="1055751" y="553593"/>
                    <a:pt x="1128649" y="504825"/>
                    <a:pt x="1183259" y="395351"/>
                  </a:cubicBezTo>
                  <a:cubicBezTo>
                    <a:pt x="1304671" y="121666"/>
                    <a:pt x="1620266" y="0"/>
                    <a:pt x="1917573" y="91313"/>
                  </a:cubicBezTo>
                  <a:cubicBezTo>
                    <a:pt x="2263521" y="194691"/>
                    <a:pt x="2500122" y="419862"/>
                    <a:pt x="2615438" y="754380"/>
                  </a:cubicBezTo>
                  <a:cubicBezTo>
                    <a:pt x="2651887" y="863854"/>
                    <a:pt x="2712593" y="918591"/>
                    <a:pt x="2809621" y="967359"/>
                  </a:cubicBezTo>
                  <a:cubicBezTo>
                    <a:pt x="2924937" y="1028192"/>
                    <a:pt x="3040253" y="1095121"/>
                    <a:pt x="3137281" y="1186434"/>
                  </a:cubicBezTo>
                  <a:cubicBezTo>
                    <a:pt x="3549904" y="1563624"/>
                    <a:pt x="4047490" y="1758315"/>
                    <a:pt x="4581525" y="1873885"/>
                  </a:cubicBezTo>
                  <a:cubicBezTo>
                    <a:pt x="4672584" y="1892173"/>
                    <a:pt x="4757547" y="1916430"/>
                    <a:pt x="4769612" y="2026031"/>
                  </a:cubicBezTo>
                  <a:cubicBezTo>
                    <a:pt x="4787773" y="2141601"/>
                    <a:pt x="4708906" y="2190242"/>
                    <a:pt x="4617847" y="2226818"/>
                  </a:cubicBezTo>
                  <a:cubicBezTo>
                    <a:pt x="4132326" y="2409317"/>
                    <a:pt x="3634740" y="2482342"/>
                    <a:pt x="3125089" y="2360676"/>
                  </a:cubicBezTo>
                  <a:cubicBezTo>
                    <a:pt x="3058287" y="2348484"/>
                    <a:pt x="3009773" y="2354580"/>
                    <a:pt x="2949067" y="2397125"/>
                  </a:cubicBezTo>
                  <a:cubicBezTo>
                    <a:pt x="2633472" y="2628265"/>
                    <a:pt x="2269363" y="2725674"/>
                    <a:pt x="1880997" y="2774315"/>
                  </a:cubicBezTo>
                  <a:cubicBezTo>
                    <a:pt x="1468374" y="2829052"/>
                    <a:pt x="1055751" y="2798699"/>
                    <a:pt x="637032" y="2749931"/>
                  </a:cubicBezTo>
                  <a:cubicBezTo>
                    <a:pt x="570230" y="2737739"/>
                    <a:pt x="491363" y="2725547"/>
                    <a:pt x="436753" y="2683002"/>
                  </a:cubicBezTo>
                  <a:cubicBezTo>
                    <a:pt x="303276" y="2597785"/>
                    <a:pt x="309372" y="2427478"/>
                    <a:pt x="448945" y="2318004"/>
                  </a:cubicBezTo>
                  <a:cubicBezTo>
                    <a:pt x="758444" y="2062480"/>
                    <a:pt x="1067943" y="1813052"/>
                    <a:pt x="1383411" y="1563624"/>
                  </a:cubicBezTo>
                  <a:cubicBezTo>
                    <a:pt x="1492631" y="1472311"/>
                    <a:pt x="1607947" y="1381125"/>
                    <a:pt x="1723263" y="1289812"/>
                  </a:cubicBezTo>
                  <a:close/>
                  <a:moveTo>
                    <a:pt x="618998" y="2500376"/>
                  </a:moveTo>
                  <a:cubicBezTo>
                    <a:pt x="807085" y="2512568"/>
                    <a:pt x="952754" y="2524760"/>
                    <a:pt x="1098423" y="2536825"/>
                  </a:cubicBezTo>
                  <a:cubicBezTo>
                    <a:pt x="1511046" y="2579370"/>
                    <a:pt x="1923669" y="2542921"/>
                    <a:pt x="2318131" y="2427351"/>
                  </a:cubicBezTo>
                  <a:cubicBezTo>
                    <a:pt x="2603373" y="2342134"/>
                    <a:pt x="2864231" y="2202307"/>
                    <a:pt x="3046349" y="1952879"/>
                  </a:cubicBezTo>
                  <a:cubicBezTo>
                    <a:pt x="3179826" y="1764284"/>
                    <a:pt x="3155569" y="1533144"/>
                    <a:pt x="2979547" y="1387094"/>
                  </a:cubicBezTo>
                  <a:cubicBezTo>
                    <a:pt x="2882392" y="1301877"/>
                    <a:pt x="2773172" y="1228979"/>
                    <a:pt x="2663952" y="1174115"/>
                  </a:cubicBezTo>
                  <a:cubicBezTo>
                    <a:pt x="2506218" y="1094994"/>
                    <a:pt x="2360549" y="1094994"/>
                    <a:pt x="2214880" y="1216660"/>
                  </a:cubicBezTo>
                  <a:cubicBezTo>
                    <a:pt x="1953895" y="1441704"/>
                    <a:pt x="1680845" y="1648587"/>
                    <a:pt x="1413891" y="1861566"/>
                  </a:cubicBezTo>
                  <a:cubicBezTo>
                    <a:pt x="1159002" y="2068449"/>
                    <a:pt x="904113" y="2275205"/>
                    <a:pt x="618998" y="2500376"/>
                  </a:cubicBezTo>
                  <a:close/>
                  <a:moveTo>
                    <a:pt x="1947926" y="1089025"/>
                  </a:moveTo>
                  <a:cubicBezTo>
                    <a:pt x="2069338" y="1016000"/>
                    <a:pt x="2220976" y="930910"/>
                    <a:pt x="2378837" y="833501"/>
                  </a:cubicBezTo>
                  <a:cubicBezTo>
                    <a:pt x="2281682" y="577977"/>
                    <a:pt x="2093595" y="395478"/>
                    <a:pt x="1808353" y="322453"/>
                  </a:cubicBezTo>
                  <a:cubicBezTo>
                    <a:pt x="1650619" y="279908"/>
                    <a:pt x="1480693" y="371094"/>
                    <a:pt x="1401826" y="517144"/>
                  </a:cubicBezTo>
                  <a:cubicBezTo>
                    <a:pt x="1322959" y="663194"/>
                    <a:pt x="1365377" y="754380"/>
                    <a:pt x="1517142" y="833501"/>
                  </a:cubicBezTo>
                  <a:cubicBezTo>
                    <a:pt x="1662811" y="906526"/>
                    <a:pt x="1796288" y="997712"/>
                    <a:pt x="1948053" y="1089025"/>
                  </a:cubicBezTo>
                  <a:close/>
                  <a:moveTo>
                    <a:pt x="3404489" y="1715643"/>
                  </a:moveTo>
                  <a:cubicBezTo>
                    <a:pt x="3355975" y="1855597"/>
                    <a:pt x="3313430" y="1995551"/>
                    <a:pt x="3264916" y="2135378"/>
                  </a:cubicBezTo>
                  <a:cubicBezTo>
                    <a:pt x="3598672" y="2196211"/>
                    <a:pt x="3932428" y="2165858"/>
                    <a:pt x="4253992" y="2080641"/>
                  </a:cubicBezTo>
                  <a:cubicBezTo>
                    <a:pt x="3962654" y="1952879"/>
                    <a:pt x="3671443" y="1831213"/>
                    <a:pt x="3404489" y="1715643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155" name="Group 155"/>
          <p:cNvGrpSpPr/>
          <p:nvPr/>
        </p:nvGrpSpPr>
        <p:grpSpPr>
          <a:xfrm>
            <a:off x="14787562" y="4742258"/>
            <a:ext cx="185738" cy="154782"/>
            <a:chOff x="0" y="0"/>
            <a:chExt cx="247650" cy="206376"/>
          </a:xfrm>
        </p:grpSpPr>
        <p:sp>
          <p:nvSpPr>
            <p:cNvPr id="156" name="Freeform 156"/>
            <p:cNvSpPr/>
            <p:nvPr/>
          </p:nvSpPr>
          <p:spPr>
            <a:xfrm>
              <a:off x="0" y="0"/>
              <a:ext cx="247650" cy="206375"/>
            </a:xfrm>
            <a:custGeom>
              <a:avLst/>
              <a:gdLst/>
              <a:ahLst/>
              <a:cxnLst/>
              <a:rect l="l" t="t" r="r" b="b"/>
              <a:pathLst>
                <a:path w="247650" h="206375">
                  <a:moveTo>
                    <a:pt x="247650" y="97155"/>
                  </a:moveTo>
                  <a:cubicBezTo>
                    <a:pt x="181229" y="151765"/>
                    <a:pt x="138938" y="206375"/>
                    <a:pt x="102743" y="206375"/>
                  </a:cubicBezTo>
                  <a:cubicBezTo>
                    <a:pt x="66548" y="206375"/>
                    <a:pt x="0" y="151765"/>
                    <a:pt x="0" y="115316"/>
                  </a:cubicBezTo>
                  <a:cubicBezTo>
                    <a:pt x="0" y="78867"/>
                    <a:pt x="54356" y="12192"/>
                    <a:pt x="90551" y="6096"/>
                  </a:cubicBezTo>
                  <a:cubicBezTo>
                    <a:pt x="126746" y="0"/>
                    <a:pt x="175133" y="48514"/>
                    <a:pt x="247650" y="97155"/>
                  </a:cubicBezTo>
                  <a:close/>
                </a:path>
              </a:pathLst>
            </a:custGeom>
            <a:solidFill>
              <a:srgbClr val="1B5337"/>
            </a:solidFill>
          </p:spPr>
        </p:sp>
      </p:grpSp>
      <p:grpSp>
        <p:nvGrpSpPr>
          <p:cNvPr id="157" name="Group 157"/>
          <p:cNvGrpSpPr/>
          <p:nvPr/>
        </p:nvGrpSpPr>
        <p:grpSpPr>
          <a:xfrm rot="-8100000">
            <a:off x="16055548" y="2457968"/>
            <a:ext cx="2066923" cy="1451526"/>
            <a:chOff x="0" y="0"/>
            <a:chExt cx="2755898" cy="1935368"/>
          </a:xfrm>
        </p:grpSpPr>
        <p:sp>
          <p:nvSpPr>
            <p:cNvPr id="158" name="Freeform 158"/>
            <p:cNvSpPr/>
            <p:nvPr/>
          </p:nvSpPr>
          <p:spPr>
            <a:xfrm>
              <a:off x="0" y="0"/>
              <a:ext cx="2755900" cy="1935226"/>
            </a:xfrm>
            <a:custGeom>
              <a:avLst/>
              <a:gdLst/>
              <a:ahLst/>
              <a:cxnLst/>
              <a:rect l="l" t="t" r="r" b="b"/>
              <a:pathLst>
                <a:path w="2755900" h="1935226">
                  <a:moveTo>
                    <a:pt x="1019175" y="477774"/>
                  </a:moveTo>
                  <a:cubicBezTo>
                    <a:pt x="1116457" y="378079"/>
                    <a:pt x="1217041" y="295529"/>
                    <a:pt x="1344422" y="254381"/>
                  </a:cubicBezTo>
                  <a:cubicBezTo>
                    <a:pt x="1367917" y="247523"/>
                    <a:pt x="1411478" y="254381"/>
                    <a:pt x="1424940" y="271526"/>
                  </a:cubicBezTo>
                  <a:cubicBezTo>
                    <a:pt x="1441704" y="292100"/>
                    <a:pt x="1438402" y="329946"/>
                    <a:pt x="1434973" y="360934"/>
                  </a:cubicBezTo>
                  <a:cubicBezTo>
                    <a:pt x="1428242" y="412496"/>
                    <a:pt x="1414907" y="464058"/>
                    <a:pt x="1411478" y="515620"/>
                  </a:cubicBezTo>
                  <a:cubicBezTo>
                    <a:pt x="1595882" y="254381"/>
                    <a:pt x="1854073" y="109982"/>
                    <a:pt x="2152396" y="48133"/>
                  </a:cubicBezTo>
                  <a:cubicBezTo>
                    <a:pt x="2313305" y="13716"/>
                    <a:pt x="2484374" y="10287"/>
                    <a:pt x="2648585" y="0"/>
                  </a:cubicBezTo>
                  <a:cubicBezTo>
                    <a:pt x="2682113" y="0"/>
                    <a:pt x="2735707" y="20574"/>
                    <a:pt x="2745867" y="44704"/>
                  </a:cubicBezTo>
                  <a:cubicBezTo>
                    <a:pt x="2755900" y="72263"/>
                    <a:pt x="2739136" y="123825"/>
                    <a:pt x="2719070" y="151257"/>
                  </a:cubicBezTo>
                  <a:cubicBezTo>
                    <a:pt x="2584958" y="340360"/>
                    <a:pt x="2521204" y="553466"/>
                    <a:pt x="2514600" y="783717"/>
                  </a:cubicBezTo>
                  <a:cubicBezTo>
                    <a:pt x="2507869" y="996823"/>
                    <a:pt x="2471039" y="1203071"/>
                    <a:pt x="2360422" y="1385316"/>
                  </a:cubicBezTo>
                  <a:cubicBezTo>
                    <a:pt x="2202815" y="1649984"/>
                    <a:pt x="1958086" y="1790954"/>
                    <a:pt x="1676527" y="1863090"/>
                  </a:cubicBezTo>
                  <a:cubicBezTo>
                    <a:pt x="1512189" y="1900936"/>
                    <a:pt x="1344549" y="1918081"/>
                    <a:pt x="1173607" y="1931797"/>
                  </a:cubicBezTo>
                  <a:cubicBezTo>
                    <a:pt x="1120013" y="1935226"/>
                    <a:pt x="1059561" y="1900809"/>
                    <a:pt x="1002665" y="1880235"/>
                  </a:cubicBezTo>
                  <a:cubicBezTo>
                    <a:pt x="788035" y="1808099"/>
                    <a:pt x="586994" y="1718691"/>
                    <a:pt x="419354" y="1560576"/>
                  </a:cubicBezTo>
                  <a:cubicBezTo>
                    <a:pt x="211455" y="1364615"/>
                    <a:pt x="147828" y="1120521"/>
                    <a:pt x="167894" y="838708"/>
                  </a:cubicBezTo>
                  <a:cubicBezTo>
                    <a:pt x="177927" y="711454"/>
                    <a:pt x="181356" y="584327"/>
                    <a:pt x="177927" y="457073"/>
                  </a:cubicBezTo>
                  <a:cubicBezTo>
                    <a:pt x="171196" y="381508"/>
                    <a:pt x="120904" y="322961"/>
                    <a:pt x="53848" y="278257"/>
                  </a:cubicBezTo>
                  <a:cubicBezTo>
                    <a:pt x="26797" y="257810"/>
                    <a:pt x="0" y="213106"/>
                    <a:pt x="3302" y="182245"/>
                  </a:cubicBezTo>
                  <a:cubicBezTo>
                    <a:pt x="3302" y="127254"/>
                    <a:pt x="53594" y="130683"/>
                    <a:pt x="97155" y="134112"/>
                  </a:cubicBezTo>
                  <a:cubicBezTo>
                    <a:pt x="432435" y="161671"/>
                    <a:pt x="744220" y="257810"/>
                    <a:pt x="1019175" y="477901"/>
                  </a:cubicBezTo>
                  <a:close/>
                  <a:moveTo>
                    <a:pt x="1625981" y="1168908"/>
                  </a:moveTo>
                  <a:cubicBezTo>
                    <a:pt x="1646047" y="1148334"/>
                    <a:pt x="1656207" y="1141349"/>
                    <a:pt x="1662811" y="1127633"/>
                  </a:cubicBezTo>
                  <a:cubicBezTo>
                    <a:pt x="1800225" y="907669"/>
                    <a:pt x="1937766" y="687578"/>
                    <a:pt x="2071878" y="464185"/>
                  </a:cubicBezTo>
                  <a:cubicBezTo>
                    <a:pt x="2098675" y="422910"/>
                    <a:pt x="2125472" y="392049"/>
                    <a:pt x="2172462" y="412623"/>
                  </a:cubicBezTo>
                  <a:cubicBezTo>
                    <a:pt x="2222754" y="436626"/>
                    <a:pt x="2226056" y="481330"/>
                    <a:pt x="2199259" y="529463"/>
                  </a:cubicBezTo>
                  <a:cubicBezTo>
                    <a:pt x="2078609" y="770128"/>
                    <a:pt x="1944497" y="1000379"/>
                    <a:pt x="1776857" y="1210056"/>
                  </a:cubicBezTo>
                  <a:cubicBezTo>
                    <a:pt x="1716532" y="1285621"/>
                    <a:pt x="1646047" y="1351026"/>
                    <a:pt x="1599184" y="1433449"/>
                  </a:cubicBezTo>
                  <a:cubicBezTo>
                    <a:pt x="1535430" y="1540002"/>
                    <a:pt x="1491869" y="1656842"/>
                    <a:pt x="1438275" y="1766951"/>
                  </a:cubicBezTo>
                  <a:cubicBezTo>
                    <a:pt x="1575689" y="1749806"/>
                    <a:pt x="1719961" y="1711960"/>
                    <a:pt x="1857375" y="1646682"/>
                  </a:cubicBezTo>
                  <a:cubicBezTo>
                    <a:pt x="2179193" y="1491996"/>
                    <a:pt x="2353564" y="1227328"/>
                    <a:pt x="2373630" y="866394"/>
                  </a:cubicBezTo>
                  <a:cubicBezTo>
                    <a:pt x="2387092" y="618871"/>
                    <a:pt x="2413889" y="378206"/>
                    <a:pt x="2544572" y="165100"/>
                  </a:cubicBezTo>
                  <a:cubicBezTo>
                    <a:pt x="2547874" y="158242"/>
                    <a:pt x="2544572" y="151384"/>
                    <a:pt x="2544572" y="144526"/>
                  </a:cubicBezTo>
                  <a:cubicBezTo>
                    <a:pt x="2340102" y="144526"/>
                    <a:pt x="2145665" y="175514"/>
                    <a:pt x="1957832" y="257937"/>
                  </a:cubicBezTo>
                  <a:cubicBezTo>
                    <a:pt x="1763395" y="340487"/>
                    <a:pt x="1605788" y="464185"/>
                    <a:pt x="1505204" y="653288"/>
                  </a:cubicBezTo>
                  <a:cubicBezTo>
                    <a:pt x="1488440" y="687705"/>
                    <a:pt x="1481709" y="715137"/>
                    <a:pt x="1505204" y="749554"/>
                  </a:cubicBezTo>
                  <a:cubicBezTo>
                    <a:pt x="1589024" y="869823"/>
                    <a:pt x="1622552" y="1007364"/>
                    <a:pt x="1625854" y="1168908"/>
                  </a:cubicBezTo>
                  <a:close/>
                  <a:moveTo>
                    <a:pt x="791210" y="842264"/>
                  </a:moveTo>
                  <a:cubicBezTo>
                    <a:pt x="834771" y="756285"/>
                    <a:pt x="878332" y="670433"/>
                    <a:pt x="925322" y="584454"/>
                  </a:cubicBezTo>
                  <a:cubicBezTo>
                    <a:pt x="734187" y="429768"/>
                    <a:pt x="519684" y="347218"/>
                    <a:pt x="281559" y="302514"/>
                  </a:cubicBezTo>
                  <a:cubicBezTo>
                    <a:pt x="291592" y="350647"/>
                    <a:pt x="308356" y="388493"/>
                    <a:pt x="311785" y="429768"/>
                  </a:cubicBezTo>
                  <a:cubicBezTo>
                    <a:pt x="311785" y="581025"/>
                    <a:pt x="318516" y="735711"/>
                    <a:pt x="305054" y="886968"/>
                  </a:cubicBezTo>
                  <a:cubicBezTo>
                    <a:pt x="271526" y="1289177"/>
                    <a:pt x="569976" y="1577975"/>
                    <a:pt x="881761" y="1681099"/>
                  </a:cubicBezTo>
                  <a:cubicBezTo>
                    <a:pt x="844931" y="1571117"/>
                    <a:pt x="794639" y="1457706"/>
                    <a:pt x="761111" y="1340739"/>
                  </a:cubicBezTo>
                  <a:cubicBezTo>
                    <a:pt x="741045" y="1261618"/>
                    <a:pt x="751078" y="1175766"/>
                    <a:pt x="730885" y="1096645"/>
                  </a:cubicBezTo>
                  <a:cubicBezTo>
                    <a:pt x="697357" y="948817"/>
                    <a:pt x="623570" y="821690"/>
                    <a:pt x="526415" y="708152"/>
                  </a:cubicBezTo>
                  <a:cubicBezTo>
                    <a:pt x="492887" y="666877"/>
                    <a:pt x="486156" y="632587"/>
                    <a:pt x="526415" y="594741"/>
                  </a:cubicBezTo>
                  <a:cubicBezTo>
                    <a:pt x="569976" y="553466"/>
                    <a:pt x="603504" y="577596"/>
                    <a:pt x="633730" y="615315"/>
                  </a:cubicBezTo>
                  <a:cubicBezTo>
                    <a:pt x="687324" y="687451"/>
                    <a:pt x="741045" y="766572"/>
                    <a:pt x="791337" y="842137"/>
                  </a:cubicBezTo>
                  <a:close/>
                  <a:moveTo>
                    <a:pt x="1274064" y="446786"/>
                  </a:moveTo>
                  <a:cubicBezTo>
                    <a:pt x="821436" y="790702"/>
                    <a:pt x="750951" y="1316609"/>
                    <a:pt x="1099693" y="1711960"/>
                  </a:cubicBezTo>
                  <a:cubicBezTo>
                    <a:pt x="1099693" y="1687957"/>
                    <a:pt x="1102995" y="1667256"/>
                    <a:pt x="1099693" y="1650111"/>
                  </a:cubicBezTo>
                  <a:cubicBezTo>
                    <a:pt x="1079500" y="1371600"/>
                    <a:pt x="1082929" y="1096645"/>
                    <a:pt x="1113028" y="821563"/>
                  </a:cubicBezTo>
                  <a:cubicBezTo>
                    <a:pt x="1119759" y="766572"/>
                    <a:pt x="1149858" y="742442"/>
                    <a:pt x="1196848" y="745998"/>
                  </a:cubicBezTo>
                  <a:cubicBezTo>
                    <a:pt x="1247140" y="749427"/>
                    <a:pt x="1253871" y="787273"/>
                    <a:pt x="1250442" y="831977"/>
                  </a:cubicBezTo>
                  <a:cubicBezTo>
                    <a:pt x="1240409" y="928243"/>
                    <a:pt x="1226947" y="1024509"/>
                    <a:pt x="1226947" y="1124204"/>
                  </a:cubicBezTo>
                  <a:cubicBezTo>
                    <a:pt x="1223645" y="1323594"/>
                    <a:pt x="1226947" y="1522984"/>
                    <a:pt x="1230249" y="1739519"/>
                  </a:cubicBezTo>
                  <a:cubicBezTo>
                    <a:pt x="1257046" y="1722374"/>
                    <a:pt x="1267079" y="1715516"/>
                    <a:pt x="1273810" y="1708531"/>
                  </a:cubicBezTo>
                  <a:cubicBezTo>
                    <a:pt x="1491742" y="1519428"/>
                    <a:pt x="1558798" y="1141349"/>
                    <a:pt x="1417955" y="886968"/>
                  </a:cubicBezTo>
                  <a:cubicBezTo>
                    <a:pt x="1340866" y="752856"/>
                    <a:pt x="1253617" y="625729"/>
                    <a:pt x="1273810" y="446913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59" name="Group 159"/>
          <p:cNvGrpSpPr/>
          <p:nvPr/>
        </p:nvGrpSpPr>
        <p:grpSpPr>
          <a:xfrm>
            <a:off x="12705536" y="1358694"/>
            <a:ext cx="2362429" cy="2242758"/>
            <a:chOff x="0" y="0"/>
            <a:chExt cx="3149906" cy="2990344"/>
          </a:xfrm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3149981" cy="2997327"/>
            </a:xfrm>
            <a:custGeom>
              <a:avLst/>
              <a:gdLst/>
              <a:ahLst/>
              <a:cxnLst/>
              <a:rect l="l" t="t" r="r" b="b"/>
              <a:pathLst>
                <a:path w="3149981" h="2997327">
                  <a:moveTo>
                    <a:pt x="836930" y="908431"/>
                  </a:moveTo>
                  <a:cubicBezTo>
                    <a:pt x="1239520" y="781177"/>
                    <a:pt x="1603248" y="915543"/>
                    <a:pt x="1970532" y="1049782"/>
                  </a:cubicBezTo>
                  <a:cubicBezTo>
                    <a:pt x="2051812" y="1078103"/>
                    <a:pt x="2132965" y="1109853"/>
                    <a:pt x="2214245" y="1138174"/>
                  </a:cubicBezTo>
                  <a:cubicBezTo>
                    <a:pt x="2288413" y="1166495"/>
                    <a:pt x="2348484" y="1152271"/>
                    <a:pt x="2394331" y="1092200"/>
                  </a:cubicBezTo>
                  <a:cubicBezTo>
                    <a:pt x="2535555" y="911987"/>
                    <a:pt x="2789809" y="986155"/>
                    <a:pt x="2888742" y="1109853"/>
                  </a:cubicBezTo>
                  <a:cubicBezTo>
                    <a:pt x="2927604" y="1166368"/>
                    <a:pt x="2955798" y="1226439"/>
                    <a:pt x="2934589" y="1293622"/>
                  </a:cubicBezTo>
                  <a:cubicBezTo>
                    <a:pt x="2913380" y="1357249"/>
                    <a:pt x="2941701" y="1399667"/>
                    <a:pt x="2987548" y="1431417"/>
                  </a:cubicBezTo>
                  <a:cubicBezTo>
                    <a:pt x="3001645" y="1441958"/>
                    <a:pt x="3019298" y="1452626"/>
                    <a:pt x="3036951" y="1459738"/>
                  </a:cubicBezTo>
                  <a:cubicBezTo>
                    <a:pt x="3107563" y="1488059"/>
                    <a:pt x="3149981" y="1530477"/>
                    <a:pt x="3139313" y="1615313"/>
                  </a:cubicBezTo>
                  <a:cubicBezTo>
                    <a:pt x="3125216" y="1696593"/>
                    <a:pt x="3065145" y="1770888"/>
                    <a:pt x="2983992" y="1774317"/>
                  </a:cubicBezTo>
                  <a:cubicBezTo>
                    <a:pt x="2888615" y="1781429"/>
                    <a:pt x="2793365" y="1767205"/>
                    <a:pt x="2697988" y="1756664"/>
                  </a:cubicBezTo>
                  <a:cubicBezTo>
                    <a:pt x="2673223" y="1756664"/>
                    <a:pt x="2648585" y="1742567"/>
                    <a:pt x="2627376" y="1735455"/>
                  </a:cubicBezTo>
                  <a:cubicBezTo>
                    <a:pt x="2599182" y="1869821"/>
                    <a:pt x="2570861" y="2000504"/>
                    <a:pt x="2549652" y="2134870"/>
                  </a:cubicBezTo>
                  <a:cubicBezTo>
                    <a:pt x="2542540" y="2170176"/>
                    <a:pt x="2563749" y="2212594"/>
                    <a:pt x="2577846" y="2248027"/>
                  </a:cubicBezTo>
                  <a:cubicBezTo>
                    <a:pt x="2616708" y="2332863"/>
                    <a:pt x="2662555" y="2414143"/>
                    <a:pt x="2694432" y="2502535"/>
                  </a:cubicBezTo>
                  <a:cubicBezTo>
                    <a:pt x="2715641" y="2559050"/>
                    <a:pt x="2747391" y="2587371"/>
                    <a:pt x="2807462" y="2601468"/>
                  </a:cubicBezTo>
                  <a:cubicBezTo>
                    <a:pt x="2916936" y="2622677"/>
                    <a:pt x="2977007" y="2714625"/>
                    <a:pt x="2955798" y="2813558"/>
                  </a:cubicBezTo>
                  <a:cubicBezTo>
                    <a:pt x="2938145" y="2880741"/>
                    <a:pt x="2853436" y="2940812"/>
                    <a:pt x="2750947" y="2951353"/>
                  </a:cubicBezTo>
                  <a:cubicBezTo>
                    <a:pt x="2623820" y="2965450"/>
                    <a:pt x="2503805" y="2954909"/>
                    <a:pt x="2429637" y="2813558"/>
                  </a:cubicBezTo>
                  <a:cubicBezTo>
                    <a:pt x="2397887" y="2901950"/>
                    <a:pt x="2341372" y="2940812"/>
                    <a:pt x="2270760" y="2954909"/>
                  </a:cubicBezTo>
                  <a:cubicBezTo>
                    <a:pt x="2200148" y="2969006"/>
                    <a:pt x="2122424" y="2986659"/>
                    <a:pt x="2055368" y="2969006"/>
                  </a:cubicBezTo>
                  <a:cubicBezTo>
                    <a:pt x="1998853" y="2954909"/>
                    <a:pt x="1945894" y="2898267"/>
                    <a:pt x="1910588" y="2845308"/>
                  </a:cubicBezTo>
                  <a:cubicBezTo>
                    <a:pt x="1794002" y="2654427"/>
                    <a:pt x="1716405" y="2445893"/>
                    <a:pt x="1663446" y="2219706"/>
                  </a:cubicBezTo>
                  <a:cubicBezTo>
                    <a:pt x="1606931" y="2350516"/>
                    <a:pt x="1553972" y="2481326"/>
                    <a:pt x="1501013" y="2605024"/>
                  </a:cubicBezTo>
                  <a:cubicBezTo>
                    <a:pt x="1585722" y="2647442"/>
                    <a:pt x="1667002" y="2686304"/>
                    <a:pt x="1748155" y="2728722"/>
                  </a:cubicBezTo>
                  <a:cubicBezTo>
                    <a:pt x="1779905" y="2746375"/>
                    <a:pt x="1815211" y="2771140"/>
                    <a:pt x="1832864" y="2799461"/>
                  </a:cubicBezTo>
                  <a:cubicBezTo>
                    <a:pt x="1854073" y="2834767"/>
                    <a:pt x="1875282" y="2880741"/>
                    <a:pt x="1871726" y="2916047"/>
                  </a:cubicBezTo>
                  <a:cubicBezTo>
                    <a:pt x="1864614" y="2972562"/>
                    <a:pt x="1808226" y="2997327"/>
                    <a:pt x="1758696" y="2990215"/>
                  </a:cubicBezTo>
                  <a:cubicBezTo>
                    <a:pt x="1631569" y="2976118"/>
                    <a:pt x="1507998" y="2954909"/>
                    <a:pt x="1384427" y="2926588"/>
                  </a:cubicBezTo>
                  <a:cubicBezTo>
                    <a:pt x="1320927" y="2912491"/>
                    <a:pt x="1253744" y="2891282"/>
                    <a:pt x="1193800" y="2859405"/>
                  </a:cubicBezTo>
                  <a:cubicBezTo>
                    <a:pt x="1084326" y="2806446"/>
                    <a:pt x="1049020" y="2725039"/>
                    <a:pt x="1087882" y="2608453"/>
                  </a:cubicBezTo>
                  <a:cubicBezTo>
                    <a:pt x="1137285" y="2459990"/>
                    <a:pt x="1200912" y="2311527"/>
                    <a:pt x="1257427" y="2159508"/>
                  </a:cubicBezTo>
                  <a:cubicBezTo>
                    <a:pt x="1193927" y="2113534"/>
                    <a:pt x="1123188" y="2067560"/>
                    <a:pt x="1045591" y="2011045"/>
                  </a:cubicBezTo>
                  <a:cubicBezTo>
                    <a:pt x="1017397" y="2244344"/>
                    <a:pt x="830199" y="2325624"/>
                    <a:pt x="667766" y="2428113"/>
                  </a:cubicBezTo>
                  <a:cubicBezTo>
                    <a:pt x="625348" y="2456434"/>
                    <a:pt x="583057" y="2477643"/>
                    <a:pt x="533527" y="2502281"/>
                  </a:cubicBezTo>
                  <a:cubicBezTo>
                    <a:pt x="561721" y="2541143"/>
                    <a:pt x="590042" y="2580005"/>
                    <a:pt x="611251" y="2618867"/>
                  </a:cubicBezTo>
                  <a:cubicBezTo>
                    <a:pt x="657098" y="2703703"/>
                    <a:pt x="657098" y="2767330"/>
                    <a:pt x="611251" y="2816860"/>
                  </a:cubicBezTo>
                  <a:cubicBezTo>
                    <a:pt x="565404" y="2862834"/>
                    <a:pt x="480568" y="2876931"/>
                    <a:pt x="409956" y="2830957"/>
                  </a:cubicBezTo>
                  <a:cubicBezTo>
                    <a:pt x="318135" y="2767330"/>
                    <a:pt x="233426" y="2700147"/>
                    <a:pt x="155702" y="2622423"/>
                  </a:cubicBezTo>
                  <a:cubicBezTo>
                    <a:pt x="0" y="2467229"/>
                    <a:pt x="3556" y="2417699"/>
                    <a:pt x="172974" y="2279904"/>
                  </a:cubicBezTo>
                  <a:cubicBezTo>
                    <a:pt x="292989" y="2177415"/>
                    <a:pt x="420116" y="2081911"/>
                    <a:pt x="543814" y="1986534"/>
                  </a:cubicBezTo>
                  <a:cubicBezTo>
                    <a:pt x="526161" y="1873377"/>
                    <a:pt x="508508" y="1763903"/>
                    <a:pt x="494411" y="1654302"/>
                  </a:cubicBezTo>
                  <a:cubicBezTo>
                    <a:pt x="469646" y="1442212"/>
                    <a:pt x="501523" y="1247775"/>
                    <a:pt x="628650" y="1064006"/>
                  </a:cubicBezTo>
                  <a:cubicBezTo>
                    <a:pt x="674497" y="996823"/>
                    <a:pt x="678053" y="894334"/>
                    <a:pt x="685165" y="809498"/>
                  </a:cubicBezTo>
                  <a:cubicBezTo>
                    <a:pt x="685165" y="777748"/>
                    <a:pt x="649859" y="735330"/>
                    <a:pt x="621665" y="707009"/>
                  </a:cubicBezTo>
                  <a:cubicBezTo>
                    <a:pt x="593471" y="678688"/>
                    <a:pt x="554609" y="664591"/>
                    <a:pt x="522732" y="639826"/>
                  </a:cubicBezTo>
                  <a:cubicBezTo>
                    <a:pt x="395478" y="554990"/>
                    <a:pt x="360172" y="455930"/>
                    <a:pt x="406146" y="307467"/>
                  </a:cubicBezTo>
                  <a:cubicBezTo>
                    <a:pt x="413258" y="282702"/>
                    <a:pt x="423799" y="261493"/>
                    <a:pt x="427355" y="240284"/>
                  </a:cubicBezTo>
                  <a:cubicBezTo>
                    <a:pt x="437896" y="183769"/>
                    <a:pt x="420243" y="151892"/>
                    <a:pt x="360299" y="148336"/>
                  </a:cubicBezTo>
                  <a:cubicBezTo>
                    <a:pt x="328549" y="148336"/>
                    <a:pt x="296799" y="148336"/>
                    <a:pt x="261366" y="148336"/>
                  </a:cubicBezTo>
                  <a:cubicBezTo>
                    <a:pt x="211963" y="148336"/>
                    <a:pt x="176657" y="127127"/>
                    <a:pt x="173101" y="70612"/>
                  </a:cubicBezTo>
                  <a:cubicBezTo>
                    <a:pt x="165989" y="14097"/>
                    <a:pt x="208407" y="0"/>
                    <a:pt x="247142" y="0"/>
                  </a:cubicBezTo>
                  <a:cubicBezTo>
                    <a:pt x="310642" y="0"/>
                    <a:pt x="370713" y="0"/>
                    <a:pt x="430784" y="14097"/>
                  </a:cubicBezTo>
                  <a:cubicBezTo>
                    <a:pt x="540258" y="42418"/>
                    <a:pt x="596773" y="148463"/>
                    <a:pt x="568579" y="261620"/>
                  </a:cubicBezTo>
                  <a:cubicBezTo>
                    <a:pt x="512064" y="470154"/>
                    <a:pt x="519176" y="480822"/>
                    <a:pt x="706247" y="590296"/>
                  </a:cubicBezTo>
                  <a:cubicBezTo>
                    <a:pt x="798068" y="643255"/>
                    <a:pt x="836930" y="721106"/>
                    <a:pt x="836930" y="823595"/>
                  </a:cubicBezTo>
                  <a:cubicBezTo>
                    <a:pt x="836930" y="851916"/>
                    <a:pt x="836930" y="880110"/>
                    <a:pt x="836930" y="908431"/>
                  </a:cubicBezTo>
                  <a:close/>
                  <a:moveTo>
                    <a:pt x="2983992" y="1608328"/>
                  </a:moveTo>
                  <a:cubicBezTo>
                    <a:pt x="2952242" y="1590675"/>
                    <a:pt x="2931033" y="1576578"/>
                    <a:pt x="2909824" y="1562354"/>
                  </a:cubicBezTo>
                  <a:cubicBezTo>
                    <a:pt x="2814447" y="1495171"/>
                    <a:pt x="2754503" y="1417447"/>
                    <a:pt x="2789809" y="1286637"/>
                  </a:cubicBezTo>
                  <a:cubicBezTo>
                    <a:pt x="2796921" y="1254887"/>
                    <a:pt x="2768600" y="1201801"/>
                    <a:pt x="2740406" y="1177036"/>
                  </a:cubicBezTo>
                  <a:cubicBezTo>
                    <a:pt x="2662682" y="1106297"/>
                    <a:pt x="2560320" y="1113409"/>
                    <a:pt x="2489708" y="1198245"/>
                  </a:cubicBezTo>
                  <a:cubicBezTo>
                    <a:pt x="2390775" y="1314831"/>
                    <a:pt x="2277872" y="1325499"/>
                    <a:pt x="2143633" y="1272413"/>
                  </a:cubicBezTo>
                  <a:cubicBezTo>
                    <a:pt x="2009394" y="1215898"/>
                    <a:pt x="1875282" y="1166368"/>
                    <a:pt x="1737487" y="1120394"/>
                  </a:cubicBezTo>
                  <a:cubicBezTo>
                    <a:pt x="1507998" y="1046226"/>
                    <a:pt x="1274826" y="975487"/>
                    <a:pt x="1027684" y="1014349"/>
                  </a:cubicBezTo>
                  <a:cubicBezTo>
                    <a:pt x="854710" y="1042670"/>
                    <a:pt x="727583" y="1127506"/>
                    <a:pt x="674497" y="1304163"/>
                  </a:cubicBezTo>
                  <a:cubicBezTo>
                    <a:pt x="603885" y="1523365"/>
                    <a:pt x="639191" y="1742440"/>
                    <a:pt x="699262" y="1954530"/>
                  </a:cubicBezTo>
                  <a:cubicBezTo>
                    <a:pt x="716915" y="2021713"/>
                    <a:pt x="702818" y="2060575"/>
                    <a:pt x="649859" y="2099437"/>
                  </a:cubicBezTo>
                  <a:cubicBezTo>
                    <a:pt x="565150" y="2155952"/>
                    <a:pt x="483870" y="2216023"/>
                    <a:pt x="406146" y="2279650"/>
                  </a:cubicBezTo>
                  <a:cubicBezTo>
                    <a:pt x="335534" y="2332609"/>
                    <a:pt x="268478" y="2396236"/>
                    <a:pt x="190754" y="2463419"/>
                  </a:cubicBezTo>
                  <a:cubicBezTo>
                    <a:pt x="286131" y="2544699"/>
                    <a:pt x="370840" y="2618994"/>
                    <a:pt x="452120" y="2689606"/>
                  </a:cubicBezTo>
                  <a:cubicBezTo>
                    <a:pt x="459232" y="2682494"/>
                    <a:pt x="466217" y="2675509"/>
                    <a:pt x="473329" y="2668397"/>
                  </a:cubicBezTo>
                  <a:cubicBezTo>
                    <a:pt x="438023" y="2629535"/>
                    <a:pt x="409829" y="2590673"/>
                    <a:pt x="374396" y="2551811"/>
                  </a:cubicBezTo>
                  <a:cubicBezTo>
                    <a:pt x="310896" y="2484628"/>
                    <a:pt x="317881" y="2445766"/>
                    <a:pt x="399161" y="2399792"/>
                  </a:cubicBezTo>
                  <a:cubicBezTo>
                    <a:pt x="519176" y="2336165"/>
                    <a:pt x="639318" y="2265426"/>
                    <a:pt x="759333" y="2194814"/>
                  </a:cubicBezTo>
                  <a:cubicBezTo>
                    <a:pt x="847598" y="2141855"/>
                    <a:pt x="897001" y="2064004"/>
                    <a:pt x="900557" y="1957959"/>
                  </a:cubicBezTo>
                  <a:cubicBezTo>
                    <a:pt x="904113" y="1887220"/>
                    <a:pt x="904113" y="1816608"/>
                    <a:pt x="907669" y="1745869"/>
                  </a:cubicBezTo>
                  <a:cubicBezTo>
                    <a:pt x="911225" y="1692910"/>
                    <a:pt x="886460" y="1625727"/>
                    <a:pt x="971169" y="1615059"/>
                  </a:cubicBezTo>
                  <a:cubicBezTo>
                    <a:pt x="1027684" y="1607947"/>
                    <a:pt x="1045337" y="1639824"/>
                    <a:pt x="1048893" y="1742313"/>
                  </a:cubicBezTo>
                  <a:cubicBezTo>
                    <a:pt x="1052449" y="1788287"/>
                    <a:pt x="1041781" y="1841246"/>
                    <a:pt x="1094740" y="1873123"/>
                  </a:cubicBezTo>
                  <a:cubicBezTo>
                    <a:pt x="1165352" y="1915541"/>
                    <a:pt x="1232408" y="1968500"/>
                    <a:pt x="1299591" y="2010918"/>
                  </a:cubicBezTo>
                  <a:cubicBezTo>
                    <a:pt x="1462024" y="2109851"/>
                    <a:pt x="1458468" y="2106295"/>
                    <a:pt x="1380871" y="2275967"/>
                  </a:cubicBezTo>
                  <a:cubicBezTo>
                    <a:pt x="1317371" y="2413762"/>
                    <a:pt x="1264285" y="2555240"/>
                    <a:pt x="1200785" y="2710688"/>
                  </a:cubicBezTo>
                  <a:cubicBezTo>
                    <a:pt x="1338453" y="2753106"/>
                    <a:pt x="1462151" y="2791968"/>
                    <a:pt x="1585722" y="2830830"/>
                  </a:cubicBezTo>
                  <a:cubicBezTo>
                    <a:pt x="1589278" y="2823718"/>
                    <a:pt x="1592834" y="2816733"/>
                    <a:pt x="1592834" y="2809621"/>
                  </a:cubicBezTo>
                  <a:cubicBezTo>
                    <a:pt x="1546987" y="2791968"/>
                    <a:pt x="1501013" y="2770759"/>
                    <a:pt x="1455166" y="2749550"/>
                  </a:cubicBezTo>
                  <a:cubicBezTo>
                    <a:pt x="1366901" y="2714244"/>
                    <a:pt x="1335151" y="2647061"/>
                    <a:pt x="1366901" y="2558669"/>
                  </a:cubicBezTo>
                  <a:cubicBezTo>
                    <a:pt x="1377442" y="2523363"/>
                    <a:pt x="1395095" y="2491486"/>
                    <a:pt x="1405763" y="2459736"/>
                  </a:cubicBezTo>
                  <a:cubicBezTo>
                    <a:pt x="1451610" y="2346579"/>
                    <a:pt x="1494028" y="2233549"/>
                    <a:pt x="1532890" y="2116836"/>
                  </a:cubicBezTo>
                  <a:cubicBezTo>
                    <a:pt x="1543431" y="2092071"/>
                    <a:pt x="1532890" y="2053209"/>
                    <a:pt x="1518793" y="2028444"/>
                  </a:cubicBezTo>
                  <a:cubicBezTo>
                    <a:pt x="1441069" y="1901190"/>
                    <a:pt x="1363472" y="1777492"/>
                    <a:pt x="1225677" y="1703197"/>
                  </a:cubicBezTo>
                  <a:cubicBezTo>
                    <a:pt x="1190371" y="1681988"/>
                    <a:pt x="1151509" y="1650238"/>
                    <a:pt x="1190371" y="1600708"/>
                  </a:cubicBezTo>
                  <a:cubicBezTo>
                    <a:pt x="1222121" y="1554734"/>
                    <a:pt x="1268095" y="1551178"/>
                    <a:pt x="1310386" y="1586611"/>
                  </a:cubicBezTo>
                  <a:cubicBezTo>
                    <a:pt x="1433957" y="1681988"/>
                    <a:pt x="1578737" y="1735074"/>
                    <a:pt x="1730629" y="1763395"/>
                  </a:cubicBezTo>
                  <a:cubicBezTo>
                    <a:pt x="1907159" y="1795145"/>
                    <a:pt x="1896618" y="1816354"/>
                    <a:pt x="1857756" y="1961388"/>
                  </a:cubicBezTo>
                  <a:cubicBezTo>
                    <a:pt x="1836547" y="2039112"/>
                    <a:pt x="1801241" y="2127504"/>
                    <a:pt x="1815338" y="2201799"/>
                  </a:cubicBezTo>
                  <a:cubicBezTo>
                    <a:pt x="1857756" y="2399792"/>
                    <a:pt x="1924812" y="2590673"/>
                    <a:pt x="2030730" y="2763774"/>
                  </a:cubicBezTo>
                  <a:cubicBezTo>
                    <a:pt x="2087245" y="2855722"/>
                    <a:pt x="2175510" y="2862707"/>
                    <a:pt x="2263775" y="2784983"/>
                  </a:cubicBezTo>
                  <a:cubicBezTo>
                    <a:pt x="2239010" y="2777871"/>
                    <a:pt x="2214372" y="2767330"/>
                    <a:pt x="2193163" y="2767330"/>
                  </a:cubicBezTo>
                  <a:cubicBezTo>
                    <a:pt x="2115439" y="2767330"/>
                    <a:pt x="2066036" y="2724912"/>
                    <a:pt x="2041271" y="2654173"/>
                  </a:cubicBezTo>
                  <a:cubicBezTo>
                    <a:pt x="1998853" y="2541016"/>
                    <a:pt x="1953006" y="2427986"/>
                    <a:pt x="1914144" y="2311273"/>
                  </a:cubicBezTo>
                  <a:cubicBezTo>
                    <a:pt x="1907032" y="2286508"/>
                    <a:pt x="1900047" y="2247646"/>
                    <a:pt x="1910588" y="2226437"/>
                  </a:cubicBezTo>
                  <a:cubicBezTo>
                    <a:pt x="1938782" y="2159254"/>
                    <a:pt x="1977644" y="2099183"/>
                    <a:pt x="2020062" y="2039112"/>
                  </a:cubicBezTo>
                  <a:cubicBezTo>
                    <a:pt x="2030603" y="2025015"/>
                    <a:pt x="2055368" y="2014347"/>
                    <a:pt x="2073021" y="2010791"/>
                  </a:cubicBezTo>
                  <a:cubicBezTo>
                    <a:pt x="2129536" y="2007235"/>
                    <a:pt x="2186051" y="2007235"/>
                    <a:pt x="2242566" y="2003679"/>
                  </a:cubicBezTo>
                  <a:cubicBezTo>
                    <a:pt x="2302637" y="2000123"/>
                    <a:pt x="2334387" y="2024888"/>
                    <a:pt x="2334387" y="2088515"/>
                  </a:cubicBezTo>
                  <a:cubicBezTo>
                    <a:pt x="2337943" y="2145030"/>
                    <a:pt x="2327275" y="2208657"/>
                    <a:pt x="2348484" y="2258187"/>
                  </a:cubicBezTo>
                  <a:cubicBezTo>
                    <a:pt x="2411984" y="2420747"/>
                    <a:pt x="2482723" y="2583434"/>
                    <a:pt x="2560320" y="2738882"/>
                  </a:cubicBezTo>
                  <a:cubicBezTo>
                    <a:pt x="2602738" y="2827274"/>
                    <a:pt x="2740406" y="2834259"/>
                    <a:pt x="2818130" y="2756535"/>
                  </a:cubicBezTo>
                  <a:cubicBezTo>
                    <a:pt x="2779268" y="2745994"/>
                    <a:pt x="2747518" y="2728214"/>
                    <a:pt x="2712212" y="2728214"/>
                  </a:cubicBezTo>
                  <a:cubicBezTo>
                    <a:pt x="2641600" y="2731770"/>
                    <a:pt x="2616835" y="2692908"/>
                    <a:pt x="2592197" y="2636266"/>
                  </a:cubicBezTo>
                  <a:cubicBezTo>
                    <a:pt x="2546350" y="2526665"/>
                    <a:pt x="2496820" y="2417064"/>
                    <a:pt x="2440305" y="2311019"/>
                  </a:cubicBezTo>
                  <a:cubicBezTo>
                    <a:pt x="2397887" y="2229739"/>
                    <a:pt x="2397887" y="2148459"/>
                    <a:pt x="2412111" y="2060067"/>
                  </a:cubicBezTo>
                  <a:cubicBezTo>
                    <a:pt x="2433320" y="1943481"/>
                    <a:pt x="2443861" y="1826768"/>
                    <a:pt x="2461514" y="1713611"/>
                  </a:cubicBezTo>
                  <a:cubicBezTo>
                    <a:pt x="2468626" y="1685290"/>
                    <a:pt x="2479167" y="1653540"/>
                    <a:pt x="2500376" y="1635887"/>
                  </a:cubicBezTo>
                  <a:cubicBezTo>
                    <a:pt x="2556891" y="1586357"/>
                    <a:pt x="2616962" y="1561719"/>
                    <a:pt x="2694559" y="1597025"/>
                  </a:cubicBezTo>
                  <a:cubicBezTo>
                    <a:pt x="2726309" y="1614678"/>
                    <a:pt x="2765171" y="1625346"/>
                    <a:pt x="2800477" y="1628775"/>
                  </a:cubicBezTo>
                  <a:cubicBezTo>
                    <a:pt x="2856992" y="1635887"/>
                    <a:pt x="2920492" y="1660525"/>
                    <a:pt x="2984119" y="1607566"/>
                  </a:cubicBezTo>
                  <a:close/>
                  <a:moveTo>
                    <a:pt x="2189607" y="2162556"/>
                  </a:moveTo>
                  <a:cubicBezTo>
                    <a:pt x="2090674" y="2159000"/>
                    <a:pt x="2041271" y="2229739"/>
                    <a:pt x="2073021" y="2314575"/>
                  </a:cubicBezTo>
                  <a:cubicBezTo>
                    <a:pt x="2094230" y="2371090"/>
                    <a:pt x="2115439" y="2427732"/>
                    <a:pt x="2136521" y="2484247"/>
                  </a:cubicBezTo>
                  <a:cubicBezTo>
                    <a:pt x="2161286" y="2569083"/>
                    <a:pt x="2189480" y="2650363"/>
                    <a:pt x="2302510" y="2639822"/>
                  </a:cubicBezTo>
                  <a:cubicBezTo>
                    <a:pt x="2313051" y="2639822"/>
                    <a:pt x="2323719" y="2646934"/>
                    <a:pt x="2334260" y="2650363"/>
                  </a:cubicBezTo>
                  <a:cubicBezTo>
                    <a:pt x="2298954" y="2480691"/>
                    <a:pt x="2171827" y="2342896"/>
                    <a:pt x="2189480" y="2162556"/>
                  </a:cubicBezTo>
                  <a:close/>
                  <a:moveTo>
                    <a:pt x="1684528" y="2017649"/>
                  </a:moveTo>
                  <a:cubicBezTo>
                    <a:pt x="1695069" y="1978787"/>
                    <a:pt x="1702181" y="1946910"/>
                    <a:pt x="1712722" y="1911604"/>
                  </a:cubicBezTo>
                  <a:cubicBezTo>
                    <a:pt x="1677416" y="1901063"/>
                    <a:pt x="1645666" y="1893951"/>
                    <a:pt x="1606804" y="1883283"/>
                  </a:cubicBezTo>
                  <a:cubicBezTo>
                    <a:pt x="1634998" y="1932813"/>
                    <a:pt x="1656207" y="1971675"/>
                    <a:pt x="1684528" y="201764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572625"/>
            <a:ext cx="18288000" cy="714373"/>
            <a:chOff x="0" y="0"/>
            <a:chExt cx="24384000" cy="9524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952500"/>
            </a:xfrm>
            <a:custGeom>
              <a:avLst/>
              <a:gdLst/>
              <a:ahLst/>
              <a:cxnLst/>
              <a:rect l="l" t="t" r="r" b="b"/>
              <a:pathLst>
                <a:path w="24384000" h="952500">
                  <a:moveTo>
                    <a:pt x="0" y="0"/>
                  </a:moveTo>
                  <a:lnTo>
                    <a:pt x="24384000" y="0"/>
                  </a:lnTo>
                  <a:lnTo>
                    <a:pt x="24384000" y="952500"/>
                  </a:lnTo>
                  <a:lnTo>
                    <a:pt x="0" y="9525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937356" y="584618"/>
            <a:ext cx="14563590" cy="1318546"/>
          </a:xfrm>
          <a:custGeom>
            <a:avLst/>
            <a:gdLst/>
            <a:ahLst/>
            <a:cxnLst/>
            <a:rect l="l" t="t" r="r" b="b"/>
            <a:pathLst>
              <a:path w="10848848" h="1758061">
                <a:moveTo>
                  <a:pt x="0" y="0"/>
                </a:moveTo>
                <a:lnTo>
                  <a:pt x="10848848" y="0"/>
                </a:lnTo>
                <a:lnTo>
                  <a:pt x="10848848" y="1758061"/>
                </a:lnTo>
                <a:lnTo>
                  <a:pt x="0" y="1758061"/>
                </a:lnTo>
                <a:close/>
              </a:path>
            </a:pathLst>
          </a:custGeom>
          <a:solidFill>
            <a:srgbClr val="99CB38"/>
          </a:solidFill>
        </p:spPr>
      </p:sp>
      <p:sp>
        <p:nvSpPr>
          <p:cNvPr id="17" name="AutoShape 17"/>
          <p:cNvSpPr/>
          <p:nvPr/>
        </p:nvSpPr>
        <p:spPr>
          <a:xfrm rot="22216">
            <a:off x="1936700" y="9195537"/>
            <a:ext cx="13265053" cy="0"/>
          </a:xfrm>
          <a:prstGeom prst="line">
            <a:avLst/>
          </a:prstGeom>
          <a:ln w="47625" cap="rnd">
            <a:solidFill>
              <a:srgbClr val="1B5337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Diamond 5">
            <a:extLst>
              <a:ext uri="{FF2B5EF4-FFF2-40B4-BE49-F238E27FC236}">
                <a16:creationId xmlns:a16="http://schemas.microsoft.com/office/drawing/2014/main" id="{216F2AD4-A394-FC7A-2535-1D5A2972E522}"/>
              </a:ext>
            </a:extLst>
          </p:cNvPr>
          <p:cNvSpPr/>
          <p:nvPr/>
        </p:nvSpPr>
        <p:spPr>
          <a:xfrm>
            <a:off x="6555533" y="2238233"/>
            <a:ext cx="784718" cy="787042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5" name="Isosceles Triangle 51">
            <a:extLst>
              <a:ext uri="{FF2B5EF4-FFF2-40B4-BE49-F238E27FC236}">
                <a16:creationId xmlns:a16="http://schemas.microsoft.com/office/drawing/2014/main" id="{DE54CAE0-471E-7EFA-696F-B863B1B4777B}"/>
              </a:ext>
            </a:extLst>
          </p:cNvPr>
          <p:cNvSpPr/>
          <p:nvPr/>
        </p:nvSpPr>
        <p:spPr>
          <a:xfrm>
            <a:off x="5297411" y="2344029"/>
            <a:ext cx="784718" cy="57543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6" name="Isosceles Triangle 57">
            <a:extLst>
              <a:ext uri="{FF2B5EF4-FFF2-40B4-BE49-F238E27FC236}">
                <a16:creationId xmlns:a16="http://schemas.microsoft.com/office/drawing/2014/main" id="{D675303C-78B5-970C-BDBA-ECAA888C9C95}"/>
              </a:ext>
            </a:extLst>
          </p:cNvPr>
          <p:cNvSpPr/>
          <p:nvPr/>
        </p:nvSpPr>
        <p:spPr>
          <a:xfrm>
            <a:off x="6558658" y="6780312"/>
            <a:ext cx="469708" cy="106185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7" name="Rectangle 7">
            <a:extLst>
              <a:ext uri="{FF2B5EF4-FFF2-40B4-BE49-F238E27FC236}">
                <a16:creationId xmlns:a16="http://schemas.microsoft.com/office/drawing/2014/main" id="{CBE5BE10-88A3-9FF4-6286-77B31C8579EE}"/>
              </a:ext>
            </a:extLst>
          </p:cNvPr>
          <p:cNvSpPr/>
          <p:nvPr/>
        </p:nvSpPr>
        <p:spPr>
          <a:xfrm rot="18900010">
            <a:off x="11766030" y="5481848"/>
            <a:ext cx="338492" cy="754104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8" name="Parallelogram 15">
            <a:extLst>
              <a:ext uri="{FF2B5EF4-FFF2-40B4-BE49-F238E27FC236}">
                <a16:creationId xmlns:a16="http://schemas.microsoft.com/office/drawing/2014/main" id="{4B0C5337-11F2-373B-2630-B80EF529BD7A}"/>
              </a:ext>
            </a:extLst>
          </p:cNvPr>
          <p:cNvSpPr/>
          <p:nvPr/>
        </p:nvSpPr>
        <p:spPr>
          <a:xfrm flipH="1">
            <a:off x="5287972" y="6962864"/>
            <a:ext cx="696736" cy="696736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9" name="Freeform 19">
            <a:extLst>
              <a:ext uri="{FF2B5EF4-FFF2-40B4-BE49-F238E27FC236}">
                <a16:creationId xmlns:a16="http://schemas.microsoft.com/office/drawing/2014/main" id="{5709A228-6A7A-0704-ACCB-550216BC9209}"/>
              </a:ext>
            </a:extLst>
          </p:cNvPr>
          <p:cNvSpPr/>
          <p:nvPr/>
        </p:nvSpPr>
        <p:spPr>
          <a:xfrm>
            <a:off x="9005538" y="5463761"/>
            <a:ext cx="691176" cy="680074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0" name="Rectangle 30">
            <a:extLst>
              <a:ext uri="{FF2B5EF4-FFF2-40B4-BE49-F238E27FC236}">
                <a16:creationId xmlns:a16="http://schemas.microsoft.com/office/drawing/2014/main" id="{640BB174-DA88-0592-EC44-39F61BFF9729}"/>
              </a:ext>
            </a:extLst>
          </p:cNvPr>
          <p:cNvSpPr/>
          <p:nvPr/>
        </p:nvSpPr>
        <p:spPr>
          <a:xfrm>
            <a:off x="13982984" y="5400869"/>
            <a:ext cx="696736" cy="694706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1" name="Rectangle 7">
            <a:extLst>
              <a:ext uri="{FF2B5EF4-FFF2-40B4-BE49-F238E27FC236}">
                <a16:creationId xmlns:a16="http://schemas.microsoft.com/office/drawing/2014/main" id="{2FDF1938-666A-50AC-BF03-5FD4B19F503B}"/>
              </a:ext>
            </a:extLst>
          </p:cNvPr>
          <p:cNvSpPr/>
          <p:nvPr/>
        </p:nvSpPr>
        <p:spPr>
          <a:xfrm>
            <a:off x="7813675" y="2278083"/>
            <a:ext cx="707342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2" name="Rectangle 15">
            <a:extLst>
              <a:ext uri="{FF2B5EF4-FFF2-40B4-BE49-F238E27FC236}">
                <a16:creationId xmlns:a16="http://schemas.microsoft.com/office/drawing/2014/main" id="{4679E9CD-DFF7-FF39-E72A-9ED3A6369424}"/>
              </a:ext>
            </a:extLst>
          </p:cNvPr>
          <p:cNvSpPr/>
          <p:nvPr/>
        </p:nvSpPr>
        <p:spPr>
          <a:xfrm rot="5400013">
            <a:off x="8993963" y="2278085"/>
            <a:ext cx="708294" cy="707342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3" name="Pie 24">
            <a:extLst>
              <a:ext uri="{FF2B5EF4-FFF2-40B4-BE49-F238E27FC236}">
                <a16:creationId xmlns:a16="http://schemas.microsoft.com/office/drawing/2014/main" id="{52573FA2-4AA4-B340-5980-CB80C31E7946}"/>
              </a:ext>
            </a:extLst>
          </p:cNvPr>
          <p:cNvSpPr/>
          <p:nvPr/>
        </p:nvSpPr>
        <p:spPr>
          <a:xfrm>
            <a:off x="7602339" y="6928480"/>
            <a:ext cx="769778" cy="765516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4" name="Block Arc 14">
            <a:extLst>
              <a:ext uri="{FF2B5EF4-FFF2-40B4-BE49-F238E27FC236}">
                <a16:creationId xmlns:a16="http://schemas.microsoft.com/office/drawing/2014/main" id="{F2D8DA99-3B11-FB84-FEF3-1B45CCCEA4AF}"/>
              </a:ext>
            </a:extLst>
          </p:cNvPr>
          <p:cNvSpPr/>
          <p:nvPr/>
        </p:nvSpPr>
        <p:spPr>
          <a:xfrm rot="16200004">
            <a:off x="10175458" y="2205916"/>
            <a:ext cx="851104" cy="851652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5" name="Block Arc 41">
            <a:extLst>
              <a:ext uri="{FF2B5EF4-FFF2-40B4-BE49-F238E27FC236}">
                <a16:creationId xmlns:a16="http://schemas.microsoft.com/office/drawing/2014/main" id="{C410D21C-7EF0-2E57-91F8-5027F7BC4D14}"/>
              </a:ext>
            </a:extLst>
          </p:cNvPr>
          <p:cNvSpPr/>
          <p:nvPr/>
        </p:nvSpPr>
        <p:spPr>
          <a:xfrm>
            <a:off x="11500261" y="2136461"/>
            <a:ext cx="709958" cy="990586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6" name="Right Triangle 17">
            <a:extLst>
              <a:ext uri="{FF2B5EF4-FFF2-40B4-BE49-F238E27FC236}">
                <a16:creationId xmlns:a16="http://schemas.microsoft.com/office/drawing/2014/main" id="{DA1ADAE7-0154-23ED-EEA5-D2611E21FEAB}"/>
              </a:ext>
            </a:extLst>
          </p:cNvPr>
          <p:cNvSpPr/>
          <p:nvPr/>
        </p:nvSpPr>
        <p:spPr>
          <a:xfrm>
            <a:off x="8946049" y="6901437"/>
            <a:ext cx="578686" cy="819594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7" name="Oval 66">
            <a:extLst>
              <a:ext uri="{FF2B5EF4-FFF2-40B4-BE49-F238E27FC236}">
                <a16:creationId xmlns:a16="http://schemas.microsoft.com/office/drawing/2014/main" id="{D80C04E6-7252-9BA3-FC52-51A2E757CDBF}"/>
              </a:ext>
            </a:extLst>
          </p:cNvPr>
          <p:cNvSpPr/>
          <p:nvPr/>
        </p:nvSpPr>
        <p:spPr>
          <a:xfrm rot="20700014">
            <a:off x="6593719" y="5451328"/>
            <a:ext cx="823014" cy="704984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8" name="Rectangle 9">
            <a:extLst>
              <a:ext uri="{FF2B5EF4-FFF2-40B4-BE49-F238E27FC236}">
                <a16:creationId xmlns:a16="http://schemas.microsoft.com/office/drawing/2014/main" id="{37A6123E-66FA-FD38-CB76-FAF61031682D}"/>
              </a:ext>
            </a:extLst>
          </p:cNvPr>
          <p:cNvSpPr/>
          <p:nvPr/>
        </p:nvSpPr>
        <p:spPr>
          <a:xfrm>
            <a:off x="3989195" y="5317878"/>
            <a:ext cx="791010" cy="740444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9" name="Frame 17">
            <a:extLst>
              <a:ext uri="{FF2B5EF4-FFF2-40B4-BE49-F238E27FC236}">
                <a16:creationId xmlns:a16="http://schemas.microsoft.com/office/drawing/2014/main" id="{12BE11B9-FA55-DFCC-9BA5-3AF5290461DA}"/>
              </a:ext>
            </a:extLst>
          </p:cNvPr>
          <p:cNvSpPr/>
          <p:nvPr/>
        </p:nvSpPr>
        <p:spPr>
          <a:xfrm>
            <a:off x="3951794" y="6920142"/>
            <a:ext cx="762224" cy="762224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0" name="Teardrop 1">
            <a:extLst>
              <a:ext uri="{FF2B5EF4-FFF2-40B4-BE49-F238E27FC236}">
                <a16:creationId xmlns:a16="http://schemas.microsoft.com/office/drawing/2014/main" id="{744D8F2E-49A7-CEF9-33A3-9BF618D3076F}"/>
              </a:ext>
            </a:extLst>
          </p:cNvPr>
          <p:cNvSpPr/>
          <p:nvPr/>
        </p:nvSpPr>
        <p:spPr>
          <a:xfrm rot="18805987">
            <a:off x="12577482" y="2309036"/>
            <a:ext cx="827768" cy="819136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1" name="Rectangle 130">
            <a:extLst>
              <a:ext uri="{FF2B5EF4-FFF2-40B4-BE49-F238E27FC236}">
                <a16:creationId xmlns:a16="http://schemas.microsoft.com/office/drawing/2014/main" id="{0B8A35C4-0D36-E0A6-81E7-CE6DA7A5D45E}"/>
              </a:ext>
            </a:extLst>
          </p:cNvPr>
          <p:cNvSpPr/>
          <p:nvPr/>
        </p:nvSpPr>
        <p:spPr>
          <a:xfrm>
            <a:off x="13786661" y="2309137"/>
            <a:ext cx="816870" cy="820582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2" name="Right Triangle 17">
            <a:extLst>
              <a:ext uri="{FF2B5EF4-FFF2-40B4-BE49-F238E27FC236}">
                <a16:creationId xmlns:a16="http://schemas.microsoft.com/office/drawing/2014/main" id="{3E685005-FD11-9919-AECA-437A60810A0B}"/>
              </a:ext>
            </a:extLst>
          </p:cNvPr>
          <p:cNvSpPr/>
          <p:nvPr/>
        </p:nvSpPr>
        <p:spPr>
          <a:xfrm>
            <a:off x="11432651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3" name="Right Triangle 17">
            <a:extLst>
              <a:ext uri="{FF2B5EF4-FFF2-40B4-BE49-F238E27FC236}">
                <a16:creationId xmlns:a16="http://schemas.microsoft.com/office/drawing/2014/main" id="{0C951F63-E16C-C897-E93C-4E30490F9F5F}"/>
              </a:ext>
            </a:extLst>
          </p:cNvPr>
          <p:cNvSpPr/>
          <p:nvPr/>
        </p:nvSpPr>
        <p:spPr>
          <a:xfrm>
            <a:off x="1012008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4" name="Right Triangle 17">
            <a:extLst>
              <a:ext uri="{FF2B5EF4-FFF2-40B4-BE49-F238E27FC236}">
                <a16:creationId xmlns:a16="http://schemas.microsoft.com/office/drawing/2014/main" id="{763411EF-29B7-5A63-314D-203F0E5EB608}"/>
              </a:ext>
            </a:extLst>
          </p:cNvPr>
          <p:cNvSpPr/>
          <p:nvPr/>
        </p:nvSpPr>
        <p:spPr>
          <a:xfrm>
            <a:off x="12745199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5" name="Oval 44">
            <a:extLst>
              <a:ext uri="{FF2B5EF4-FFF2-40B4-BE49-F238E27FC236}">
                <a16:creationId xmlns:a16="http://schemas.microsoft.com/office/drawing/2014/main" id="{F3D78A81-E926-3694-326C-AC10804BD8C2}"/>
              </a:ext>
            </a:extLst>
          </p:cNvPr>
          <p:cNvSpPr/>
          <p:nvPr/>
        </p:nvSpPr>
        <p:spPr>
          <a:xfrm>
            <a:off x="14057765" y="6867037"/>
            <a:ext cx="717218" cy="853994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6" name="Google Shape;6000;p67">
            <a:extLst>
              <a:ext uri="{FF2B5EF4-FFF2-40B4-BE49-F238E27FC236}">
                <a16:creationId xmlns:a16="http://schemas.microsoft.com/office/drawing/2014/main" id="{2BD3AC8E-F5AD-E8A0-F496-05E02DBF9B70}"/>
              </a:ext>
            </a:extLst>
          </p:cNvPr>
          <p:cNvSpPr/>
          <p:nvPr/>
        </p:nvSpPr>
        <p:spPr>
          <a:xfrm>
            <a:off x="3914217" y="2218169"/>
            <a:ext cx="906370" cy="924714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7" name="Google Shape;6029;p67">
            <a:extLst>
              <a:ext uri="{FF2B5EF4-FFF2-40B4-BE49-F238E27FC236}">
                <a16:creationId xmlns:a16="http://schemas.microsoft.com/office/drawing/2014/main" id="{899D9AE2-84DB-C598-7C81-33F439CCFE67}"/>
              </a:ext>
            </a:extLst>
          </p:cNvPr>
          <p:cNvGrpSpPr/>
          <p:nvPr/>
        </p:nvGrpSpPr>
        <p:grpSpPr>
          <a:xfrm>
            <a:off x="11439140" y="8129859"/>
            <a:ext cx="606228" cy="840350"/>
            <a:chOff x="7025856" y="4064928"/>
            <a:chExt cx="303114" cy="420175"/>
          </a:xfrm>
          <a:solidFill>
            <a:srgbClr val="92D050"/>
          </a:solidFill>
        </p:grpSpPr>
        <p:sp>
          <p:nvSpPr>
            <p:cNvPr id="58" name="Google Shape;6030;p67">
              <a:extLst>
                <a:ext uri="{FF2B5EF4-FFF2-40B4-BE49-F238E27FC236}">
                  <a16:creationId xmlns:a16="http://schemas.microsoft.com/office/drawing/2014/main" id="{48E830D7-4260-2D78-21AC-78F8DD4D88C5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31;p67">
              <a:extLst>
                <a:ext uri="{FF2B5EF4-FFF2-40B4-BE49-F238E27FC236}">
                  <a16:creationId xmlns:a16="http://schemas.microsoft.com/office/drawing/2014/main" id="{9CE22278-C199-CBA1-D9C1-D68036191EE8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32;p67">
              <a:extLst>
                <a:ext uri="{FF2B5EF4-FFF2-40B4-BE49-F238E27FC236}">
                  <a16:creationId xmlns:a16="http://schemas.microsoft.com/office/drawing/2014/main" id="{34DA7EBB-63A6-3DC1-60D0-1DF25DCA88C3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33;p67">
              <a:extLst>
                <a:ext uri="{FF2B5EF4-FFF2-40B4-BE49-F238E27FC236}">
                  <a16:creationId xmlns:a16="http://schemas.microsoft.com/office/drawing/2014/main" id="{FCEA2CDA-D97A-FA86-6643-872ACB501AA5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066;p67">
            <a:extLst>
              <a:ext uri="{FF2B5EF4-FFF2-40B4-BE49-F238E27FC236}">
                <a16:creationId xmlns:a16="http://schemas.microsoft.com/office/drawing/2014/main" id="{F0F7E096-1A82-D2D5-DE6E-2A31FA1EC718}"/>
              </a:ext>
            </a:extLst>
          </p:cNvPr>
          <p:cNvGrpSpPr/>
          <p:nvPr/>
        </p:nvGrpSpPr>
        <p:grpSpPr>
          <a:xfrm>
            <a:off x="3858124" y="3601349"/>
            <a:ext cx="966300" cy="961526"/>
            <a:chOff x="3235348" y="1800673"/>
            <a:chExt cx="483150" cy="480763"/>
          </a:xfrm>
          <a:solidFill>
            <a:srgbClr val="92D050"/>
          </a:solidFill>
        </p:grpSpPr>
        <p:sp>
          <p:nvSpPr>
            <p:cNvPr id="63" name="Google Shape;6067;p67">
              <a:extLst>
                <a:ext uri="{FF2B5EF4-FFF2-40B4-BE49-F238E27FC236}">
                  <a16:creationId xmlns:a16="http://schemas.microsoft.com/office/drawing/2014/main" id="{D8C88ABF-6617-799E-EA08-DC4850CE8FF2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068;p67">
              <a:extLst>
                <a:ext uri="{FF2B5EF4-FFF2-40B4-BE49-F238E27FC236}">
                  <a16:creationId xmlns:a16="http://schemas.microsoft.com/office/drawing/2014/main" id="{7A491BFA-D398-70E9-79E0-5253946B0878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6;p67">
            <a:extLst>
              <a:ext uri="{FF2B5EF4-FFF2-40B4-BE49-F238E27FC236}">
                <a16:creationId xmlns:a16="http://schemas.microsoft.com/office/drawing/2014/main" id="{E232F8DB-B048-8E6E-8878-147DED6251BA}"/>
              </a:ext>
            </a:extLst>
          </p:cNvPr>
          <p:cNvGrpSpPr/>
          <p:nvPr/>
        </p:nvGrpSpPr>
        <p:grpSpPr>
          <a:xfrm>
            <a:off x="3987257" y="8428391"/>
            <a:ext cx="743094" cy="663102"/>
            <a:chOff x="3299914" y="4214195"/>
            <a:chExt cx="371547" cy="331551"/>
          </a:xfrm>
          <a:solidFill>
            <a:srgbClr val="92D050"/>
          </a:solidFill>
        </p:grpSpPr>
        <p:sp>
          <p:nvSpPr>
            <p:cNvPr id="66" name="Google Shape;5977;p67">
              <a:extLst>
                <a:ext uri="{FF2B5EF4-FFF2-40B4-BE49-F238E27FC236}">
                  <a16:creationId xmlns:a16="http://schemas.microsoft.com/office/drawing/2014/main" id="{45427442-3E6C-8DD9-5B22-5E9E3439792F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8;p67">
              <a:extLst>
                <a:ext uri="{FF2B5EF4-FFF2-40B4-BE49-F238E27FC236}">
                  <a16:creationId xmlns:a16="http://schemas.microsoft.com/office/drawing/2014/main" id="{B31F0CC9-6A4A-CFF9-307D-DE8163CC71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9;p67">
              <a:extLst>
                <a:ext uri="{FF2B5EF4-FFF2-40B4-BE49-F238E27FC236}">
                  <a16:creationId xmlns:a16="http://schemas.microsoft.com/office/drawing/2014/main" id="{31512143-DA36-C457-11CB-70A22C94684B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9;p67">
            <a:extLst>
              <a:ext uri="{FF2B5EF4-FFF2-40B4-BE49-F238E27FC236}">
                <a16:creationId xmlns:a16="http://schemas.microsoft.com/office/drawing/2014/main" id="{7C20CDE4-F5A2-1D07-6FB0-B7C30A982CA7}"/>
              </a:ext>
            </a:extLst>
          </p:cNvPr>
          <p:cNvGrpSpPr/>
          <p:nvPr/>
        </p:nvGrpSpPr>
        <p:grpSpPr>
          <a:xfrm>
            <a:off x="10036486" y="8252954"/>
            <a:ext cx="744816" cy="728740"/>
            <a:chOff x="6324529" y="4126476"/>
            <a:chExt cx="372408" cy="364370"/>
          </a:xfrm>
          <a:solidFill>
            <a:srgbClr val="92D050"/>
          </a:solidFill>
        </p:grpSpPr>
        <p:sp>
          <p:nvSpPr>
            <p:cNvPr id="70" name="Google Shape;5990;p67">
              <a:extLst>
                <a:ext uri="{FF2B5EF4-FFF2-40B4-BE49-F238E27FC236}">
                  <a16:creationId xmlns:a16="http://schemas.microsoft.com/office/drawing/2014/main" id="{E47981BD-1FFE-7838-2D20-44DA7B616383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91;p67">
              <a:extLst>
                <a:ext uri="{FF2B5EF4-FFF2-40B4-BE49-F238E27FC236}">
                  <a16:creationId xmlns:a16="http://schemas.microsoft.com/office/drawing/2014/main" id="{885ACA94-0D4D-3DD3-C35F-D316B36E7168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92;p67">
              <a:extLst>
                <a:ext uri="{FF2B5EF4-FFF2-40B4-BE49-F238E27FC236}">
                  <a16:creationId xmlns:a16="http://schemas.microsoft.com/office/drawing/2014/main" id="{676F3D24-A7B2-3933-19A7-4F96906A27EA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3" name="Google Shape;6007;p67">
            <a:extLst>
              <a:ext uri="{FF2B5EF4-FFF2-40B4-BE49-F238E27FC236}">
                <a16:creationId xmlns:a16="http://schemas.microsoft.com/office/drawing/2014/main" id="{952CE49E-FF1E-FFC5-904B-AEFB36AACCD8}"/>
              </a:ext>
            </a:extLst>
          </p:cNvPr>
          <p:cNvGrpSpPr/>
          <p:nvPr/>
        </p:nvGrpSpPr>
        <p:grpSpPr>
          <a:xfrm>
            <a:off x="5315771" y="8314093"/>
            <a:ext cx="704526" cy="713542"/>
            <a:chOff x="3964170" y="4157045"/>
            <a:chExt cx="352263" cy="356771"/>
          </a:xfrm>
          <a:solidFill>
            <a:srgbClr val="92D050"/>
          </a:solidFill>
        </p:grpSpPr>
        <p:sp>
          <p:nvSpPr>
            <p:cNvPr id="74" name="Google Shape;6008;p67">
              <a:extLst>
                <a:ext uri="{FF2B5EF4-FFF2-40B4-BE49-F238E27FC236}">
                  <a16:creationId xmlns:a16="http://schemas.microsoft.com/office/drawing/2014/main" id="{0DD01DEC-BE89-7EB7-1B2B-6511912D8F3C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009;p67">
              <a:extLst>
                <a:ext uri="{FF2B5EF4-FFF2-40B4-BE49-F238E27FC236}">
                  <a16:creationId xmlns:a16="http://schemas.microsoft.com/office/drawing/2014/main" id="{32D167A4-6A34-C0F1-32C2-8DEC7523CFA4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6018;p67">
            <a:extLst>
              <a:ext uri="{FF2B5EF4-FFF2-40B4-BE49-F238E27FC236}">
                <a16:creationId xmlns:a16="http://schemas.microsoft.com/office/drawing/2014/main" id="{B46993EF-14E6-56F7-27CE-49B8F85C6417}"/>
              </a:ext>
            </a:extLst>
          </p:cNvPr>
          <p:cNvGrpSpPr/>
          <p:nvPr/>
        </p:nvGrpSpPr>
        <p:grpSpPr>
          <a:xfrm>
            <a:off x="12719282" y="8347029"/>
            <a:ext cx="730404" cy="665354"/>
            <a:chOff x="7665927" y="4173513"/>
            <a:chExt cx="365202" cy="332677"/>
          </a:xfrm>
          <a:solidFill>
            <a:srgbClr val="92D050"/>
          </a:solidFill>
        </p:grpSpPr>
        <p:sp>
          <p:nvSpPr>
            <p:cNvPr id="77" name="Google Shape;6019;p67">
              <a:extLst>
                <a:ext uri="{FF2B5EF4-FFF2-40B4-BE49-F238E27FC236}">
                  <a16:creationId xmlns:a16="http://schemas.microsoft.com/office/drawing/2014/main" id="{E550255D-9A57-2303-7AD9-1F2EE8052C09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20;p67">
              <a:extLst>
                <a:ext uri="{FF2B5EF4-FFF2-40B4-BE49-F238E27FC236}">
                  <a16:creationId xmlns:a16="http://schemas.microsoft.com/office/drawing/2014/main" id="{51F2BF1E-CDD9-87F9-5A1C-357CB9B69516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021;p67">
              <a:extLst>
                <a:ext uri="{FF2B5EF4-FFF2-40B4-BE49-F238E27FC236}">
                  <a16:creationId xmlns:a16="http://schemas.microsoft.com/office/drawing/2014/main" id="{702BACDA-638D-28D8-6FFD-B151662D387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022;p67">
              <a:extLst>
                <a:ext uri="{FF2B5EF4-FFF2-40B4-BE49-F238E27FC236}">
                  <a16:creationId xmlns:a16="http://schemas.microsoft.com/office/drawing/2014/main" id="{7720C8B8-34A9-7B6F-3B1A-7E95784B4F05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23;p67">
              <a:extLst>
                <a:ext uri="{FF2B5EF4-FFF2-40B4-BE49-F238E27FC236}">
                  <a16:creationId xmlns:a16="http://schemas.microsoft.com/office/drawing/2014/main" id="{F1E0324B-FB9E-1A55-600B-AA2C434D8629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24;p67">
              <a:extLst>
                <a:ext uri="{FF2B5EF4-FFF2-40B4-BE49-F238E27FC236}">
                  <a16:creationId xmlns:a16="http://schemas.microsoft.com/office/drawing/2014/main" id="{20D85A4C-A49C-D25C-4DB7-DB57C93416EA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25;p67">
              <a:extLst>
                <a:ext uri="{FF2B5EF4-FFF2-40B4-BE49-F238E27FC236}">
                  <a16:creationId xmlns:a16="http://schemas.microsoft.com/office/drawing/2014/main" id="{7BFD18DD-C07A-6CA6-66BF-4741F89C8B9D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4" name="Google Shape;6043;p67">
            <a:extLst>
              <a:ext uri="{FF2B5EF4-FFF2-40B4-BE49-F238E27FC236}">
                <a16:creationId xmlns:a16="http://schemas.microsoft.com/office/drawing/2014/main" id="{A8EF4910-D2AD-9E13-51E0-39C0C9A5FD69}"/>
              </a:ext>
            </a:extLst>
          </p:cNvPr>
          <p:cNvSpPr/>
          <p:nvPr/>
        </p:nvSpPr>
        <p:spPr>
          <a:xfrm>
            <a:off x="6503633" y="8315406"/>
            <a:ext cx="618334" cy="730404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5" name="Google Shape;6052;p67">
            <a:extLst>
              <a:ext uri="{FF2B5EF4-FFF2-40B4-BE49-F238E27FC236}">
                <a16:creationId xmlns:a16="http://schemas.microsoft.com/office/drawing/2014/main" id="{295C0C8C-ADD4-3E39-8FE0-76C02CE25815}"/>
              </a:ext>
            </a:extLst>
          </p:cNvPr>
          <p:cNvGrpSpPr/>
          <p:nvPr/>
        </p:nvGrpSpPr>
        <p:grpSpPr>
          <a:xfrm>
            <a:off x="14045328" y="8281631"/>
            <a:ext cx="714164" cy="726802"/>
            <a:chOff x="8328949" y="4140814"/>
            <a:chExt cx="357082" cy="363401"/>
          </a:xfrm>
          <a:solidFill>
            <a:srgbClr val="92D050"/>
          </a:solidFill>
        </p:grpSpPr>
        <p:sp>
          <p:nvSpPr>
            <p:cNvPr id="86" name="Google Shape;6053;p67">
              <a:extLst>
                <a:ext uri="{FF2B5EF4-FFF2-40B4-BE49-F238E27FC236}">
                  <a16:creationId xmlns:a16="http://schemas.microsoft.com/office/drawing/2014/main" id="{1652935E-658E-5C1F-16B6-734E07D2EDA6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054;p67">
              <a:extLst>
                <a:ext uri="{FF2B5EF4-FFF2-40B4-BE49-F238E27FC236}">
                  <a16:creationId xmlns:a16="http://schemas.microsoft.com/office/drawing/2014/main" id="{938A4835-3D47-F33B-F966-1FFBB172F063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055;p67">
              <a:extLst>
                <a:ext uri="{FF2B5EF4-FFF2-40B4-BE49-F238E27FC236}">
                  <a16:creationId xmlns:a16="http://schemas.microsoft.com/office/drawing/2014/main" id="{D476E108-10E8-7479-4829-F15C3DB1C8A0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6078;p67">
            <a:extLst>
              <a:ext uri="{FF2B5EF4-FFF2-40B4-BE49-F238E27FC236}">
                <a16:creationId xmlns:a16="http://schemas.microsoft.com/office/drawing/2014/main" id="{B52919CD-4E90-D17D-9946-CE671E0D9EE1}"/>
              </a:ext>
            </a:extLst>
          </p:cNvPr>
          <p:cNvGrpSpPr/>
          <p:nvPr/>
        </p:nvGrpSpPr>
        <p:grpSpPr>
          <a:xfrm>
            <a:off x="7639936" y="8317200"/>
            <a:ext cx="730404" cy="726800"/>
            <a:chOff x="5126254" y="4158599"/>
            <a:chExt cx="365202" cy="363400"/>
          </a:xfrm>
          <a:solidFill>
            <a:srgbClr val="92D050"/>
          </a:solidFill>
        </p:grpSpPr>
        <p:sp>
          <p:nvSpPr>
            <p:cNvPr id="90" name="Google Shape;6079;p67">
              <a:extLst>
                <a:ext uri="{FF2B5EF4-FFF2-40B4-BE49-F238E27FC236}">
                  <a16:creationId xmlns:a16="http://schemas.microsoft.com/office/drawing/2014/main" id="{37097C18-D8B0-23B6-C718-E06E3B16519F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80;p67">
              <a:extLst>
                <a:ext uri="{FF2B5EF4-FFF2-40B4-BE49-F238E27FC236}">
                  <a16:creationId xmlns:a16="http://schemas.microsoft.com/office/drawing/2014/main" id="{A382D75E-12B1-2E08-81D3-690AB92E1A40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081;p67">
              <a:extLst>
                <a:ext uri="{FF2B5EF4-FFF2-40B4-BE49-F238E27FC236}">
                  <a16:creationId xmlns:a16="http://schemas.microsoft.com/office/drawing/2014/main" id="{E91BB215-2F39-5D2E-F353-44C427D8EC74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082;p67">
              <a:extLst>
                <a:ext uri="{FF2B5EF4-FFF2-40B4-BE49-F238E27FC236}">
                  <a16:creationId xmlns:a16="http://schemas.microsoft.com/office/drawing/2014/main" id="{AA4F88BF-79F0-BEE7-A779-9828A1D0E0EF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4" name="Google Shape;6110;p67">
            <a:extLst>
              <a:ext uri="{FF2B5EF4-FFF2-40B4-BE49-F238E27FC236}">
                <a16:creationId xmlns:a16="http://schemas.microsoft.com/office/drawing/2014/main" id="{F4A92235-7DB4-E6C2-124E-1A2C00F89341}"/>
              </a:ext>
            </a:extLst>
          </p:cNvPr>
          <p:cNvGrpSpPr/>
          <p:nvPr/>
        </p:nvGrpSpPr>
        <p:grpSpPr>
          <a:xfrm>
            <a:off x="8853512" y="8386986"/>
            <a:ext cx="725008" cy="567732"/>
            <a:chOff x="5733041" y="4193493"/>
            <a:chExt cx="362504" cy="283866"/>
          </a:xfrm>
          <a:solidFill>
            <a:srgbClr val="92D050"/>
          </a:solidFill>
        </p:grpSpPr>
        <p:sp>
          <p:nvSpPr>
            <p:cNvPr id="95" name="Google Shape;6111;p67">
              <a:extLst>
                <a:ext uri="{FF2B5EF4-FFF2-40B4-BE49-F238E27FC236}">
                  <a16:creationId xmlns:a16="http://schemas.microsoft.com/office/drawing/2014/main" id="{A3C96623-2ACC-64D2-2E26-FFFBFBBB8C0E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112;p67">
              <a:extLst>
                <a:ext uri="{FF2B5EF4-FFF2-40B4-BE49-F238E27FC236}">
                  <a16:creationId xmlns:a16="http://schemas.microsoft.com/office/drawing/2014/main" id="{C5F1F7E7-4273-BF48-8EDB-7A783986F36E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5972;p67">
            <a:extLst>
              <a:ext uri="{FF2B5EF4-FFF2-40B4-BE49-F238E27FC236}">
                <a16:creationId xmlns:a16="http://schemas.microsoft.com/office/drawing/2014/main" id="{AED3871A-CE18-E1B1-BC3F-3C33C5F7D1BC}"/>
              </a:ext>
            </a:extLst>
          </p:cNvPr>
          <p:cNvGrpSpPr/>
          <p:nvPr/>
        </p:nvGrpSpPr>
        <p:grpSpPr>
          <a:xfrm>
            <a:off x="5234664" y="3783494"/>
            <a:ext cx="721004" cy="829432"/>
            <a:chOff x="3923617" y="1891747"/>
            <a:chExt cx="360502" cy="414716"/>
          </a:xfrm>
          <a:solidFill>
            <a:srgbClr val="92D050"/>
          </a:solidFill>
        </p:grpSpPr>
        <p:sp>
          <p:nvSpPr>
            <p:cNvPr id="98" name="Google Shape;5973;p67">
              <a:extLst>
                <a:ext uri="{FF2B5EF4-FFF2-40B4-BE49-F238E27FC236}">
                  <a16:creationId xmlns:a16="http://schemas.microsoft.com/office/drawing/2014/main" id="{70BB0D19-9203-E439-F076-EBBB9D90600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5974;p67">
              <a:extLst>
                <a:ext uri="{FF2B5EF4-FFF2-40B4-BE49-F238E27FC236}">
                  <a16:creationId xmlns:a16="http://schemas.microsoft.com/office/drawing/2014/main" id="{DF66FA1A-DB1E-66F7-603B-C0A075E8888D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5975;p67">
              <a:extLst>
                <a:ext uri="{FF2B5EF4-FFF2-40B4-BE49-F238E27FC236}">
                  <a16:creationId xmlns:a16="http://schemas.microsoft.com/office/drawing/2014/main" id="{217DF1BA-62CD-7EA0-9829-11D599D0E79C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984;p67">
            <a:extLst>
              <a:ext uri="{FF2B5EF4-FFF2-40B4-BE49-F238E27FC236}">
                <a16:creationId xmlns:a16="http://schemas.microsoft.com/office/drawing/2014/main" id="{2EAB7AFC-7C72-7D4F-95E5-BA5F456597AD}"/>
              </a:ext>
            </a:extLst>
          </p:cNvPr>
          <p:cNvGrpSpPr/>
          <p:nvPr/>
        </p:nvGrpSpPr>
        <p:grpSpPr>
          <a:xfrm>
            <a:off x="11374385" y="3777368"/>
            <a:ext cx="832250" cy="830200"/>
            <a:chOff x="6993477" y="1888684"/>
            <a:chExt cx="416125" cy="415100"/>
          </a:xfrm>
          <a:solidFill>
            <a:srgbClr val="92D050"/>
          </a:solidFill>
        </p:grpSpPr>
        <p:sp>
          <p:nvSpPr>
            <p:cNvPr id="102" name="Google Shape;5985;p67">
              <a:extLst>
                <a:ext uri="{FF2B5EF4-FFF2-40B4-BE49-F238E27FC236}">
                  <a16:creationId xmlns:a16="http://schemas.microsoft.com/office/drawing/2014/main" id="{E7FCCE49-4B3E-A915-56A5-67300284B571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986;p67">
              <a:extLst>
                <a:ext uri="{FF2B5EF4-FFF2-40B4-BE49-F238E27FC236}">
                  <a16:creationId xmlns:a16="http://schemas.microsoft.com/office/drawing/2014/main" id="{2DF5DFDF-31D2-5976-2BFB-C7B42B83E22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5987;p67">
              <a:extLst>
                <a:ext uri="{FF2B5EF4-FFF2-40B4-BE49-F238E27FC236}">
                  <a16:creationId xmlns:a16="http://schemas.microsoft.com/office/drawing/2014/main" id="{6AD71935-ADB1-24BE-44B0-4613424E35BF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5988;p67">
              <a:extLst>
                <a:ext uri="{FF2B5EF4-FFF2-40B4-BE49-F238E27FC236}">
                  <a16:creationId xmlns:a16="http://schemas.microsoft.com/office/drawing/2014/main" id="{3B61200B-2610-693F-00CA-0244625BD386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002;p67">
            <a:extLst>
              <a:ext uri="{FF2B5EF4-FFF2-40B4-BE49-F238E27FC236}">
                <a16:creationId xmlns:a16="http://schemas.microsoft.com/office/drawing/2014/main" id="{A58F91A9-D595-BD81-548D-4EFE4D92BCD7}"/>
              </a:ext>
            </a:extLst>
          </p:cNvPr>
          <p:cNvGrpSpPr/>
          <p:nvPr/>
        </p:nvGrpSpPr>
        <p:grpSpPr>
          <a:xfrm>
            <a:off x="6527058" y="3783494"/>
            <a:ext cx="961436" cy="830200"/>
            <a:chOff x="4569814" y="1891747"/>
            <a:chExt cx="480718" cy="415100"/>
          </a:xfrm>
          <a:solidFill>
            <a:srgbClr val="92D050"/>
          </a:solidFill>
        </p:grpSpPr>
        <p:sp>
          <p:nvSpPr>
            <p:cNvPr id="107" name="Google Shape;6003;p67">
              <a:extLst>
                <a:ext uri="{FF2B5EF4-FFF2-40B4-BE49-F238E27FC236}">
                  <a16:creationId xmlns:a16="http://schemas.microsoft.com/office/drawing/2014/main" id="{299FF488-94E8-EC76-2304-7A2EB42A5F5A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004;p67">
              <a:extLst>
                <a:ext uri="{FF2B5EF4-FFF2-40B4-BE49-F238E27FC236}">
                  <a16:creationId xmlns:a16="http://schemas.microsoft.com/office/drawing/2014/main" id="{D8346ECB-DF18-C7A9-B746-0C890FA8EA1E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6005;p67">
              <a:extLst>
                <a:ext uri="{FF2B5EF4-FFF2-40B4-BE49-F238E27FC236}">
                  <a16:creationId xmlns:a16="http://schemas.microsoft.com/office/drawing/2014/main" id="{22D7A02D-1B94-D4D1-8F49-0D63AC9E8031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6006;p67">
              <a:extLst>
                <a:ext uri="{FF2B5EF4-FFF2-40B4-BE49-F238E27FC236}">
                  <a16:creationId xmlns:a16="http://schemas.microsoft.com/office/drawing/2014/main" id="{ACD36F26-B878-C787-E08C-BCDCAFEE5A4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1" name="Google Shape;6011;p67">
            <a:extLst>
              <a:ext uri="{FF2B5EF4-FFF2-40B4-BE49-F238E27FC236}">
                <a16:creationId xmlns:a16="http://schemas.microsoft.com/office/drawing/2014/main" id="{488D928D-A212-630A-B477-7C1A6BA0FC4C}"/>
              </a:ext>
            </a:extLst>
          </p:cNvPr>
          <p:cNvGrpSpPr/>
          <p:nvPr/>
        </p:nvGrpSpPr>
        <p:grpSpPr>
          <a:xfrm>
            <a:off x="12557729" y="3735033"/>
            <a:ext cx="843734" cy="828978"/>
            <a:chOff x="7585149" y="1867515"/>
            <a:chExt cx="421867" cy="414489"/>
          </a:xfrm>
          <a:solidFill>
            <a:srgbClr val="92D050"/>
          </a:solidFill>
        </p:grpSpPr>
        <p:sp>
          <p:nvSpPr>
            <p:cNvPr id="112" name="Google Shape;6012;p67">
              <a:extLst>
                <a:ext uri="{FF2B5EF4-FFF2-40B4-BE49-F238E27FC236}">
                  <a16:creationId xmlns:a16="http://schemas.microsoft.com/office/drawing/2014/main" id="{F24A4A43-6F1D-7613-6414-DFBF26652197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013;p67">
              <a:extLst>
                <a:ext uri="{FF2B5EF4-FFF2-40B4-BE49-F238E27FC236}">
                  <a16:creationId xmlns:a16="http://schemas.microsoft.com/office/drawing/2014/main" id="{C03DECA6-92DF-5406-9FE7-E9F1DEB14BE2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014;p67">
              <a:extLst>
                <a:ext uri="{FF2B5EF4-FFF2-40B4-BE49-F238E27FC236}">
                  <a16:creationId xmlns:a16="http://schemas.microsoft.com/office/drawing/2014/main" id="{F17D2CD8-5223-AE2E-A69C-B3D0F54AE5C4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015;p67">
              <a:extLst>
                <a:ext uri="{FF2B5EF4-FFF2-40B4-BE49-F238E27FC236}">
                  <a16:creationId xmlns:a16="http://schemas.microsoft.com/office/drawing/2014/main" id="{2E43955B-0E1F-4477-867A-D5294F6EDA50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016;p67">
              <a:extLst>
                <a:ext uri="{FF2B5EF4-FFF2-40B4-BE49-F238E27FC236}">
                  <a16:creationId xmlns:a16="http://schemas.microsoft.com/office/drawing/2014/main" id="{CDF7CF5D-2D14-6D1D-F0B7-22E7C2F6432B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017;p67">
              <a:extLst>
                <a:ext uri="{FF2B5EF4-FFF2-40B4-BE49-F238E27FC236}">
                  <a16:creationId xmlns:a16="http://schemas.microsoft.com/office/drawing/2014/main" id="{5BFAF0C7-B0CC-1ACC-C5F8-5F091E43B0AB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8" name="Google Shape;6042;p67">
            <a:extLst>
              <a:ext uri="{FF2B5EF4-FFF2-40B4-BE49-F238E27FC236}">
                <a16:creationId xmlns:a16="http://schemas.microsoft.com/office/drawing/2014/main" id="{26275B13-0F59-9931-58CE-172C434722E3}"/>
              </a:ext>
            </a:extLst>
          </p:cNvPr>
          <p:cNvSpPr/>
          <p:nvPr/>
        </p:nvSpPr>
        <p:spPr>
          <a:xfrm>
            <a:off x="7791104" y="3785124"/>
            <a:ext cx="815808" cy="826928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algn="r" defTabSz="1828756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19" name="Google Shape;6047;p67">
            <a:extLst>
              <a:ext uri="{FF2B5EF4-FFF2-40B4-BE49-F238E27FC236}">
                <a16:creationId xmlns:a16="http://schemas.microsoft.com/office/drawing/2014/main" id="{4A7E6F14-7C10-44FD-A09F-CFAA89713B32}"/>
              </a:ext>
            </a:extLst>
          </p:cNvPr>
          <p:cNvGrpSpPr/>
          <p:nvPr/>
        </p:nvGrpSpPr>
        <p:grpSpPr>
          <a:xfrm>
            <a:off x="13848257" y="3735470"/>
            <a:ext cx="830202" cy="756060"/>
            <a:chOff x="8230413" y="1867735"/>
            <a:chExt cx="415101" cy="378030"/>
          </a:xfrm>
          <a:solidFill>
            <a:srgbClr val="92D050"/>
          </a:solidFill>
        </p:grpSpPr>
        <p:sp>
          <p:nvSpPr>
            <p:cNvPr id="120" name="Google Shape;6048;p67">
              <a:extLst>
                <a:ext uri="{FF2B5EF4-FFF2-40B4-BE49-F238E27FC236}">
                  <a16:creationId xmlns:a16="http://schemas.microsoft.com/office/drawing/2014/main" id="{BC8096BE-C814-9340-C6F5-0BAEA0126B3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049;p67">
              <a:extLst>
                <a:ext uri="{FF2B5EF4-FFF2-40B4-BE49-F238E27FC236}">
                  <a16:creationId xmlns:a16="http://schemas.microsoft.com/office/drawing/2014/main" id="{0959E1E2-88C2-8CBF-185A-9B10C4B15843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050;p67">
              <a:extLst>
                <a:ext uri="{FF2B5EF4-FFF2-40B4-BE49-F238E27FC236}">
                  <a16:creationId xmlns:a16="http://schemas.microsoft.com/office/drawing/2014/main" id="{6792EDAA-1099-2D5D-05D7-65F5235F71EA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6051;p67">
              <a:extLst>
                <a:ext uri="{FF2B5EF4-FFF2-40B4-BE49-F238E27FC236}">
                  <a16:creationId xmlns:a16="http://schemas.microsoft.com/office/drawing/2014/main" id="{9849D5F1-86C0-EB8D-8B41-1CABA617A9AD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" name="Google Shape;6072;p67">
            <a:extLst>
              <a:ext uri="{FF2B5EF4-FFF2-40B4-BE49-F238E27FC236}">
                <a16:creationId xmlns:a16="http://schemas.microsoft.com/office/drawing/2014/main" id="{6574EAC1-5E1D-C220-FC66-ADAD5763B99C}"/>
              </a:ext>
            </a:extLst>
          </p:cNvPr>
          <p:cNvGrpSpPr/>
          <p:nvPr/>
        </p:nvGrpSpPr>
        <p:grpSpPr>
          <a:xfrm>
            <a:off x="8940414" y="3744704"/>
            <a:ext cx="830256" cy="829744"/>
            <a:chOff x="5776493" y="1872352"/>
            <a:chExt cx="415128" cy="414872"/>
          </a:xfrm>
          <a:solidFill>
            <a:srgbClr val="92D050"/>
          </a:solidFill>
        </p:grpSpPr>
        <p:sp>
          <p:nvSpPr>
            <p:cNvPr id="125" name="Google Shape;6073;p67">
              <a:extLst>
                <a:ext uri="{FF2B5EF4-FFF2-40B4-BE49-F238E27FC236}">
                  <a16:creationId xmlns:a16="http://schemas.microsoft.com/office/drawing/2014/main" id="{EC5751D9-9FDE-70EC-5322-575DE2210FD2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6074;p67">
              <a:extLst>
                <a:ext uri="{FF2B5EF4-FFF2-40B4-BE49-F238E27FC236}">
                  <a16:creationId xmlns:a16="http://schemas.microsoft.com/office/drawing/2014/main" id="{8E85ABED-1EF3-303C-FF74-174CB3C1A60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6075;p67">
              <a:extLst>
                <a:ext uri="{FF2B5EF4-FFF2-40B4-BE49-F238E27FC236}">
                  <a16:creationId xmlns:a16="http://schemas.microsoft.com/office/drawing/2014/main" id="{81A2C330-A825-E1DE-7837-E7F8A9EA2FAC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6076;p67">
              <a:extLst>
                <a:ext uri="{FF2B5EF4-FFF2-40B4-BE49-F238E27FC236}">
                  <a16:creationId xmlns:a16="http://schemas.microsoft.com/office/drawing/2014/main" id="{1143CF26-D5A6-09E7-CF19-299951896D3C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6077;p67">
              <a:extLst>
                <a:ext uri="{FF2B5EF4-FFF2-40B4-BE49-F238E27FC236}">
                  <a16:creationId xmlns:a16="http://schemas.microsoft.com/office/drawing/2014/main" id="{4023FBA8-BAF8-25B1-C0F0-7447812D4161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" name="Google Shape;6107;p67">
            <a:extLst>
              <a:ext uri="{FF2B5EF4-FFF2-40B4-BE49-F238E27FC236}">
                <a16:creationId xmlns:a16="http://schemas.microsoft.com/office/drawing/2014/main" id="{9671DAD1-7C8F-475E-CFE0-9DA780A13476}"/>
              </a:ext>
            </a:extLst>
          </p:cNvPr>
          <p:cNvGrpSpPr/>
          <p:nvPr/>
        </p:nvGrpSpPr>
        <p:grpSpPr>
          <a:xfrm>
            <a:off x="10181456" y="3712720"/>
            <a:ext cx="836400" cy="826140"/>
            <a:chOff x="6397014" y="1856360"/>
            <a:chExt cx="418200" cy="413070"/>
          </a:xfrm>
          <a:solidFill>
            <a:srgbClr val="92D050"/>
          </a:solidFill>
        </p:grpSpPr>
        <p:sp>
          <p:nvSpPr>
            <p:cNvPr id="131" name="Google Shape;6108;p67">
              <a:extLst>
                <a:ext uri="{FF2B5EF4-FFF2-40B4-BE49-F238E27FC236}">
                  <a16:creationId xmlns:a16="http://schemas.microsoft.com/office/drawing/2014/main" id="{E1FBC618-957D-B67F-4509-F44C8151F5C8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6109;p67">
              <a:extLst>
                <a:ext uri="{FF2B5EF4-FFF2-40B4-BE49-F238E27FC236}">
                  <a16:creationId xmlns:a16="http://schemas.microsoft.com/office/drawing/2014/main" id="{FA7EC4C2-50D6-88BD-695A-DB1892C80ADE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593;p66">
            <a:extLst>
              <a:ext uri="{FF2B5EF4-FFF2-40B4-BE49-F238E27FC236}">
                <a16:creationId xmlns:a16="http://schemas.microsoft.com/office/drawing/2014/main" id="{12FC3045-A033-5B15-63D3-D1AFA7EC67C1}"/>
              </a:ext>
            </a:extLst>
          </p:cNvPr>
          <p:cNvGrpSpPr/>
          <p:nvPr/>
        </p:nvGrpSpPr>
        <p:grpSpPr>
          <a:xfrm>
            <a:off x="5158510" y="5199499"/>
            <a:ext cx="1003644" cy="1003646"/>
            <a:chOff x="3885541" y="2599748"/>
            <a:chExt cx="501822" cy="501823"/>
          </a:xfrm>
          <a:solidFill>
            <a:srgbClr val="92D050"/>
          </a:solidFill>
        </p:grpSpPr>
        <p:sp>
          <p:nvSpPr>
            <p:cNvPr id="134" name="Google Shape;5594;p66">
              <a:extLst>
                <a:ext uri="{FF2B5EF4-FFF2-40B4-BE49-F238E27FC236}">
                  <a16:creationId xmlns:a16="http://schemas.microsoft.com/office/drawing/2014/main" id="{6FEFDB35-27C8-985D-607D-CEB55D4057B1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595;p66">
              <a:extLst>
                <a:ext uri="{FF2B5EF4-FFF2-40B4-BE49-F238E27FC236}">
                  <a16:creationId xmlns:a16="http://schemas.microsoft.com/office/drawing/2014/main" id="{F0A02A23-9181-FC5C-ACB0-F402C605B577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5596;p66">
            <a:extLst>
              <a:ext uri="{FF2B5EF4-FFF2-40B4-BE49-F238E27FC236}">
                <a16:creationId xmlns:a16="http://schemas.microsoft.com/office/drawing/2014/main" id="{4E63E0F7-CF62-38E8-4D7D-E387D6C6793D}"/>
              </a:ext>
            </a:extLst>
          </p:cNvPr>
          <p:cNvGrpSpPr/>
          <p:nvPr/>
        </p:nvGrpSpPr>
        <p:grpSpPr>
          <a:xfrm>
            <a:off x="7748952" y="5341305"/>
            <a:ext cx="790040" cy="790042"/>
            <a:chOff x="5180761" y="2670651"/>
            <a:chExt cx="395020" cy="395021"/>
          </a:xfrm>
          <a:solidFill>
            <a:srgbClr val="92D050"/>
          </a:solidFill>
        </p:grpSpPr>
        <p:sp>
          <p:nvSpPr>
            <p:cNvPr id="137" name="Google Shape;5597;p66">
              <a:extLst>
                <a:ext uri="{FF2B5EF4-FFF2-40B4-BE49-F238E27FC236}">
                  <a16:creationId xmlns:a16="http://schemas.microsoft.com/office/drawing/2014/main" id="{D4AB2D73-0E99-A593-2003-0BE699D920FA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5598;p66">
              <a:extLst>
                <a:ext uri="{FF2B5EF4-FFF2-40B4-BE49-F238E27FC236}">
                  <a16:creationId xmlns:a16="http://schemas.microsoft.com/office/drawing/2014/main" id="{6039A2CD-E246-A8CE-680A-170F2499120D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5651;p66">
            <a:extLst>
              <a:ext uri="{FF2B5EF4-FFF2-40B4-BE49-F238E27FC236}">
                <a16:creationId xmlns:a16="http://schemas.microsoft.com/office/drawing/2014/main" id="{B6405616-AA87-D036-6D56-38B7381EF3DC}"/>
              </a:ext>
            </a:extLst>
          </p:cNvPr>
          <p:cNvGrpSpPr/>
          <p:nvPr/>
        </p:nvGrpSpPr>
        <p:grpSpPr>
          <a:xfrm>
            <a:off x="12573984" y="5453848"/>
            <a:ext cx="882596" cy="568904"/>
            <a:chOff x="7593278" y="2726923"/>
            <a:chExt cx="441298" cy="284452"/>
          </a:xfrm>
          <a:solidFill>
            <a:srgbClr val="92D050"/>
          </a:solidFill>
        </p:grpSpPr>
        <p:sp>
          <p:nvSpPr>
            <p:cNvPr id="140" name="Google Shape;5652;p66">
              <a:extLst>
                <a:ext uri="{FF2B5EF4-FFF2-40B4-BE49-F238E27FC236}">
                  <a16:creationId xmlns:a16="http://schemas.microsoft.com/office/drawing/2014/main" id="{8EE85D67-25F4-A968-D1ED-0C4E04617B71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5653;p66">
              <a:extLst>
                <a:ext uri="{FF2B5EF4-FFF2-40B4-BE49-F238E27FC236}">
                  <a16:creationId xmlns:a16="http://schemas.microsoft.com/office/drawing/2014/main" id="{E1DF08C0-4B1F-7E80-A733-7730E591ABDF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5775;p66">
            <a:extLst>
              <a:ext uri="{FF2B5EF4-FFF2-40B4-BE49-F238E27FC236}">
                <a16:creationId xmlns:a16="http://schemas.microsoft.com/office/drawing/2014/main" id="{D979B598-46FC-7527-93DF-A238E4742777}"/>
              </a:ext>
            </a:extLst>
          </p:cNvPr>
          <p:cNvGrpSpPr/>
          <p:nvPr/>
        </p:nvGrpSpPr>
        <p:grpSpPr>
          <a:xfrm>
            <a:off x="10252249" y="5496624"/>
            <a:ext cx="677862" cy="635488"/>
            <a:chOff x="6432410" y="2748311"/>
            <a:chExt cx="338931" cy="317744"/>
          </a:xfrm>
          <a:solidFill>
            <a:srgbClr val="92D050"/>
          </a:solidFill>
        </p:grpSpPr>
        <p:sp>
          <p:nvSpPr>
            <p:cNvPr id="143" name="Google Shape;5776;p66">
              <a:extLst>
                <a:ext uri="{FF2B5EF4-FFF2-40B4-BE49-F238E27FC236}">
                  <a16:creationId xmlns:a16="http://schemas.microsoft.com/office/drawing/2014/main" id="{35AB6A49-09C9-28F6-03EB-CC87282BF266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5777;p66">
              <a:extLst>
                <a:ext uri="{FF2B5EF4-FFF2-40B4-BE49-F238E27FC236}">
                  <a16:creationId xmlns:a16="http://schemas.microsoft.com/office/drawing/2014/main" id="{4A306759-996D-FE62-6F0A-8D3D6515EA0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5778;p66">
              <a:extLst>
                <a:ext uri="{FF2B5EF4-FFF2-40B4-BE49-F238E27FC236}">
                  <a16:creationId xmlns:a16="http://schemas.microsoft.com/office/drawing/2014/main" id="{C6E0A6DA-2102-5819-A967-22F3FD5B159F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5779;p66">
              <a:extLst>
                <a:ext uri="{FF2B5EF4-FFF2-40B4-BE49-F238E27FC236}">
                  <a16:creationId xmlns:a16="http://schemas.microsoft.com/office/drawing/2014/main" id="{6B8D5A22-B731-303B-B4FE-192439BAE928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5780;p66">
              <a:extLst>
                <a:ext uri="{FF2B5EF4-FFF2-40B4-BE49-F238E27FC236}">
                  <a16:creationId xmlns:a16="http://schemas.microsoft.com/office/drawing/2014/main" id="{688726FF-9B98-CDA2-ACF5-B7D683E5F5C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5781;p66">
              <a:extLst>
                <a:ext uri="{FF2B5EF4-FFF2-40B4-BE49-F238E27FC236}">
                  <a16:creationId xmlns:a16="http://schemas.microsoft.com/office/drawing/2014/main" id="{FA69117F-E4B2-8C0B-0A72-B9074F35F8EF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algn="r" defTabSz="1828756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9" name="Text Placeholder 1">
            <a:extLst>
              <a:ext uri="{FF2B5EF4-FFF2-40B4-BE49-F238E27FC236}">
                <a16:creationId xmlns:a16="http://schemas.microsoft.com/office/drawing/2014/main" id="{A5DD9164-DCBE-2FF9-3E84-74D4B82BA14E}"/>
              </a:ext>
            </a:extLst>
          </p:cNvPr>
          <p:cNvSpPr txBox="1">
            <a:spLocks/>
          </p:cNvSpPr>
          <p:nvPr/>
        </p:nvSpPr>
        <p:spPr>
          <a:xfrm>
            <a:off x="1603626" y="923836"/>
            <a:ext cx="14006572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7838587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572625"/>
            <a:ext cx="18288000" cy="714373"/>
            <a:chOff x="0" y="0"/>
            <a:chExt cx="24384000" cy="9524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952500"/>
            </a:xfrm>
            <a:custGeom>
              <a:avLst/>
              <a:gdLst/>
              <a:ahLst/>
              <a:cxnLst/>
              <a:rect l="l" t="t" r="r" b="b"/>
              <a:pathLst>
                <a:path w="24384000" h="952500">
                  <a:moveTo>
                    <a:pt x="0" y="0"/>
                  </a:moveTo>
                  <a:lnTo>
                    <a:pt x="24384000" y="0"/>
                  </a:lnTo>
                  <a:lnTo>
                    <a:pt x="24384000" y="952500"/>
                  </a:lnTo>
                  <a:lnTo>
                    <a:pt x="0" y="9525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0" y="584618"/>
            <a:ext cx="15974410" cy="1318546"/>
          </a:xfrm>
          <a:custGeom>
            <a:avLst/>
            <a:gdLst/>
            <a:ahLst/>
            <a:cxnLst/>
            <a:rect l="l" t="t" r="r" b="b"/>
            <a:pathLst>
              <a:path w="10848848" h="1758061">
                <a:moveTo>
                  <a:pt x="0" y="0"/>
                </a:moveTo>
                <a:lnTo>
                  <a:pt x="10848848" y="0"/>
                </a:lnTo>
                <a:lnTo>
                  <a:pt x="10848848" y="1758061"/>
                </a:lnTo>
                <a:lnTo>
                  <a:pt x="0" y="1758061"/>
                </a:lnTo>
                <a:close/>
              </a:path>
            </a:pathLst>
          </a:custGeom>
          <a:solidFill>
            <a:srgbClr val="99CB38"/>
          </a:solidFill>
        </p:spPr>
      </p:sp>
      <p:sp>
        <p:nvSpPr>
          <p:cNvPr id="17" name="AutoShape 17"/>
          <p:cNvSpPr/>
          <p:nvPr/>
        </p:nvSpPr>
        <p:spPr>
          <a:xfrm rot="22216">
            <a:off x="1936700" y="9195537"/>
            <a:ext cx="13265053" cy="0"/>
          </a:xfrm>
          <a:prstGeom prst="line">
            <a:avLst/>
          </a:prstGeom>
          <a:ln w="47625" cap="rnd">
            <a:solidFill>
              <a:srgbClr val="1B5337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Freeform 108">
            <a:extLst>
              <a:ext uri="{FF2B5EF4-FFF2-40B4-BE49-F238E27FC236}">
                <a16:creationId xmlns:a16="http://schemas.microsoft.com/office/drawing/2014/main" id="{36F50571-5314-869B-EC7A-16DA20D5B574}"/>
              </a:ext>
            </a:extLst>
          </p:cNvPr>
          <p:cNvSpPr/>
          <p:nvPr/>
        </p:nvSpPr>
        <p:spPr>
          <a:xfrm>
            <a:off x="6318432" y="2746158"/>
            <a:ext cx="830804" cy="978444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Oval 8">
            <a:extLst>
              <a:ext uri="{FF2B5EF4-FFF2-40B4-BE49-F238E27FC236}">
                <a16:creationId xmlns:a16="http://schemas.microsoft.com/office/drawing/2014/main" id="{ED33EBF1-2080-1E32-C797-52FDE45B2C46}"/>
              </a:ext>
            </a:extLst>
          </p:cNvPr>
          <p:cNvSpPr/>
          <p:nvPr/>
        </p:nvSpPr>
        <p:spPr>
          <a:xfrm>
            <a:off x="7704624" y="2767923"/>
            <a:ext cx="872684" cy="934882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7" name="Group 110">
            <a:extLst>
              <a:ext uri="{FF2B5EF4-FFF2-40B4-BE49-F238E27FC236}">
                <a16:creationId xmlns:a16="http://schemas.microsoft.com/office/drawing/2014/main" id="{8F67FAF0-957A-00F6-E8D0-70C48006B68F}"/>
              </a:ext>
            </a:extLst>
          </p:cNvPr>
          <p:cNvGrpSpPr/>
          <p:nvPr/>
        </p:nvGrpSpPr>
        <p:grpSpPr>
          <a:xfrm>
            <a:off x="4931160" y="2746158"/>
            <a:ext cx="830804" cy="978444"/>
            <a:chOff x="3837179" y="1242450"/>
            <a:chExt cx="415402" cy="489222"/>
          </a:xfrm>
          <a:solidFill>
            <a:srgbClr val="92D050"/>
          </a:solidFill>
        </p:grpSpPr>
        <p:sp>
          <p:nvSpPr>
            <p:cNvPr id="8" name="Freeform 111">
              <a:extLst>
                <a:ext uri="{FF2B5EF4-FFF2-40B4-BE49-F238E27FC236}">
                  <a16:creationId xmlns:a16="http://schemas.microsoft.com/office/drawing/2014/main" id="{A07526C3-4EEF-1F09-27E2-E714B0193F9C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9" name="Oval 37">
              <a:extLst>
                <a:ext uri="{FF2B5EF4-FFF2-40B4-BE49-F238E27FC236}">
                  <a16:creationId xmlns:a16="http://schemas.microsoft.com/office/drawing/2014/main" id="{F2B60996-9861-5A1E-4ED0-A2804E11A89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80" tIns="91440" rIns="182880" bIns="91440" anchor="ctr" anchorCtr="1" compatLnSpc="1">
              <a:noAutofit/>
            </a:bodyPr>
            <a:lstStyle/>
            <a:p>
              <a:pPr algn="ctr"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1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10" name="Rectangle 19">
            <a:extLst>
              <a:ext uri="{FF2B5EF4-FFF2-40B4-BE49-F238E27FC236}">
                <a16:creationId xmlns:a16="http://schemas.microsoft.com/office/drawing/2014/main" id="{B8BCB1D0-F336-54ED-B91E-0D1B6C378F1C}"/>
              </a:ext>
            </a:extLst>
          </p:cNvPr>
          <p:cNvSpPr/>
          <p:nvPr/>
        </p:nvSpPr>
        <p:spPr>
          <a:xfrm>
            <a:off x="3572140" y="2799251"/>
            <a:ext cx="744540" cy="872246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Oval 47">
            <a:extLst>
              <a:ext uri="{FF2B5EF4-FFF2-40B4-BE49-F238E27FC236}">
                <a16:creationId xmlns:a16="http://schemas.microsoft.com/office/drawing/2014/main" id="{C709BFEB-DCAE-E723-6CBF-4CC45F1E79A1}"/>
              </a:ext>
            </a:extLst>
          </p:cNvPr>
          <p:cNvSpPr/>
          <p:nvPr/>
        </p:nvSpPr>
        <p:spPr>
          <a:xfrm>
            <a:off x="14224808" y="2767977"/>
            <a:ext cx="877092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2">
            <a:extLst>
              <a:ext uri="{FF2B5EF4-FFF2-40B4-BE49-F238E27FC236}">
                <a16:creationId xmlns:a16="http://schemas.microsoft.com/office/drawing/2014/main" id="{3AF30F37-11ED-9444-7E94-C3E1B110274A}"/>
              </a:ext>
            </a:extLst>
          </p:cNvPr>
          <p:cNvSpPr/>
          <p:nvPr/>
        </p:nvSpPr>
        <p:spPr>
          <a:xfrm>
            <a:off x="491674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8">
            <a:extLst>
              <a:ext uri="{FF2B5EF4-FFF2-40B4-BE49-F238E27FC236}">
                <a16:creationId xmlns:a16="http://schemas.microsoft.com/office/drawing/2014/main" id="{BF0137B9-0383-A71A-FF59-899D8BED812D}"/>
              </a:ext>
            </a:extLst>
          </p:cNvPr>
          <p:cNvSpPr/>
          <p:nvPr/>
        </p:nvSpPr>
        <p:spPr>
          <a:xfrm>
            <a:off x="3514535" y="8423962"/>
            <a:ext cx="859718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ed Rectangle 2">
            <a:extLst>
              <a:ext uri="{FF2B5EF4-FFF2-40B4-BE49-F238E27FC236}">
                <a16:creationId xmlns:a16="http://schemas.microsoft.com/office/drawing/2014/main" id="{9F68A02D-3FF6-CE9A-9E88-D7DE7D6EA0CB}"/>
              </a:ext>
            </a:extLst>
          </p:cNvPr>
          <p:cNvSpPr/>
          <p:nvPr/>
        </p:nvSpPr>
        <p:spPr>
          <a:xfrm>
            <a:off x="7711137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Rounded Rectangle 3">
            <a:extLst>
              <a:ext uri="{FF2B5EF4-FFF2-40B4-BE49-F238E27FC236}">
                <a16:creationId xmlns:a16="http://schemas.microsoft.com/office/drawing/2014/main" id="{02ACB8D2-DE90-B225-259E-7D20CDBEA103}"/>
              </a:ext>
            </a:extLst>
          </p:cNvPr>
          <p:cNvSpPr/>
          <p:nvPr/>
        </p:nvSpPr>
        <p:spPr>
          <a:xfrm>
            <a:off x="6304001" y="8423962"/>
            <a:ext cx="859626" cy="9161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ounded Rectangle 10">
            <a:extLst>
              <a:ext uri="{FF2B5EF4-FFF2-40B4-BE49-F238E27FC236}">
                <a16:creationId xmlns:a16="http://schemas.microsoft.com/office/drawing/2014/main" id="{A66DCFB2-011E-D721-CE68-0FDB10A58148}"/>
              </a:ext>
            </a:extLst>
          </p:cNvPr>
          <p:cNvSpPr/>
          <p:nvPr/>
        </p:nvSpPr>
        <p:spPr>
          <a:xfrm>
            <a:off x="9143765" y="8405345"/>
            <a:ext cx="862698" cy="934790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Block Arc 6">
            <a:extLst>
              <a:ext uri="{FF2B5EF4-FFF2-40B4-BE49-F238E27FC236}">
                <a16:creationId xmlns:a16="http://schemas.microsoft.com/office/drawing/2014/main" id="{069D98C6-BBC2-5D2A-7B9F-F0614D76B966}"/>
              </a:ext>
            </a:extLst>
          </p:cNvPr>
          <p:cNvSpPr/>
          <p:nvPr/>
        </p:nvSpPr>
        <p:spPr>
          <a:xfrm>
            <a:off x="10478679" y="8469737"/>
            <a:ext cx="808730" cy="87039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9" name="Google Shape;10001;p74">
            <a:extLst>
              <a:ext uri="{FF2B5EF4-FFF2-40B4-BE49-F238E27FC236}">
                <a16:creationId xmlns:a16="http://schemas.microsoft.com/office/drawing/2014/main" id="{24268636-B842-E71C-1B69-A061394ED6F6}"/>
              </a:ext>
            </a:extLst>
          </p:cNvPr>
          <p:cNvGrpSpPr/>
          <p:nvPr/>
        </p:nvGrpSpPr>
        <p:grpSpPr>
          <a:xfrm>
            <a:off x="12959867" y="8387679"/>
            <a:ext cx="821678" cy="875758"/>
            <a:chOff x="7851532" y="4063209"/>
            <a:chExt cx="410839" cy="437879"/>
          </a:xfrm>
          <a:solidFill>
            <a:srgbClr val="92D050"/>
          </a:solidFill>
        </p:grpSpPr>
        <p:sp>
          <p:nvSpPr>
            <p:cNvPr id="20" name="Google Shape;10002;p74">
              <a:extLst>
                <a:ext uri="{FF2B5EF4-FFF2-40B4-BE49-F238E27FC236}">
                  <a16:creationId xmlns:a16="http://schemas.microsoft.com/office/drawing/2014/main" id="{5D1E1F14-DED7-99BD-1182-358A238000FA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03;p74">
              <a:extLst>
                <a:ext uri="{FF2B5EF4-FFF2-40B4-BE49-F238E27FC236}">
                  <a16:creationId xmlns:a16="http://schemas.microsoft.com/office/drawing/2014/main" id="{72AF6EC8-000B-08AB-816D-72F786D55183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27;p74">
            <a:extLst>
              <a:ext uri="{FF2B5EF4-FFF2-40B4-BE49-F238E27FC236}">
                <a16:creationId xmlns:a16="http://schemas.microsoft.com/office/drawing/2014/main" id="{417295E9-AEB3-8B02-C76B-1DDAFA22EEB7}"/>
              </a:ext>
            </a:extLst>
          </p:cNvPr>
          <p:cNvGrpSpPr/>
          <p:nvPr/>
        </p:nvGrpSpPr>
        <p:grpSpPr>
          <a:xfrm>
            <a:off x="5223987" y="5815491"/>
            <a:ext cx="785506" cy="762170"/>
            <a:chOff x="3983592" y="2777115"/>
            <a:chExt cx="392753" cy="381085"/>
          </a:xfrm>
          <a:solidFill>
            <a:srgbClr val="92D050"/>
          </a:solidFill>
        </p:grpSpPr>
        <p:sp>
          <p:nvSpPr>
            <p:cNvPr id="23" name="Google Shape;10028;p74">
              <a:extLst>
                <a:ext uri="{FF2B5EF4-FFF2-40B4-BE49-F238E27FC236}">
                  <a16:creationId xmlns:a16="http://schemas.microsoft.com/office/drawing/2014/main" id="{B992F2BE-D66F-5563-1969-44C2EF3A4530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29;p74">
              <a:extLst>
                <a:ext uri="{FF2B5EF4-FFF2-40B4-BE49-F238E27FC236}">
                  <a16:creationId xmlns:a16="http://schemas.microsoft.com/office/drawing/2014/main" id="{3DFEABB3-EF66-BA58-F7C1-EAB66A94B090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30;p74">
              <a:extLst>
                <a:ext uri="{FF2B5EF4-FFF2-40B4-BE49-F238E27FC236}">
                  <a16:creationId xmlns:a16="http://schemas.microsoft.com/office/drawing/2014/main" id="{02B1285A-3390-9E52-29B0-B56E657B3721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74;p74">
            <a:extLst>
              <a:ext uri="{FF2B5EF4-FFF2-40B4-BE49-F238E27FC236}">
                <a16:creationId xmlns:a16="http://schemas.microsoft.com/office/drawing/2014/main" id="{B07A987E-81B9-E1CF-F7FF-7C0F5B0B7FD5}"/>
              </a:ext>
            </a:extLst>
          </p:cNvPr>
          <p:cNvGrpSpPr/>
          <p:nvPr/>
        </p:nvGrpSpPr>
        <p:grpSpPr>
          <a:xfrm>
            <a:off x="6413219" y="5764869"/>
            <a:ext cx="785506" cy="820526"/>
            <a:chOff x="4578208" y="2751804"/>
            <a:chExt cx="392753" cy="410263"/>
          </a:xfrm>
          <a:solidFill>
            <a:srgbClr val="92D050"/>
          </a:solidFill>
        </p:grpSpPr>
        <p:sp>
          <p:nvSpPr>
            <p:cNvPr id="27" name="Google Shape;10075;p74">
              <a:extLst>
                <a:ext uri="{FF2B5EF4-FFF2-40B4-BE49-F238E27FC236}">
                  <a16:creationId xmlns:a16="http://schemas.microsoft.com/office/drawing/2014/main" id="{D5AC273F-09A7-CC12-BDA5-EDC308032504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76;p74">
              <a:extLst>
                <a:ext uri="{FF2B5EF4-FFF2-40B4-BE49-F238E27FC236}">
                  <a16:creationId xmlns:a16="http://schemas.microsoft.com/office/drawing/2014/main" id="{807FF785-9FF9-84D1-6EB1-4B1291B562E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77;p74">
              <a:extLst>
                <a:ext uri="{FF2B5EF4-FFF2-40B4-BE49-F238E27FC236}">
                  <a16:creationId xmlns:a16="http://schemas.microsoft.com/office/drawing/2014/main" id="{1C39AF50-3CAF-3663-666A-BD81524D1631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10084;p74">
            <a:extLst>
              <a:ext uri="{FF2B5EF4-FFF2-40B4-BE49-F238E27FC236}">
                <a16:creationId xmlns:a16="http://schemas.microsoft.com/office/drawing/2014/main" id="{3FF1F89B-01B6-50E6-3E54-7D77A3E332CC}"/>
              </a:ext>
            </a:extLst>
          </p:cNvPr>
          <p:cNvGrpSpPr/>
          <p:nvPr/>
        </p:nvGrpSpPr>
        <p:grpSpPr>
          <a:xfrm>
            <a:off x="11517050" y="5782898"/>
            <a:ext cx="719320" cy="742072"/>
            <a:chOff x="7130125" y="2760820"/>
            <a:chExt cx="359660" cy="371036"/>
          </a:xfrm>
          <a:solidFill>
            <a:srgbClr val="92D050"/>
          </a:solidFill>
        </p:grpSpPr>
        <p:sp>
          <p:nvSpPr>
            <p:cNvPr id="31" name="Google Shape;10085;p74">
              <a:extLst>
                <a:ext uri="{FF2B5EF4-FFF2-40B4-BE49-F238E27FC236}">
                  <a16:creationId xmlns:a16="http://schemas.microsoft.com/office/drawing/2014/main" id="{3525096B-07C5-18F4-1EF7-AE6120944D2E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10086;p74">
              <a:extLst>
                <a:ext uri="{FF2B5EF4-FFF2-40B4-BE49-F238E27FC236}">
                  <a16:creationId xmlns:a16="http://schemas.microsoft.com/office/drawing/2014/main" id="{9C921FD4-F25A-6F74-655F-60B00EEC686F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87;p74">
              <a:extLst>
                <a:ext uri="{FF2B5EF4-FFF2-40B4-BE49-F238E27FC236}">
                  <a16:creationId xmlns:a16="http://schemas.microsoft.com/office/drawing/2014/main" id="{4BF65BBD-7EBB-8C6C-3EA6-FBA6A8D7EECB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10088;p74">
              <a:extLst>
                <a:ext uri="{FF2B5EF4-FFF2-40B4-BE49-F238E27FC236}">
                  <a16:creationId xmlns:a16="http://schemas.microsoft.com/office/drawing/2014/main" id="{B426092F-7443-1490-B29F-8DADB3E99541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oogle Shape;10089;p74">
            <a:extLst>
              <a:ext uri="{FF2B5EF4-FFF2-40B4-BE49-F238E27FC236}">
                <a16:creationId xmlns:a16="http://schemas.microsoft.com/office/drawing/2014/main" id="{210E76C8-EF69-CBDD-8B34-6636B50A90E0}"/>
              </a:ext>
            </a:extLst>
          </p:cNvPr>
          <p:cNvGrpSpPr/>
          <p:nvPr/>
        </p:nvGrpSpPr>
        <p:grpSpPr>
          <a:xfrm>
            <a:off x="10063833" y="2620503"/>
            <a:ext cx="1031022" cy="1087002"/>
            <a:chOff x="6403515" y="1179621"/>
            <a:chExt cx="515511" cy="543501"/>
          </a:xfrm>
          <a:solidFill>
            <a:srgbClr val="92D050"/>
          </a:solidFill>
        </p:grpSpPr>
        <p:sp>
          <p:nvSpPr>
            <p:cNvPr id="36" name="Google Shape;10090;p74">
              <a:extLst>
                <a:ext uri="{FF2B5EF4-FFF2-40B4-BE49-F238E27FC236}">
                  <a16:creationId xmlns:a16="http://schemas.microsoft.com/office/drawing/2014/main" id="{0A1C1289-CE06-2958-73EF-326E044DD8F7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091;p74">
              <a:extLst>
                <a:ext uri="{FF2B5EF4-FFF2-40B4-BE49-F238E27FC236}">
                  <a16:creationId xmlns:a16="http://schemas.microsoft.com/office/drawing/2014/main" id="{0B65D401-E1CD-B149-EFFD-3A5FE2467E80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8" name="Google Shape;10113;p74">
            <a:extLst>
              <a:ext uri="{FF2B5EF4-FFF2-40B4-BE49-F238E27FC236}">
                <a16:creationId xmlns:a16="http://schemas.microsoft.com/office/drawing/2014/main" id="{EC657C76-686B-3BD0-3151-C24EB015AB43}"/>
              </a:ext>
            </a:extLst>
          </p:cNvPr>
          <p:cNvSpPr/>
          <p:nvPr/>
        </p:nvSpPr>
        <p:spPr>
          <a:xfrm>
            <a:off x="7715762" y="5722587"/>
            <a:ext cx="791340" cy="834078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9" name="Google Shape;10118;p74">
            <a:extLst>
              <a:ext uri="{FF2B5EF4-FFF2-40B4-BE49-F238E27FC236}">
                <a16:creationId xmlns:a16="http://schemas.microsoft.com/office/drawing/2014/main" id="{53656162-472E-5098-8C26-951EA46BFDE1}"/>
              </a:ext>
            </a:extLst>
          </p:cNvPr>
          <p:cNvGrpSpPr/>
          <p:nvPr/>
        </p:nvGrpSpPr>
        <p:grpSpPr>
          <a:xfrm>
            <a:off x="14205443" y="4407533"/>
            <a:ext cx="701290" cy="758842"/>
            <a:chOff x="8474320" y="2073136"/>
            <a:chExt cx="350645" cy="379421"/>
          </a:xfrm>
          <a:solidFill>
            <a:srgbClr val="92D050"/>
          </a:solidFill>
        </p:grpSpPr>
        <p:sp>
          <p:nvSpPr>
            <p:cNvPr id="40" name="Google Shape;10119;p74">
              <a:extLst>
                <a:ext uri="{FF2B5EF4-FFF2-40B4-BE49-F238E27FC236}">
                  <a16:creationId xmlns:a16="http://schemas.microsoft.com/office/drawing/2014/main" id="{86B14AA5-17FC-5867-9C92-6986F5DCF165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0;p74">
              <a:extLst>
                <a:ext uri="{FF2B5EF4-FFF2-40B4-BE49-F238E27FC236}">
                  <a16:creationId xmlns:a16="http://schemas.microsoft.com/office/drawing/2014/main" id="{3F8A51D6-CF7D-795D-34BC-839FF5F1BFB2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10121;p74">
              <a:extLst>
                <a:ext uri="{FF2B5EF4-FFF2-40B4-BE49-F238E27FC236}">
                  <a16:creationId xmlns:a16="http://schemas.microsoft.com/office/drawing/2014/main" id="{2F94B21C-7D06-6262-B927-D4E2CD813B33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10122;p74">
              <a:extLst>
                <a:ext uri="{FF2B5EF4-FFF2-40B4-BE49-F238E27FC236}">
                  <a16:creationId xmlns:a16="http://schemas.microsoft.com/office/drawing/2014/main" id="{BB5368E9-E5E0-2B2D-8C0C-7CF6F5DCABB2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23;p74">
              <a:extLst>
                <a:ext uri="{FF2B5EF4-FFF2-40B4-BE49-F238E27FC236}">
                  <a16:creationId xmlns:a16="http://schemas.microsoft.com/office/drawing/2014/main" id="{DD55832D-1EB4-EEA1-13B2-C2631162E365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24;p74">
              <a:extLst>
                <a:ext uri="{FF2B5EF4-FFF2-40B4-BE49-F238E27FC236}">
                  <a16:creationId xmlns:a16="http://schemas.microsoft.com/office/drawing/2014/main" id="{8826B07F-CE03-B3A2-6E2D-2254F58BA6F3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29;p74">
            <a:extLst>
              <a:ext uri="{FF2B5EF4-FFF2-40B4-BE49-F238E27FC236}">
                <a16:creationId xmlns:a16="http://schemas.microsoft.com/office/drawing/2014/main" id="{37603FE1-E3F1-35A7-0405-36A69F78BBD3}"/>
              </a:ext>
            </a:extLst>
          </p:cNvPr>
          <p:cNvGrpSpPr/>
          <p:nvPr/>
        </p:nvGrpSpPr>
        <p:grpSpPr>
          <a:xfrm>
            <a:off x="8989374" y="2681951"/>
            <a:ext cx="855384" cy="1071090"/>
            <a:chOff x="5866287" y="1210345"/>
            <a:chExt cx="427692" cy="535545"/>
          </a:xfrm>
          <a:solidFill>
            <a:srgbClr val="92D050"/>
          </a:solidFill>
        </p:grpSpPr>
        <p:sp>
          <p:nvSpPr>
            <p:cNvPr id="47" name="Google Shape;10130;p74">
              <a:extLst>
                <a:ext uri="{FF2B5EF4-FFF2-40B4-BE49-F238E27FC236}">
                  <a16:creationId xmlns:a16="http://schemas.microsoft.com/office/drawing/2014/main" id="{14BB4DB3-C352-0A5F-D5A5-E33070BD4680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31;p74">
              <a:extLst>
                <a:ext uri="{FF2B5EF4-FFF2-40B4-BE49-F238E27FC236}">
                  <a16:creationId xmlns:a16="http://schemas.microsoft.com/office/drawing/2014/main" id="{4F262C06-083A-D822-4B39-190652C79D92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32;p74">
              <a:extLst>
                <a:ext uri="{FF2B5EF4-FFF2-40B4-BE49-F238E27FC236}">
                  <a16:creationId xmlns:a16="http://schemas.microsoft.com/office/drawing/2014/main" id="{1A879EB4-C111-EBD8-7C90-A7044D222909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10154;p74">
            <a:extLst>
              <a:ext uri="{FF2B5EF4-FFF2-40B4-BE49-F238E27FC236}">
                <a16:creationId xmlns:a16="http://schemas.microsoft.com/office/drawing/2014/main" id="{74EE586F-FA56-3F70-1855-677203F8A608}"/>
              </a:ext>
            </a:extLst>
          </p:cNvPr>
          <p:cNvGrpSpPr/>
          <p:nvPr/>
        </p:nvGrpSpPr>
        <p:grpSpPr>
          <a:xfrm>
            <a:off x="9143764" y="5721946"/>
            <a:ext cx="785504" cy="836912"/>
            <a:chOff x="5943481" y="2730343"/>
            <a:chExt cx="392752" cy="418456"/>
          </a:xfrm>
          <a:solidFill>
            <a:srgbClr val="92D050"/>
          </a:solidFill>
        </p:grpSpPr>
        <p:sp>
          <p:nvSpPr>
            <p:cNvPr id="51" name="Google Shape;10155;p74">
              <a:extLst>
                <a:ext uri="{FF2B5EF4-FFF2-40B4-BE49-F238E27FC236}">
                  <a16:creationId xmlns:a16="http://schemas.microsoft.com/office/drawing/2014/main" id="{30AFF6ED-521C-C130-40EA-5B27E3E7DEB2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56;p74">
              <a:extLst>
                <a:ext uri="{FF2B5EF4-FFF2-40B4-BE49-F238E27FC236}">
                  <a16:creationId xmlns:a16="http://schemas.microsoft.com/office/drawing/2014/main" id="{5989EFE2-9EB2-30DC-CA90-E5CC07E4B011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57;p74">
              <a:extLst>
                <a:ext uri="{FF2B5EF4-FFF2-40B4-BE49-F238E27FC236}">
                  <a16:creationId xmlns:a16="http://schemas.microsoft.com/office/drawing/2014/main" id="{5D2C6973-DFAA-097E-BA3F-E32FFA486B85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10158;p74">
              <a:extLst>
                <a:ext uri="{FF2B5EF4-FFF2-40B4-BE49-F238E27FC236}">
                  <a16:creationId xmlns:a16="http://schemas.microsoft.com/office/drawing/2014/main" id="{E89A8B3C-50F0-F38C-F142-969B4C52FDD3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10159;p74">
              <a:extLst>
                <a:ext uri="{FF2B5EF4-FFF2-40B4-BE49-F238E27FC236}">
                  <a16:creationId xmlns:a16="http://schemas.microsoft.com/office/drawing/2014/main" id="{B140D4FA-BC69-2318-74BA-3DDB0710F95C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60;p74">
              <a:extLst>
                <a:ext uri="{FF2B5EF4-FFF2-40B4-BE49-F238E27FC236}">
                  <a16:creationId xmlns:a16="http://schemas.microsoft.com/office/drawing/2014/main" id="{EBD2FBA6-0672-A84E-FD32-EFF5617BB4EA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61;p74">
              <a:extLst>
                <a:ext uri="{FF2B5EF4-FFF2-40B4-BE49-F238E27FC236}">
                  <a16:creationId xmlns:a16="http://schemas.microsoft.com/office/drawing/2014/main" id="{C2578DDF-C666-8D74-2F70-4CBBABFB4BEB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72;p74">
            <a:extLst>
              <a:ext uri="{FF2B5EF4-FFF2-40B4-BE49-F238E27FC236}">
                <a16:creationId xmlns:a16="http://schemas.microsoft.com/office/drawing/2014/main" id="{559BB3D1-D96A-3E47-785E-20A77B896892}"/>
              </a:ext>
            </a:extLst>
          </p:cNvPr>
          <p:cNvGrpSpPr/>
          <p:nvPr/>
        </p:nvGrpSpPr>
        <p:grpSpPr>
          <a:xfrm>
            <a:off x="11394267" y="2708962"/>
            <a:ext cx="1025974" cy="1083416"/>
            <a:chOff x="7068732" y="1223851"/>
            <a:chExt cx="512987" cy="541708"/>
          </a:xfrm>
          <a:solidFill>
            <a:srgbClr val="92D050"/>
          </a:solidFill>
        </p:grpSpPr>
        <p:sp>
          <p:nvSpPr>
            <p:cNvPr id="59" name="Google Shape;10173;p74">
              <a:extLst>
                <a:ext uri="{FF2B5EF4-FFF2-40B4-BE49-F238E27FC236}">
                  <a16:creationId xmlns:a16="http://schemas.microsoft.com/office/drawing/2014/main" id="{9FC63A7D-6B66-E4AF-0401-15C589171E41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74;p74">
              <a:extLst>
                <a:ext uri="{FF2B5EF4-FFF2-40B4-BE49-F238E27FC236}">
                  <a16:creationId xmlns:a16="http://schemas.microsoft.com/office/drawing/2014/main" id="{7C467422-AF51-AF5F-9EED-645AEFCBBBC7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10175;p74">
              <a:extLst>
                <a:ext uri="{FF2B5EF4-FFF2-40B4-BE49-F238E27FC236}">
                  <a16:creationId xmlns:a16="http://schemas.microsoft.com/office/drawing/2014/main" id="{CFDFB8B1-B63A-B4AA-4E26-B2EAA94278BA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10184;p74">
            <a:extLst>
              <a:ext uri="{FF2B5EF4-FFF2-40B4-BE49-F238E27FC236}">
                <a16:creationId xmlns:a16="http://schemas.microsoft.com/office/drawing/2014/main" id="{3BB2B7FF-63A7-4059-D9F4-3C82E5C3EFF4}"/>
              </a:ext>
            </a:extLst>
          </p:cNvPr>
          <p:cNvGrpSpPr/>
          <p:nvPr/>
        </p:nvGrpSpPr>
        <p:grpSpPr>
          <a:xfrm>
            <a:off x="3670569" y="5719387"/>
            <a:ext cx="785506" cy="839290"/>
            <a:chOff x="3206883" y="2729063"/>
            <a:chExt cx="392753" cy="419645"/>
          </a:xfrm>
          <a:solidFill>
            <a:srgbClr val="92D050"/>
          </a:solidFill>
        </p:grpSpPr>
        <p:sp>
          <p:nvSpPr>
            <p:cNvPr id="63" name="Google Shape;10185;p74">
              <a:extLst>
                <a:ext uri="{FF2B5EF4-FFF2-40B4-BE49-F238E27FC236}">
                  <a16:creationId xmlns:a16="http://schemas.microsoft.com/office/drawing/2014/main" id="{96E7E656-5242-802D-C477-52E102306925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86;p74">
              <a:extLst>
                <a:ext uri="{FF2B5EF4-FFF2-40B4-BE49-F238E27FC236}">
                  <a16:creationId xmlns:a16="http://schemas.microsoft.com/office/drawing/2014/main" id="{E72A8CCA-A096-E3CA-62CF-8EDFDC485C3D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5" name="Google Shape;10189;p74">
            <a:extLst>
              <a:ext uri="{FF2B5EF4-FFF2-40B4-BE49-F238E27FC236}">
                <a16:creationId xmlns:a16="http://schemas.microsoft.com/office/drawing/2014/main" id="{DE2BC3EB-261C-FCBF-368F-DEBBCF5621D8}"/>
              </a:ext>
            </a:extLst>
          </p:cNvPr>
          <p:cNvSpPr/>
          <p:nvPr/>
        </p:nvSpPr>
        <p:spPr>
          <a:xfrm>
            <a:off x="10378735" y="5837690"/>
            <a:ext cx="789418" cy="656008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6" name="Google Shape;10190;p74">
            <a:extLst>
              <a:ext uri="{FF2B5EF4-FFF2-40B4-BE49-F238E27FC236}">
                <a16:creationId xmlns:a16="http://schemas.microsoft.com/office/drawing/2014/main" id="{ADFD37C8-5212-00F1-6696-BB9DF16A3B90}"/>
              </a:ext>
            </a:extLst>
          </p:cNvPr>
          <p:cNvGrpSpPr/>
          <p:nvPr/>
        </p:nvGrpSpPr>
        <p:grpSpPr>
          <a:xfrm>
            <a:off x="12981114" y="5746742"/>
            <a:ext cx="719376" cy="757452"/>
            <a:chOff x="7862157" y="2742742"/>
            <a:chExt cx="359688" cy="378726"/>
          </a:xfrm>
          <a:solidFill>
            <a:srgbClr val="92D050"/>
          </a:solidFill>
        </p:grpSpPr>
        <p:sp>
          <p:nvSpPr>
            <p:cNvPr id="67" name="Google Shape;10191;p74">
              <a:extLst>
                <a:ext uri="{FF2B5EF4-FFF2-40B4-BE49-F238E27FC236}">
                  <a16:creationId xmlns:a16="http://schemas.microsoft.com/office/drawing/2014/main" id="{5E2533A6-E37C-E28B-FBFC-D7D256114325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10192;p74">
              <a:extLst>
                <a:ext uri="{FF2B5EF4-FFF2-40B4-BE49-F238E27FC236}">
                  <a16:creationId xmlns:a16="http://schemas.microsoft.com/office/drawing/2014/main" id="{D60E5890-BB66-2C53-0C44-D9F71B1E5C08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193;p74">
              <a:extLst>
                <a:ext uri="{FF2B5EF4-FFF2-40B4-BE49-F238E27FC236}">
                  <a16:creationId xmlns:a16="http://schemas.microsoft.com/office/drawing/2014/main" id="{D013698E-2F1F-88E4-9E96-B5E3FC8BFE52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194;p74">
              <a:extLst>
                <a:ext uri="{FF2B5EF4-FFF2-40B4-BE49-F238E27FC236}">
                  <a16:creationId xmlns:a16="http://schemas.microsoft.com/office/drawing/2014/main" id="{07029415-96E9-CF61-7E23-973B3C3DD8E7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21;p74">
            <a:extLst>
              <a:ext uri="{FF2B5EF4-FFF2-40B4-BE49-F238E27FC236}">
                <a16:creationId xmlns:a16="http://schemas.microsoft.com/office/drawing/2014/main" id="{ABCC59B7-C265-FDD4-DD60-4FAEFEB5C0CB}"/>
              </a:ext>
            </a:extLst>
          </p:cNvPr>
          <p:cNvGrpSpPr/>
          <p:nvPr/>
        </p:nvGrpSpPr>
        <p:grpSpPr>
          <a:xfrm>
            <a:off x="4927741" y="7195155"/>
            <a:ext cx="633934" cy="766814"/>
            <a:chOff x="3835469" y="3466947"/>
            <a:chExt cx="316967" cy="383407"/>
          </a:xfrm>
          <a:solidFill>
            <a:srgbClr val="92D050"/>
          </a:solidFill>
        </p:grpSpPr>
        <p:sp>
          <p:nvSpPr>
            <p:cNvPr id="72" name="Google Shape;10222;p74">
              <a:extLst>
                <a:ext uri="{FF2B5EF4-FFF2-40B4-BE49-F238E27FC236}">
                  <a16:creationId xmlns:a16="http://schemas.microsoft.com/office/drawing/2014/main" id="{AF7EBF72-CB07-58CA-7811-B6F8564A248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23;p74">
              <a:extLst>
                <a:ext uri="{FF2B5EF4-FFF2-40B4-BE49-F238E27FC236}">
                  <a16:creationId xmlns:a16="http://schemas.microsoft.com/office/drawing/2014/main" id="{8FD5F406-0540-2A16-3749-7251A32320C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10224;p74">
              <a:extLst>
                <a:ext uri="{FF2B5EF4-FFF2-40B4-BE49-F238E27FC236}">
                  <a16:creationId xmlns:a16="http://schemas.microsoft.com/office/drawing/2014/main" id="{DA9E50EC-CA1C-AEC5-09EB-88DDC84BDCCC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5" name="Google Shape;10240;p74">
            <a:extLst>
              <a:ext uri="{FF2B5EF4-FFF2-40B4-BE49-F238E27FC236}">
                <a16:creationId xmlns:a16="http://schemas.microsoft.com/office/drawing/2014/main" id="{39F5196D-0315-30E6-A6C5-AB685631D7D4}"/>
              </a:ext>
            </a:extLst>
          </p:cNvPr>
          <p:cNvGrpSpPr/>
          <p:nvPr/>
        </p:nvGrpSpPr>
        <p:grpSpPr>
          <a:xfrm>
            <a:off x="7705103" y="7202489"/>
            <a:ext cx="730038" cy="720730"/>
            <a:chOff x="5224150" y="3470614"/>
            <a:chExt cx="365019" cy="360365"/>
          </a:xfrm>
          <a:solidFill>
            <a:srgbClr val="92D050"/>
          </a:solidFill>
        </p:grpSpPr>
        <p:sp>
          <p:nvSpPr>
            <p:cNvPr id="76" name="Google Shape;10241;p74">
              <a:extLst>
                <a:ext uri="{FF2B5EF4-FFF2-40B4-BE49-F238E27FC236}">
                  <a16:creationId xmlns:a16="http://schemas.microsoft.com/office/drawing/2014/main" id="{35C07533-4216-3CED-A385-499303CBC05D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242;p74">
              <a:extLst>
                <a:ext uri="{FF2B5EF4-FFF2-40B4-BE49-F238E27FC236}">
                  <a16:creationId xmlns:a16="http://schemas.microsoft.com/office/drawing/2014/main" id="{6FB43E2C-9E6C-89E8-C3E1-A02B50084F9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10303;p74">
            <a:extLst>
              <a:ext uri="{FF2B5EF4-FFF2-40B4-BE49-F238E27FC236}">
                <a16:creationId xmlns:a16="http://schemas.microsoft.com/office/drawing/2014/main" id="{21DFBA57-4BFC-AC4F-3463-C6531953A960}"/>
              </a:ext>
            </a:extLst>
          </p:cNvPr>
          <p:cNvGrpSpPr/>
          <p:nvPr/>
        </p:nvGrpSpPr>
        <p:grpSpPr>
          <a:xfrm>
            <a:off x="9105981" y="7139705"/>
            <a:ext cx="720474" cy="767786"/>
            <a:chOff x="5924589" y="3439222"/>
            <a:chExt cx="360237" cy="383893"/>
          </a:xfrm>
          <a:solidFill>
            <a:srgbClr val="92D050"/>
          </a:solidFill>
        </p:grpSpPr>
        <p:sp>
          <p:nvSpPr>
            <p:cNvPr id="79" name="Google Shape;10304;p74">
              <a:extLst>
                <a:ext uri="{FF2B5EF4-FFF2-40B4-BE49-F238E27FC236}">
                  <a16:creationId xmlns:a16="http://schemas.microsoft.com/office/drawing/2014/main" id="{F6B0235E-07D1-C590-F491-2CE13792B9B2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5;p74">
              <a:extLst>
                <a:ext uri="{FF2B5EF4-FFF2-40B4-BE49-F238E27FC236}">
                  <a16:creationId xmlns:a16="http://schemas.microsoft.com/office/drawing/2014/main" id="{52EABD59-D8AA-9B65-A6E7-13692688D39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06;p74">
              <a:extLst>
                <a:ext uri="{FF2B5EF4-FFF2-40B4-BE49-F238E27FC236}">
                  <a16:creationId xmlns:a16="http://schemas.microsoft.com/office/drawing/2014/main" id="{B9610DC3-7B0F-CD46-C24F-809DCB26E35C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07;p74">
              <a:extLst>
                <a:ext uri="{FF2B5EF4-FFF2-40B4-BE49-F238E27FC236}">
                  <a16:creationId xmlns:a16="http://schemas.microsoft.com/office/drawing/2014/main" id="{04C7D031-889B-3CF8-B489-1D80E5F39FF8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08;p74">
              <a:extLst>
                <a:ext uri="{FF2B5EF4-FFF2-40B4-BE49-F238E27FC236}">
                  <a16:creationId xmlns:a16="http://schemas.microsoft.com/office/drawing/2014/main" id="{053A5E41-29A0-0540-1529-CC2720E000C2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09;p74">
              <a:extLst>
                <a:ext uri="{FF2B5EF4-FFF2-40B4-BE49-F238E27FC236}">
                  <a16:creationId xmlns:a16="http://schemas.microsoft.com/office/drawing/2014/main" id="{1B76EBA0-AF3C-EE1B-CD3F-B37BA4262448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0;p74">
              <a:extLst>
                <a:ext uri="{FF2B5EF4-FFF2-40B4-BE49-F238E27FC236}">
                  <a16:creationId xmlns:a16="http://schemas.microsoft.com/office/drawing/2014/main" id="{E46BF44D-7046-64FD-C47A-9546F922926D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1;p74">
              <a:extLst>
                <a:ext uri="{FF2B5EF4-FFF2-40B4-BE49-F238E27FC236}">
                  <a16:creationId xmlns:a16="http://schemas.microsoft.com/office/drawing/2014/main" id="{8F4775F0-81BD-BB17-8A56-8E238C947B43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10312;p74">
              <a:extLst>
                <a:ext uri="{FF2B5EF4-FFF2-40B4-BE49-F238E27FC236}">
                  <a16:creationId xmlns:a16="http://schemas.microsoft.com/office/drawing/2014/main" id="{9650B12C-A3F2-BA04-81F1-64302E6FF78A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10313;p74">
              <a:extLst>
                <a:ext uri="{FF2B5EF4-FFF2-40B4-BE49-F238E27FC236}">
                  <a16:creationId xmlns:a16="http://schemas.microsoft.com/office/drawing/2014/main" id="{8EB8E584-4402-4E1F-2BFA-9DC986A39F0B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14;p74">
              <a:extLst>
                <a:ext uri="{FF2B5EF4-FFF2-40B4-BE49-F238E27FC236}">
                  <a16:creationId xmlns:a16="http://schemas.microsoft.com/office/drawing/2014/main" id="{E05BC663-2833-7722-842A-F413A3437297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15;p74">
              <a:extLst>
                <a:ext uri="{FF2B5EF4-FFF2-40B4-BE49-F238E27FC236}">
                  <a16:creationId xmlns:a16="http://schemas.microsoft.com/office/drawing/2014/main" id="{9374B8F9-4CD8-BD50-BAE1-714F1CB17A30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1" name="Google Shape;10341;p74">
            <a:extLst>
              <a:ext uri="{FF2B5EF4-FFF2-40B4-BE49-F238E27FC236}">
                <a16:creationId xmlns:a16="http://schemas.microsoft.com/office/drawing/2014/main" id="{124C05F4-06C6-B62C-3236-E2C7C9D7EC4B}"/>
              </a:ext>
            </a:extLst>
          </p:cNvPr>
          <p:cNvGrpSpPr/>
          <p:nvPr/>
        </p:nvGrpSpPr>
        <p:grpSpPr>
          <a:xfrm>
            <a:off x="14312206" y="5759308"/>
            <a:ext cx="519012" cy="725192"/>
            <a:chOff x="8527703" y="2749024"/>
            <a:chExt cx="259506" cy="362596"/>
          </a:xfrm>
          <a:solidFill>
            <a:srgbClr val="92D050"/>
          </a:solidFill>
        </p:grpSpPr>
        <p:sp>
          <p:nvSpPr>
            <p:cNvPr id="92" name="Google Shape;10342;p74">
              <a:extLst>
                <a:ext uri="{FF2B5EF4-FFF2-40B4-BE49-F238E27FC236}">
                  <a16:creationId xmlns:a16="http://schemas.microsoft.com/office/drawing/2014/main" id="{AFAADE40-2FDC-A18F-41B1-82C0CF161D31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10343;p74">
              <a:extLst>
                <a:ext uri="{FF2B5EF4-FFF2-40B4-BE49-F238E27FC236}">
                  <a16:creationId xmlns:a16="http://schemas.microsoft.com/office/drawing/2014/main" id="{7E309A4F-34EC-531D-BB70-8E1E42C9EE3D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10344;p74">
              <a:extLst>
                <a:ext uri="{FF2B5EF4-FFF2-40B4-BE49-F238E27FC236}">
                  <a16:creationId xmlns:a16="http://schemas.microsoft.com/office/drawing/2014/main" id="{3B3406A0-7676-B141-9986-ADFC1E670158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45;p74">
              <a:extLst>
                <a:ext uri="{FF2B5EF4-FFF2-40B4-BE49-F238E27FC236}">
                  <a16:creationId xmlns:a16="http://schemas.microsoft.com/office/drawing/2014/main" id="{A1084876-3131-2EF3-DDB4-FA74EB50BDC0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46;p74">
              <a:extLst>
                <a:ext uri="{FF2B5EF4-FFF2-40B4-BE49-F238E27FC236}">
                  <a16:creationId xmlns:a16="http://schemas.microsoft.com/office/drawing/2014/main" id="{81E48B37-528B-B834-9F69-CD05F75C51A5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10359;p74">
            <a:extLst>
              <a:ext uri="{FF2B5EF4-FFF2-40B4-BE49-F238E27FC236}">
                <a16:creationId xmlns:a16="http://schemas.microsoft.com/office/drawing/2014/main" id="{86FDC4D2-9F79-CD5B-D049-59942B229545}"/>
              </a:ext>
            </a:extLst>
          </p:cNvPr>
          <p:cNvGrpSpPr/>
          <p:nvPr/>
        </p:nvGrpSpPr>
        <p:grpSpPr>
          <a:xfrm>
            <a:off x="10426301" y="7223900"/>
            <a:ext cx="722358" cy="677716"/>
            <a:chOff x="6584749" y="3481321"/>
            <a:chExt cx="361179" cy="338858"/>
          </a:xfrm>
          <a:solidFill>
            <a:srgbClr val="92D050"/>
          </a:solidFill>
        </p:grpSpPr>
        <p:sp>
          <p:nvSpPr>
            <p:cNvPr id="98" name="Google Shape;10360;p74">
              <a:extLst>
                <a:ext uri="{FF2B5EF4-FFF2-40B4-BE49-F238E27FC236}">
                  <a16:creationId xmlns:a16="http://schemas.microsoft.com/office/drawing/2014/main" id="{1B5CBF33-CD7A-C5A3-C64B-C1E0A7CDD990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1;p74">
              <a:extLst>
                <a:ext uri="{FF2B5EF4-FFF2-40B4-BE49-F238E27FC236}">
                  <a16:creationId xmlns:a16="http://schemas.microsoft.com/office/drawing/2014/main" id="{47934C41-4F0D-D7F0-B2D8-C1868DAB86B7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2;p74">
              <a:extLst>
                <a:ext uri="{FF2B5EF4-FFF2-40B4-BE49-F238E27FC236}">
                  <a16:creationId xmlns:a16="http://schemas.microsoft.com/office/drawing/2014/main" id="{9C784BCC-D155-079D-B653-6EA50888BA04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10363;p74">
              <a:extLst>
                <a:ext uri="{FF2B5EF4-FFF2-40B4-BE49-F238E27FC236}">
                  <a16:creationId xmlns:a16="http://schemas.microsoft.com/office/drawing/2014/main" id="{8F35101D-7DE5-0A49-BC5D-DF5794EA8E77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0364;p74">
              <a:extLst>
                <a:ext uri="{FF2B5EF4-FFF2-40B4-BE49-F238E27FC236}">
                  <a16:creationId xmlns:a16="http://schemas.microsoft.com/office/drawing/2014/main" id="{A069142E-BA4E-B875-867E-83EA33B5DAE4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365;p74">
              <a:extLst>
                <a:ext uri="{FF2B5EF4-FFF2-40B4-BE49-F238E27FC236}">
                  <a16:creationId xmlns:a16="http://schemas.microsoft.com/office/drawing/2014/main" id="{D90BCC91-9843-54FF-E0BB-8C6329399AD8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366;p74">
              <a:extLst>
                <a:ext uri="{FF2B5EF4-FFF2-40B4-BE49-F238E27FC236}">
                  <a16:creationId xmlns:a16="http://schemas.microsoft.com/office/drawing/2014/main" id="{B4CCBF3F-B24E-CB12-3551-4714F657FE01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5" name="Google Shape;10399;p74">
            <a:extLst>
              <a:ext uri="{FF2B5EF4-FFF2-40B4-BE49-F238E27FC236}">
                <a16:creationId xmlns:a16="http://schemas.microsoft.com/office/drawing/2014/main" id="{3A7C5133-BDCC-6D8E-FAF4-9B60B018E815}"/>
              </a:ext>
            </a:extLst>
          </p:cNvPr>
          <p:cNvGrpSpPr/>
          <p:nvPr/>
        </p:nvGrpSpPr>
        <p:grpSpPr>
          <a:xfrm>
            <a:off x="3521390" y="7082280"/>
            <a:ext cx="720420" cy="763688"/>
            <a:chOff x="3132295" y="3410510"/>
            <a:chExt cx="360210" cy="381844"/>
          </a:xfrm>
          <a:solidFill>
            <a:srgbClr val="92D050"/>
          </a:solidFill>
        </p:grpSpPr>
        <p:sp>
          <p:nvSpPr>
            <p:cNvPr id="106" name="Google Shape;10400;p74">
              <a:extLst>
                <a:ext uri="{FF2B5EF4-FFF2-40B4-BE49-F238E27FC236}">
                  <a16:creationId xmlns:a16="http://schemas.microsoft.com/office/drawing/2014/main" id="{343415B9-5FE1-92EA-326E-43325667EF0C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1;p74">
              <a:extLst>
                <a:ext uri="{FF2B5EF4-FFF2-40B4-BE49-F238E27FC236}">
                  <a16:creationId xmlns:a16="http://schemas.microsoft.com/office/drawing/2014/main" id="{466F34CC-B651-D059-207F-125613BA0B92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2;p74">
              <a:extLst>
                <a:ext uri="{FF2B5EF4-FFF2-40B4-BE49-F238E27FC236}">
                  <a16:creationId xmlns:a16="http://schemas.microsoft.com/office/drawing/2014/main" id="{1F8DC4B6-2270-B268-0B24-4F94B1024A6A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3;p74">
              <a:extLst>
                <a:ext uri="{FF2B5EF4-FFF2-40B4-BE49-F238E27FC236}">
                  <a16:creationId xmlns:a16="http://schemas.microsoft.com/office/drawing/2014/main" id="{45FBE3D0-B5E4-9526-DA5B-FF95070FB8E0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0404;p74">
              <a:extLst>
                <a:ext uri="{FF2B5EF4-FFF2-40B4-BE49-F238E27FC236}">
                  <a16:creationId xmlns:a16="http://schemas.microsoft.com/office/drawing/2014/main" id="{F884829B-5A87-3CB2-A3A9-11DC5966FBF1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0405;p74">
              <a:extLst>
                <a:ext uri="{FF2B5EF4-FFF2-40B4-BE49-F238E27FC236}">
                  <a16:creationId xmlns:a16="http://schemas.microsoft.com/office/drawing/2014/main" id="{3763F94C-2970-5DBF-646E-BC4231B181B2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06;p74">
              <a:extLst>
                <a:ext uri="{FF2B5EF4-FFF2-40B4-BE49-F238E27FC236}">
                  <a16:creationId xmlns:a16="http://schemas.microsoft.com/office/drawing/2014/main" id="{42501D13-3B8D-619F-CACE-2938884E7D56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07;p74">
              <a:extLst>
                <a:ext uri="{FF2B5EF4-FFF2-40B4-BE49-F238E27FC236}">
                  <a16:creationId xmlns:a16="http://schemas.microsoft.com/office/drawing/2014/main" id="{39F06A82-D9A3-143A-7BAE-CB639535460D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4" name="Google Shape;10421;p74">
            <a:extLst>
              <a:ext uri="{FF2B5EF4-FFF2-40B4-BE49-F238E27FC236}">
                <a16:creationId xmlns:a16="http://schemas.microsoft.com/office/drawing/2014/main" id="{A1CE6658-6AA5-141E-639B-8AA200A20117}"/>
              </a:ext>
            </a:extLst>
          </p:cNvPr>
          <p:cNvGrpSpPr/>
          <p:nvPr/>
        </p:nvGrpSpPr>
        <p:grpSpPr>
          <a:xfrm>
            <a:off x="11529855" y="7099836"/>
            <a:ext cx="724278" cy="773964"/>
            <a:chOff x="7136526" y="3419289"/>
            <a:chExt cx="362139" cy="386982"/>
          </a:xfrm>
          <a:solidFill>
            <a:srgbClr val="92D050"/>
          </a:solidFill>
        </p:grpSpPr>
        <p:sp>
          <p:nvSpPr>
            <p:cNvPr id="115" name="Google Shape;10422;p74">
              <a:extLst>
                <a:ext uri="{FF2B5EF4-FFF2-40B4-BE49-F238E27FC236}">
                  <a16:creationId xmlns:a16="http://schemas.microsoft.com/office/drawing/2014/main" id="{FEC8B6A8-17DC-3029-DB9A-D9B5901F4D3B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3;p74">
              <a:extLst>
                <a:ext uri="{FF2B5EF4-FFF2-40B4-BE49-F238E27FC236}">
                  <a16:creationId xmlns:a16="http://schemas.microsoft.com/office/drawing/2014/main" id="{A53B2DF0-B082-1B37-47E4-2BCAFA63ACEF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4;p74">
              <a:extLst>
                <a:ext uri="{FF2B5EF4-FFF2-40B4-BE49-F238E27FC236}">
                  <a16:creationId xmlns:a16="http://schemas.microsoft.com/office/drawing/2014/main" id="{7F6DC0A2-5009-7A4D-8289-63F51CD1E310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5;p74">
              <a:extLst>
                <a:ext uri="{FF2B5EF4-FFF2-40B4-BE49-F238E27FC236}">
                  <a16:creationId xmlns:a16="http://schemas.microsoft.com/office/drawing/2014/main" id="{D1E86804-0E1A-2CCC-EE70-0118436BF4DD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0426;p74">
              <a:extLst>
                <a:ext uri="{FF2B5EF4-FFF2-40B4-BE49-F238E27FC236}">
                  <a16:creationId xmlns:a16="http://schemas.microsoft.com/office/drawing/2014/main" id="{49F4D946-155B-DB9E-8FDC-0F949C83F4D7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0427;p74">
              <a:extLst>
                <a:ext uri="{FF2B5EF4-FFF2-40B4-BE49-F238E27FC236}">
                  <a16:creationId xmlns:a16="http://schemas.microsoft.com/office/drawing/2014/main" id="{8684DA0C-1060-D107-B28C-40D0762F2337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28;p74">
              <a:extLst>
                <a:ext uri="{FF2B5EF4-FFF2-40B4-BE49-F238E27FC236}">
                  <a16:creationId xmlns:a16="http://schemas.microsoft.com/office/drawing/2014/main" id="{C49FDA85-5526-A506-96EE-57211823CE89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29;p74">
              <a:extLst>
                <a:ext uri="{FF2B5EF4-FFF2-40B4-BE49-F238E27FC236}">
                  <a16:creationId xmlns:a16="http://schemas.microsoft.com/office/drawing/2014/main" id="{C28B0D7C-0400-AF91-74A3-B89791CAC81D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" name="Google Shape;10435;p74">
            <a:extLst>
              <a:ext uri="{FF2B5EF4-FFF2-40B4-BE49-F238E27FC236}">
                <a16:creationId xmlns:a16="http://schemas.microsoft.com/office/drawing/2014/main" id="{CAE95170-60EA-A6A6-72D4-7697C021B3F4}"/>
              </a:ext>
            </a:extLst>
          </p:cNvPr>
          <p:cNvGrpSpPr/>
          <p:nvPr/>
        </p:nvGrpSpPr>
        <p:grpSpPr>
          <a:xfrm>
            <a:off x="11487278" y="8190717"/>
            <a:ext cx="1064452" cy="1051870"/>
            <a:chOff x="7115239" y="3964728"/>
            <a:chExt cx="532226" cy="525935"/>
          </a:xfrm>
          <a:solidFill>
            <a:srgbClr val="92D050"/>
          </a:solidFill>
        </p:grpSpPr>
        <p:sp>
          <p:nvSpPr>
            <p:cNvPr id="124" name="Google Shape;10436;p74">
              <a:extLst>
                <a:ext uri="{FF2B5EF4-FFF2-40B4-BE49-F238E27FC236}">
                  <a16:creationId xmlns:a16="http://schemas.microsoft.com/office/drawing/2014/main" id="{58BA67A3-DB27-810B-CF05-B891451708C9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37;p74">
              <a:extLst>
                <a:ext uri="{FF2B5EF4-FFF2-40B4-BE49-F238E27FC236}">
                  <a16:creationId xmlns:a16="http://schemas.microsoft.com/office/drawing/2014/main" id="{EA9AAF53-C09B-6356-427A-79EC48944F0D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38;p74">
              <a:extLst>
                <a:ext uri="{FF2B5EF4-FFF2-40B4-BE49-F238E27FC236}">
                  <a16:creationId xmlns:a16="http://schemas.microsoft.com/office/drawing/2014/main" id="{67D6AD48-5478-8347-73F5-225A03D5D0C6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0439;p74">
              <a:extLst>
                <a:ext uri="{FF2B5EF4-FFF2-40B4-BE49-F238E27FC236}">
                  <a16:creationId xmlns:a16="http://schemas.microsoft.com/office/drawing/2014/main" id="{A59EEA51-B2DB-9BEB-3B00-BA4E34756E8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0440;p74">
              <a:extLst>
                <a:ext uri="{FF2B5EF4-FFF2-40B4-BE49-F238E27FC236}">
                  <a16:creationId xmlns:a16="http://schemas.microsoft.com/office/drawing/2014/main" id="{0BFCDCA0-8918-6F3D-9549-F7F520483450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1;p74">
              <a:extLst>
                <a:ext uri="{FF2B5EF4-FFF2-40B4-BE49-F238E27FC236}">
                  <a16:creationId xmlns:a16="http://schemas.microsoft.com/office/drawing/2014/main" id="{F4FFF852-E212-C0B8-0971-5FD7DEFE0F80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2;p74">
              <a:extLst>
                <a:ext uri="{FF2B5EF4-FFF2-40B4-BE49-F238E27FC236}">
                  <a16:creationId xmlns:a16="http://schemas.microsoft.com/office/drawing/2014/main" id="{D9B91092-91A5-DCE1-2B7E-2F5C01A24928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1" name="Google Shape;10443;p74">
            <a:extLst>
              <a:ext uri="{FF2B5EF4-FFF2-40B4-BE49-F238E27FC236}">
                <a16:creationId xmlns:a16="http://schemas.microsoft.com/office/drawing/2014/main" id="{8F432216-C449-F381-C640-97E48CA5F3ED}"/>
              </a:ext>
            </a:extLst>
          </p:cNvPr>
          <p:cNvGrpSpPr/>
          <p:nvPr/>
        </p:nvGrpSpPr>
        <p:grpSpPr>
          <a:xfrm>
            <a:off x="14228395" y="6935611"/>
            <a:ext cx="826690" cy="881098"/>
            <a:chOff x="8485796" y="3337175"/>
            <a:chExt cx="413345" cy="440549"/>
          </a:xfrm>
          <a:solidFill>
            <a:srgbClr val="92D050"/>
          </a:solidFill>
        </p:grpSpPr>
        <p:sp>
          <p:nvSpPr>
            <p:cNvPr id="132" name="Google Shape;10444;p74">
              <a:extLst>
                <a:ext uri="{FF2B5EF4-FFF2-40B4-BE49-F238E27FC236}">
                  <a16:creationId xmlns:a16="http://schemas.microsoft.com/office/drawing/2014/main" id="{3BBCEA7D-2AF0-8610-3D08-D9EF8CFA3188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5;p74">
              <a:extLst>
                <a:ext uri="{FF2B5EF4-FFF2-40B4-BE49-F238E27FC236}">
                  <a16:creationId xmlns:a16="http://schemas.microsoft.com/office/drawing/2014/main" id="{9A2E8134-EA42-F622-F5DC-B76DE61ACC95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" name="Google Shape;10446;p74">
              <a:extLst>
                <a:ext uri="{FF2B5EF4-FFF2-40B4-BE49-F238E27FC236}">
                  <a16:creationId xmlns:a16="http://schemas.microsoft.com/office/drawing/2014/main" id="{AB9760E4-B234-851C-4692-AA1A64FF7126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10447;p74">
              <a:extLst>
                <a:ext uri="{FF2B5EF4-FFF2-40B4-BE49-F238E27FC236}">
                  <a16:creationId xmlns:a16="http://schemas.microsoft.com/office/drawing/2014/main" id="{FFA61B6B-DA21-BECC-F837-61F5A1D5ADBB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48;p74">
              <a:extLst>
                <a:ext uri="{FF2B5EF4-FFF2-40B4-BE49-F238E27FC236}">
                  <a16:creationId xmlns:a16="http://schemas.microsoft.com/office/drawing/2014/main" id="{576240DA-72D5-69A6-F1F7-57A4F372432F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49;p74">
              <a:extLst>
                <a:ext uri="{FF2B5EF4-FFF2-40B4-BE49-F238E27FC236}">
                  <a16:creationId xmlns:a16="http://schemas.microsoft.com/office/drawing/2014/main" id="{28A073BE-C6B1-7471-8E8E-3C3FF0AF6F34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68;p74">
            <a:extLst>
              <a:ext uri="{FF2B5EF4-FFF2-40B4-BE49-F238E27FC236}">
                <a16:creationId xmlns:a16="http://schemas.microsoft.com/office/drawing/2014/main" id="{EF223209-4B68-5FA1-CF80-4252E9F9184F}"/>
              </a:ext>
            </a:extLst>
          </p:cNvPr>
          <p:cNvGrpSpPr/>
          <p:nvPr/>
        </p:nvGrpSpPr>
        <p:grpSpPr>
          <a:xfrm>
            <a:off x="6293832" y="7272001"/>
            <a:ext cx="724296" cy="769870"/>
            <a:chOff x="4518516" y="3505370"/>
            <a:chExt cx="362148" cy="384935"/>
          </a:xfrm>
          <a:solidFill>
            <a:srgbClr val="92D050"/>
          </a:solidFill>
        </p:grpSpPr>
        <p:sp>
          <p:nvSpPr>
            <p:cNvPr id="139" name="Google Shape;10469;p74">
              <a:extLst>
                <a:ext uri="{FF2B5EF4-FFF2-40B4-BE49-F238E27FC236}">
                  <a16:creationId xmlns:a16="http://schemas.microsoft.com/office/drawing/2014/main" id="{1C450E55-5294-CDAB-BD3C-4E34DAA022D2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70;p74">
              <a:extLst>
                <a:ext uri="{FF2B5EF4-FFF2-40B4-BE49-F238E27FC236}">
                  <a16:creationId xmlns:a16="http://schemas.microsoft.com/office/drawing/2014/main" id="{13C5FDD1-CAF0-4678-388C-E0D0424C9CF4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71;p74">
              <a:extLst>
                <a:ext uri="{FF2B5EF4-FFF2-40B4-BE49-F238E27FC236}">
                  <a16:creationId xmlns:a16="http://schemas.microsoft.com/office/drawing/2014/main" id="{780F1075-5D81-6EE9-CD2C-4D29FB6CBB60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10483;p74">
            <a:extLst>
              <a:ext uri="{FF2B5EF4-FFF2-40B4-BE49-F238E27FC236}">
                <a16:creationId xmlns:a16="http://schemas.microsoft.com/office/drawing/2014/main" id="{C3452ECA-CC83-7CD9-3819-4D470EBB4440}"/>
              </a:ext>
            </a:extLst>
          </p:cNvPr>
          <p:cNvGrpSpPr/>
          <p:nvPr/>
        </p:nvGrpSpPr>
        <p:grpSpPr>
          <a:xfrm>
            <a:off x="12979818" y="7071818"/>
            <a:ext cx="680092" cy="720748"/>
            <a:chOff x="7861508" y="3405280"/>
            <a:chExt cx="340046" cy="360374"/>
          </a:xfrm>
          <a:solidFill>
            <a:srgbClr val="92D050"/>
          </a:solidFill>
        </p:grpSpPr>
        <p:sp>
          <p:nvSpPr>
            <p:cNvPr id="143" name="Google Shape;10484;p74">
              <a:extLst>
                <a:ext uri="{FF2B5EF4-FFF2-40B4-BE49-F238E27FC236}">
                  <a16:creationId xmlns:a16="http://schemas.microsoft.com/office/drawing/2014/main" id="{B90D9AE3-3B52-6B58-9B70-EB03CC00BE0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0485;p74">
              <a:extLst>
                <a:ext uri="{FF2B5EF4-FFF2-40B4-BE49-F238E27FC236}">
                  <a16:creationId xmlns:a16="http://schemas.microsoft.com/office/drawing/2014/main" id="{F547D357-76C9-552F-5734-0101A34D5600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0486;p74">
              <a:extLst>
                <a:ext uri="{FF2B5EF4-FFF2-40B4-BE49-F238E27FC236}">
                  <a16:creationId xmlns:a16="http://schemas.microsoft.com/office/drawing/2014/main" id="{CEA35F7F-188B-DA1E-9D02-BDE205925A9B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87;p74">
              <a:extLst>
                <a:ext uri="{FF2B5EF4-FFF2-40B4-BE49-F238E27FC236}">
                  <a16:creationId xmlns:a16="http://schemas.microsoft.com/office/drawing/2014/main" id="{8E530D88-A0D1-B9DC-AC37-289FF931004A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488;p74">
              <a:extLst>
                <a:ext uri="{FF2B5EF4-FFF2-40B4-BE49-F238E27FC236}">
                  <a16:creationId xmlns:a16="http://schemas.microsoft.com/office/drawing/2014/main" id="{D93B7C0D-4D4C-B841-B09E-2DBDC905ED82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8" name="Google Shape;10497;p74">
            <a:extLst>
              <a:ext uri="{FF2B5EF4-FFF2-40B4-BE49-F238E27FC236}">
                <a16:creationId xmlns:a16="http://schemas.microsoft.com/office/drawing/2014/main" id="{FA6B1645-4002-9E7B-1539-188D7B153D22}"/>
              </a:ext>
            </a:extLst>
          </p:cNvPr>
          <p:cNvGrpSpPr/>
          <p:nvPr/>
        </p:nvGrpSpPr>
        <p:grpSpPr>
          <a:xfrm>
            <a:off x="12817969" y="4170408"/>
            <a:ext cx="945598" cy="1005108"/>
            <a:chOff x="7780583" y="1954575"/>
            <a:chExt cx="472799" cy="502554"/>
          </a:xfrm>
          <a:solidFill>
            <a:srgbClr val="92D050"/>
          </a:solidFill>
        </p:grpSpPr>
        <p:sp>
          <p:nvSpPr>
            <p:cNvPr id="149" name="Google Shape;10498;p74">
              <a:extLst>
                <a:ext uri="{FF2B5EF4-FFF2-40B4-BE49-F238E27FC236}">
                  <a16:creationId xmlns:a16="http://schemas.microsoft.com/office/drawing/2014/main" id="{35D2BDCB-8756-3DB9-793A-013BF8F1BD40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499;p74">
              <a:extLst>
                <a:ext uri="{FF2B5EF4-FFF2-40B4-BE49-F238E27FC236}">
                  <a16:creationId xmlns:a16="http://schemas.microsoft.com/office/drawing/2014/main" id="{FCA211B9-7866-9E4D-8F14-171B4FFE6841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0500;p74">
              <a:extLst>
                <a:ext uri="{FF2B5EF4-FFF2-40B4-BE49-F238E27FC236}">
                  <a16:creationId xmlns:a16="http://schemas.microsoft.com/office/drawing/2014/main" id="{1F5372C0-808C-3637-44DA-34584793B91C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0501;p74">
              <a:extLst>
                <a:ext uri="{FF2B5EF4-FFF2-40B4-BE49-F238E27FC236}">
                  <a16:creationId xmlns:a16="http://schemas.microsoft.com/office/drawing/2014/main" id="{361D6FB0-2CAD-79E8-EB64-A6FF14D1B2E5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502;p74">
              <a:extLst>
                <a:ext uri="{FF2B5EF4-FFF2-40B4-BE49-F238E27FC236}">
                  <a16:creationId xmlns:a16="http://schemas.microsoft.com/office/drawing/2014/main" id="{A8557FC4-AC4A-9BDC-5114-C4E849F0C1F6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503;p74">
              <a:extLst>
                <a:ext uri="{FF2B5EF4-FFF2-40B4-BE49-F238E27FC236}">
                  <a16:creationId xmlns:a16="http://schemas.microsoft.com/office/drawing/2014/main" id="{730F9676-6446-2CEC-8C3B-84F19CBF498A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5" name="Google Shape;10234;p74">
            <a:extLst>
              <a:ext uri="{FF2B5EF4-FFF2-40B4-BE49-F238E27FC236}">
                <a16:creationId xmlns:a16="http://schemas.microsoft.com/office/drawing/2014/main" id="{AD724938-1AC4-95E4-A1CB-BF9BA68D396C}"/>
              </a:ext>
            </a:extLst>
          </p:cNvPr>
          <p:cNvGrpSpPr/>
          <p:nvPr/>
        </p:nvGrpSpPr>
        <p:grpSpPr>
          <a:xfrm>
            <a:off x="4830684" y="4242738"/>
            <a:ext cx="940588" cy="1005108"/>
            <a:chOff x="3786941" y="1990740"/>
            <a:chExt cx="470294" cy="502554"/>
          </a:xfrm>
          <a:solidFill>
            <a:srgbClr val="92D050"/>
          </a:solidFill>
        </p:grpSpPr>
        <p:sp>
          <p:nvSpPr>
            <p:cNvPr id="156" name="Google Shape;10235;p74">
              <a:extLst>
                <a:ext uri="{FF2B5EF4-FFF2-40B4-BE49-F238E27FC236}">
                  <a16:creationId xmlns:a16="http://schemas.microsoft.com/office/drawing/2014/main" id="{4C6F24FF-5A7B-7792-FA6F-407CE7258F84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0236;p74">
              <a:extLst>
                <a:ext uri="{FF2B5EF4-FFF2-40B4-BE49-F238E27FC236}">
                  <a16:creationId xmlns:a16="http://schemas.microsoft.com/office/drawing/2014/main" id="{9453AFD3-9AA0-2A08-D832-189563F08D59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0237;p74">
              <a:extLst>
                <a:ext uri="{FF2B5EF4-FFF2-40B4-BE49-F238E27FC236}">
                  <a16:creationId xmlns:a16="http://schemas.microsoft.com/office/drawing/2014/main" id="{A8BF5117-F3D9-5209-F2C6-65891CE0DB3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38;p74">
              <a:extLst>
                <a:ext uri="{FF2B5EF4-FFF2-40B4-BE49-F238E27FC236}">
                  <a16:creationId xmlns:a16="http://schemas.microsoft.com/office/drawing/2014/main" id="{639685A7-A19C-9AA7-6F5C-B1751F6EC659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39;p74">
              <a:extLst>
                <a:ext uri="{FF2B5EF4-FFF2-40B4-BE49-F238E27FC236}">
                  <a16:creationId xmlns:a16="http://schemas.microsoft.com/office/drawing/2014/main" id="{483E1998-0133-D809-2548-3E263F57F40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1" name="Google Shape;10251;p74">
            <a:extLst>
              <a:ext uri="{FF2B5EF4-FFF2-40B4-BE49-F238E27FC236}">
                <a16:creationId xmlns:a16="http://schemas.microsoft.com/office/drawing/2014/main" id="{048C4233-3D26-D81B-D320-72C19BEA1868}"/>
              </a:ext>
            </a:extLst>
          </p:cNvPr>
          <p:cNvGrpSpPr/>
          <p:nvPr/>
        </p:nvGrpSpPr>
        <p:grpSpPr>
          <a:xfrm>
            <a:off x="11507576" y="4251077"/>
            <a:ext cx="609520" cy="1005090"/>
            <a:chOff x="7125388" y="1994909"/>
            <a:chExt cx="304760" cy="502545"/>
          </a:xfrm>
          <a:solidFill>
            <a:srgbClr val="92D050"/>
          </a:solidFill>
        </p:grpSpPr>
        <p:sp>
          <p:nvSpPr>
            <p:cNvPr id="162" name="Google Shape;10252;p74">
              <a:extLst>
                <a:ext uri="{FF2B5EF4-FFF2-40B4-BE49-F238E27FC236}">
                  <a16:creationId xmlns:a16="http://schemas.microsoft.com/office/drawing/2014/main" id="{58004BF2-63B6-1AB2-C68D-8EBD1D96AD6F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3;p74">
              <a:extLst>
                <a:ext uri="{FF2B5EF4-FFF2-40B4-BE49-F238E27FC236}">
                  <a16:creationId xmlns:a16="http://schemas.microsoft.com/office/drawing/2014/main" id="{647E255C-2EF6-821E-A903-A261B34AA504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4;p74">
              <a:extLst>
                <a:ext uri="{FF2B5EF4-FFF2-40B4-BE49-F238E27FC236}">
                  <a16:creationId xmlns:a16="http://schemas.microsoft.com/office/drawing/2014/main" id="{B899E661-86B1-49D6-8FAF-33E4A67C2600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0255;p74">
              <a:extLst>
                <a:ext uri="{FF2B5EF4-FFF2-40B4-BE49-F238E27FC236}">
                  <a16:creationId xmlns:a16="http://schemas.microsoft.com/office/drawing/2014/main" id="{C811F0B6-2EB5-CC71-4460-C8CBA9230EA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0256;p74">
              <a:extLst>
                <a:ext uri="{FF2B5EF4-FFF2-40B4-BE49-F238E27FC236}">
                  <a16:creationId xmlns:a16="http://schemas.microsoft.com/office/drawing/2014/main" id="{3BB80444-6514-34BD-D2E3-C2C6B38E3784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57;p74">
              <a:extLst>
                <a:ext uri="{FF2B5EF4-FFF2-40B4-BE49-F238E27FC236}">
                  <a16:creationId xmlns:a16="http://schemas.microsoft.com/office/drawing/2014/main" id="{C19A1CF5-A67C-AF93-5496-3FCFC52642BB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258;p74">
              <a:extLst>
                <a:ext uri="{FF2B5EF4-FFF2-40B4-BE49-F238E27FC236}">
                  <a16:creationId xmlns:a16="http://schemas.microsoft.com/office/drawing/2014/main" id="{88B49D2F-98BA-6D05-630F-B0A1BA790C3E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9" name="Google Shape;10297;p74">
            <a:extLst>
              <a:ext uri="{FF2B5EF4-FFF2-40B4-BE49-F238E27FC236}">
                <a16:creationId xmlns:a16="http://schemas.microsoft.com/office/drawing/2014/main" id="{2F289860-1245-B3B0-9CC1-E317596B361A}"/>
              </a:ext>
            </a:extLst>
          </p:cNvPr>
          <p:cNvGrpSpPr/>
          <p:nvPr/>
        </p:nvGrpSpPr>
        <p:grpSpPr>
          <a:xfrm>
            <a:off x="6284107" y="4224396"/>
            <a:ext cx="940514" cy="999748"/>
            <a:chOff x="4513652" y="1981568"/>
            <a:chExt cx="470257" cy="499874"/>
          </a:xfrm>
          <a:solidFill>
            <a:srgbClr val="92D050"/>
          </a:solidFill>
        </p:grpSpPr>
        <p:sp>
          <p:nvSpPr>
            <p:cNvPr id="170" name="Google Shape;10298;p74">
              <a:extLst>
                <a:ext uri="{FF2B5EF4-FFF2-40B4-BE49-F238E27FC236}">
                  <a16:creationId xmlns:a16="http://schemas.microsoft.com/office/drawing/2014/main" id="{78B3103D-61B5-C97E-B26A-F0805ABEEF2A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0299;p74">
              <a:extLst>
                <a:ext uri="{FF2B5EF4-FFF2-40B4-BE49-F238E27FC236}">
                  <a16:creationId xmlns:a16="http://schemas.microsoft.com/office/drawing/2014/main" id="{8612D9C4-29A7-A89D-6686-F7FDE2014D3D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2" name="Google Shape;10300;p74">
              <a:extLst>
                <a:ext uri="{FF2B5EF4-FFF2-40B4-BE49-F238E27FC236}">
                  <a16:creationId xmlns:a16="http://schemas.microsoft.com/office/drawing/2014/main" id="{F4B77C9F-8E2D-D335-A905-665466DF0197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01;p74">
              <a:extLst>
                <a:ext uri="{FF2B5EF4-FFF2-40B4-BE49-F238E27FC236}">
                  <a16:creationId xmlns:a16="http://schemas.microsoft.com/office/drawing/2014/main" id="{15869043-1880-9FA0-D0AB-4EF8D5389800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02;p74">
              <a:extLst>
                <a:ext uri="{FF2B5EF4-FFF2-40B4-BE49-F238E27FC236}">
                  <a16:creationId xmlns:a16="http://schemas.microsoft.com/office/drawing/2014/main" id="{596CE01D-127E-576E-E843-FBD3791EC52B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5" name="Google Shape;10352;p74">
            <a:extLst>
              <a:ext uri="{FF2B5EF4-FFF2-40B4-BE49-F238E27FC236}">
                <a16:creationId xmlns:a16="http://schemas.microsoft.com/office/drawing/2014/main" id="{87475699-1D33-97B8-59B4-1D42C5DCCE0F}"/>
              </a:ext>
            </a:extLst>
          </p:cNvPr>
          <p:cNvGrpSpPr/>
          <p:nvPr/>
        </p:nvGrpSpPr>
        <p:grpSpPr>
          <a:xfrm>
            <a:off x="7623388" y="4241369"/>
            <a:ext cx="943056" cy="1008638"/>
            <a:chOff x="5183294" y="1990054"/>
            <a:chExt cx="471528" cy="504319"/>
          </a:xfrm>
          <a:solidFill>
            <a:srgbClr val="92D050"/>
          </a:solidFill>
        </p:grpSpPr>
        <p:sp>
          <p:nvSpPr>
            <p:cNvPr id="176" name="Google Shape;10353;p74">
              <a:extLst>
                <a:ext uri="{FF2B5EF4-FFF2-40B4-BE49-F238E27FC236}">
                  <a16:creationId xmlns:a16="http://schemas.microsoft.com/office/drawing/2014/main" id="{43420398-9FD7-7D52-7F88-B7FEA75F425F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4;p74">
              <a:extLst>
                <a:ext uri="{FF2B5EF4-FFF2-40B4-BE49-F238E27FC236}">
                  <a16:creationId xmlns:a16="http://schemas.microsoft.com/office/drawing/2014/main" id="{373C4049-167B-3AD9-3865-5E8BAFAB254F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8" name="Google Shape;10355;p74">
              <a:extLst>
                <a:ext uri="{FF2B5EF4-FFF2-40B4-BE49-F238E27FC236}">
                  <a16:creationId xmlns:a16="http://schemas.microsoft.com/office/drawing/2014/main" id="{5C124E88-27D4-99A4-CA2F-3803A4F6E6A0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9" name="Google Shape;10356;p74">
              <a:extLst>
                <a:ext uri="{FF2B5EF4-FFF2-40B4-BE49-F238E27FC236}">
                  <a16:creationId xmlns:a16="http://schemas.microsoft.com/office/drawing/2014/main" id="{F456D06E-8951-E9C6-C09F-32CAECDCB30C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57;p74">
              <a:extLst>
                <a:ext uri="{FF2B5EF4-FFF2-40B4-BE49-F238E27FC236}">
                  <a16:creationId xmlns:a16="http://schemas.microsoft.com/office/drawing/2014/main" id="{507BA6CC-14FF-99A4-A738-05025C195A77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58;p74">
              <a:extLst>
                <a:ext uri="{FF2B5EF4-FFF2-40B4-BE49-F238E27FC236}">
                  <a16:creationId xmlns:a16="http://schemas.microsoft.com/office/drawing/2014/main" id="{C9CA2EFD-716C-84B0-F4CA-7F422B8B2EB0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2" name="Google Shape;10390;p74">
            <a:extLst>
              <a:ext uri="{FF2B5EF4-FFF2-40B4-BE49-F238E27FC236}">
                <a16:creationId xmlns:a16="http://schemas.microsoft.com/office/drawing/2014/main" id="{EAA60A98-ECB8-A5D4-5CC5-24B7301C4815}"/>
              </a:ext>
            </a:extLst>
          </p:cNvPr>
          <p:cNvGrpSpPr/>
          <p:nvPr/>
        </p:nvGrpSpPr>
        <p:grpSpPr>
          <a:xfrm>
            <a:off x="3514553" y="4264646"/>
            <a:ext cx="943058" cy="1005108"/>
            <a:chOff x="3128875" y="2001694"/>
            <a:chExt cx="471529" cy="502554"/>
          </a:xfrm>
          <a:solidFill>
            <a:srgbClr val="92D050"/>
          </a:solidFill>
        </p:grpSpPr>
        <p:sp>
          <p:nvSpPr>
            <p:cNvPr id="183" name="Google Shape;10391;p74">
              <a:extLst>
                <a:ext uri="{FF2B5EF4-FFF2-40B4-BE49-F238E27FC236}">
                  <a16:creationId xmlns:a16="http://schemas.microsoft.com/office/drawing/2014/main" id="{D615A06E-04CB-7392-398C-89B4AA440490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2;p74">
              <a:extLst>
                <a:ext uri="{FF2B5EF4-FFF2-40B4-BE49-F238E27FC236}">
                  <a16:creationId xmlns:a16="http://schemas.microsoft.com/office/drawing/2014/main" id="{C356300F-CF50-6F8A-A79F-CE0F3F5395F4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3;p74">
              <a:extLst>
                <a:ext uri="{FF2B5EF4-FFF2-40B4-BE49-F238E27FC236}">
                  <a16:creationId xmlns:a16="http://schemas.microsoft.com/office/drawing/2014/main" id="{7B2EDB65-B946-DC9F-3A42-909549CA0EF4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4;p74">
              <a:extLst>
                <a:ext uri="{FF2B5EF4-FFF2-40B4-BE49-F238E27FC236}">
                  <a16:creationId xmlns:a16="http://schemas.microsoft.com/office/drawing/2014/main" id="{5AB08B18-A821-D1F1-E7C2-9BB0D7379E46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0395;p74">
              <a:extLst>
                <a:ext uri="{FF2B5EF4-FFF2-40B4-BE49-F238E27FC236}">
                  <a16:creationId xmlns:a16="http://schemas.microsoft.com/office/drawing/2014/main" id="{330D8E63-5560-59F5-6122-E72F3661094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0396;p74">
              <a:extLst>
                <a:ext uri="{FF2B5EF4-FFF2-40B4-BE49-F238E27FC236}">
                  <a16:creationId xmlns:a16="http://schemas.microsoft.com/office/drawing/2014/main" id="{9B3B122A-0CB1-6ACA-E32E-C1CC8A04F81E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397;p74">
              <a:extLst>
                <a:ext uri="{FF2B5EF4-FFF2-40B4-BE49-F238E27FC236}">
                  <a16:creationId xmlns:a16="http://schemas.microsoft.com/office/drawing/2014/main" id="{F1B69CA3-1EDD-EB16-3616-3F269AF57AB9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398;p74">
              <a:extLst>
                <a:ext uri="{FF2B5EF4-FFF2-40B4-BE49-F238E27FC236}">
                  <a16:creationId xmlns:a16="http://schemas.microsoft.com/office/drawing/2014/main" id="{CC9388C9-E06D-0A74-87E5-04A6DD57D062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1" name="Google Shape;10412;p74">
            <a:extLst>
              <a:ext uri="{FF2B5EF4-FFF2-40B4-BE49-F238E27FC236}">
                <a16:creationId xmlns:a16="http://schemas.microsoft.com/office/drawing/2014/main" id="{0BFEBAE2-14EC-09AF-D127-B7526407ABCC}"/>
              </a:ext>
            </a:extLst>
          </p:cNvPr>
          <p:cNvGrpSpPr/>
          <p:nvPr/>
        </p:nvGrpSpPr>
        <p:grpSpPr>
          <a:xfrm>
            <a:off x="9046396" y="4242080"/>
            <a:ext cx="882888" cy="1000920"/>
            <a:chOff x="5894798" y="1990411"/>
            <a:chExt cx="441444" cy="500460"/>
          </a:xfrm>
          <a:solidFill>
            <a:srgbClr val="92D050"/>
          </a:solidFill>
        </p:grpSpPr>
        <p:sp>
          <p:nvSpPr>
            <p:cNvPr id="192" name="Google Shape;10413;p74">
              <a:extLst>
                <a:ext uri="{FF2B5EF4-FFF2-40B4-BE49-F238E27FC236}">
                  <a16:creationId xmlns:a16="http://schemas.microsoft.com/office/drawing/2014/main" id="{60D55DCC-4B72-5051-31F6-D493C5BC1F74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4;p74">
              <a:extLst>
                <a:ext uri="{FF2B5EF4-FFF2-40B4-BE49-F238E27FC236}">
                  <a16:creationId xmlns:a16="http://schemas.microsoft.com/office/drawing/2014/main" id="{AE33E9B9-373E-D53D-DCA5-A90358E9C7E2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5;p74">
              <a:extLst>
                <a:ext uri="{FF2B5EF4-FFF2-40B4-BE49-F238E27FC236}">
                  <a16:creationId xmlns:a16="http://schemas.microsoft.com/office/drawing/2014/main" id="{A5D197FB-001F-033E-C1F8-98A10ED4CF3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16;p74">
              <a:extLst>
                <a:ext uri="{FF2B5EF4-FFF2-40B4-BE49-F238E27FC236}">
                  <a16:creationId xmlns:a16="http://schemas.microsoft.com/office/drawing/2014/main" id="{16321195-2DE6-4124-A474-74E1EE024E45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0417;p74">
              <a:extLst>
                <a:ext uri="{FF2B5EF4-FFF2-40B4-BE49-F238E27FC236}">
                  <a16:creationId xmlns:a16="http://schemas.microsoft.com/office/drawing/2014/main" id="{74ED75C8-2653-935B-2BD6-6B296FC87698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0418;p74">
              <a:extLst>
                <a:ext uri="{FF2B5EF4-FFF2-40B4-BE49-F238E27FC236}">
                  <a16:creationId xmlns:a16="http://schemas.microsoft.com/office/drawing/2014/main" id="{B07EA534-2613-BC6B-116C-8010645A5B1C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19;p74">
              <a:extLst>
                <a:ext uri="{FF2B5EF4-FFF2-40B4-BE49-F238E27FC236}">
                  <a16:creationId xmlns:a16="http://schemas.microsoft.com/office/drawing/2014/main" id="{5129BB57-63A3-C736-1A27-395FA375322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20;p74">
              <a:extLst>
                <a:ext uri="{FF2B5EF4-FFF2-40B4-BE49-F238E27FC236}">
                  <a16:creationId xmlns:a16="http://schemas.microsoft.com/office/drawing/2014/main" id="{999B4DBF-233A-6D6F-3D5E-925EA6FB8200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0" name="Google Shape;10478;p74">
            <a:extLst>
              <a:ext uri="{FF2B5EF4-FFF2-40B4-BE49-F238E27FC236}">
                <a16:creationId xmlns:a16="http://schemas.microsoft.com/office/drawing/2014/main" id="{84E72F4E-F28E-DC22-BF44-2665786F88EB}"/>
              </a:ext>
            </a:extLst>
          </p:cNvPr>
          <p:cNvGrpSpPr/>
          <p:nvPr/>
        </p:nvGrpSpPr>
        <p:grpSpPr>
          <a:xfrm>
            <a:off x="10160502" y="4241750"/>
            <a:ext cx="958108" cy="1002364"/>
            <a:chOff x="6451850" y="1990246"/>
            <a:chExt cx="479054" cy="501182"/>
          </a:xfrm>
          <a:solidFill>
            <a:srgbClr val="92D050"/>
          </a:solidFill>
        </p:grpSpPr>
        <p:sp>
          <p:nvSpPr>
            <p:cNvPr id="201" name="Google Shape;10479;p74">
              <a:extLst>
                <a:ext uri="{FF2B5EF4-FFF2-40B4-BE49-F238E27FC236}">
                  <a16:creationId xmlns:a16="http://schemas.microsoft.com/office/drawing/2014/main" id="{3B8D5140-CEAE-F21A-9872-08B98AD068EE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0480;p74">
              <a:extLst>
                <a:ext uri="{FF2B5EF4-FFF2-40B4-BE49-F238E27FC236}">
                  <a16:creationId xmlns:a16="http://schemas.microsoft.com/office/drawing/2014/main" id="{BDFA627F-FEF5-8D71-8A3E-444C74CCB43D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481;p74">
              <a:extLst>
                <a:ext uri="{FF2B5EF4-FFF2-40B4-BE49-F238E27FC236}">
                  <a16:creationId xmlns:a16="http://schemas.microsoft.com/office/drawing/2014/main" id="{0E1BF17A-50E5-F2FA-3D79-1B5E9EF4F592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482;p74">
              <a:extLst>
                <a:ext uri="{FF2B5EF4-FFF2-40B4-BE49-F238E27FC236}">
                  <a16:creationId xmlns:a16="http://schemas.microsoft.com/office/drawing/2014/main" id="{17E826D0-B4E7-D6A3-8F9F-1BFA1C2C29BA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5" name="Google Shape;10101;p74">
            <a:extLst>
              <a:ext uri="{FF2B5EF4-FFF2-40B4-BE49-F238E27FC236}">
                <a16:creationId xmlns:a16="http://schemas.microsoft.com/office/drawing/2014/main" id="{B333F239-4EF1-8CC4-EEF7-776D3035617B}"/>
              </a:ext>
            </a:extLst>
          </p:cNvPr>
          <p:cNvGrpSpPr/>
          <p:nvPr/>
        </p:nvGrpSpPr>
        <p:grpSpPr>
          <a:xfrm>
            <a:off x="14333694" y="8594278"/>
            <a:ext cx="655844" cy="648308"/>
            <a:chOff x="8538447" y="4166509"/>
            <a:chExt cx="327922" cy="324154"/>
          </a:xfrm>
          <a:solidFill>
            <a:srgbClr val="92D050"/>
          </a:solidFill>
        </p:grpSpPr>
        <p:sp>
          <p:nvSpPr>
            <p:cNvPr id="206" name="Google Shape;10102;p74">
              <a:extLst>
                <a:ext uri="{FF2B5EF4-FFF2-40B4-BE49-F238E27FC236}">
                  <a16:creationId xmlns:a16="http://schemas.microsoft.com/office/drawing/2014/main" id="{774E011C-2087-404B-7D47-84470DE1FB11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0103;p74">
              <a:extLst>
                <a:ext uri="{FF2B5EF4-FFF2-40B4-BE49-F238E27FC236}">
                  <a16:creationId xmlns:a16="http://schemas.microsoft.com/office/drawing/2014/main" id="{A673DD8D-C474-3F87-D52A-9B02465AC802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0104;p74">
              <a:extLst>
                <a:ext uri="{FF2B5EF4-FFF2-40B4-BE49-F238E27FC236}">
                  <a16:creationId xmlns:a16="http://schemas.microsoft.com/office/drawing/2014/main" id="{433E270D-1663-EAFA-68C8-171B3322CBC7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05;p74">
              <a:extLst>
                <a:ext uri="{FF2B5EF4-FFF2-40B4-BE49-F238E27FC236}">
                  <a16:creationId xmlns:a16="http://schemas.microsoft.com/office/drawing/2014/main" id="{B34C3364-929B-C479-0F09-444B4314D499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06;p74">
              <a:extLst>
                <a:ext uri="{FF2B5EF4-FFF2-40B4-BE49-F238E27FC236}">
                  <a16:creationId xmlns:a16="http://schemas.microsoft.com/office/drawing/2014/main" id="{6758792E-C0C6-4E6B-7A50-E0068E53B0FA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11" name="Google Shape;10125;p74">
            <a:extLst>
              <a:ext uri="{FF2B5EF4-FFF2-40B4-BE49-F238E27FC236}">
                <a16:creationId xmlns:a16="http://schemas.microsoft.com/office/drawing/2014/main" id="{F8964CBB-434D-62A9-D717-C6AEC6FC0104}"/>
              </a:ext>
            </a:extLst>
          </p:cNvPr>
          <p:cNvGrpSpPr/>
          <p:nvPr/>
        </p:nvGrpSpPr>
        <p:grpSpPr>
          <a:xfrm>
            <a:off x="12876874" y="2889539"/>
            <a:ext cx="891008" cy="952034"/>
            <a:chOff x="7810036" y="1314139"/>
            <a:chExt cx="445504" cy="476017"/>
          </a:xfrm>
          <a:solidFill>
            <a:srgbClr val="92D050"/>
          </a:solidFill>
        </p:grpSpPr>
        <p:sp>
          <p:nvSpPr>
            <p:cNvPr id="212" name="Google Shape;10126;p74">
              <a:extLst>
                <a:ext uri="{FF2B5EF4-FFF2-40B4-BE49-F238E27FC236}">
                  <a16:creationId xmlns:a16="http://schemas.microsoft.com/office/drawing/2014/main" id="{6CB6556F-27E1-68E2-B60A-6003AA6CB9EB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3" name="Google Shape;10127;p74">
              <a:extLst>
                <a:ext uri="{FF2B5EF4-FFF2-40B4-BE49-F238E27FC236}">
                  <a16:creationId xmlns:a16="http://schemas.microsoft.com/office/drawing/2014/main" id="{6078911F-23E5-89AF-9664-0E5D66E5A00F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0128;p74">
              <a:extLst>
                <a:ext uri="{FF2B5EF4-FFF2-40B4-BE49-F238E27FC236}">
                  <a16:creationId xmlns:a16="http://schemas.microsoft.com/office/drawing/2014/main" id="{942BCA89-6916-642C-ABAA-EDF0B0DFB59F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5" name="Text Placeholder 1">
            <a:extLst>
              <a:ext uri="{FF2B5EF4-FFF2-40B4-BE49-F238E27FC236}">
                <a16:creationId xmlns:a16="http://schemas.microsoft.com/office/drawing/2014/main" id="{4FDAA7EF-B493-84D3-7733-41C40913DADD}"/>
              </a:ext>
            </a:extLst>
          </p:cNvPr>
          <p:cNvSpPr txBox="1">
            <a:spLocks/>
          </p:cNvSpPr>
          <p:nvPr/>
        </p:nvSpPr>
        <p:spPr>
          <a:xfrm>
            <a:off x="2313590" y="822286"/>
            <a:ext cx="13832400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78481398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572625"/>
            <a:ext cx="18288000" cy="714373"/>
            <a:chOff x="0" y="0"/>
            <a:chExt cx="24384000" cy="9524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952500"/>
            </a:xfrm>
            <a:custGeom>
              <a:avLst/>
              <a:gdLst/>
              <a:ahLst/>
              <a:cxnLst/>
              <a:rect l="l" t="t" r="r" b="b"/>
              <a:pathLst>
                <a:path w="24384000" h="952500">
                  <a:moveTo>
                    <a:pt x="0" y="0"/>
                  </a:moveTo>
                  <a:lnTo>
                    <a:pt x="24384000" y="0"/>
                  </a:lnTo>
                  <a:lnTo>
                    <a:pt x="24384000" y="952500"/>
                  </a:lnTo>
                  <a:lnTo>
                    <a:pt x="0" y="9525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-1" y="176023"/>
            <a:ext cx="15574117" cy="1206130"/>
          </a:xfrm>
          <a:custGeom>
            <a:avLst/>
            <a:gdLst/>
            <a:ahLst/>
            <a:cxnLst/>
            <a:rect l="l" t="t" r="r" b="b"/>
            <a:pathLst>
              <a:path w="10848848" h="1758061">
                <a:moveTo>
                  <a:pt x="0" y="0"/>
                </a:moveTo>
                <a:lnTo>
                  <a:pt x="10848848" y="0"/>
                </a:lnTo>
                <a:lnTo>
                  <a:pt x="10848848" y="1758061"/>
                </a:lnTo>
                <a:lnTo>
                  <a:pt x="0" y="1758061"/>
                </a:lnTo>
                <a:close/>
              </a:path>
            </a:pathLst>
          </a:custGeom>
          <a:solidFill>
            <a:srgbClr val="99CB38"/>
          </a:solidFill>
        </p:spPr>
      </p:sp>
      <p:sp>
        <p:nvSpPr>
          <p:cNvPr id="17" name="AutoShape 17"/>
          <p:cNvSpPr/>
          <p:nvPr/>
        </p:nvSpPr>
        <p:spPr>
          <a:xfrm rot="22216">
            <a:off x="1936700" y="9195537"/>
            <a:ext cx="13265053" cy="0"/>
          </a:xfrm>
          <a:prstGeom prst="line">
            <a:avLst/>
          </a:prstGeom>
          <a:ln w="47625" cap="rnd">
            <a:solidFill>
              <a:srgbClr val="1B5337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Isosceles Triangle 68">
            <a:extLst>
              <a:ext uri="{FF2B5EF4-FFF2-40B4-BE49-F238E27FC236}">
                <a16:creationId xmlns:a16="http://schemas.microsoft.com/office/drawing/2014/main" id="{4FF62405-C1AB-1859-D0E0-4E13C762572B}"/>
              </a:ext>
            </a:extLst>
          </p:cNvPr>
          <p:cNvSpPr/>
          <p:nvPr/>
        </p:nvSpPr>
        <p:spPr>
          <a:xfrm rot="10799991">
            <a:off x="9956686" y="6739041"/>
            <a:ext cx="374556" cy="1166462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Rectangle 9">
            <a:extLst>
              <a:ext uri="{FF2B5EF4-FFF2-40B4-BE49-F238E27FC236}">
                <a16:creationId xmlns:a16="http://schemas.microsoft.com/office/drawing/2014/main" id="{FB702C6D-77EF-0F1E-7419-31A39BD30804}"/>
              </a:ext>
            </a:extLst>
          </p:cNvPr>
          <p:cNvSpPr/>
          <p:nvPr/>
        </p:nvSpPr>
        <p:spPr>
          <a:xfrm>
            <a:off x="10913188" y="6873710"/>
            <a:ext cx="898580" cy="897116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8">
            <a:extLst>
              <a:ext uri="{FF2B5EF4-FFF2-40B4-BE49-F238E27FC236}">
                <a16:creationId xmlns:a16="http://schemas.microsoft.com/office/drawing/2014/main" id="{65A4DF92-EA6F-2670-7422-4E558208A5FB}"/>
              </a:ext>
            </a:extLst>
          </p:cNvPr>
          <p:cNvSpPr/>
          <p:nvPr/>
        </p:nvSpPr>
        <p:spPr>
          <a:xfrm>
            <a:off x="13746403" y="6972101"/>
            <a:ext cx="867782" cy="700374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ounded Rectangle 25">
            <a:extLst>
              <a:ext uri="{FF2B5EF4-FFF2-40B4-BE49-F238E27FC236}">
                <a16:creationId xmlns:a16="http://schemas.microsoft.com/office/drawing/2014/main" id="{9C86E069-42E9-0832-A645-4016B6CA834E}"/>
              </a:ext>
            </a:extLst>
          </p:cNvPr>
          <p:cNvSpPr/>
          <p:nvPr/>
        </p:nvSpPr>
        <p:spPr>
          <a:xfrm>
            <a:off x="13834239" y="8774218"/>
            <a:ext cx="996182" cy="730056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Donut 39">
            <a:extLst>
              <a:ext uri="{FF2B5EF4-FFF2-40B4-BE49-F238E27FC236}">
                <a16:creationId xmlns:a16="http://schemas.microsoft.com/office/drawing/2014/main" id="{30423342-172F-888B-A3AF-7FAD8FC317BF}"/>
              </a:ext>
            </a:extLst>
          </p:cNvPr>
          <p:cNvSpPr/>
          <p:nvPr/>
        </p:nvSpPr>
        <p:spPr>
          <a:xfrm>
            <a:off x="3643617" y="6833901"/>
            <a:ext cx="976762" cy="97676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Chord 38">
            <a:extLst>
              <a:ext uri="{FF2B5EF4-FFF2-40B4-BE49-F238E27FC236}">
                <a16:creationId xmlns:a16="http://schemas.microsoft.com/office/drawing/2014/main" id="{31C490EE-7D2A-3932-AFA4-F97A481017E4}"/>
              </a:ext>
            </a:extLst>
          </p:cNvPr>
          <p:cNvSpPr/>
          <p:nvPr/>
        </p:nvSpPr>
        <p:spPr>
          <a:xfrm>
            <a:off x="7372464" y="8454710"/>
            <a:ext cx="822996" cy="1058308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Oval 6">
            <a:extLst>
              <a:ext uri="{FF2B5EF4-FFF2-40B4-BE49-F238E27FC236}">
                <a16:creationId xmlns:a16="http://schemas.microsoft.com/office/drawing/2014/main" id="{3F2B1E6F-9709-25C9-DBE9-E6F7DD2E390A}"/>
              </a:ext>
            </a:extLst>
          </p:cNvPr>
          <p:cNvSpPr/>
          <p:nvPr/>
        </p:nvSpPr>
        <p:spPr>
          <a:xfrm>
            <a:off x="8628633" y="8710267"/>
            <a:ext cx="862078" cy="853042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25">
            <a:extLst>
              <a:ext uri="{FF2B5EF4-FFF2-40B4-BE49-F238E27FC236}">
                <a16:creationId xmlns:a16="http://schemas.microsoft.com/office/drawing/2014/main" id="{FAC7F738-ADE5-01E4-9242-40F067801C4D}"/>
              </a:ext>
            </a:extLst>
          </p:cNvPr>
          <p:cNvSpPr/>
          <p:nvPr/>
        </p:nvSpPr>
        <p:spPr>
          <a:xfrm>
            <a:off x="5060975" y="8551378"/>
            <a:ext cx="593098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31">
            <a:extLst>
              <a:ext uri="{FF2B5EF4-FFF2-40B4-BE49-F238E27FC236}">
                <a16:creationId xmlns:a16="http://schemas.microsoft.com/office/drawing/2014/main" id="{FDA53A1D-396B-DD3A-BBB7-1973676B466D}"/>
              </a:ext>
            </a:extLst>
          </p:cNvPr>
          <p:cNvSpPr/>
          <p:nvPr/>
        </p:nvSpPr>
        <p:spPr>
          <a:xfrm>
            <a:off x="9897654" y="8614784"/>
            <a:ext cx="773820" cy="856864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Freeform 53">
            <a:extLst>
              <a:ext uri="{FF2B5EF4-FFF2-40B4-BE49-F238E27FC236}">
                <a16:creationId xmlns:a16="http://schemas.microsoft.com/office/drawing/2014/main" id="{EB3EA9B8-DC91-926C-DA07-CEF5E4D91321}"/>
              </a:ext>
            </a:extLst>
          </p:cNvPr>
          <p:cNvSpPr/>
          <p:nvPr/>
        </p:nvSpPr>
        <p:spPr>
          <a:xfrm>
            <a:off x="12487950" y="8667437"/>
            <a:ext cx="847996" cy="86946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Block Arc 10">
            <a:extLst>
              <a:ext uri="{FF2B5EF4-FFF2-40B4-BE49-F238E27FC236}">
                <a16:creationId xmlns:a16="http://schemas.microsoft.com/office/drawing/2014/main" id="{F3912B87-9644-8868-9151-623E96146F65}"/>
              </a:ext>
            </a:extLst>
          </p:cNvPr>
          <p:cNvSpPr/>
          <p:nvPr/>
        </p:nvSpPr>
        <p:spPr>
          <a:xfrm>
            <a:off x="4859018" y="7029670"/>
            <a:ext cx="1042928" cy="706428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Freeform 55">
            <a:extLst>
              <a:ext uri="{FF2B5EF4-FFF2-40B4-BE49-F238E27FC236}">
                <a16:creationId xmlns:a16="http://schemas.microsoft.com/office/drawing/2014/main" id="{B94D7F17-1127-5847-E8EE-B66076FE0BBD}"/>
              </a:ext>
            </a:extLst>
          </p:cNvPr>
          <p:cNvSpPr/>
          <p:nvPr/>
        </p:nvSpPr>
        <p:spPr>
          <a:xfrm>
            <a:off x="3943410" y="8322415"/>
            <a:ext cx="536568" cy="1314778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Round Same Side Corner Rectangle 36">
            <a:extLst>
              <a:ext uri="{FF2B5EF4-FFF2-40B4-BE49-F238E27FC236}">
                <a16:creationId xmlns:a16="http://schemas.microsoft.com/office/drawing/2014/main" id="{52237B6E-1620-AA5F-60B3-92B822B8734B}"/>
              </a:ext>
            </a:extLst>
          </p:cNvPr>
          <p:cNvSpPr/>
          <p:nvPr/>
        </p:nvSpPr>
        <p:spPr>
          <a:xfrm>
            <a:off x="11006515" y="8667419"/>
            <a:ext cx="983162" cy="77729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Oval 21">
            <a:extLst>
              <a:ext uri="{FF2B5EF4-FFF2-40B4-BE49-F238E27FC236}">
                <a16:creationId xmlns:a16="http://schemas.microsoft.com/office/drawing/2014/main" id="{8021D0F7-AE7E-95FA-F731-B2EF4A81B46A}"/>
              </a:ext>
            </a:extLst>
          </p:cNvPr>
          <p:cNvSpPr/>
          <p:nvPr/>
        </p:nvSpPr>
        <p:spPr>
          <a:xfrm>
            <a:off x="6214324" y="8628557"/>
            <a:ext cx="809408" cy="816174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Oval 32">
            <a:extLst>
              <a:ext uri="{FF2B5EF4-FFF2-40B4-BE49-F238E27FC236}">
                <a16:creationId xmlns:a16="http://schemas.microsoft.com/office/drawing/2014/main" id="{6D6B2EA9-C3A3-CE2D-9F90-80E2F47E2087}"/>
              </a:ext>
            </a:extLst>
          </p:cNvPr>
          <p:cNvSpPr/>
          <p:nvPr/>
        </p:nvSpPr>
        <p:spPr>
          <a:xfrm>
            <a:off x="12393731" y="6858681"/>
            <a:ext cx="770710" cy="927182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60" tIns="68580" rIns="137160" bIns="68580" anchor="ctr" anchorCtr="1" compatLnSpc="1">
            <a:noAutofit/>
          </a:bodyPr>
          <a:lstStyle/>
          <a:p>
            <a:pPr algn="ctr"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1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21" name="Google Shape;6783;p88">
            <a:extLst>
              <a:ext uri="{FF2B5EF4-FFF2-40B4-BE49-F238E27FC236}">
                <a16:creationId xmlns:a16="http://schemas.microsoft.com/office/drawing/2014/main" id="{59C69601-B63D-F961-C2CA-5E85FE761B4E}"/>
              </a:ext>
            </a:extLst>
          </p:cNvPr>
          <p:cNvGrpSpPr/>
          <p:nvPr/>
        </p:nvGrpSpPr>
        <p:grpSpPr>
          <a:xfrm>
            <a:off x="13787769" y="1852978"/>
            <a:ext cx="850282" cy="849696"/>
            <a:chOff x="8211055" y="926488"/>
            <a:chExt cx="425141" cy="424848"/>
          </a:xfrm>
          <a:solidFill>
            <a:srgbClr val="92D050"/>
          </a:solidFill>
        </p:grpSpPr>
        <p:sp>
          <p:nvSpPr>
            <p:cNvPr id="22" name="Google Shape;6784;p88">
              <a:extLst>
                <a:ext uri="{FF2B5EF4-FFF2-40B4-BE49-F238E27FC236}">
                  <a16:creationId xmlns:a16="http://schemas.microsoft.com/office/drawing/2014/main" id="{CDDDDDCD-9444-AC7C-F0C9-6E8059954C38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3" name="Google Shape;6785;p88">
              <a:extLst>
                <a:ext uri="{FF2B5EF4-FFF2-40B4-BE49-F238E27FC236}">
                  <a16:creationId xmlns:a16="http://schemas.microsoft.com/office/drawing/2014/main" id="{8523191C-963E-FDD3-24F4-652DCA6B11FA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6786;p88">
              <a:extLst>
                <a:ext uri="{FF2B5EF4-FFF2-40B4-BE49-F238E27FC236}">
                  <a16:creationId xmlns:a16="http://schemas.microsoft.com/office/drawing/2014/main" id="{1489651B-7CE2-0511-35DC-62D476C4D0AD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787;p88">
              <a:extLst>
                <a:ext uri="{FF2B5EF4-FFF2-40B4-BE49-F238E27FC236}">
                  <a16:creationId xmlns:a16="http://schemas.microsoft.com/office/drawing/2014/main" id="{2FAE5185-6568-5661-D573-4DF4B1AE3156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788;p88">
              <a:extLst>
                <a:ext uri="{FF2B5EF4-FFF2-40B4-BE49-F238E27FC236}">
                  <a16:creationId xmlns:a16="http://schemas.microsoft.com/office/drawing/2014/main" id="{A08C1BB6-1B71-52BA-37E5-65036E0E3A62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7" name="Google Shape;6800;p88">
            <a:extLst>
              <a:ext uri="{FF2B5EF4-FFF2-40B4-BE49-F238E27FC236}">
                <a16:creationId xmlns:a16="http://schemas.microsoft.com/office/drawing/2014/main" id="{2118FF07-352D-AC52-D42A-0925DC400664}"/>
              </a:ext>
            </a:extLst>
          </p:cNvPr>
          <p:cNvGrpSpPr/>
          <p:nvPr/>
        </p:nvGrpSpPr>
        <p:grpSpPr>
          <a:xfrm>
            <a:off x="12356003" y="3457095"/>
            <a:ext cx="828114" cy="825922"/>
            <a:chOff x="7495172" y="1728545"/>
            <a:chExt cx="414057" cy="412961"/>
          </a:xfrm>
          <a:solidFill>
            <a:srgbClr val="92D050"/>
          </a:solidFill>
        </p:grpSpPr>
        <p:sp>
          <p:nvSpPr>
            <p:cNvPr id="28" name="Google Shape;6801;p88">
              <a:extLst>
                <a:ext uri="{FF2B5EF4-FFF2-40B4-BE49-F238E27FC236}">
                  <a16:creationId xmlns:a16="http://schemas.microsoft.com/office/drawing/2014/main" id="{C0818941-18FE-9646-678A-AAB023E5EDFC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802;p88">
              <a:extLst>
                <a:ext uri="{FF2B5EF4-FFF2-40B4-BE49-F238E27FC236}">
                  <a16:creationId xmlns:a16="http://schemas.microsoft.com/office/drawing/2014/main" id="{204789E8-40EC-7B72-115D-639BDDFBFC2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6803;p88">
              <a:extLst>
                <a:ext uri="{FF2B5EF4-FFF2-40B4-BE49-F238E27FC236}">
                  <a16:creationId xmlns:a16="http://schemas.microsoft.com/office/drawing/2014/main" id="{F38EC591-0364-4E8A-B3F9-06D2B884A087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04;p88">
              <a:extLst>
                <a:ext uri="{FF2B5EF4-FFF2-40B4-BE49-F238E27FC236}">
                  <a16:creationId xmlns:a16="http://schemas.microsoft.com/office/drawing/2014/main" id="{64B93E07-B7F1-F35C-D2C2-C130EBC2E04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05;p88">
              <a:extLst>
                <a:ext uri="{FF2B5EF4-FFF2-40B4-BE49-F238E27FC236}">
                  <a16:creationId xmlns:a16="http://schemas.microsoft.com/office/drawing/2014/main" id="{34B35BC0-4FCF-9495-679D-B4C2ABC91D49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6866;p88">
            <a:extLst>
              <a:ext uri="{FF2B5EF4-FFF2-40B4-BE49-F238E27FC236}">
                <a16:creationId xmlns:a16="http://schemas.microsoft.com/office/drawing/2014/main" id="{3461D713-8493-93A3-A137-AACE5FADF9BB}"/>
              </a:ext>
            </a:extLst>
          </p:cNvPr>
          <p:cNvGrpSpPr/>
          <p:nvPr/>
        </p:nvGrpSpPr>
        <p:grpSpPr>
          <a:xfrm>
            <a:off x="6236032" y="6966046"/>
            <a:ext cx="763284" cy="844612"/>
            <a:chOff x="4435187" y="3483022"/>
            <a:chExt cx="381642" cy="422306"/>
          </a:xfrm>
          <a:solidFill>
            <a:srgbClr val="92D050"/>
          </a:solidFill>
        </p:grpSpPr>
        <p:sp>
          <p:nvSpPr>
            <p:cNvPr id="34" name="Google Shape;6867;p88">
              <a:extLst>
                <a:ext uri="{FF2B5EF4-FFF2-40B4-BE49-F238E27FC236}">
                  <a16:creationId xmlns:a16="http://schemas.microsoft.com/office/drawing/2014/main" id="{F80108A1-7383-C5E6-19BD-C1E2F90C3E86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68;p88">
              <a:extLst>
                <a:ext uri="{FF2B5EF4-FFF2-40B4-BE49-F238E27FC236}">
                  <a16:creationId xmlns:a16="http://schemas.microsoft.com/office/drawing/2014/main" id="{B5766DB2-40A1-6347-2FD7-3F758864B678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6869;p88">
              <a:extLst>
                <a:ext uri="{FF2B5EF4-FFF2-40B4-BE49-F238E27FC236}">
                  <a16:creationId xmlns:a16="http://schemas.microsoft.com/office/drawing/2014/main" id="{8FF914DE-DBF7-868C-5D14-BE013EB6AB16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6870;p88">
              <a:extLst>
                <a:ext uri="{FF2B5EF4-FFF2-40B4-BE49-F238E27FC236}">
                  <a16:creationId xmlns:a16="http://schemas.microsoft.com/office/drawing/2014/main" id="{9BF4D2D2-5F76-CE39-2B08-E1B31A0EAB5E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871;p88">
              <a:extLst>
                <a:ext uri="{FF2B5EF4-FFF2-40B4-BE49-F238E27FC236}">
                  <a16:creationId xmlns:a16="http://schemas.microsoft.com/office/drawing/2014/main" id="{3E9722F2-139C-505B-9D40-C0C269FFF3C1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872;p88">
              <a:extLst>
                <a:ext uri="{FF2B5EF4-FFF2-40B4-BE49-F238E27FC236}">
                  <a16:creationId xmlns:a16="http://schemas.microsoft.com/office/drawing/2014/main" id="{CD164775-6898-2B45-FD05-50B96A5AC183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0" name="Google Shape;6957;p88">
            <a:extLst>
              <a:ext uri="{FF2B5EF4-FFF2-40B4-BE49-F238E27FC236}">
                <a16:creationId xmlns:a16="http://schemas.microsoft.com/office/drawing/2014/main" id="{9E78A447-C275-9C42-CD6C-498186B94893}"/>
              </a:ext>
            </a:extLst>
          </p:cNvPr>
          <p:cNvGrpSpPr/>
          <p:nvPr/>
        </p:nvGrpSpPr>
        <p:grpSpPr>
          <a:xfrm>
            <a:off x="4827549" y="1972109"/>
            <a:ext cx="747118" cy="745674"/>
            <a:chOff x="3730944" y="986052"/>
            <a:chExt cx="373559" cy="372837"/>
          </a:xfrm>
          <a:solidFill>
            <a:srgbClr val="92D050"/>
          </a:solidFill>
        </p:grpSpPr>
        <p:sp>
          <p:nvSpPr>
            <p:cNvPr id="41" name="Google Shape;6958;p88">
              <a:extLst>
                <a:ext uri="{FF2B5EF4-FFF2-40B4-BE49-F238E27FC236}">
                  <a16:creationId xmlns:a16="http://schemas.microsoft.com/office/drawing/2014/main" id="{25505132-374C-00C6-1B94-46AEE6699DC0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59;p88">
              <a:extLst>
                <a:ext uri="{FF2B5EF4-FFF2-40B4-BE49-F238E27FC236}">
                  <a16:creationId xmlns:a16="http://schemas.microsoft.com/office/drawing/2014/main" id="{2FDEDDF6-A608-8327-3D64-23BA606B0F8C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0;p88">
              <a:extLst>
                <a:ext uri="{FF2B5EF4-FFF2-40B4-BE49-F238E27FC236}">
                  <a16:creationId xmlns:a16="http://schemas.microsoft.com/office/drawing/2014/main" id="{F6C94B8C-EE0C-161B-0FBB-D287332D54E2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1;p88">
              <a:extLst>
                <a:ext uri="{FF2B5EF4-FFF2-40B4-BE49-F238E27FC236}">
                  <a16:creationId xmlns:a16="http://schemas.microsoft.com/office/drawing/2014/main" id="{41829547-EEE2-30D3-0379-60EA3663F2BA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6962;p88">
              <a:extLst>
                <a:ext uri="{FF2B5EF4-FFF2-40B4-BE49-F238E27FC236}">
                  <a16:creationId xmlns:a16="http://schemas.microsoft.com/office/drawing/2014/main" id="{3B5D18C6-3C14-739B-2486-14AE68FF1DF4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963;p88">
              <a:extLst>
                <a:ext uri="{FF2B5EF4-FFF2-40B4-BE49-F238E27FC236}">
                  <a16:creationId xmlns:a16="http://schemas.microsoft.com/office/drawing/2014/main" id="{133E2713-E3EF-F75E-9709-228A5717EB9D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4;p88">
              <a:extLst>
                <a:ext uri="{FF2B5EF4-FFF2-40B4-BE49-F238E27FC236}">
                  <a16:creationId xmlns:a16="http://schemas.microsoft.com/office/drawing/2014/main" id="{1E1B462E-FCCA-F9A3-AFE2-0A4BCE7101BB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5;p88">
              <a:extLst>
                <a:ext uri="{FF2B5EF4-FFF2-40B4-BE49-F238E27FC236}">
                  <a16:creationId xmlns:a16="http://schemas.microsoft.com/office/drawing/2014/main" id="{BB238770-990F-F9B8-8288-D9D69C77A253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9" name="Google Shape;6966;p88">
            <a:extLst>
              <a:ext uri="{FF2B5EF4-FFF2-40B4-BE49-F238E27FC236}">
                <a16:creationId xmlns:a16="http://schemas.microsoft.com/office/drawing/2014/main" id="{BA2F2A10-20A1-2804-6BE4-F00F95ED26B3}"/>
              </a:ext>
            </a:extLst>
          </p:cNvPr>
          <p:cNvGrpSpPr/>
          <p:nvPr/>
        </p:nvGrpSpPr>
        <p:grpSpPr>
          <a:xfrm>
            <a:off x="13744939" y="5116765"/>
            <a:ext cx="907322" cy="908730"/>
            <a:chOff x="8189640" y="2558381"/>
            <a:chExt cx="453661" cy="454365"/>
          </a:xfrm>
          <a:solidFill>
            <a:srgbClr val="92D050"/>
          </a:solidFill>
        </p:grpSpPr>
        <p:sp>
          <p:nvSpPr>
            <p:cNvPr id="50" name="Google Shape;6967;p88">
              <a:extLst>
                <a:ext uri="{FF2B5EF4-FFF2-40B4-BE49-F238E27FC236}">
                  <a16:creationId xmlns:a16="http://schemas.microsoft.com/office/drawing/2014/main" id="{C8411F86-FD0D-DB32-754C-F1F08A2237BA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968;p88">
              <a:extLst>
                <a:ext uri="{FF2B5EF4-FFF2-40B4-BE49-F238E27FC236}">
                  <a16:creationId xmlns:a16="http://schemas.microsoft.com/office/drawing/2014/main" id="{E05E5287-F14D-818A-9533-DE8AA6535D49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969;p88">
              <a:extLst>
                <a:ext uri="{FF2B5EF4-FFF2-40B4-BE49-F238E27FC236}">
                  <a16:creationId xmlns:a16="http://schemas.microsoft.com/office/drawing/2014/main" id="{56F33238-4146-44F6-4D58-EE76E7769D19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970;p88">
              <a:extLst>
                <a:ext uri="{FF2B5EF4-FFF2-40B4-BE49-F238E27FC236}">
                  <a16:creationId xmlns:a16="http://schemas.microsoft.com/office/drawing/2014/main" id="{1CBA2513-B601-7C6E-104D-8E877A9374E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6760;p88">
            <a:extLst>
              <a:ext uri="{FF2B5EF4-FFF2-40B4-BE49-F238E27FC236}">
                <a16:creationId xmlns:a16="http://schemas.microsoft.com/office/drawing/2014/main" id="{4733FFF6-110F-FB15-4C56-A2B0BB04D003}"/>
              </a:ext>
            </a:extLst>
          </p:cNvPr>
          <p:cNvGrpSpPr/>
          <p:nvPr/>
        </p:nvGrpSpPr>
        <p:grpSpPr>
          <a:xfrm>
            <a:off x="3669988" y="1870518"/>
            <a:ext cx="749936" cy="900848"/>
            <a:chOff x="3152165" y="935257"/>
            <a:chExt cx="374968" cy="450424"/>
          </a:xfrm>
          <a:solidFill>
            <a:srgbClr val="92D050"/>
          </a:solidFill>
        </p:grpSpPr>
        <p:sp>
          <p:nvSpPr>
            <p:cNvPr id="55" name="Google Shape;6761;p88">
              <a:extLst>
                <a:ext uri="{FF2B5EF4-FFF2-40B4-BE49-F238E27FC236}">
                  <a16:creationId xmlns:a16="http://schemas.microsoft.com/office/drawing/2014/main" id="{D65605E8-27AA-80EC-D880-6CA5899E717D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2;p88">
              <a:extLst>
                <a:ext uri="{FF2B5EF4-FFF2-40B4-BE49-F238E27FC236}">
                  <a16:creationId xmlns:a16="http://schemas.microsoft.com/office/drawing/2014/main" id="{5095C47F-A31D-5B12-9194-0957C0C34D8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3;p88">
              <a:extLst>
                <a:ext uri="{FF2B5EF4-FFF2-40B4-BE49-F238E27FC236}">
                  <a16:creationId xmlns:a16="http://schemas.microsoft.com/office/drawing/2014/main" id="{5F6C794B-6586-DC1F-F0E4-1C2226AEB06D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8" name="Google Shape;6764;p88">
              <a:extLst>
                <a:ext uri="{FF2B5EF4-FFF2-40B4-BE49-F238E27FC236}">
                  <a16:creationId xmlns:a16="http://schemas.microsoft.com/office/drawing/2014/main" id="{69BC4928-9951-8834-0FBF-8100720F53A7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765;p88">
              <a:extLst>
                <a:ext uri="{FF2B5EF4-FFF2-40B4-BE49-F238E27FC236}">
                  <a16:creationId xmlns:a16="http://schemas.microsoft.com/office/drawing/2014/main" id="{F73AA74B-984E-A8FE-8346-28A9672D70DB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66;p88">
              <a:extLst>
                <a:ext uri="{FF2B5EF4-FFF2-40B4-BE49-F238E27FC236}">
                  <a16:creationId xmlns:a16="http://schemas.microsoft.com/office/drawing/2014/main" id="{751E475E-F1F4-38F5-ACA2-1EB90DE737D5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67;p88">
              <a:extLst>
                <a:ext uri="{FF2B5EF4-FFF2-40B4-BE49-F238E27FC236}">
                  <a16:creationId xmlns:a16="http://schemas.microsoft.com/office/drawing/2014/main" id="{562CF09D-D5A3-ECBB-302F-9EC05D3AFF5C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777;p88">
            <a:extLst>
              <a:ext uri="{FF2B5EF4-FFF2-40B4-BE49-F238E27FC236}">
                <a16:creationId xmlns:a16="http://schemas.microsoft.com/office/drawing/2014/main" id="{967AF9EE-9BC3-B903-77FC-CC4FE12568B9}"/>
              </a:ext>
            </a:extLst>
          </p:cNvPr>
          <p:cNvGrpSpPr/>
          <p:nvPr/>
        </p:nvGrpSpPr>
        <p:grpSpPr>
          <a:xfrm>
            <a:off x="9621104" y="1816933"/>
            <a:ext cx="900848" cy="900846"/>
            <a:chOff x="6127723" y="908465"/>
            <a:chExt cx="450424" cy="450423"/>
          </a:xfrm>
          <a:solidFill>
            <a:srgbClr val="92D050"/>
          </a:solidFill>
        </p:grpSpPr>
        <p:sp>
          <p:nvSpPr>
            <p:cNvPr id="63" name="Google Shape;6778;p88">
              <a:extLst>
                <a:ext uri="{FF2B5EF4-FFF2-40B4-BE49-F238E27FC236}">
                  <a16:creationId xmlns:a16="http://schemas.microsoft.com/office/drawing/2014/main" id="{A6281252-6721-F75A-1C82-9750BC7B85A5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779;p88">
              <a:extLst>
                <a:ext uri="{FF2B5EF4-FFF2-40B4-BE49-F238E27FC236}">
                  <a16:creationId xmlns:a16="http://schemas.microsoft.com/office/drawing/2014/main" id="{F849344E-0473-7877-2E97-9587ED8C6195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6780;p88">
              <a:extLst>
                <a:ext uri="{FF2B5EF4-FFF2-40B4-BE49-F238E27FC236}">
                  <a16:creationId xmlns:a16="http://schemas.microsoft.com/office/drawing/2014/main" id="{4E33C77E-8D50-EF04-3BAE-CB84A40CCD84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781;p88">
              <a:extLst>
                <a:ext uri="{FF2B5EF4-FFF2-40B4-BE49-F238E27FC236}">
                  <a16:creationId xmlns:a16="http://schemas.microsoft.com/office/drawing/2014/main" id="{CDA4A1FF-98F0-75D9-E1CD-1691295EE2DD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782;p88">
              <a:extLst>
                <a:ext uri="{FF2B5EF4-FFF2-40B4-BE49-F238E27FC236}">
                  <a16:creationId xmlns:a16="http://schemas.microsoft.com/office/drawing/2014/main" id="{714EFED8-B6D7-35F6-A1A0-18B515368807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8" name="Google Shape;6827;p88">
            <a:extLst>
              <a:ext uri="{FF2B5EF4-FFF2-40B4-BE49-F238E27FC236}">
                <a16:creationId xmlns:a16="http://schemas.microsoft.com/office/drawing/2014/main" id="{AEC6625E-33B8-7C79-4270-ADA60C21EA31}"/>
              </a:ext>
            </a:extLst>
          </p:cNvPr>
          <p:cNvGrpSpPr/>
          <p:nvPr/>
        </p:nvGrpSpPr>
        <p:grpSpPr>
          <a:xfrm>
            <a:off x="10755546" y="1832714"/>
            <a:ext cx="910556" cy="898380"/>
            <a:chOff x="6694944" y="916356"/>
            <a:chExt cx="455278" cy="449190"/>
          </a:xfrm>
          <a:solidFill>
            <a:srgbClr val="92D050"/>
          </a:solidFill>
        </p:grpSpPr>
        <p:sp>
          <p:nvSpPr>
            <p:cNvPr id="69" name="Google Shape;6828;p88">
              <a:extLst>
                <a:ext uri="{FF2B5EF4-FFF2-40B4-BE49-F238E27FC236}">
                  <a16:creationId xmlns:a16="http://schemas.microsoft.com/office/drawing/2014/main" id="{4546913E-BC4D-C062-709B-0A61C5F2A957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29;p88">
              <a:extLst>
                <a:ext uri="{FF2B5EF4-FFF2-40B4-BE49-F238E27FC236}">
                  <a16:creationId xmlns:a16="http://schemas.microsoft.com/office/drawing/2014/main" id="{4F085BAF-0F14-A006-EFD4-57DF6D3FFAA3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0;p88">
              <a:extLst>
                <a:ext uri="{FF2B5EF4-FFF2-40B4-BE49-F238E27FC236}">
                  <a16:creationId xmlns:a16="http://schemas.microsoft.com/office/drawing/2014/main" id="{73084D4B-65ED-17BD-D39C-F8B60EA2997D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6831;p88">
              <a:extLst>
                <a:ext uri="{FF2B5EF4-FFF2-40B4-BE49-F238E27FC236}">
                  <a16:creationId xmlns:a16="http://schemas.microsoft.com/office/drawing/2014/main" id="{100D16E6-1748-34A0-CBA7-B59C81E8CC71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6832;p88">
              <a:extLst>
                <a:ext uri="{FF2B5EF4-FFF2-40B4-BE49-F238E27FC236}">
                  <a16:creationId xmlns:a16="http://schemas.microsoft.com/office/drawing/2014/main" id="{5411FA07-FDAC-1A2E-C699-346B2E510233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33;p88">
              <a:extLst>
                <a:ext uri="{FF2B5EF4-FFF2-40B4-BE49-F238E27FC236}">
                  <a16:creationId xmlns:a16="http://schemas.microsoft.com/office/drawing/2014/main" id="{BFDD4FE1-FF18-7DFA-EE24-2F298742C616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34;p88">
              <a:extLst>
                <a:ext uri="{FF2B5EF4-FFF2-40B4-BE49-F238E27FC236}">
                  <a16:creationId xmlns:a16="http://schemas.microsoft.com/office/drawing/2014/main" id="{4D4F5D9F-08BB-BA6F-C05F-6E4078AAC9E3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6873;p88">
            <a:extLst>
              <a:ext uri="{FF2B5EF4-FFF2-40B4-BE49-F238E27FC236}">
                <a16:creationId xmlns:a16="http://schemas.microsoft.com/office/drawing/2014/main" id="{46C17983-4D99-5760-737A-75305212385E}"/>
              </a:ext>
            </a:extLst>
          </p:cNvPr>
          <p:cNvGrpSpPr/>
          <p:nvPr/>
        </p:nvGrpSpPr>
        <p:grpSpPr>
          <a:xfrm>
            <a:off x="6155895" y="1833779"/>
            <a:ext cx="871550" cy="900846"/>
            <a:chOff x="4395118" y="916887"/>
            <a:chExt cx="435775" cy="450423"/>
          </a:xfrm>
          <a:solidFill>
            <a:srgbClr val="92D050"/>
          </a:solidFill>
        </p:grpSpPr>
        <p:sp>
          <p:nvSpPr>
            <p:cNvPr id="77" name="Google Shape;6874;p88">
              <a:extLst>
                <a:ext uri="{FF2B5EF4-FFF2-40B4-BE49-F238E27FC236}">
                  <a16:creationId xmlns:a16="http://schemas.microsoft.com/office/drawing/2014/main" id="{92B7A724-9155-9E40-7C73-3FE677852E6F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875;p88">
              <a:extLst>
                <a:ext uri="{FF2B5EF4-FFF2-40B4-BE49-F238E27FC236}">
                  <a16:creationId xmlns:a16="http://schemas.microsoft.com/office/drawing/2014/main" id="{4B6F98E7-1A1E-76A5-C5EE-382682C61F58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76;p88">
              <a:extLst>
                <a:ext uri="{FF2B5EF4-FFF2-40B4-BE49-F238E27FC236}">
                  <a16:creationId xmlns:a16="http://schemas.microsoft.com/office/drawing/2014/main" id="{5342ABA1-8FB7-3229-3C9E-A588CA90B486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77;p88">
              <a:extLst>
                <a:ext uri="{FF2B5EF4-FFF2-40B4-BE49-F238E27FC236}">
                  <a16:creationId xmlns:a16="http://schemas.microsoft.com/office/drawing/2014/main" id="{DE23D053-6381-ED94-0D65-4F7174118DB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1" name="Google Shape;6884;p88">
            <a:extLst>
              <a:ext uri="{FF2B5EF4-FFF2-40B4-BE49-F238E27FC236}">
                <a16:creationId xmlns:a16="http://schemas.microsoft.com/office/drawing/2014/main" id="{139592D7-C7D3-F9CC-C55D-9D50DAE0C799}"/>
              </a:ext>
            </a:extLst>
          </p:cNvPr>
          <p:cNvGrpSpPr/>
          <p:nvPr/>
        </p:nvGrpSpPr>
        <p:grpSpPr>
          <a:xfrm>
            <a:off x="12355987" y="1832714"/>
            <a:ext cx="857030" cy="902072"/>
            <a:chOff x="7495163" y="916356"/>
            <a:chExt cx="428515" cy="451036"/>
          </a:xfrm>
          <a:solidFill>
            <a:srgbClr val="92D050"/>
          </a:solidFill>
        </p:grpSpPr>
        <p:sp>
          <p:nvSpPr>
            <p:cNvPr id="82" name="Google Shape;6885;p88">
              <a:extLst>
                <a:ext uri="{FF2B5EF4-FFF2-40B4-BE49-F238E27FC236}">
                  <a16:creationId xmlns:a16="http://schemas.microsoft.com/office/drawing/2014/main" id="{E45DB2C2-3B8C-5103-B0F2-53FB7BD4BF27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86;p88">
              <a:extLst>
                <a:ext uri="{FF2B5EF4-FFF2-40B4-BE49-F238E27FC236}">
                  <a16:creationId xmlns:a16="http://schemas.microsoft.com/office/drawing/2014/main" id="{A8C5701F-75A4-1D3A-8ED2-B26DC2C697DA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87;p88">
              <a:extLst>
                <a:ext uri="{FF2B5EF4-FFF2-40B4-BE49-F238E27FC236}">
                  <a16:creationId xmlns:a16="http://schemas.microsoft.com/office/drawing/2014/main" id="{9D32391A-3C31-E23F-DCC3-BEBC91E320C6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888;p88">
              <a:extLst>
                <a:ext uri="{FF2B5EF4-FFF2-40B4-BE49-F238E27FC236}">
                  <a16:creationId xmlns:a16="http://schemas.microsoft.com/office/drawing/2014/main" id="{0E1ED1CB-7938-CEB5-5EBD-A956A268A251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6889;p88">
              <a:extLst>
                <a:ext uri="{FF2B5EF4-FFF2-40B4-BE49-F238E27FC236}">
                  <a16:creationId xmlns:a16="http://schemas.microsoft.com/office/drawing/2014/main" id="{45176871-F246-3CA0-3DF1-F91750D234BC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890;p88">
              <a:extLst>
                <a:ext uri="{FF2B5EF4-FFF2-40B4-BE49-F238E27FC236}">
                  <a16:creationId xmlns:a16="http://schemas.microsoft.com/office/drawing/2014/main" id="{B060C6B2-00E3-8E6D-85D6-C9CC6E07EFE1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891;p88">
              <a:extLst>
                <a:ext uri="{FF2B5EF4-FFF2-40B4-BE49-F238E27FC236}">
                  <a16:creationId xmlns:a16="http://schemas.microsoft.com/office/drawing/2014/main" id="{3B9A7E0F-EE08-8D0A-0745-6679A159F42C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6922;p88">
            <a:extLst>
              <a:ext uri="{FF2B5EF4-FFF2-40B4-BE49-F238E27FC236}">
                <a16:creationId xmlns:a16="http://schemas.microsoft.com/office/drawing/2014/main" id="{B8B7190F-5E73-F594-D6F3-3E776B63558A}"/>
              </a:ext>
            </a:extLst>
          </p:cNvPr>
          <p:cNvGrpSpPr/>
          <p:nvPr/>
        </p:nvGrpSpPr>
        <p:grpSpPr>
          <a:xfrm>
            <a:off x="7307032" y="1833776"/>
            <a:ext cx="847192" cy="900848"/>
            <a:chOff x="4970687" y="916887"/>
            <a:chExt cx="423596" cy="450424"/>
          </a:xfrm>
          <a:solidFill>
            <a:srgbClr val="92D050"/>
          </a:solidFill>
        </p:grpSpPr>
        <p:sp>
          <p:nvSpPr>
            <p:cNvPr id="90" name="Google Shape;6923;p88">
              <a:extLst>
                <a:ext uri="{FF2B5EF4-FFF2-40B4-BE49-F238E27FC236}">
                  <a16:creationId xmlns:a16="http://schemas.microsoft.com/office/drawing/2014/main" id="{5FDE5ADB-84CD-A1D4-50C0-F4BDBC815864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4;p88">
              <a:extLst>
                <a:ext uri="{FF2B5EF4-FFF2-40B4-BE49-F238E27FC236}">
                  <a16:creationId xmlns:a16="http://schemas.microsoft.com/office/drawing/2014/main" id="{DFC30399-4831-9429-32A5-2720AB3D7C89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5;p88">
              <a:extLst>
                <a:ext uri="{FF2B5EF4-FFF2-40B4-BE49-F238E27FC236}">
                  <a16:creationId xmlns:a16="http://schemas.microsoft.com/office/drawing/2014/main" id="{373EBA94-AA00-215D-B121-A1BCBFCED008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3" name="Google Shape;6926;p88">
              <a:extLst>
                <a:ext uri="{FF2B5EF4-FFF2-40B4-BE49-F238E27FC236}">
                  <a16:creationId xmlns:a16="http://schemas.microsoft.com/office/drawing/2014/main" id="{295DCB64-E9B0-6E25-6CB8-091342B9F690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927;p88">
              <a:extLst>
                <a:ext uri="{FF2B5EF4-FFF2-40B4-BE49-F238E27FC236}">
                  <a16:creationId xmlns:a16="http://schemas.microsoft.com/office/drawing/2014/main" id="{825266AF-1296-4CAC-DFB3-2FC459E185D7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28;p88">
              <a:extLst>
                <a:ext uri="{FF2B5EF4-FFF2-40B4-BE49-F238E27FC236}">
                  <a16:creationId xmlns:a16="http://schemas.microsoft.com/office/drawing/2014/main" id="{1C275D6F-8289-EA52-794F-300ECAA4F0A1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29;p88">
              <a:extLst>
                <a:ext uri="{FF2B5EF4-FFF2-40B4-BE49-F238E27FC236}">
                  <a16:creationId xmlns:a16="http://schemas.microsoft.com/office/drawing/2014/main" id="{F5DA807E-5E10-A83C-2220-67D15D58F925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6981;p88">
            <a:extLst>
              <a:ext uri="{FF2B5EF4-FFF2-40B4-BE49-F238E27FC236}">
                <a16:creationId xmlns:a16="http://schemas.microsoft.com/office/drawing/2014/main" id="{8A65568C-79A1-1565-B253-A166527D8046}"/>
              </a:ext>
            </a:extLst>
          </p:cNvPr>
          <p:cNvGrpSpPr/>
          <p:nvPr/>
        </p:nvGrpSpPr>
        <p:grpSpPr>
          <a:xfrm>
            <a:off x="8396226" y="1833136"/>
            <a:ext cx="912972" cy="902164"/>
            <a:chOff x="5515285" y="916567"/>
            <a:chExt cx="456486" cy="451082"/>
          </a:xfrm>
          <a:solidFill>
            <a:srgbClr val="92D050"/>
          </a:solidFill>
        </p:grpSpPr>
        <p:sp>
          <p:nvSpPr>
            <p:cNvPr id="98" name="Google Shape;6982;p88">
              <a:extLst>
                <a:ext uri="{FF2B5EF4-FFF2-40B4-BE49-F238E27FC236}">
                  <a16:creationId xmlns:a16="http://schemas.microsoft.com/office/drawing/2014/main" id="{4A29128A-5978-8748-FED1-8422A104DAF1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6983;p88">
              <a:extLst>
                <a:ext uri="{FF2B5EF4-FFF2-40B4-BE49-F238E27FC236}">
                  <a16:creationId xmlns:a16="http://schemas.microsoft.com/office/drawing/2014/main" id="{0E3A2710-DDD7-1458-E615-876B5D92E959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984;p88">
              <a:extLst>
                <a:ext uri="{FF2B5EF4-FFF2-40B4-BE49-F238E27FC236}">
                  <a16:creationId xmlns:a16="http://schemas.microsoft.com/office/drawing/2014/main" id="{FAD99998-AE74-75E4-84FF-322C321AEC7D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1" name="Google Shape;6985;p88">
              <a:extLst>
                <a:ext uri="{FF2B5EF4-FFF2-40B4-BE49-F238E27FC236}">
                  <a16:creationId xmlns:a16="http://schemas.microsoft.com/office/drawing/2014/main" id="{45F1A3FA-6369-E6F1-652F-7537252498D0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2" name="Google Shape;7015;p88">
            <a:extLst>
              <a:ext uri="{FF2B5EF4-FFF2-40B4-BE49-F238E27FC236}">
                <a16:creationId xmlns:a16="http://schemas.microsoft.com/office/drawing/2014/main" id="{097D49E2-1747-7077-48E2-77C988E8C061}"/>
              </a:ext>
            </a:extLst>
          </p:cNvPr>
          <p:cNvGrpSpPr/>
          <p:nvPr/>
        </p:nvGrpSpPr>
        <p:grpSpPr>
          <a:xfrm>
            <a:off x="13707267" y="3359199"/>
            <a:ext cx="997206" cy="992782"/>
            <a:chOff x="8170804" y="1679597"/>
            <a:chExt cx="498603" cy="496391"/>
          </a:xfrm>
          <a:solidFill>
            <a:srgbClr val="92D050"/>
          </a:solidFill>
        </p:grpSpPr>
        <p:sp>
          <p:nvSpPr>
            <p:cNvPr id="103" name="Google Shape;7016;p88">
              <a:extLst>
                <a:ext uri="{FF2B5EF4-FFF2-40B4-BE49-F238E27FC236}">
                  <a16:creationId xmlns:a16="http://schemas.microsoft.com/office/drawing/2014/main" id="{1B20316D-71C9-6BC5-443E-8AEDAC77CB63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7017;p88">
              <a:extLst>
                <a:ext uri="{FF2B5EF4-FFF2-40B4-BE49-F238E27FC236}">
                  <a16:creationId xmlns:a16="http://schemas.microsoft.com/office/drawing/2014/main" id="{5A04BDD0-5C70-7BFF-05C2-59695E232982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5" name="Google Shape;6799;p88">
            <a:extLst>
              <a:ext uri="{FF2B5EF4-FFF2-40B4-BE49-F238E27FC236}">
                <a16:creationId xmlns:a16="http://schemas.microsoft.com/office/drawing/2014/main" id="{D58C7B59-E8A1-06AC-9EC0-BEE96ACAEC5B}"/>
              </a:ext>
            </a:extLst>
          </p:cNvPr>
          <p:cNvSpPr/>
          <p:nvPr/>
        </p:nvSpPr>
        <p:spPr>
          <a:xfrm>
            <a:off x="6058858" y="3415816"/>
            <a:ext cx="890424" cy="8928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06" name="Google Shape;6862;p88">
            <a:extLst>
              <a:ext uri="{FF2B5EF4-FFF2-40B4-BE49-F238E27FC236}">
                <a16:creationId xmlns:a16="http://schemas.microsoft.com/office/drawing/2014/main" id="{B84F8861-B459-BD15-FA33-21D8856EA61B}"/>
              </a:ext>
            </a:extLst>
          </p:cNvPr>
          <p:cNvGrpSpPr/>
          <p:nvPr/>
        </p:nvGrpSpPr>
        <p:grpSpPr>
          <a:xfrm>
            <a:off x="7181026" y="3412783"/>
            <a:ext cx="921660" cy="898450"/>
            <a:chOff x="4907685" y="1706389"/>
            <a:chExt cx="460830" cy="449225"/>
          </a:xfrm>
          <a:solidFill>
            <a:srgbClr val="92D050"/>
          </a:solidFill>
        </p:grpSpPr>
        <p:sp>
          <p:nvSpPr>
            <p:cNvPr id="107" name="Google Shape;6863;p88">
              <a:extLst>
                <a:ext uri="{FF2B5EF4-FFF2-40B4-BE49-F238E27FC236}">
                  <a16:creationId xmlns:a16="http://schemas.microsoft.com/office/drawing/2014/main" id="{F25504A8-6A5A-C726-B12A-611BCF363B8D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864;p88">
              <a:extLst>
                <a:ext uri="{FF2B5EF4-FFF2-40B4-BE49-F238E27FC236}">
                  <a16:creationId xmlns:a16="http://schemas.microsoft.com/office/drawing/2014/main" id="{F9CE40F9-7FC6-EFCB-0E01-A51D9F2A74FA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6865;p88">
              <a:extLst>
                <a:ext uri="{FF2B5EF4-FFF2-40B4-BE49-F238E27FC236}">
                  <a16:creationId xmlns:a16="http://schemas.microsoft.com/office/drawing/2014/main" id="{CA7D0622-898F-5DEC-67EF-09DDD14D15AB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6913;p88">
            <a:extLst>
              <a:ext uri="{FF2B5EF4-FFF2-40B4-BE49-F238E27FC236}">
                <a16:creationId xmlns:a16="http://schemas.microsoft.com/office/drawing/2014/main" id="{71923DA1-D204-CC15-18B0-66B8390317E9}"/>
              </a:ext>
            </a:extLst>
          </p:cNvPr>
          <p:cNvGrpSpPr/>
          <p:nvPr/>
        </p:nvGrpSpPr>
        <p:grpSpPr>
          <a:xfrm>
            <a:off x="8316403" y="3413203"/>
            <a:ext cx="900042" cy="897610"/>
            <a:chOff x="5475372" y="1706599"/>
            <a:chExt cx="450021" cy="448805"/>
          </a:xfrm>
          <a:solidFill>
            <a:srgbClr val="92D050"/>
          </a:solidFill>
        </p:grpSpPr>
        <p:sp>
          <p:nvSpPr>
            <p:cNvPr id="111" name="Google Shape;6914;p88">
              <a:extLst>
                <a:ext uri="{FF2B5EF4-FFF2-40B4-BE49-F238E27FC236}">
                  <a16:creationId xmlns:a16="http://schemas.microsoft.com/office/drawing/2014/main" id="{A093961E-C07D-E6B7-5A1C-F162F6E9EFD8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15;p88">
              <a:extLst>
                <a:ext uri="{FF2B5EF4-FFF2-40B4-BE49-F238E27FC236}">
                  <a16:creationId xmlns:a16="http://schemas.microsoft.com/office/drawing/2014/main" id="{C0794811-F9A3-BA9F-6262-D11D17A3C67A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3" name="Google Shape;6947;p88">
            <a:extLst>
              <a:ext uri="{FF2B5EF4-FFF2-40B4-BE49-F238E27FC236}">
                <a16:creationId xmlns:a16="http://schemas.microsoft.com/office/drawing/2014/main" id="{C88EDD31-A2D0-839D-3F1B-3D3E6941820F}"/>
              </a:ext>
            </a:extLst>
          </p:cNvPr>
          <p:cNvGrpSpPr/>
          <p:nvPr/>
        </p:nvGrpSpPr>
        <p:grpSpPr>
          <a:xfrm>
            <a:off x="3661357" y="3451571"/>
            <a:ext cx="892782" cy="895234"/>
            <a:chOff x="3147849" y="1725783"/>
            <a:chExt cx="446391" cy="447617"/>
          </a:xfrm>
          <a:solidFill>
            <a:srgbClr val="92D050"/>
          </a:solidFill>
        </p:grpSpPr>
        <p:sp>
          <p:nvSpPr>
            <p:cNvPr id="114" name="Google Shape;6948;p88">
              <a:extLst>
                <a:ext uri="{FF2B5EF4-FFF2-40B4-BE49-F238E27FC236}">
                  <a16:creationId xmlns:a16="http://schemas.microsoft.com/office/drawing/2014/main" id="{D0EA397D-6FB2-2536-0DAE-817A57AACA67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49;p88">
              <a:extLst>
                <a:ext uri="{FF2B5EF4-FFF2-40B4-BE49-F238E27FC236}">
                  <a16:creationId xmlns:a16="http://schemas.microsoft.com/office/drawing/2014/main" id="{4E849C02-8A49-A89A-4119-262BA5F433B0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0;p88">
              <a:extLst>
                <a:ext uri="{FF2B5EF4-FFF2-40B4-BE49-F238E27FC236}">
                  <a16:creationId xmlns:a16="http://schemas.microsoft.com/office/drawing/2014/main" id="{6E97B083-6136-BE38-2A24-DA712C3C41C3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1;p88">
              <a:extLst>
                <a:ext uri="{FF2B5EF4-FFF2-40B4-BE49-F238E27FC236}">
                  <a16:creationId xmlns:a16="http://schemas.microsoft.com/office/drawing/2014/main" id="{D047BAD8-5EC5-A476-976B-E2C1D722A37C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2;p88">
              <a:extLst>
                <a:ext uri="{FF2B5EF4-FFF2-40B4-BE49-F238E27FC236}">
                  <a16:creationId xmlns:a16="http://schemas.microsoft.com/office/drawing/2014/main" id="{96E5D82B-5574-AE35-9E2C-5D547C2E344B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9" name="Google Shape;6953;p88">
              <a:extLst>
                <a:ext uri="{FF2B5EF4-FFF2-40B4-BE49-F238E27FC236}">
                  <a16:creationId xmlns:a16="http://schemas.microsoft.com/office/drawing/2014/main" id="{151AAAB9-6D56-62BD-13BA-0C493ACDD56F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" name="Google Shape;6954;p88">
              <a:extLst>
                <a:ext uri="{FF2B5EF4-FFF2-40B4-BE49-F238E27FC236}">
                  <a16:creationId xmlns:a16="http://schemas.microsoft.com/office/drawing/2014/main" id="{1C6F3D78-8B35-5C05-0ADC-2DF48846F55C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55;p88">
              <a:extLst>
                <a:ext uri="{FF2B5EF4-FFF2-40B4-BE49-F238E27FC236}">
                  <a16:creationId xmlns:a16="http://schemas.microsoft.com/office/drawing/2014/main" id="{CDBC8D2C-7826-D278-B10E-947F5892E7EB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6956;p88">
              <a:extLst>
                <a:ext uri="{FF2B5EF4-FFF2-40B4-BE49-F238E27FC236}">
                  <a16:creationId xmlns:a16="http://schemas.microsoft.com/office/drawing/2014/main" id="{C83353B2-7FDA-23BD-DBDA-1F50907DF330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" name="Google Shape;6971;p88">
            <a:extLst>
              <a:ext uri="{FF2B5EF4-FFF2-40B4-BE49-F238E27FC236}">
                <a16:creationId xmlns:a16="http://schemas.microsoft.com/office/drawing/2014/main" id="{D44127FF-8BA7-B43E-1048-C0DA9682D2B0}"/>
              </a:ext>
            </a:extLst>
          </p:cNvPr>
          <p:cNvGrpSpPr/>
          <p:nvPr/>
        </p:nvGrpSpPr>
        <p:grpSpPr>
          <a:xfrm>
            <a:off x="9581164" y="3400439"/>
            <a:ext cx="890424" cy="890350"/>
            <a:chOff x="6107753" y="1700217"/>
            <a:chExt cx="445212" cy="445175"/>
          </a:xfrm>
          <a:solidFill>
            <a:srgbClr val="92D050"/>
          </a:solidFill>
        </p:grpSpPr>
        <p:sp>
          <p:nvSpPr>
            <p:cNvPr id="124" name="Google Shape;6972;p88">
              <a:extLst>
                <a:ext uri="{FF2B5EF4-FFF2-40B4-BE49-F238E27FC236}">
                  <a16:creationId xmlns:a16="http://schemas.microsoft.com/office/drawing/2014/main" id="{C942EEEE-4E78-8C81-8CE4-A7E89106C9D4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6973;p88">
              <a:extLst>
                <a:ext uri="{FF2B5EF4-FFF2-40B4-BE49-F238E27FC236}">
                  <a16:creationId xmlns:a16="http://schemas.microsoft.com/office/drawing/2014/main" id="{C9CD6C2A-B7C0-C050-E744-9FDAB1E7B81C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" name="Google Shape;7004;p88">
            <a:extLst>
              <a:ext uri="{FF2B5EF4-FFF2-40B4-BE49-F238E27FC236}">
                <a16:creationId xmlns:a16="http://schemas.microsoft.com/office/drawing/2014/main" id="{CC665E45-F62D-8CB8-AF35-0B8BCBB62452}"/>
              </a:ext>
            </a:extLst>
          </p:cNvPr>
          <p:cNvGrpSpPr/>
          <p:nvPr/>
        </p:nvGrpSpPr>
        <p:grpSpPr>
          <a:xfrm>
            <a:off x="4928732" y="3415909"/>
            <a:ext cx="938540" cy="892198"/>
            <a:chOff x="3781537" y="1707952"/>
            <a:chExt cx="469270" cy="446099"/>
          </a:xfrm>
          <a:solidFill>
            <a:srgbClr val="92D050"/>
          </a:solidFill>
        </p:grpSpPr>
        <p:sp>
          <p:nvSpPr>
            <p:cNvPr id="127" name="Google Shape;7005;p88">
              <a:extLst>
                <a:ext uri="{FF2B5EF4-FFF2-40B4-BE49-F238E27FC236}">
                  <a16:creationId xmlns:a16="http://schemas.microsoft.com/office/drawing/2014/main" id="{A9BA177D-F27D-8341-9105-82918619F2A0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" name="Google Shape;7006;p88">
              <a:extLst>
                <a:ext uri="{FF2B5EF4-FFF2-40B4-BE49-F238E27FC236}">
                  <a16:creationId xmlns:a16="http://schemas.microsoft.com/office/drawing/2014/main" id="{00397C74-39D4-72B9-C23F-7F963A561CD4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" name="Google Shape;7018;p88">
            <a:extLst>
              <a:ext uri="{FF2B5EF4-FFF2-40B4-BE49-F238E27FC236}">
                <a16:creationId xmlns:a16="http://schemas.microsoft.com/office/drawing/2014/main" id="{F0A7303F-87CA-2AB3-5F9E-3DF9FE308169}"/>
              </a:ext>
            </a:extLst>
          </p:cNvPr>
          <p:cNvGrpSpPr/>
          <p:nvPr/>
        </p:nvGrpSpPr>
        <p:grpSpPr>
          <a:xfrm>
            <a:off x="10826356" y="3414480"/>
            <a:ext cx="892800" cy="890424"/>
            <a:chOff x="6730349" y="1707239"/>
            <a:chExt cx="446400" cy="445212"/>
          </a:xfrm>
          <a:solidFill>
            <a:srgbClr val="92D050"/>
          </a:solidFill>
        </p:grpSpPr>
        <p:sp>
          <p:nvSpPr>
            <p:cNvPr id="130" name="Google Shape;7019;p88">
              <a:extLst>
                <a:ext uri="{FF2B5EF4-FFF2-40B4-BE49-F238E27FC236}">
                  <a16:creationId xmlns:a16="http://schemas.microsoft.com/office/drawing/2014/main" id="{AF6A3253-AC5B-5168-CC56-50F51C854D31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7020;p88">
              <a:extLst>
                <a:ext uri="{FF2B5EF4-FFF2-40B4-BE49-F238E27FC236}">
                  <a16:creationId xmlns:a16="http://schemas.microsoft.com/office/drawing/2014/main" id="{53DD8A64-7468-B0BC-6AFE-65AF3D576CA8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2" name="Google Shape;5917;p86">
            <a:extLst>
              <a:ext uri="{FF2B5EF4-FFF2-40B4-BE49-F238E27FC236}">
                <a16:creationId xmlns:a16="http://schemas.microsoft.com/office/drawing/2014/main" id="{0D637CC9-42E0-10AD-E022-28B1542DAFE7}"/>
              </a:ext>
            </a:extLst>
          </p:cNvPr>
          <p:cNvSpPr/>
          <p:nvPr/>
        </p:nvSpPr>
        <p:spPr>
          <a:xfrm>
            <a:off x="6045214" y="5154203"/>
            <a:ext cx="902072" cy="92634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sp>
        <p:nvSpPr>
          <p:cNvPr id="133" name="Google Shape;5955;p86">
            <a:extLst>
              <a:ext uri="{FF2B5EF4-FFF2-40B4-BE49-F238E27FC236}">
                <a16:creationId xmlns:a16="http://schemas.microsoft.com/office/drawing/2014/main" id="{69F5614D-280F-071D-35A2-EF064ED3B845}"/>
              </a:ext>
            </a:extLst>
          </p:cNvPr>
          <p:cNvSpPr/>
          <p:nvPr/>
        </p:nvSpPr>
        <p:spPr>
          <a:xfrm>
            <a:off x="7124409" y="5298986"/>
            <a:ext cx="918002" cy="781536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rgbClr val="92D050"/>
          </a:solidFill>
          <a:ln cap="flat">
            <a:noFill/>
            <a:prstDash val="solid"/>
          </a:ln>
        </p:spPr>
        <p:txBody>
          <a:bodyPr vert="horz" wrap="square" lIns="137140" tIns="137140" rIns="137140" bIns="137140" anchor="ctr" anchorCtr="0" compatLnSpc="1">
            <a:noAutofit/>
          </a:bodyPr>
          <a:lstStyle/>
          <a:p>
            <a:pPr defTabSz="1828756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1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134" name="Google Shape;5983;p86">
            <a:extLst>
              <a:ext uri="{FF2B5EF4-FFF2-40B4-BE49-F238E27FC236}">
                <a16:creationId xmlns:a16="http://schemas.microsoft.com/office/drawing/2014/main" id="{4BC74E81-93BC-D8A3-D657-86CC0F80DD06}"/>
              </a:ext>
            </a:extLst>
          </p:cNvPr>
          <p:cNvGrpSpPr/>
          <p:nvPr/>
        </p:nvGrpSpPr>
        <p:grpSpPr>
          <a:xfrm>
            <a:off x="8419327" y="5178486"/>
            <a:ext cx="922574" cy="924000"/>
            <a:chOff x="5526834" y="2589242"/>
            <a:chExt cx="461287" cy="462000"/>
          </a:xfrm>
          <a:solidFill>
            <a:srgbClr val="92D050"/>
          </a:solidFill>
        </p:grpSpPr>
        <p:sp>
          <p:nvSpPr>
            <p:cNvPr id="135" name="Google Shape;5984;p86">
              <a:extLst>
                <a:ext uri="{FF2B5EF4-FFF2-40B4-BE49-F238E27FC236}">
                  <a16:creationId xmlns:a16="http://schemas.microsoft.com/office/drawing/2014/main" id="{44F59EE1-18E6-C91C-61AE-E2328783123A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5985;p86">
              <a:extLst>
                <a:ext uri="{FF2B5EF4-FFF2-40B4-BE49-F238E27FC236}">
                  <a16:creationId xmlns:a16="http://schemas.microsoft.com/office/drawing/2014/main" id="{C96690CB-390D-F004-F4BA-CF3AF0C4411F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" name="Google Shape;5986;p86">
            <a:extLst>
              <a:ext uri="{FF2B5EF4-FFF2-40B4-BE49-F238E27FC236}">
                <a16:creationId xmlns:a16="http://schemas.microsoft.com/office/drawing/2014/main" id="{5722A9C4-9C72-C648-8FA5-81AE8A852ADA}"/>
              </a:ext>
            </a:extLst>
          </p:cNvPr>
          <p:cNvGrpSpPr/>
          <p:nvPr/>
        </p:nvGrpSpPr>
        <p:grpSpPr>
          <a:xfrm>
            <a:off x="12073363" y="5143229"/>
            <a:ext cx="931646" cy="928590"/>
            <a:chOff x="7353851" y="2571612"/>
            <a:chExt cx="465823" cy="464295"/>
          </a:xfrm>
          <a:solidFill>
            <a:srgbClr val="92D050"/>
          </a:solidFill>
        </p:grpSpPr>
        <p:sp>
          <p:nvSpPr>
            <p:cNvPr id="138" name="Google Shape;5987;p86">
              <a:extLst>
                <a:ext uri="{FF2B5EF4-FFF2-40B4-BE49-F238E27FC236}">
                  <a16:creationId xmlns:a16="http://schemas.microsoft.com/office/drawing/2014/main" id="{E154F24E-F7DE-AD8D-723B-F40569BF39A7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" name="Google Shape;5988;p86">
              <a:extLst>
                <a:ext uri="{FF2B5EF4-FFF2-40B4-BE49-F238E27FC236}">
                  <a16:creationId xmlns:a16="http://schemas.microsoft.com/office/drawing/2014/main" id="{3E362FA2-9B01-46DE-A649-1BCFE390E265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" name="Google Shape;6005;p86">
            <a:extLst>
              <a:ext uri="{FF2B5EF4-FFF2-40B4-BE49-F238E27FC236}">
                <a16:creationId xmlns:a16="http://schemas.microsoft.com/office/drawing/2014/main" id="{57690CDB-D86C-2D88-2D3E-31B1A09A0AB9}"/>
              </a:ext>
            </a:extLst>
          </p:cNvPr>
          <p:cNvGrpSpPr/>
          <p:nvPr/>
        </p:nvGrpSpPr>
        <p:grpSpPr>
          <a:xfrm>
            <a:off x="7168354" y="6990590"/>
            <a:ext cx="812572" cy="817800"/>
            <a:chOff x="4901348" y="3495294"/>
            <a:chExt cx="406286" cy="408900"/>
          </a:xfrm>
          <a:solidFill>
            <a:srgbClr val="92D050"/>
          </a:solidFill>
        </p:grpSpPr>
        <p:sp>
          <p:nvSpPr>
            <p:cNvPr id="141" name="Google Shape;6006;p86">
              <a:extLst>
                <a:ext uri="{FF2B5EF4-FFF2-40B4-BE49-F238E27FC236}">
                  <a16:creationId xmlns:a16="http://schemas.microsoft.com/office/drawing/2014/main" id="{735B523D-1213-F3BF-4DA9-391609865271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6007;p86">
              <a:extLst>
                <a:ext uri="{FF2B5EF4-FFF2-40B4-BE49-F238E27FC236}">
                  <a16:creationId xmlns:a16="http://schemas.microsoft.com/office/drawing/2014/main" id="{155D788F-995E-CA5F-87BC-05CF9E01E30E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3" name="Google Shape;6020;p86">
            <a:extLst>
              <a:ext uri="{FF2B5EF4-FFF2-40B4-BE49-F238E27FC236}">
                <a16:creationId xmlns:a16="http://schemas.microsoft.com/office/drawing/2014/main" id="{3B40ABDE-BECB-7BF5-955C-1667654561E8}"/>
              </a:ext>
            </a:extLst>
          </p:cNvPr>
          <p:cNvGrpSpPr/>
          <p:nvPr/>
        </p:nvGrpSpPr>
        <p:grpSpPr>
          <a:xfrm>
            <a:off x="9662288" y="5166032"/>
            <a:ext cx="545840" cy="924000"/>
            <a:chOff x="6148315" y="2583015"/>
            <a:chExt cx="272920" cy="462000"/>
          </a:xfrm>
          <a:solidFill>
            <a:srgbClr val="92D050"/>
          </a:solidFill>
        </p:grpSpPr>
        <p:sp>
          <p:nvSpPr>
            <p:cNvPr id="144" name="Google Shape;6021;p86">
              <a:extLst>
                <a:ext uri="{FF2B5EF4-FFF2-40B4-BE49-F238E27FC236}">
                  <a16:creationId xmlns:a16="http://schemas.microsoft.com/office/drawing/2014/main" id="{1A892AAE-014F-E8F3-5BF6-A7321F970165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22;p86">
              <a:extLst>
                <a:ext uri="{FF2B5EF4-FFF2-40B4-BE49-F238E27FC236}">
                  <a16:creationId xmlns:a16="http://schemas.microsoft.com/office/drawing/2014/main" id="{19EF8F2E-D4F4-703C-E20F-177887FC6162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38;p86">
            <a:extLst>
              <a:ext uri="{FF2B5EF4-FFF2-40B4-BE49-F238E27FC236}">
                <a16:creationId xmlns:a16="http://schemas.microsoft.com/office/drawing/2014/main" id="{7E9C4C1E-1966-0AFA-5F03-9B7A25CA22C3}"/>
              </a:ext>
            </a:extLst>
          </p:cNvPr>
          <p:cNvGrpSpPr/>
          <p:nvPr/>
        </p:nvGrpSpPr>
        <p:grpSpPr>
          <a:xfrm>
            <a:off x="4957774" y="5209008"/>
            <a:ext cx="908876" cy="925172"/>
            <a:chOff x="3796058" y="2604503"/>
            <a:chExt cx="454438" cy="462586"/>
          </a:xfrm>
          <a:solidFill>
            <a:srgbClr val="92D050"/>
          </a:solidFill>
        </p:grpSpPr>
        <p:sp>
          <p:nvSpPr>
            <p:cNvPr id="147" name="Google Shape;6039;p86">
              <a:extLst>
                <a:ext uri="{FF2B5EF4-FFF2-40B4-BE49-F238E27FC236}">
                  <a16:creationId xmlns:a16="http://schemas.microsoft.com/office/drawing/2014/main" id="{B95A264A-6956-C8DC-4797-389D4F6D0632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40;p86">
              <a:extLst>
                <a:ext uri="{FF2B5EF4-FFF2-40B4-BE49-F238E27FC236}">
                  <a16:creationId xmlns:a16="http://schemas.microsoft.com/office/drawing/2014/main" id="{434D286F-55BF-B10A-51E0-F91E9410F443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41;p86">
              <a:extLst>
                <a:ext uri="{FF2B5EF4-FFF2-40B4-BE49-F238E27FC236}">
                  <a16:creationId xmlns:a16="http://schemas.microsoft.com/office/drawing/2014/main" id="{6F153777-67F9-AA39-F0A1-7720C6436A16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6048;p86">
            <a:extLst>
              <a:ext uri="{FF2B5EF4-FFF2-40B4-BE49-F238E27FC236}">
                <a16:creationId xmlns:a16="http://schemas.microsoft.com/office/drawing/2014/main" id="{F4823E55-6BD1-BC0A-9261-B0887D94174A}"/>
              </a:ext>
            </a:extLst>
          </p:cNvPr>
          <p:cNvGrpSpPr/>
          <p:nvPr/>
        </p:nvGrpSpPr>
        <p:grpSpPr>
          <a:xfrm>
            <a:off x="10776231" y="5152554"/>
            <a:ext cx="913446" cy="928608"/>
            <a:chOff x="6705286" y="2576276"/>
            <a:chExt cx="456723" cy="464304"/>
          </a:xfrm>
          <a:solidFill>
            <a:srgbClr val="92D050"/>
          </a:solidFill>
        </p:grpSpPr>
        <p:sp>
          <p:nvSpPr>
            <p:cNvPr id="151" name="Google Shape;6049;p86">
              <a:extLst>
                <a:ext uri="{FF2B5EF4-FFF2-40B4-BE49-F238E27FC236}">
                  <a16:creationId xmlns:a16="http://schemas.microsoft.com/office/drawing/2014/main" id="{6DB98011-CFC3-A4EC-726E-1AD6A950209F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6050;p86">
              <a:extLst>
                <a:ext uri="{FF2B5EF4-FFF2-40B4-BE49-F238E27FC236}">
                  <a16:creationId xmlns:a16="http://schemas.microsoft.com/office/drawing/2014/main" id="{803A27F9-30A6-315F-1E74-9B7C86FE860D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6051;p86">
              <a:extLst>
                <a:ext uri="{FF2B5EF4-FFF2-40B4-BE49-F238E27FC236}">
                  <a16:creationId xmlns:a16="http://schemas.microsoft.com/office/drawing/2014/main" id="{5C51ED70-C2CE-9870-E64B-D1E518FADBD5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4" name="Google Shape;5717;p85">
            <a:extLst>
              <a:ext uri="{FF2B5EF4-FFF2-40B4-BE49-F238E27FC236}">
                <a16:creationId xmlns:a16="http://schemas.microsoft.com/office/drawing/2014/main" id="{E46AA0AC-77D5-2296-26F3-E7B2ABEDAD58}"/>
              </a:ext>
            </a:extLst>
          </p:cNvPr>
          <p:cNvGrpSpPr/>
          <p:nvPr/>
        </p:nvGrpSpPr>
        <p:grpSpPr>
          <a:xfrm>
            <a:off x="8501331" y="7047098"/>
            <a:ext cx="984754" cy="775868"/>
            <a:chOff x="5567836" y="3523548"/>
            <a:chExt cx="492377" cy="387934"/>
          </a:xfrm>
          <a:solidFill>
            <a:srgbClr val="92D050"/>
          </a:solidFill>
        </p:grpSpPr>
        <p:sp>
          <p:nvSpPr>
            <p:cNvPr id="155" name="Google Shape;5718;p85">
              <a:extLst>
                <a:ext uri="{FF2B5EF4-FFF2-40B4-BE49-F238E27FC236}">
                  <a16:creationId xmlns:a16="http://schemas.microsoft.com/office/drawing/2014/main" id="{4C63C8C8-7CD9-1DC8-8535-4AD3265A7477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5719;p85">
              <a:extLst>
                <a:ext uri="{FF2B5EF4-FFF2-40B4-BE49-F238E27FC236}">
                  <a16:creationId xmlns:a16="http://schemas.microsoft.com/office/drawing/2014/main" id="{D66FB144-3869-4164-9270-92343A26064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7" name="Google Shape;5720;p85">
              <a:extLst>
                <a:ext uri="{FF2B5EF4-FFF2-40B4-BE49-F238E27FC236}">
                  <a16:creationId xmlns:a16="http://schemas.microsoft.com/office/drawing/2014/main" id="{BBCE0FA0-AC8F-A3BF-F2E1-7A487A15B399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1;p85">
              <a:extLst>
                <a:ext uri="{FF2B5EF4-FFF2-40B4-BE49-F238E27FC236}">
                  <a16:creationId xmlns:a16="http://schemas.microsoft.com/office/drawing/2014/main" id="{CF063498-6247-6815-EDD6-9966379E7504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2;p85">
              <a:extLst>
                <a:ext uri="{FF2B5EF4-FFF2-40B4-BE49-F238E27FC236}">
                  <a16:creationId xmlns:a16="http://schemas.microsoft.com/office/drawing/2014/main" id="{20897F57-033D-A693-FC19-636789AC32D0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0" name="Google Shape;5723;p85">
            <a:extLst>
              <a:ext uri="{FF2B5EF4-FFF2-40B4-BE49-F238E27FC236}">
                <a16:creationId xmlns:a16="http://schemas.microsoft.com/office/drawing/2014/main" id="{CF32DFCE-36F1-EDE1-2777-EFC16D6368F6}"/>
              </a:ext>
            </a:extLst>
          </p:cNvPr>
          <p:cNvGrpSpPr/>
          <p:nvPr/>
        </p:nvGrpSpPr>
        <p:grpSpPr>
          <a:xfrm>
            <a:off x="3521560" y="5191693"/>
            <a:ext cx="1112916" cy="914746"/>
            <a:chOff x="3077952" y="2595844"/>
            <a:chExt cx="556458" cy="457373"/>
          </a:xfrm>
          <a:solidFill>
            <a:srgbClr val="92D050"/>
          </a:solidFill>
        </p:grpSpPr>
        <p:sp>
          <p:nvSpPr>
            <p:cNvPr id="161" name="Google Shape;5724;p85">
              <a:extLst>
                <a:ext uri="{FF2B5EF4-FFF2-40B4-BE49-F238E27FC236}">
                  <a16:creationId xmlns:a16="http://schemas.microsoft.com/office/drawing/2014/main" id="{9AAA4BED-02D1-07F5-A89B-7848D4F0A174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5;p85">
              <a:extLst>
                <a:ext uri="{FF2B5EF4-FFF2-40B4-BE49-F238E27FC236}">
                  <a16:creationId xmlns:a16="http://schemas.microsoft.com/office/drawing/2014/main" id="{200A4E4C-8853-AA23-4245-9308FBEC885C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5726;p85">
              <a:extLst>
                <a:ext uri="{FF2B5EF4-FFF2-40B4-BE49-F238E27FC236}">
                  <a16:creationId xmlns:a16="http://schemas.microsoft.com/office/drawing/2014/main" id="{047CF272-F92A-AFDA-DF25-2E8C132E5BD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5727;p85">
              <a:extLst>
                <a:ext uri="{FF2B5EF4-FFF2-40B4-BE49-F238E27FC236}">
                  <a16:creationId xmlns:a16="http://schemas.microsoft.com/office/drawing/2014/main" id="{7724A446-3C42-6250-B90B-E15F15A2971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5" name="Google Shape;5728;p85">
              <a:extLst>
                <a:ext uri="{FF2B5EF4-FFF2-40B4-BE49-F238E27FC236}">
                  <a16:creationId xmlns:a16="http://schemas.microsoft.com/office/drawing/2014/main" id="{4321896A-99DA-E656-B24E-438F509762B6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6" name="Google Shape;5729;p85">
              <a:extLst>
                <a:ext uri="{FF2B5EF4-FFF2-40B4-BE49-F238E27FC236}">
                  <a16:creationId xmlns:a16="http://schemas.microsoft.com/office/drawing/2014/main" id="{B994342B-0542-3989-F761-BF245A3099D1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37140" tIns="137140" rIns="137140" bIns="137140" anchor="ctr" anchorCtr="0" compatLnSpc="1">
              <a:noAutofit/>
            </a:bodyPr>
            <a:lstStyle/>
            <a:p>
              <a:pPr defTabSz="1828756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1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7" name="Text Placeholder 1">
            <a:extLst>
              <a:ext uri="{FF2B5EF4-FFF2-40B4-BE49-F238E27FC236}">
                <a16:creationId xmlns:a16="http://schemas.microsoft.com/office/drawing/2014/main" id="{FC2D4A3C-1A38-89B1-F842-2077EC0038FE}"/>
              </a:ext>
            </a:extLst>
          </p:cNvPr>
          <p:cNvSpPr txBox="1">
            <a:spLocks/>
          </p:cNvSpPr>
          <p:nvPr/>
        </p:nvSpPr>
        <p:spPr>
          <a:xfrm>
            <a:off x="1654631" y="386790"/>
            <a:ext cx="13919486" cy="814772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72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946672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572625"/>
            <a:ext cx="18288000" cy="714373"/>
            <a:chOff x="0" y="0"/>
            <a:chExt cx="24384000" cy="9524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952500"/>
            </a:xfrm>
            <a:custGeom>
              <a:avLst/>
              <a:gdLst/>
              <a:ahLst/>
              <a:cxnLst/>
              <a:rect l="l" t="t" r="r" b="b"/>
              <a:pathLst>
                <a:path w="24384000" h="952500">
                  <a:moveTo>
                    <a:pt x="0" y="0"/>
                  </a:moveTo>
                  <a:lnTo>
                    <a:pt x="24384000" y="0"/>
                  </a:lnTo>
                  <a:lnTo>
                    <a:pt x="24384000" y="952500"/>
                  </a:lnTo>
                  <a:lnTo>
                    <a:pt x="0" y="9525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0" y="584618"/>
            <a:ext cx="14802600" cy="1318546"/>
          </a:xfrm>
          <a:custGeom>
            <a:avLst/>
            <a:gdLst/>
            <a:ahLst/>
            <a:cxnLst/>
            <a:rect l="l" t="t" r="r" b="b"/>
            <a:pathLst>
              <a:path w="10848848" h="1758061">
                <a:moveTo>
                  <a:pt x="0" y="0"/>
                </a:moveTo>
                <a:lnTo>
                  <a:pt x="10848848" y="0"/>
                </a:lnTo>
                <a:lnTo>
                  <a:pt x="10848848" y="1758061"/>
                </a:lnTo>
                <a:lnTo>
                  <a:pt x="0" y="1758061"/>
                </a:lnTo>
                <a:close/>
              </a:path>
            </a:pathLst>
          </a:custGeom>
          <a:solidFill>
            <a:srgbClr val="99CB38"/>
          </a:solidFill>
        </p:spPr>
      </p:sp>
      <p:sp>
        <p:nvSpPr>
          <p:cNvPr id="17" name="AutoShape 17"/>
          <p:cNvSpPr/>
          <p:nvPr/>
        </p:nvSpPr>
        <p:spPr>
          <a:xfrm rot="22216">
            <a:off x="1936700" y="9195537"/>
            <a:ext cx="13265053" cy="0"/>
          </a:xfrm>
          <a:prstGeom prst="line">
            <a:avLst/>
          </a:prstGeom>
          <a:ln w="47625" cap="rnd">
            <a:solidFill>
              <a:srgbClr val="1B5337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Google Shape;1197;p70">
            <a:extLst>
              <a:ext uri="{FF2B5EF4-FFF2-40B4-BE49-F238E27FC236}">
                <a16:creationId xmlns:a16="http://schemas.microsoft.com/office/drawing/2014/main" id="{38F9E55C-5487-A2D8-C3F5-92C952AABA49}"/>
              </a:ext>
            </a:extLst>
          </p:cNvPr>
          <p:cNvSpPr txBox="1"/>
          <p:nvPr/>
        </p:nvSpPr>
        <p:spPr>
          <a:xfrm>
            <a:off x="1433550" y="2376000"/>
            <a:ext cx="15421200" cy="154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t" anchorCtr="0">
            <a:noAutofit/>
          </a:bodyPr>
          <a:lstStyle/>
          <a:p>
            <a:pPr algn="r" rtl="1"/>
            <a:r>
              <a:rPr lang="fa-IR" sz="2800" dirty="0"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6" name="Google Shape;1198;p70">
            <a:extLst>
              <a:ext uri="{FF2B5EF4-FFF2-40B4-BE49-F238E27FC236}">
                <a16:creationId xmlns:a16="http://schemas.microsoft.com/office/drawing/2014/main" id="{24F3C0C9-6D8D-502C-33D3-0353B979A8B9}"/>
              </a:ext>
            </a:extLst>
          </p:cNvPr>
          <p:cNvGrpSpPr/>
          <p:nvPr/>
        </p:nvGrpSpPr>
        <p:grpSpPr>
          <a:xfrm>
            <a:off x="10235280" y="6171473"/>
            <a:ext cx="948588" cy="1102582"/>
            <a:chOff x="4727025" y="1332775"/>
            <a:chExt cx="59900" cy="69625"/>
          </a:xfrm>
        </p:grpSpPr>
        <p:sp>
          <p:nvSpPr>
            <p:cNvPr id="7" name="Google Shape;1199;p70">
              <a:extLst>
                <a:ext uri="{FF2B5EF4-FFF2-40B4-BE49-F238E27FC236}">
                  <a16:creationId xmlns:a16="http://schemas.microsoft.com/office/drawing/2014/main" id="{C2C581E4-20E8-4334-1B21-C41ABFFBC74A}"/>
                </a:ext>
              </a:extLst>
            </p:cNvPr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" name="Google Shape;1200;p70">
              <a:extLst>
                <a:ext uri="{FF2B5EF4-FFF2-40B4-BE49-F238E27FC236}">
                  <a16:creationId xmlns:a16="http://schemas.microsoft.com/office/drawing/2014/main" id="{9D5ED3D9-328D-79C5-A17F-3E3C6F4DF2D5}"/>
                </a:ext>
              </a:extLst>
            </p:cNvPr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" name="Google Shape;1201;p70">
            <a:extLst>
              <a:ext uri="{FF2B5EF4-FFF2-40B4-BE49-F238E27FC236}">
                <a16:creationId xmlns:a16="http://schemas.microsoft.com/office/drawing/2014/main" id="{7855AD46-18F5-AF87-22EE-6A3E4D5A79B9}"/>
              </a:ext>
            </a:extLst>
          </p:cNvPr>
          <p:cNvGrpSpPr/>
          <p:nvPr/>
        </p:nvGrpSpPr>
        <p:grpSpPr>
          <a:xfrm>
            <a:off x="11462593" y="4628681"/>
            <a:ext cx="1111306" cy="1114062"/>
            <a:chOff x="4820425" y="1329900"/>
            <a:chExt cx="70175" cy="70350"/>
          </a:xfrm>
        </p:grpSpPr>
        <p:sp>
          <p:nvSpPr>
            <p:cNvPr id="10" name="Google Shape;1202;p70">
              <a:extLst>
                <a:ext uri="{FF2B5EF4-FFF2-40B4-BE49-F238E27FC236}">
                  <a16:creationId xmlns:a16="http://schemas.microsoft.com/office/drawing/2014/main" id="{6708AFF0-2B22-EAFB-6C79-8FF6EBA9511E}"/>
                </a:ext>
              </a:extLst>
            </p:cNvPr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" name="Google Shape;1203;p70">
              <a:extLst>
                <a:ext uri="{FF2B5EF4-FFF2-40B4-BE49-F238E27FC236}">
                  <a16:creationId xmlns:a16="http://schemas.microsoft.com/office/drawing/2014/main" id="{3DA7800D-1CC1-72EC-ABA3-A5914BDDDF2C}"/>
                </a:ext>
              </a:extLst>
            </p:cNvPr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" name="Google Shape;1204;p70">
              <a:extLst>
                <a:ext uri="{FF2B5EF4-FFF2-40B4-BE49-F238E27FC236}">
                  <a16:creationId xmlns:a16="http://schemas.microsoft.com/office/drawing/2014/main" id="{8C4B24F7-477D-4D2F-CB90-19B349761863}"/>
                </a:ext>
              </a:extLst>
            </p:cNvPr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" name="Google Shape;1205;p70">
              <a:extLst>
                <a:ext uri="{FF2B5EF4-FFF2-40B4-BE49-F238E27FC236}">
                  <a16:creationId xmlns:a16="http://schemas.microsoft.com/office/drawing/2014/main" id="{741A359D-9D2F-E44B-DB98-85337FB6C524}"/>
                </a:ext>
              </a:extLst>
            </p:cNvPr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" name="Google Shape;1206;p70">
            <a:extLst>
              <a:ext uri="{FF2B5EF4-FFF2-40B4-BE49-F238E27FC236}">
                <a16:creationId xmlns:a16="http://schemas.microsoft.com/office/drawing/2014/main" id="{8C09A342-0C6E-A0A8-5563-C9CB6522B5C8}"/>
              </a:ext>
            </a:extLst>
          </p:cNvPr>
          <p:cNvGrpSpPr/>
          <p:nvPr/>
        </p:nvGrpSpPr>
        <p:grpSpPr>
          <a:xfrm>
            <a:off x="12715328" y="4637691"/>
            <a:ext cx="1165148" cy="1067742"/>
            <a:chOff x="4903200" y="1331525"/>
            <a:chExt cx="73575" cy="67425"/>
          </a:xfrm>
        </p:grpSpPr>
        <p:sp>
          <p:nvSpPr>
            <p:cNvPr id="15" name="Google Shape;1207;p70">
              <a:extLst>
                <a:ext uri="{FF2B5EF4-FFF2-40B4-BE49-F238E27FC236}">
                  <a16:creationId xmlns:a16="http://schemas.microsoft.com/office/drawing/2014/main" id="{BF5E0294-76A1-3439-8389-62323E7D4C5F}"/>
                </a:ext>
              </a:extLst>
            </p:cNvPr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" name="Google Shape;1208;p70">
              <a:extLst>
                <a:ext uri="{FF2B5EF4-FFF2-40B4-BE49-F238E27FC236}">
                  <a16:creationId xmlns:a16="http://schemas.microsoft.com/office/drawing/2014/main" id="{10B5CCC3-8C75-C7BD-A26C-EF25E5FACF6A}"/>
                </a:ext>
              </a:extLst>
            </p:cNvPr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209;p70">
            <a:extLst>
              <a:ext uri="{FF2B5EF4-FFF2-40B4-BE49-F238E27FC236}">
                <a16:creationId xmlns:a16="http://schemas.microsoft.com/office/drawing/2014/main" id="{BDA4D3EC-BA85-92D5-712B-F1E892D6786C}"/>
              </a:ext>
            </a:extLst>
          </p:cNvPr>
          <p:cNvGrpSpPr/>
          <p:nvPr/>
        </p:nvGrpSpPr>
        <p:grpSpPr>
          <a:xfrm>
            <a:off x="11434284" y="6157419"/>
            <a:ext cx="1167920" cy="1130690"/>
            <a:chOff x="4815575" y="1416800"/>
            <a:chExt cx="73750" cy="71400"/>
          </a:xfrm>
        </p:grpSpPr>
        <p:sp>
          <p:nvSpPr>
            <p:cNvPr id="19" name="Google Shape;1210;p70">
              <a:extLst>
                <a:ext uri="{FF2B5EF4-FFF2-40B4-BE49-F238E27FC236}">
                  <a16:creationId xmlns:a16="http://schemas.microsoft.com/office/drawing/2014/main" id="{1B581D0A-9AA3-395B-E458-F346F34B793A}"/>
                </a:ext>
              </a:extLst>
            </p:cNvPr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1211;p70">
              <a:extLst>
                <a:ext uri="{FF2B5EF4-FFF2-40B4-BE49-F238E27FC236}">
                  <a16:creationId xmlns:a16="http://schemas.microsoft.com/office/drawing/2014/main" id="{57D8E19F-0285-7E6B-E7B0-5A2F24E8B5C3}"/>
                </a:ext>
              </a:extLst>
            </p:cNvPr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212;p70">
              <a:extLst>
                <a:ext uri="{FF2B5EF4-FFF2-40B4-BE49-F238E27FC236}">
                  <a16:creationId xmlns:a16="http://schemas.microsoft.com/office/drawing/2014/main" id="{CAA5A9C1-C2A6-5062-8CD8-FCD038D5477B}"/>
                </a:ext>
              </a:extLst>
            </p:cNvPr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213;p70">
            <a:extLst>
              <a:ext uri="{FF2B5EF4-FFF2-40B4-BE49-F238E27FC236}">
                <a16:creationId xmlns:a16="http://schemas.microsoft.com/office/drawing/2014/main" id="{A042C701-A6E7-FFD3-7EA1-8BA427DC9920}"/>
              </a:ext>
            </a:extLst>
          </p:cNvPr>
          <p:cNvGrpSpPr/>
          <p:nvPr/>
        </p:nvGrpSpPr>
        <p:grpSpPr>
          <a:xfrm>
            <a:off x="12703848" y="6217792"/>
            <a:ext cx="1179796" cy="1009940"/>
            <a:chOff x="4902475" y="1418875"/>
            <a:chExt cx="74500" cy="63775"/>
          </a:xfrm>
        </p:grpSpPr>
        <p:sp>
          <p:nvSpPr>
            <p:cNvPr id="23" name="Google Shape;1214;p70">
              <a:extLst>
                <a:ext uri="{FF2B5EF4-FFF2-40B4-BE49-F238E27FC236}">
                  <a16:creationId xmlns:a16="http://schemas.microsoft.com/office/drawing/2014/main" id="{CB435FD1-9634-3D95-4C18-CDF54D0465A6}"/>
                </a:ext>
              </a:extLst>
            </p:cNvPr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" name="Google Shape;1215;p70">
              <a:extLst>
                <a:ext uri="{FF2B5EF4-FFF2-40B4-BE49-F238E27FC236}">
                  <a16:creationId xmlns:a16="http://schemas.microsoft.com/office/drawing/2014/main" id="{0527C33C-91A2-ABE7-0394-B3D9C0BEC3B0}"/>
                </a:ext>
              </a:extLst>
            </p:cNvPr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" name="Google Shape;1216;p70">
            <a:extLst>
              <a:ext uri="{FF2B5EF4-FFF2-40B4-BE49-F238E27FC236}">
                <a16:creationId xmlns:a16="http://schemas.microsoft.com/office/drawing/2014/main" id="{74242B6F-9E0A-EB52-A9A1-BDA9A60EB622}"/>
              </a:ext>
            </a:extLst>
          </p:cNvPr>
          <p:cNvGrpSpPr/>
          <p:nvPr/>
        </p:nvGrpSpPr>
        <p:grpSpPr>
          <a:xfrm>
            <a:off x="11454279" y="7652001"/>
            <a:ext cx="1127934" cy="1134254"/>
            <a:chOff x="4818100" y="1507675"/>
            <a:chExt cx="71225" cy="71625"/>
          </a:xfrm>
        </p:grpSpPr>
        <p:sp>
          <p:nvSpPr>
            <p:cNvPr id="26" name="Google Shape;1217;p70">
              <a:extLst>
                <a:ext uri="{FF2B5EF4-FFF2-40B4-BE49-F238E27FC236}">
                  <a16:creationId xmlns:a16="http://schemas.microsoft.com/office/drawing/2014/main" id="{1B7AC2F6-2189-0704-1438-F7B33F4BDF5B}"/>
                </a:ext>
              </a:extLst>
            </p:cNvPr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" name="Google Shape;1218;p70">
              <a:extLst>
                <a:ext uri="{FF2B5EF4-FFF2-40B4-BE49-F238E27FC236}">
                  <a16:creationId xmlns:a16="http://schemas.microsoft.com/office/drawing/2014/main" id="{1C5C714F-AF6D-A7B5-67D1-91A31469B984}"/>
                </a:ext>
              </a:extLst>
            </p:cNvPr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219;p70">
              <a:extLst>
                <a:ext uri="{FF2B5EF4-FFF2-40B4-BE49-F238E27FC236}">
                  <a16:creationId xmlns:a16="http://schemas.microsoft.com/office/drawing/2014/main" id="{337A0C59-AAE8-747E-63C2-D49A4EE80F67}"/>
                </a:ext>
              </a:extLst>
            </p:cNvPr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220;p70">
              <a:extLst>
                <a:ext uri="{FF2B5EF4-FFF2-40B4-BE49-F238E27FC236}">
                  <a16:creationId xmlns:a16="http://schemas.microsoft.com/office/drawing/2014/main" id="{BAD7ACFD-465B-718B-D145-B22F06270159}"/>
                </a:ext>
              </a:extLst>
            </p:cNvPr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1221;p70">
            <a:extLst>
              <a:ext uri="{FF2B5EF4-FFF2-40B4-BE49-F238E27FC236}">
                <a16:creationId xmlns:a16="http://schemas.microsoft.com/office/drawing/2014/main" id="{5D0A5432-4EB2-6901-B3D1-602516A0A67A}"/>
              </a:ext>
            </a:extLst>
          </p:cNvPr>
          <p:cNvGrpSpPr/>
          <p:nvPr/>
        </p:nvGrpSpPr>
        <p:grpSpPr>
          <a:xfrm>
            <a:off x="10081273" y="7658923"/>
            <a:ext cx="1256602" cy="1177010"/>
            <a:chOff x="4721450" y="1509475"/>
            <a:chExt cx="79350" cy="74325"/>
          </a:xfrm>
        </p:grpSpPr>
        <p:sp>
          <p:nvSpPr>
            <p:cNvPr id="31" name="Google Shape;1222;p70">
              <a:extLst>
                <a:ext uri="{FF2B5EF4-FFF2-40B4-BE49-F238E27FC236}">
                  <a16:creationId xmlns:a16="http://schemas.microsoft.com/office/drawing/2014/main" id="{6EA8523E-CAB2-903D-B77A-02B406637E81}"/>
                </a:ext>
              </a:extLst>
            </p:cNvPr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" name="Google Shape;1223;p70">
              <a:extLst>
                <a:ext uri="{FF2B5EF4-FFF2-40B4-BE49-F238E27FC236}">
                  <a16:creationId xmlns:a16="http://schemas.microsoft.com/office/drawing/2014/main" id="{E868D384-6565-09E5-98D2-07467BC338BC}"/>
                </a:ext>
              </a:extLst>
            </p:cNvPr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224;p70">
              <a:extLst>
                <a:ext uri="{FF2B5EF4-FFF2-40B4-BE49-F238E27FC236}">
                  <a16:creationId xmlns:a16="http://schemas.microsoft.com/office/drawing/2014/main" id="{21FFF447-CC90-261B-FC77-1CFE1E5A06F6}"/>
                </a:ext>
              </a:extLst>
            </p:cNvPr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1225;p70">
              <a:extLst>
                <a:ext uri="{FF2B5EF4-FFF2-40B4-BE49-F238E27FC236}">
                  <a16:creationId xmlns:a16="http://schemas.microsoft.com/office/drawing/2014/main" id="{A8F3A94B-C900-BE1C-B30B-A480B99EAA5C}"/>
                </a:ext>
              </a:extLst>
            </p:cNvPr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5" name="Google Shape;1226;p70">
            <a:extLst>
              <a:ext uri="{FF2B5EF4-FFF2-40B4-BE49-F238E27FC236}">
                <a16:creationId xmlns:a16="http://schemas.microsoft.com/office/drawing/2014/main" id="{4E79EC5B-FF94-E0AE-0E2C-CE6A1C0E50D8}"/>
              </a:ext>
            </a:extLst>
          </p:cNvPr>
          <p:cNvGrpSpPr/>
          <p:nvPr/>
        </p:nvGrpSpPr>
        <p:grpSpPr>
          <a:xfrm>
            <a:off x="12772340" y="7628054"/>
            <a:ext cx="1114076" cy="1125544"/>
            <a:chOff x="4906800" y="1507500"/>
            <a:chExt cx="70350" cy="71075"/>
          </a:xfrm>
        </p:grpSpPr>
        <p:sp>
          <p:nvSpPr>
            <p:cNvPr id="36" name="Google Shape;1227;p70">
              <a:extLst>
                <a:ext uri="{FF2B5EF4-FFF2-40B4-BE49-F238E27FC236}">
                  <a16:creationId xmlns:a16="http://schemas.microsoft.com/office/drawing/2014/main" id="{4FBC177A-ECF9-1D69-D230-7819F6484C49}"/>
                </a:ext>
              </a:extLst>
            </p:cNvPr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7" name="Google Shape;1228;p70">
              <a:extLst>
                <a:ext uri="{FF2B5EF4-FFF2-40B4-BE49-F238E27FC236}">
                  <a16:creationId xmlns:a16="http://schemas.microsoft.com/office/drawing/2014/main" id="{B70D1804-7C0A-4AF8-5502-AC7C9DC4B6A1}"/>
                </a:ext>
              </a:extLst>
            </p:cNvPr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229;p70">
              <a:extLst>
                <a:ext uri="{FF2B5EF4-FFF2-40B4-BE49-F238E27FC236}">
                  <a16:creationId xmlns:a16="http://schemas.microsoft.com/office/drawing/2014/main" id="{5AA0A2DC-A997-B418-6D22-CDC3959ADB0D}"/>
                </a:ext>
              </a:extLst>
            </p:cNvPr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230;p70">
              <a:extLst>
                <a:ext uri="{FF2B5EF4-FFF2-40B4-BE49-F238E27FC236}">
                  <a16:creationId xmlns:a16="http://schemas.microsoft.com/office/drawing/2014/main" id="{93E07970-307D-7A74-BD85-64EF3A9FF7BA}"/>
                </a:ext>
              </a:extLst>
            </p:cNvPr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231;p70">
              <a:extLst>
                <a:ext uri="{FF2B5EF4-FFF2-40B4-BE49-F238E27FC236}">
                  <a16:creationId xmlns:a16="http://schemas.microsoft.com/office/drawing/2014/main" id="{06DDFEA7-F697-59A1-D0EA-04D0CFC9972B}"/>
                </a:ext>
              </a:extLst>
            </p:cNvPr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1232;p70">
            <a:extLst>
              <a:ext uri="{FF2B5EF4-FFF2-40B4-BE49-F238E27FC236}">
                <a16:creationId xmlns:a16="http://schemas.microsoft.com/office/drawing/2014/main" id="{1047D570-7150-3E7E-C3DB-FADB58833791}"/>
              </a:ext>
            </a:extLst>
          </p:cNvPr>
          <p:cNvGrpSpPr/>
          <p:nvPr/>
        </p:nvGrpSpPr>
        <p:grpSpPr>
          <a:xfrm>
            <a:off x="8847556" y="4681926"/>
            <a:ext cx="1035868" cy="1035868"/>
            <a:chOff x="3736598" y="2170606"/>
            <a:chExt cx="404889" cy="404889"/>
          </a:xfrm>
        </p:grpSpPr>
        <p:sp>
          <p:nvSpPr>
            <p:cNvPr id="42" name="Google Shape;1233;p70">
              <a:extLst>
                <a:ext uri="{FF2B5EF4-FFF2-40B4-BE49-F238E27FC236}">
                  <a16:creationId xmlns:a16="http://schemas.microsoft.com/office/drawing/2014/main" id="{3489A7A9-1C8B-C960-1F9B-D40A39B5CCB2}"/>
                </a:ext>
              </a:extLst>
            </p:cNvPr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3" name="Google Shape;1234;p70">
              <a:extLst>
                <a:ext uri="{FF2B5EF4-FFF2-40B4-BE49-F238E27FC236}">
                  <a16:creationId xmlns:a16="http://schemas.microsoft.com/office/drawing/2014/main" id="{3ADC91DB-956B-D1C2-41AA-5BFEFE00DE2F}"/>
                </a:ext>
              </a:extLst>
            </p:cNvPr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235;p70">
              <a:extLst>
                <a:ext uri="{FF2B5EF4-FFF2-40B4-BE49-F238E27FC236}">
                  <a16:creationId xmlns:a16="http://schemas.microsoft.com/office/drawing/2014/main" id="{AF38779D-ADEC-A0E3-8EFA-8B2ED00FEE45}"/>
                </a:ext>
              </a:extLst>
            </p:cNvPr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236;p70">
              <a:extLst>
                <a:ext uri="{FF2B5EF4-FFF2-40B4-BE49-F238E27FC236}">
                  <a16:creationId xmlns:a16="http://schemas.microsoft.com/office/drawing/2014/main" id="{10501235-8D28-9A07-D4D0-12DB8637B273}"/>
                </a:ext>
              </a:extLst>
            </p:cNvPr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237;p70">
            <a:extLst>
              <a:ext uri="{FF2B5EF4-FFF2-40B4-BE49-F238E27FC236}">
                <a16:creationId xmlns:a16="http://schemas.microsoft.com/office/drawing/2014/main" id="{FD4E83BD-68B9-0601-5DCC-CA3A6712A0C0}"/>
              </a:ext>
            </a:extLst>
          </p:cNvPr>
          <p:cNvGrpSpPr/>
          <p:nvPr/>
        </p:nvGrpSpPr>
        <p:grpSpPr>
          <a:xfrm>
            <a:off x="7381678" y="4682122"/>
            <a:ext cx="1173972" cy="1035480"/>
            <a:chOff x="3161917" y="2170682"/>
            <a:chExt cx="458870" cy="404737"/>
          </a:xfrm>
        </p:grpSpPr>
        <p:sp>
          <p:nvSpPr>
            <p:cNvPr id="47" name="Google Shape;1238;p70">
              <a:extLst>
                <a:ext uri="{FF2B5EF4-FFF2-40B4-BE49-F238E27FC236}">
                  <a16:creationId xmlns:a16="http://schemas.microsoft.com/office/drawing/2014/main" id="{21166B79-9F9B-25BB-6B52-810F4AC3E242}"/>
                </a:ext>
              </a:extLst>
            </p:cNvPr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239;p70">
              <a:extLst>
                <a:ext uri="{FF2B5EF4-FFF2-40B4-BE49-F238E27FC236}">
                  <a16:creationId xmlns:a16="http://schemas.microsoft.com/office/drawing/2014/main" id="{2747DF0B-07E0-8C30-CC14-D38DD9BCBD44}"/>
                </a:ext>
              </a:extLst>
            </p:cNvPr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9" name="Google Shape;1240;p70">
              <a:extLst>
                <a:ext uri="{FF2B5EF4-FFF2-40B4-BE49-F238E27FC236}">
                  <a16:creationId xmlns:a16="http://schemas.microsoft.com/office/drawing/2014/main" id="{53EB3418-5FB6-518C-EE08-35C831B2891B}"/>
                </a:ext>
              </a:extLst>
            </p:cNvPr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1241;p70">
            <a:extLst>
              <a:ext uri="{FF2B5EF4-FFF2-40B4-BE49-F238E27FC236}">
                <a16:creationId xmlns:a16="http://schemas.microsoft.com/office/drawing/2014/main" id="{687EAEF7-E262-6925-090F-1563B5C33205}"/>
              </a:ext>
            </a:extLst>
          </p:cNvPr>
          <p:cNvGrpSpPr/>
          <p:nvPr/>
        </p:nvGrpSpPr>
        <p:grpSpPr>
          <a:xfrm>
            <a:off x="7427721" y="6204801"/>
            <a:ext cx="1081886" cy="1035926"/>
            <a:chOff x="3179914" y="2889488"/>
            <a:chExt cx="422876" cy="404911"/>
          </a:xfrm>
        </p:grpSpPr>
        <p:sp>
          <p:nvSpPr>
            <p:cNvPr id="51" name="Google Shape;1242;p70">
              <a:extLst>
                <a:ext uri="{FF2B5EF4-FFF2-40B4-BE49-F238E27FC236}">
                  <a16:creationId xmlns:a16="http://schemas.microsoft.com/office/drawing/2014/main" id="{53A57CA3-304A-F0D8-BF05-D26A7BAD7D96}"/>
                </a:ext>
              </a:extLst>
            </p:cNvPr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243;p70">
              <a:extLst>
                <a:ext uri="{FF2B5EF4-FFF2-40B4-BE49-F238E27FC236}">
                  <a16:creationId xmlns:a16="http://schemas.microsoft.com/office/drawing/2014/main" id="{338E7E19-74A7-7A14-6104-1E4FC4ACE287}"/>
                </a:ext>
              </a:extLst>
            </p:cNvPr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3" name="Google Shape;1244;p70">
              <a:extLst>
                <a:ext uri="{FF2B5EF4-FFF2-40B4-BE49-F238E27FC236}">
                  <a16:creationId xmlns:a16="http://schemas.microsoft.com/office/drawing/2014/main" id="{67BD9EBE-073C-9E8D-ECE6-FB49743C84A8}"/>
                </a:ext>
              </a:extLst>
            </p:cNvPr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4" name="Google Shape;1245;p70">
              <a:extLst>
                <a:ext uri="{FF2B5EF4-FFF2-40B4-BE49-F238E27FC236}">
                  <a16:creationId xmlns:a16="http://schemas.microsoft.com/office/drawing/2014/main" id="{E9584186-0E29-6C3A-39C1-0BA5123888C8}"/>
                </a:ext>
              </a:extLst>
            </p:cNvPr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1246;p70">
              <a:extLst>
                <a:ext uri="{FF2B5EF4-FFF2-40B4-BE49-F238E27FC236}">
                  <a16:creationId xmlns:a16="http://schemas.microsoft.com/office/drawing/2014/main" id="{6C0B2E7E-74BC-33F9-EA1D-FA24C7282C35}"/>
                </a:ext>
              </a:extLst>
            </p:cNvPr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6" name="Google Shape;1247;p70">
              <a:extLst>
                <a:ext uri="{FF2B5EF4-FFF2-40B4-BE49-F238E27FC236}">
                  <a16:creationId xmlns:a16="http://schemas.microsoft.com/office/drawing/2014/main" id="{BB6F3560-9CFB-1D2A-496C-19783D1A86BE}"/>
                </a:ext>
              </a:extLst>
            </p:cNvPr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1248;p70">
            <a:extLst>
              <a:ext uri="{FF2B5EF4-FFF2-40B4-BE49-F238E27FC236}">
                <a16:creationId xmlns:a16="http://schemas.microsoft.com/office/drawing/2014/main" id="{CBDB064A-1DB6-86B9-22BA-9A9611B32EAD}"/>
              </a:ext>
            </a:extLst>
          </p:cNvPr>
          <p:cNvGrpSpPr/>
          <p:nvPr/>
        </p:nvGrpSpPr>
        <p:grpSpPr>
          <a:xfrm>
            <a:off x="8829308" y="6204717"/>
            <a:ext cx="1072360" cy="1036094"/>
            <a:chOff x="3729467" y="2889422"/>
            <a:chExt cx="419153" cy="404977"/>
          </a:xfrm>
        </p:grpSpPr>
        <p:sp>
          <p:nvSpPr>
            <p:cNvPr id="58" name="Google Shape;1249;p70">
              <a:extLst>
                <a:ext uri="{FF2B5EF4-FFF2-40B4-BE49-F238E27FC236}">
                  <a16:creationId xmlns:a16="http://schemas.microsoft.com/office/drawing/2014/main" id="{D600EFA0-D4AE-1194-049C-9E9918BE47D1}"/>
                </a:ext>
              </a:extLst>
            </p:cNvPr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9" name="Google Shape;1250;p70">
              <a:extLst>
                <a:ext uri="{FF2B5EF4-FFF2-40B4-BE49-F238E27FC236}">
                  <a16:creationId xmlns:a16="http://schemas.microsoft.com/office/drawing/2014/main" id="{749A2065-8D7A-3F61-7865-5465D708D903}"/>
                </a:ext>
              </a:extLst>
            </p:cNvPr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251;p70">
              <a:extLst>
                <a:ext uri="{FF2B5EF4-FFF2-40B4-BE49-F238E27FC236}">
                  <a16:creationId xmlns:a16="http://schemas.microsoft.com/office/drawing/2014/main" id="{BB9F309A-121E-F72D-ED92-BD7C22ACB587}"/>
                </a:ext>
              </a:extLst>
            </p:cNvPr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252;p70">
              <a:extLst>
                <a:ext uri="{FF2B5EF4-FFF2-40B4-BE49-F238E27FC236}">
                  <a16:creationId xmlns:a16="http://schemas.microsoft.com/office/drawing/2014/main" id="{2FA26172-6BE2-B28A-9363-6ABF2E62E1ED}"/>
                </a:ext>
              </a:extLst>
            </p:cNvPr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2" name="Google Shape;1253;p70">
              <a:extLst>
                <a:ext uri="{FF2B5EF4-FFF2-40B4-BE49-F238E27FC236}">
                  <a16:creationId xmlns:a16="http://schemas.microsoft.com/office/drawing/2014/main" id="{4D7CEAA0-A051-EE74-1A3F-9561A1C88EB7}"/>
                </a:ext>
              </a:extLst>
            </p:cNvPr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3" name="Google Shape;1254;p70">
              <a:extLst>
                <a:ext uri="{FF2B5EF4-FFF2-40B4-BE49-F238E27FC236}">
                  <a16:creationId xmlns:a16="http://schemas.microsoft.com/office/drawing/2014/main" id="{026984F1-06E2-BCE5-8B4A-F95B120B3B2E}"/>
                </a:ext>
              </a:extLst>
            </p:cNvPr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255;p70">
              <a:extLst>
                <a:ext uri="{FF2B5EF4-FFF2-40B4-BE49-F238E27FC236}">
                  <a16:creationId xmlns:a16="http://schemas.microsoft.com/office/drawing/2014/main" id="{329AB713-E833-2EF8-9001-F9186AB35180}"/>
                </a:ext>
              </a:extLst>
            </p:cNvPr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1256;p70">
            <a:extLst>
              <a:ext uri="{FF2B5EF4-FFF2-40B4-BE49-F238E27FC236}">
                <a16:creationId xmlns:a16="http://schemas.microsoft.com/office/drawing/2014/main" id="{47CDB5B0-E31B-0E6A-18CB-06F87B812BCE}"/>
              </a:ext>
            </a:extLst>
          </p:cNvPr>
          <p:cNvGrpSpPr/>
          <p:nvPr/>
        </p:nvGrpSpPr>
        <p:grpSpPr>
          <a:xfrm>
            <a:off x="3903377" y="6891575"/>
            <a:ext cx="1930702" cy="269222"/>
            <a:chOff x="4411970" y="2962952"/>
            <a:chExt cx="706544" cy="104212"/>
          </a:xfrm>
        </p:grpSpPr>
        <p:sp>
          <p:nvSpPr>
            <p:cNvPr id="66" name="Google Shape;1257;p70">
              <a:extLst>
                <a:ext uri="{FF2B5EF4-FFF2-40B4-BE49-F238E27FC236}">
                  <a16:creationId xmlns:a16="http://schemas.microsoft.com/office/drawing/2014/main" id="{47E80972-C40B-8C6A-4C4A-0DE18EB9D20A}"/>
                </a:ext>
              </a:extLst>
            </p:cNvPr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7" name="Google Shape;1258;p70">
              <a:extLst>
                <a:ext uri="{FF2B5EF4-FFF2-40B4-BE49-F238E27FC236}">
                  <a16:creationId xmlns:a16="http://schemas.microsoft.com/office/drawing/2014/main" id="{7653E044-ADAC-61AA-62AA-96994EF9FDBA}"/>
                </a:ext>
              </a:extLst>
            </p:cNvPr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8" name="Google Shape;1259;p70">
              <a:extLst>
                <a:ext uri="{FF2B5EF4-FFF2-40B4-BE49-F238E27FC236}">
                  <a16:creationId xmlns:a16="http://schemas.microsoft.com/office/drawing/2014/main" id="{05816689-8336-1FDB-D30E-B8DD3BD4D5C0}"/>
                </a:ext>
              </a:extLst>
            </p:cNvPr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260;p70">
              <a:extLst>
                <a:ext uri="{FF2B5EF4-FFF2-40B4-BE49-F238E27FC236}">
                  <a16:creationId xmlns:a16="http://schemas.microsoft.com/office/drawing/2014/main" id="{55DCD803-0F70-084D-D09F-FA6F88BA8217}"/>
                </a:ext>
              </a:extLst>
            </p:cNvPr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0" name="Google Shape;1261;p70">
            <a:extLst>
              <a:ext uri="{FF2B5EF4-FFF2-40B4-BE49-F238E27FC236}">
                <a16:creationId xmlns:a16="http://schemas.microsoft.com/office/drawing/2014/main" id="{74A3A39F-4BBF-7B27-F7F7-00FCF73E5A2F}"/>
              </a:ext>
            </a:extLst>
          </p:cNvPr>
          <p:cNvGrpSpPr/>
          <p:nvPr/>
        </p:nvGrpSpPr>
        <p:grpSpPr>
          <a:xfrm>
            <a:off x="3903376" y="6082154"/>
            <a:ext cx="1920316" cy="578344"/>
            <a:chOff x="4411970" y="2726085"/>
            <a:chExt cx="643107" cy="193659"/>
          </a:xfrm>
        </p:grpSpPr>
        <p:sp>
          <p:nvSpPr>
            <p:cNvPr id="71" name="Google Shape;1262;p70">
              <a:extLst>
                <a:ext uri="{FF2B5EF4-FFF2-40B4-BE49-F238E27FC236}">
                  <a16:creationId xmlns:a16="http://schemas.microsoft.com/office/drawing/2014/main" id="{9005CDDB-9966-3A2A-374D-CFB36E331ADC}"/>
                </a:ext>
              </a:extLst>
            </p:cNvPr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2" name="Google Shape;1263;p70">
              <a:extLst>
                <a:ext uri="{FF2B5EF4-FFF2-40B4-BE49-F238E27FC236}">
                  <a16:creationId xmlns:a16="http://schemas.microsoft.com/office/drawing/2014/main" id="{8016D852-CD70-CFC2-4279-7AC80D4B0756}"/>
                </a:ext>
              </a:extLst>
            </p:cNvPr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3" name="Google Shape;1264;p70">
              <a:extLst>
                <a:ext uri="{FF2B5EF4-FFF2-40B4-BE49-F238E27FC236}">
                  <a16:creationId xmlns:a16="http://schemas.microsoft.com/office/drawing/2014/main" id="{D1B3CC0F-C304-13E6-BAE1-10F580C616AA}"/>
                </a:ext>
              </a:extLst>
            </p:cNvPr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265;p70">
            <a:extLst>
              <a:ext uri="{FF2B5EF4-FFF2-40B4-BE49-F238E27FC236}">
                <a16:creationId xmlns:a16="http://schemas.microsoft.com/office/drawing/2014/main" id="{B97AEAA2-D78F-5E46-514A-9B3E1A41759C}"/>
              </a:ext>
            </a:extLst>
          </p:cNvPr>
          <p:cNvGrpSpPr/>
          <p:nvPr/>
        </p:nvGrpSpPr>
        <p:grpSpPr>
          <a:xfrm>
            <a:off x="1920371" y="6590800"/>
            <a:ext cx="1623006" cy="505168"/>
            <a:chOff x="4411970" y="4340222"/>
            <a:chExt cx="779467" cy="242683"/>
          </a:xfrm>
        </p:grpSpPr>
        <p:sp>
          <p:nvSpPr>
            <p:cNvPr id="75" name="Google Shape;1266;p70">
              <a:extLst>
                <a:ext uri="{FF2B5EF4-FFF2-40B4-BE49-F238E27FC236}">
                  <a16:creationId xmlns:a16="http://schemas.microsoft.com/office/drawing/2014/main" id="{95702A2E-7C96-C449-3EFA-BB738E8F8F16}"/>
                </a:ext>
              </a:extLst>
            </p:cNvPr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6" name="Google Shape;1267;p70">
              <a:extLst>
                <a:ext uri="{FF2B5EF4-FFF2-40B4-BE49-F238E27FC236}">
                  <a16:creationId xmlns:a16="http://schemas.microsoft.com/office/drawing/2014/main" id="{829DE89A-A510-A25A-B935-E4BFDDDFE72A}"/>
                </a:ext>
              </a:extLst>
            </p:cNvPr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7" name="Google Shape;1268;p70">
              <a:extLst>
                <a:ext uri="{FF2B5EF4-FFF2-40B4-BE49-F238E27FC236}">
                  <a16:creationId xmlns:a16="http://schemas.microsoft.com/office/drawing/2014/main" id="{75CCEBA5-1A02-59D1-D0E6-B75FAF2F2BD2}"/>
                </a:ext>
              </a:extLst>
            </p:cNvPr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8" name="Google Shape;1269;p70">
            <a:extLst>
              <a:ext uri="{FF2B5EF4-FFF2-40B4-BE49-F238E27FC236}">
                <a16:creationId xmlns:a16="http://schemas.microsoft.com/office/drawing/2014/main" id="{CF916835-19A3-C496-D96F-826B08164D48}"/>
              </a:ext>
            </a:extLst>
          </p:cNvPr>
          <p:cNvGrpSpPr/>
          <p:nvPr/>
        </p:nvGrpSpPr>
        <p:grpSpPr>
          <a:xfrm>
            <a:off x="3903376" y="5418616"/>
            <a:ext cx="1930320" cy="432460"/>
            <a:chOff x="4411970" y="2468674"/>
            <a:chExt cx="747317" cy="167425"/>
          </a:xfrm>
        </p:grpSpPr>
        <p:sp>
          <p:nvSpPr>
            <p:cNvPr id="79" name="Google Shape;1270;p70">
              <a:extLst>
                <a:ext uri="{FF2B5EF4-FFF2-40B4-BE49-F238E27FC236}">
                  <a16:creationId xmlns:a16="http://schemas.microsoft.com/office/drawing/2014/main" id="{781BEA31-74BD-E254-C762-C836FF4C29FD}"/>
                </a:ext>
              </a:extLst>
            </p:cNvPr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0" name="Google Shape;1271;p70">
              <a:extLst>
                <a:ext uri="{FF2B5EF4-FFF2-40B4-BE49-F238E27FC236}">
                  <a16:creationId xmlns:a16="http://schemas.microsoft.com/office/drawing/2014/main" id="{DB73DACD-20C2-3450-A891-676491965935}"/>
                </a:ext>
              </a:extLst>
            </p:cNvPr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1" name="Google Shape;1272;p70">
            <a:extLst>
              <a:ext uri="{FF2B5EF4-FFF2-40B4-BE49-F238E27FC236}">
                <a16:creationId xmlns:a16="http://schemas.microsoft.com/office/drawing/2014/main" id="{069F956C-89A6-96F7-C6F9-FA447937386A}"/>
              </a:ext>
            </a:extLst>
          </p:cNvPr>
          <p:cNvSpPr/>
          <p:nvPr/>
        </p:nvSpPr>
        <p:spPr>
          <a:xfrm>
            <a:off x="1916870" y="6028179"/>
            <a:ext cx="1621236" cy="385966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2" name="Google Shape;1273;p70">
            <a:extLst>
              <a:ext uri="{FF2B5EF4-FFF2-40B4-BE49-F238E27FC236}">
                <a16:creationId xmlns:a16="http://schemas.microsoft.com/office/drawing/2014/main" id="{7ABF304C-F6F3-C6CF-C019-D6891FA5266D}"/>
              </a:ext>
            </a:extLst>
          </p:cNvPr>
          <p:cNvGrpSpPr/>
          <p:nvPr/>
        </p:nvGrpSpPr>
        <p:grpSpPr>
          <a:xfrm>
            <a:off x="1918509" y="4669374"/>
            <a:ext cx="3918082" cy="417568"/>
            <a:chOff x="6336019" y="3733725"/>
            <a:chExt cx="2566206" cy="351310"/>
          </a:xfrm>
        </p:grpSpPr>
        <p:sp>
          <p:nvSpPr>
            <p:cNvPr id="83" name="Google Shape;1274;p70">
              <a:extLst>
                <a:ext uri="{FF2B5EF4-FFF2-40B4-BE49-F238E27FC236}">
                  <a16:creationId xmlns:a16="http://schemas.microsoft.com/office/drawing/2014/main" id="{9FC0A943-0F1E-CF80-A9B3-157D23747D3A}"/>
                </a:ext>
              </a:extLst>
            </p:cNvPr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275;p70">
              <a:extLst>
                <a:ext uri="{FF2B5EF4-FFF2-40B4-BE49-F238E27FC236}">
                  <a16:creationId xmlns:a16="http://schemas.microsoft.com/office/drawing/2014/main" id="{3C7EC01F-241C-BB4C-7661-EE1D429B7D0A}"/>
                </a:ext>
              </a:extLst>
            </p:cNvPr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276;p70">
              <a:extLst>
                <a:ext uri="{FF2B5EF4-FFF2-40B4-BE49-F238E27FC236}">
                  <a16:creationId xmlns:a16="http://schemas.microsoft.com/office/drawing/2014/main" id="{E84ED8C8-C710-508E-A24A-C54380DB2F74}"/>
                </a:ext>
              </a:extLst>
            </p:cNvPr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277;p70">
              <a:extLst>
                <a:ext uri="{FF2B5EF4-FFF2-40B4-BE49-F238E27FC236}">
                  <a16:creationId xmlns:a16="http://schemas.microsoft.com/office/drawing/2014/main" id="{A4D3A93D-419C-963D-F471-EF6EB4FD406E}"/>
                </a:ext>
              </a:extLst>
            </p:cNvPr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278;p70">
            <a:extLst>
              <a:ext uri="{FF2B5EF4-FFF2-40B4-BE49-F238E27FC236}">
                <a16:creationId xmlns:a16="http://schemas.microsoft.com/office/drawing/2014/main" id="{AC78990C-4C53-3A98-1352-E510F69FA108}"/>
              </a:ext>
            </a:extLst>
          </p:cNvPr>
          <p:cNvGrpSpPr/>
          <p:nvPr/>
        </p:nvGrpSpPr>
        <p:grpSpPr>
          <a:xfrm>
            <a:off x="3903377" y="7901204"/>
            <a:ext cx="1893102" cy="306400"/>
            <a:chOff x="4404545" y="3301592"/>
            <a:chExt cx="782403" cy="129272"/>
          </a:xfrm>
        </p:grpSpPr>
        <p:sp>
          <p:nvSpPr>
            <p:cNvPr id="88" name="Google Shape;1279;p70">
              <a:extLst>
                <a:ext uri="{FF2B5EF4-FFF2-40B4-BE49-F238E27FC236}">
                  <a16:creationId xmlns:a16="http://schemas.microsoft.com/office/drawing/2014/main" id="{D816E93A-FD7E-CC3D-241B-65F6A930E507}"/>
                </a:ext>
              </a:extLst>
            </p:cNvPr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9" name="Google Shape;1280;p70">
              <a:extLst>
                <a:ext uri="{FF2B5EF4-FFF2-40B4-BE49-F238E27FC236}">
                  <a16:creationId xmlns:a16="http://schemas.microsoft.com/office/drawing/2014/main" id="{1C2CB2B5-7EEF-C5B6-2784-D6E4C446C093}"/>
                </a:ext>
              </a:extLst>
            </p:cNvPr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0" name="Google Shape;1281;p70">
            <a:extLst>
              <a:ext uri="{FF2B5EF4-FFF2-40B4-BE49-F238E27FC236}">
                <a16:creationId xmlns:a16="http://schemas.microsoft.com/office/drawing/2014/main" id="{5853B245-32E8-8DC0-913B-051D430C1577}"/>
              </a:ext>
            </a:extLst>
          </p:cNvPr>
          <p:cNvGrpSpPr/>
          <p:nvPr/>
        </p:nvGrpSpPr>
        <p:grpSpPr>
          <a:xfrm>
            <a:off x="3903377" y="7391875"/>
            <a:ext cx="1924514" cy="278254"/>
            <a:chOff x="4411970" y="3131459"/>
            <a:chExt cx="710520" cy="117397"/>
          </a:xfrm>
        </p:grpSpPr>
        <p:sp>
          <p:nvSpPr>
            <p:cNvPr id="91" name="Google Shape;1282;p70">
              <a:extLst>
                <a:ext uri="{FF2B5EF4-FFF2-40B4-BE49-F238E27FC236}">
                  <a16:creationId xmlns:a16="http://schemas.microsoft.com/office/drawing/2014/main" id="{B015CA6A-CFF5-0239-1542-74256B687AF9}"/>
                </a:ext>
              </a:extLst>
            </p:cNvPr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2" name="Google Shape;1283;p70">
              <a:extLst>
                <a:ext uri="{FF2B5EF4-FFF2-40B4-BE49-F238E27FC236}">
                  <a16:creationId xmlns:a16="http://schemas.microsoft.com/office/drawing/2014/main" id="{B57F9E20-948F-9711-093F-7660A4AD237A}"/>
                </a:ext>
              </a:extLst>
            </p:cNvPr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93" name="Google Shape;1284;p70" descr="Timeline background shape">
            <a:extLst>
              <a:ext uri="{FF2B5EF4-FFF2-40B4-BE49-F238E27FC236}">
                <a16:creationId xmlns:a16="http://schemas.microsoft.com/office/drawing/2014/main" id="{35461E5D-0B1A-DE2E-D5CC-F1ED354B31C0}"/>
              </a:ext>
            </a:extLst>
          </p:cNvPr>
          <p:cNvSpPr/>
          <p:nvPr/>
        </p:nvSpPr>
        <p:spPr>
          <a:xfrm>
            <a:off x="3903376" y="8438682"/>
            <a:ext cx="1920600" cy="306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94" name="Google Shape;1285;p70">
            <a:extLst>
              <a:ext uri="{FF2B5EF4-FFF2-40B4-BE49-F238E27FC236}">
                <a16:creationId xmlns:a16="http://schemas.microsoft.com/office/drawing/2014/main" id="{14690C1F-4DBE-12BC-40B7-5E2CF1F6979E}"/>
              </a:ext>
            </a:extLst>
          </p:cNvPr>
          <p:cNvGrpSpPr/>
          <p:nvPr/>
        </p:nvGrpSpPr>
        <p:grpSpPr>
          <a:xfrm>
            <a:off x="1903666" y="7243206"/>
            <a:ext cx="1647676" cy="917976"/>
            <a:chOff x="4411970" y="1801825"/>
            <a:chExt cx="734586" cy="409262"/>
          </a:xfrm>
        </p:grpSpPr>
        <p:sp>
          <p:nvSpPr>
            <p:cNvPr id="95" name="Google Shape;1286;p70">
              <a:extLst>
                <a:ext uri="{FF2B5EF4-FFF2-40B4-BE49-F238E27FC236}">
                  <a16:creationId xmlns:a16="http://schemas.microsoft.com/office/drawing/2014/main" id="{EB8DB2E9-815F-813C-A9AE-8DEA04AB80FE}"/>
                </a:ext>
              </a:extLst>
            </p:cNvPr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6" name="Google Shape;1287;p70">
              <a:extLst>
                <a:ext uri="{FF2B5EF4-FFF2-40B4-BE49-F238E27FC236}">
                  <a16:creationId xmlns:a16="http://schemas.microsoft.com/office/drawing/2014/main" id="{0BD2C37D-19E9-F96D-2CFC-D85862220FDE}"/>
                </a:ext>
              </a:extLst>
            </p:cNvPr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7" name="Google Shape;1288;p70">
            <a:extLst>
              <a:ext uri="{FF2B5EF4-FFF2-40B4-BE49-F238E27FC236}">
                <a16:creationId xmlns:a16="http://schemas.microsoft.com/office/drawing/2014/main" id="{1F2B1415-B180-AE58-DD48-F2A24A720768}"/>
              </a:ext>
            </a:extLst>
          </p:cNvPr>
          <p:cNvGrpSpPr/>
          <p:nvPr/>
        </p:nvGrpSpPr>
        <p:grpSpPr>
          <a:xfrm>
            <a:off x="6113608" y="4678346"/>
            <a:ext cx="1043028" cy="1043028"/>
            <a:chOff x="5681300" y="2527788"/>
            <a:chExt cx="805800" cy="805800"/>
          </a:xfrm>
        </p:grpSpPr>
        <p:sp>
          <p:nvSpPr>
            <p:cNvPr id="98" name="Google Shape;1289;p70">
              <a:extLst>
                <a:ext uri="{FF2B5EF4-FFF2-40B4-BE49-F238E27FC236}">
                  <a16:creationId xmlns:a16="http://schemas.microsoft.com/office/drawing/2014/main" id="{96CB3D23-E9D4-5CDE-F538-596EF5293054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9" name="Google Shape;1290;p70">
              <a:extLst>
                <a:ext uri="{FF2B5EF4-FFF2-40B4-BE49-F238E27FC236}">
                  <a16:creationId xmlns:a16="http://schemas.microsoft.com/office/drawing/2014/main" id="{337899C2-147E-C359-C401-6E58AA2964EE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0" name="Google Shape;1291;p70">
            <a:extLst>
              <a:ext uri="{FF2B5EF4-FFF2-40B4-BE49-F238E27FC236}">
                <a16:creationId xmlns:a16="http://schemas.microsoft.com/office/drawing/2014/main" id="{03407A62-F5C9-B5A2-3AE2-221657231179}"/>
              </a:ext>
            </a:extLst>
          </p:cNvPr>
          <p:cNvGrpSpPr/>
          <p:nvPr/>
        </p:nvGrpSpPr>
        <p:grpSpPr>
          <a:xfrm>
            <a:off x="6102089" y="6189731"/>
            <a:ext cx="1066066" cy="1066066"/>
            <a:chOff x="4049800" y="640400"/>
            <a:chExt cx="858900" cy="858900"/>
          </a:xfrm>
        </p:grpSpPr>
        <p:sp>
          <p:nvSpPr>
            <p:cNvPr id="101" name="Google Shape;1292;p70">
              <a:extLst>
                <a:ext uri="{FF2B5EF4-FFF2-40B4-BE49-F238E27FC236}">
                  <a16:creationId xmlns:a16="http://schemas.microsoft.com/office/drawing/2014/main" id="{BD31B129-11A7-E1E7-6394-0B226C707F48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2" name="Google Shape;1293;p70">
              <a:extLst>
                <a:ext uri="{FF2B5EF4-FFF2-40B4-BE49-F238E27FC236}">
                  <a16:creationId xmlns:a16="http://schemas.microsoft.com/office/drawing/2014/main" id="{FA2CAAB7-7CB6-4AAB-ECED-412A824122C6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3" name="Google Shape;1294;p70">
            <a:extLst>
              <a:ext uri="{FF2B5EF4-FFF2-40B4-BE49-F238E27FC236}">
                <a16:creationId xmlns:a16="http://schemas.microsoft.com/office/drawing/2014/main" id="{57A92422-05E3-873B-9D6C-D655BCE609A2}"/>
              </a:ext>
            </a:extLst>
          </p:cNvPr>
          <p:cNvGrpSpPr/>
          <p:nvPr/>
        </p:nvGrpSpPr>
        <p:grpSpPr>
          <a:xfrm>
            <a:off x="5953054" y="7545086"/>
            <a:ext cx="1364136" cy="1364136"/>
            <a:chOff x="5080188" y="927900"/>
            <a:chExt cx="961200" cy="961200"/>
          </a:xfrm>
        </p:grpSpPr>
        <p:sp>
          <p:nvSpPr>
            <p:cNvPr id="104" name="Google Shape;1295;p70">
              <a:extLst>
                <a:ext uri="{FF2B5EF4-FFF2-40B4-BE49-F238E27FC236}">
                  <a16:creationId xmlns:a16="http://schemas.microsoft.com/office/drawing/2014/main" id="{4A07C2EB-BFA2-2239-53C2-718C2589A9E2}"/>
                </a:ext>
              </a:extLst>
            </p:cNvPr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296;p70">
              <a:extLst>
                <a:ext uri="{FF2B5EF4-FFF2-40B4-BE49-F238E27FC236}">
                  <a16:creationId xmlns:a16="http://schemas.microsoft.com/office/drawing/2014/main" id="{4FB663CB-F9E3-B27F-52E9-7B489F9FC9DF}"/>
                </a:ext>
              </a:extLst>
            </p:cNvPr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297;p70">
              <a:extLst>
                <a:ext uri="{FF2B5EF4-FFF2-40B4-BE49-F238E27FC236}">
                  <a16:creationId xmlns:a16="http://schemas.microsoft.com/office/drawing/2014/main" id="{37255B06-7F0C-2D36-D53D-BF2A4C7700E2}"/>
                </a:ext>
              </a:extLst>
            </p:cNvPr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298;p70">
              <a:extLst>
                <a:ext uri="{FF2B5EF4-FFF2-40B4-BE49-F238E27FC236}">
                  <a16:creationId xmlns:a16="http://schemas.microsoft.com/office/drawing/2014/main" id="{1808A9C7-64BD-83EA-4065-EDF8654FA958}"/>
                </a:ext>
              </a:extLst>
            </p:cNvPr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299;p70">
              <a:extLst>
                <a:ext uri="{FF2B5EF4-FFF2-40B4-BE49-F238E27FC236}">
                  <a16:creationId xmlns:a16="http://schemas.microsoft.com/office/drawing/2014/main" id="{8EA7C403-A6EF-513A-A7F2-3EF86625AD17}"/>
                </a:ext>
              </a:extLst>
            </p:cNvPr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300;p70">
              <a:extLst>
                <a:ext uri="{FF2B5EF4-FFF2-40B4-BE49-F238E27FC236}">
                  <a16:creationId xmlns:a16="http://schemas.microsoft.com/office/drawing/2014/main" id="{AB4D2180-FDB1-7A97-34E9-39046BDE5587}"/>
                </a:ext>
              </a:extLst>
            </p:cNvPr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0" name="Google Shape;1301;p70">
              <a:extLst>
                <a:ext uri="{FF2B5EF4-FFF2-40B4-BE49-F238E27FC236}">
                  <a16:creationId xmlns:a16="http://schemas.microsoft.com/office/drawing/2014/main" id="{B1FF6225-AD83-5B32-5FC5-3C847C967DE1}"/>
                </a:ext>
              </a:extLst>
            </p:cNvPr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1" name="Google Shape;1302;p70">
              <a:extLst>
                <a:ext uri="{FF2B5EF4-FFF2-40B4-BE49-F238E27FC236}">
                  <a16:creationId xmlns:a16="http://schemas.microsoft.com/office/drawing/2014/main" id="{0B7EC81C-092E-4078-922E-2F65C3473917}"/>
                </a:ext>
              </a:extLst>
            </p:cNvPr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2" name="Google Shape;1303;p70">
            <a:extLst>
              <a:ext uri="{FF2B5EF4-FFF2-40B4-BE49-F238E27FC236}">
                <a16:creationId xmlns:a16="http://schemas.microsoft.com/office/drawing/2014/main" id="{BA10E69A-A6D2-E655-F3FC-023515323B16}"/>
              </a:ext>
            </a:extLst>
          </p:cNvPr>
          <p:cNvGrpSpPr/>
          <p:nvPr/>
        </p:nvGrpSpPr>
        <p:grpSpPr>
          <a:xfrm>
            <a:off x="8880052" y="7738468"/>
            <a:ext cx="1011300" cy="1008012"/>
            <a:chOff x="6039282" y="1042577"/>
            <a:chExt cx="734315" cy="731929"/>
          </a:xfrm>
        </p:grpSpPr>
        <p:sp>
          <p:nvSpPr>
            <p:cNvPr id="113" name="Google Shape;1304;p70">
              <a:extLst>
                <a:ext uri="{FF2B5EF4-FFF2-40B4-BE49-F238E27FC236}">
                  <a16:creationId xmlns:a16="http://schemas.microsoft.com/office/drawing/2014/main" id="{6E587501-AAC2-91C0-E833-884F5C2AE11D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305;p70">
              <a:extLst>
                <a:ext uri="{FF2B5EF4-FFF2-40B4-BE49-F238E27FC236}">
                  <a16:creationId xmlns:a16="http://schemas.microsoft.com/office/drawing/2014/main" id="{E5D8E73A-55D0-34FD-161F-4DDF5905D129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306;p70">
              <a:extLst>
                <a:ext uri="{FF2B5EF4-FFF2-40B4-BE49-F238E27FC236}">
                  <a16:creationId xmlns:a16="http://schemas.microsoft.com/office/drawing/2014/main" id="{E4C980A5-EA49-D8E5-38D1-15BA2CBA6222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307;p70">
              <a:extLst>
                <a:ext uri="{FF2B5EF4-FFF2-40B4-BE49-F238E27FC236}">
                  <a16:creationId xmlns:a16="http://schemas.microsoft.com/office/drawing/2014/main" id="{AA64D01F-4B5D-276F-41FA-2A56601A98AF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308;p70">
              <a:extLst>
                <a:ext uri="{FF2B5EF4-FFF2-40B4-BE49-F238E27FC236}">
                  <a16:creationId xmlns:a16="http://schemas.microsoft.com/office/drawing/2014/main" id="{12FA0B44-A625-166A-298F-52AAE90D4EA4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309;p70">
              <a:extLst>
                <a:ext uri="{FF2B5EF4-FFF2-40B4-BE49-F238E27FC236}">
                  <a16:creationId xmlns:a16="http://schemas.microsoft.com/office/drawing/2014/main" id="{08710328-7597-CF32-15A1-6E5D4EAB93DF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310;p70">
              <a:extLst>
                <a:ext uri="{FF2B5EF4-FFF2-40B4-BE49-F238E27FC236}">
                  <a16:creationId xmlns:a16="http://schemas.microsoft.com/office/drawing/2014/main" id="{87F52FCD-091F-A76C-8505-7E1AB3A780EB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0" name="Google Shape;1311;p70">
              <a:extLst>
                <a:ext uri="{FF2B5EF4-FFF2-40B4-BE49-F238E27FC236}">
                  <a16:creationId xmlns:a16="http://schemas.microsoft.com/office/drawing/2014/main" id="{E4590C46-9EB0-206A-3A93-0D6413180BA9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312;p70">
              <a:extLst>
                <a:ext uri="{FF2B5EF4-FFF2-40B4-BE49-F238E27FC236}">
                  <a16:creationId xmlns:a16="http://schemas.microsoft.com/office/drawing/2014/main" id="{618C8D9D-BEB4-E79E-AFA1-13C78A89DB74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313;p70">
              <a:extLst>
                <a:ext uri="{FF2B5EF4-FFF2-40B4-BE49-F238E27FC236}">
                  <a16:creationId xmlns:a16="http://schemas.microsoft.com/office/drawing/2014/main" id="{5831342F-9483-99DF-0945-0D0A9A8B015A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314;p70">
              <a:extLst>
                <a:ext uri="{FF2B5EF4-FFF2-40B4-BE49-F238E27FC236}">
                  <a16:creationId xmlns:a16="http://schemas.microsoft.com/office/drawing/2014/main" id="{5AC7B566-DA7D-57B5-E4B3-2D9490EA9416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315;p70">
              <a:extLst>
                <a:ext uri="{FF2B5EF4-FFF2-40B4-BE49-F238E27FC236}">
                  <a16:creationId xmlns:a16="http://schemas.microsoft.com/office/drawing/2014/main" id="{1097106F-41A9-0CB2-6084-255E6F3F7207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316;p70">
              <a:extLst>
                <a:ext uri="{FF2B5EF4-FFF2-40B4-BE49-F238E27FC236}">
                  <a16:creationId xmlns:a16="http://schemas.microsoft.com/office/drawing/2014/main" id="{7075EED7-F903-A200-5805-8FEDA41AE9D4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317;p70">
              <a:extLst>
                <a:ext uri="{FF2B5EF4-FFF2-40B4-BE49-F238E27FC236}">
                  <a16:creationId xmlns:a16="http://schemas.microsoft.com/office/drawing/2014/main" id="{D0817411-3C82-5194-8FD5-E377507ECB05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318;p70">
              <a:extLst>
                <a:ext uri="{FF2B5EF4-FFF2-40B4-BE49-F238E27FC236}">
                  <a16:creationId xmlns:a16="http://schemas.microsoft.com/office/drawing/2014/main" id="{57D34B86-BDDE-BDD3-5538-2ABC01F5F74B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8" name="Google Shape;1319;p70">
              <a:extLst>
                <a:ext uri="{FF2B5EF4-FFF2-40B4-BE49-F238E27FC236}">
                  <a16:creationId xmlns:a16="http://schemas.microsoft.com/office/drawing/2014/main" id="{42DFCE57-581B-2746-527B-8C363C6ED5FD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320;p70">
              <a:extLst>
                <a:ext uri="{FF2B5EF4-FFF2-40B4-BE49-F238E27FC236}">
                  <a16:creationId xmlns:a16="http://schemas.microsoft.com/office/drawing/2014/main" id="{FD7DD0EE-D79E-7415-68C8-45935293D0A6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321;p70">
              <a:extLst>
                <a:ext uri="{FF2B5EF4-FFF2-40B4-BE49-F238E27FC236}">
                  <a16:creationId xmlns:a16="http://schemas.microsoft.com/office/drawing/2014/main" id="{632195BA-221F-0797-7AD8-0BAB88A6730E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322;p70">
              <a:extLst>
                <a:ext uri="{FF2B5EF4-FFF2-40B4-BE49-F238E27FC236}">
                  <a16:creationId xmlns:a16="http://schemas.microsoft.com/office/drawing/2014/main" id="{D5A3B2A7-FB8F-F7A3-04DE-F5B7C9939890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323;p70">
              <a:extLst>
                <a:ext uri="{FF2B5EF4-FFF2-40B4-BE49-F238E27FC236}">
                  <a16:creationId xmlns:a16="http://schemas.microsoft.com/office/drawing/2014/main" id="{9438593C-0ADD-CD3F-4FDC-DED669D0512D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324;p70">
              <a:extLst>
                <a:ext uri="{FF2B5EF4-FFF2-40B4-BE49-F238E27FC236}">
                  <a16:creationId xmlns:a16="http://schemas.microsoft.com/office/drawing/2014/main" id="{21AFDB77-4269-D1FC-B6BB-58611BCE61B5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325;p70">
            <a:extLst>
              <a:ext uri="{FF2B5EF4-FFF2-40B4-BE49-F238E27FC236}">
                <a16:creationId xmlns:a16="http://schemas.microsoft.com/office/drawing/2014/main" id="{EB6E87C9-6F7D-63CD-1070-DE63D24D8CCF}"/>
              </a:ext>
            </a:extLst>
          </p:cNvPr>
          <p:cNvGrpSpPr/>
          <p:nvPr/>
        </p:nvGrpSpPr>
        <p:grpSpPr>
          <a:xfrm>
            <a:off x="10105256" y="4597724"/>
            <a:ext cx="1135488" cy="1204272"/>
            <a:chOff x="1825800" y="1651625"/>
            <a:chExt cx="539989" cy="571775"/>
          </a:xfrm>
        </p:grpSpPr>
        <p:sp>
          <p:nvSpPr>
            <p:cNvPr id="135" name="Google Shape;1326;p70">
              <a:extLst>
                <a:ext uri="{FF2B5EF4-FFF2-40B4-BE49-F238E27FC236}">
                  <a16:creationId xmlns:a16="http://schemas.microsoft.com/office/drawing/2014/main" id="{5C24A493-A237-144F-227E-5086945E1CF1}"/>
                </a:ext>
              </a:extLst>
            </p:cNvPr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327;p70">
              <a:extLst>
                <a:ext uri="{FF2B5EF4-FFF2-40B4-BE49-F238E27FC236}">
                  <a16:creationId xmlns:a16="http://schemas.microsoft.com/office/drawing/2014/main" id="{193DB2BC-3ECF-585A-8A2E-4281598F8600}"/>
                </a:ext>
              </a:extLst>
            </p:cNvPr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328;p70">
              <a:extLst>
                <a:ext uri="{FF2B5EF4-FFF2-40B4-BE49-F238E27FC236}">
                  <a16:creationId xmlns:a16="http://schemas.microsoft.com/office/drawing/2014/main" id="{1156F1C3-011E-C376-BDEA-4B765A0BD78C}"/>
                </a:ext>
              </a:extLst>
            </p:cNvPr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329;p70">
              <a:extLst>
                <a:ext uri="{FF2B5EF4-FFF2-40B4-BE49-F238E27FC236}">
                  <a16:creationId xmlns:a16="http://schemas.microsoft.com/office/drawing/2014/main" id="{ED12D955-96B1-982D-8192-8D6145A8054B}"/>
                </a:ext>
              </a:extLst>
            </p:cNvPr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1330;p70">
            <a:extLst>
              <a:ext uri="{FF2B5EF4-FFF2-40B4-BE49-F238E27FC236}">
                <a16:creationId xmlns:a16="http://schemas.microsoft.com/office/drawing/2014/main" id="{C6A1B709-D7BF-4873-8099-428207F295EF}"/>
              </a:ext>
            </a:extLst>
          </p:cNvPr>
          <p:cNvGrpSpPr/>
          <p:nvPr/>
        </p:nvGrpSpPr>
        <p:grpSpPr>
          <a:xfrm>
            <a:off x="7455115" y="7711159"/>
            <a:ext cx="1016246" cy="1015910"/>
            <a:chOff x="1897577" y="2802432"/>
            <a:chExt cx="492176" cy="492014"/>
          </a:xfrm>
        </p:grpSpPr>
        <p:sp>
          <p:nvSpPr>
            <p:cNvPr id="140" name="Google Shape;1331;p70">
              <a:extLst>
                <a:ext uri="{FF2B5EF4-FFF2-40B4-BE49-F238E27FC236}">
                  <a16:creationId xmlns:a16="http://schemas.microsoft.com/office/drawing/2014/main" id="{279F271E-84D3-60C8-E7A8-3EBC277CC46B}"/>
                </a:ext>
              </a:extLst>
            </p:cNvPr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332;p70">
              <a:extLst>
                <a:ext uri="{FF2B5EF4-FFF2-40B4-BE49-F238E27FC236}">
                  <a16:creationId xmlns:a16="http://schemas.microsoft.com/office/drawing/2014/main" id="{A934AE6E-2136-5FFC-BE19-C5F74E87FB8C}"/>
                </a:ext>
              </a:extLst>
            </p:cNvPr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333;p70">
              <a:extLst>
                <a:ext uri="{FF2B5EF4-FFF2-40B4-BE49-F238E27FC236}">
                  <a16:creationId xmlns:a16="http://schemas.microsoft.com/office/drawing/2014/main" id="{25E378C6-43C6-4FF6-165C-53C610319262}"/>
                </a:ext>
              </a:extLst>
            </p:cNvPr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334;p70">
              <a:extLst>
                <a:ext uri="{FF2B5EF4-FFF2-40B4-BE49-F238E27FC236}">
                  <a16:creationId xmlns:a16="http://schemas.microsoft.com/office/drawing/2014/main" id="{DE867F6E-AEA8-A415-B0FA-4ABCDE1EC7CB}"/>
                </a:ext>
              </a:extLst>
            </p:cNvPr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335;p70">
              <a:extLst>
                <a:ext uri="{FF2B5EF4-FFF2-40B4-BE49-F238E27FC236}">
                  <a16:creationId xmlns:a16="http://schemas.microsoft.com/office/drawing/2014/main" id="{A1460A33-020E-FB05-60B0-05B41E497BD6}"/>
                </a:ext>
              </a:extLst>
            </p:cNvPr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5" name="Google Shape;1336;p70">
              <a:extLst>
                <a:ext uri="{FF2B5EF4-FFF2-40B4-BE49-F238E27FC236}">
                  <a16:creationId xmlns:a16="http://schemas.microsoft.com/office/drawing/2014/main" id="{2CCFAC68-7380-FBF0-0753-CB4DB0EB82BD}"/>
                </a:ext>
              </a:extLst>
            </p:cNvPr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337;p70">
              <a:extLst>
                <a:ext uri="{FF2B5EF4-FFF2-40B4-BE49-F238E27FC236}">
                  <a16:creationId xmlns:a16="http://schemas.microsoft.com/office/drawing/2014/main" id="{6814830D-88B2-687F-4668-660156B03AC1}"/>
                </a:ext>
              </a:extLst>
            </p:cNvPr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338;p70">
              <a:extLst>
                <a:ext uri="{FF2B5EF4-FFF2-40B4-BE49-F238E27FC236}">
                  <a16:creationId xmlns:a16="http://schemas.microsoft.com/office/drawing/2014/main" id="{496F2DC2-97C1-FAA0-B6E4-635948CE72BF}"/>
                </a:ext>
              </a:extLst>
            </p:cNvPr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339;p70">
              <a:extLst>
                <a:ext uri="{FF2B5EF4-FFF2-40B4-BE49-F238E27FC236}">
                  <a16:creationId xmlns:a16="http://schemas.microsoft.com/office/drawing/2014/main" id="{7C6CB8B4-E55C-DC64-CB3B-C6C74EDFF296}"/>
                </a:ext>
              </a:extLst>
            </p:cNvPr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340;p70">
              <a:extLst>
                <a:ext uri="{FF2B5EF4-FFF2-40B4-BE49-F238E27FC236}">
                  <a16:creationId xmlns:a16="http://schemas.microsoft.com/office/drawing/2014/main" id="{1ED3F1FB-D490-B10B-96D6-E94FB936BC0B}"/>
                </a:ext>
              </a:extLst>
            </p:cNvPr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341;p70">
              <a:extLst>
                <a:ext uri="{FF2B5EF4-FFF2-40B4-BE49-F238E27FC236}">
                  <a16:creationId xmlns:a16="http://schemas.microsoft.com/office/drawing/2014/main" id="{7F63C901-F1AD-4928-34B0-8A9A9E53BABA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342;p70">
              <a:extLst>
                <a:ext uri="{FF2B5EF4-FFF2-40B4-BE49-F238E27FC236}">
                  <a16:creationId xmlns:a16="http://schemas.microsoft.com/office/drawing/2014/main" id="{901ED4FC-E770-BDF0-75E1-1030B5C069FE}"/>
                </a:ext>
              </a:extLst>
            </p:cNvPr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2" name="Google Shape;1343;p70">
            <a:extLst>
              <a:ext uri="{FF2B5EF4-FFF2-40B4-BE49-F238E27FC236}">
                <a16:creationId xmlns:a16="http://schemas.microsoft.com/office/drawing/2014/main" id="{8B20ED0E-3DE3-8C25-723A-8D767DEC9DEA}"/>
              </a:ext>
            </a:extLst>
          </p:cNvPr>
          <p:cNvGrpSpPr/>
          <p:nvPr/>
        </p:nvGrpSpPr>
        <p:grpSpPr>
          <a:xfrm>
            <a:off x="1918175" y="8338246"/>
            <a:ext cx="1618454" cy="401684"/>
            <a:chOff x="2013045" y="4813233"/>
            <a:chExt cx="921986" cy="228854"/>
          </a:xfrm>
        </p:grpSpPr>
        <p:sp>
          <p:nvSpPr>
            <p:cNvPr id="153" name="Google Shape;1344;p70">
              <a:extLst>
                <a:ext uri="{FF2B5EF4-FFF2-40B4-BE49-F238E27FC236}">
                  <a16:creationId xmlns:a16="http://schemas.microsoft.com/office/drawing/2014/main" id="{9BF0558C-5057-1D92-3B94-19D62A5729A7}"/>
                </a:ext>
              </a:extLst>
            </p:cNvPr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345;p70">
              <a:extLst>
                <a:ext uri="{FF2B5EF4-FFF2-40B4-BE49-F238E27FC236}">
                  <a16:creationId xmlns:a16="http://schemas.microsoft.com/office/drawing/2014/main" id="{F5215611-F54A-7AFD-6F04-42657C24B0EF}"/>
                </a:ext>
              </a:extLst>
            </p:cNvPr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5" name="Google Shape;1346;p70">
            <a:extLst>
              <a:ext uri="{FF2B5EF4-FFF2-40B4-BE49-F238E27FC236}">
                <a16:creationId xmlns:a16="http://schemas.microsoft.com/office/drawing/2014/main" id="{B002F5A2-7F68-C700-64D0-CFDA0A5FF97D}"/>
              </a:ext>
            </a:extLst>
          </p:cNvPr>
          <p:cNvGrpSpPr/>
          <p:nvPr/>
        </p:nvGrpSpPr>
        <p:grpSpPr>
          <a:xfrm>
            <a:off x="1935095" y="5312009"/>
            <a:ext cx="1584842" cy="539882"/>
            <a:chOff x="1046767" y="4756633"/>
            <a:chExt cx="859646" cy="292841"/>
          </a:xfrm>
        </p:grpSpPr>
        <p:sp>
          <p:nvSpPr>
            <p:cNvPr id="156" name="Google Shape;1347;p70">
              <a:extLst>
                <a:ext uri="{FF2B5EF4-FFF2-40B4-BE49-F238E27FC236}">
                  <a16:creationId xmlns:a16="http://schemas.microsoft.com/office/drawing/2014/main" id="{EC2C0F71-3BB1-9F99-4630-A828A00EDC57}"/>
                </a:ext>
              </a:extLst>
            </p:cNvPr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7" name="Google Shape;1348;p70">
              <a:extLst>
                <a:ext uri="{FF2B5EF4-FFF2-40B4-BE49-F238E27FC236}">
                  <a16:creationId xmlns:a16="http://schemas.microsoft.com/office/drawing/2014/main" id="{3F784A91-0954-4506-BBA4-BEB9F89227DE}"/>
                </a:ext>
              </a:extLst>
            </p:cNvPr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8" name="Google Shape;1349;p70">
              <a:extLst>
                <a:ext uri="{FF2B5EF4-FFF2-40B4-BE49-F238E27FC236}">
                  <a16:creationId xmlns:a16="http://schemas.microsoft.com/office/drawing/2014/main" id="{772012FC-4E6B-F01D-2B68-D8AC8E66D235}"/>
                </a:ext>
              </a:extLst>
            </p:cNvPr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59" name="Google Shape;1350;p70">
            <a:extLst>
              <a:ext uri="{FF2B5EF4-FFF2-40B4-BE49-F238E27FC236}">
                <a16:creationId xmlns:a16="http://schemas.microsoft.com/office/drawing/2014/main" id="{5FB800D9-4A8E-89C9-A6AC-A970C2A65C85}"/>
              </a:ext>
            </a:extLst>
          </p:cNvPr>
          <p:cNvSpPr/>
          <p:nvPr/>
        </p:nvSpPr>
        <p:spPr>
          <a:xfrm>
            <a:off x="14802600" y="4701344"/>
            <a:ext cx="370820" cy="188012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0" name="Google Shape;1351;p70">
            <a:extLst>
              <a:ext uri="{FF2B5EF4-FFF2-40B4-BE49-F238E27FC236}">
                <a16:creationId xmlns:a16="http://schemas.microsoft.com/office/drawing/2014/main" id="{3C9F030A-587F-D488-B76F-3CE334D3D3E7}"/>
              </a:ext>
            </a:extLst>
          </p:cNvPr>
          <p:cNvSpPr/>
          <p:nvPr/>
        </p:nvSpPr>
        <p:spPr>
          <a:xfrm>
            <a:off x="14201509" y="4666150"/>
            <a:ext cx="343542" cy="258396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1" name="Google Shape;1352;p70">
            <a:extLst>
              <a:ext uri="{FF2B5EF4-FFF2-40B4-BE49-F238E27FC236}">
                <a16:creationId xmlns:a16="http://schemas.microsoft.com/office/drawing/2014/main" id="{BA8C5129-869B-6430-1C9C-EDAA61D0F094}"/>
              </a:ext>
            </a:extLst>
          </p:cNvPr>
          <p:cNvSpPr/>
          <p:nvPr/>
        </p:nvSpPr>
        <p:spPr>
          <a:xfrm>
            <a:off x="15446087" y="4679059"/>
            <a:ext cx="335626" cy="233554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62" name="Google Shape;1353;p70">
            <a:extLst>
              <a:ext uri="{FF2B5EF4-FFF2-40B4-BE49-F238E27FC236}">
                <a16:creationId xmlns:a16="http://schemas.microsoft.com/office/drawing/2014/main" id="{175D5E6A-C16C-1A62-93E3-3DBD4A865642}"/>
              </a:ext>
            </a:extLst>
          </p:cNvPr>
          <p:cNvSpPr/>
          <p:nvPr/>
        </p:nvSpPr>
        <p:spPr>
          <a:xfrm>
            <a:off x="16035497" y="4666150"/>
            <a:ext cx="327710" cy="258396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63" name="Google Shape;1354;p70">
            <a:extLst>
              <a:ext uri="{FF2B5EF4-FFF2-40B4-BE49-F238E27FC236}">
                <a16:creationId xmlns:a16="http://schemas.microsoft.com/office/drawing/2014/main" id="{A273AD4A-7D20-F16A-71F4-8DF030BB4D5D}"/>
              </a:ext>
            </a:extLst>
          </p:cNvPr>
          <p:cNvGrpSpPr/>
          <p:nvPr/>
        </p:nvGrpSpPr>
        <p:grpSpPr>
          <a:xfrm>
            <a:off x="14206807" y="5101125"/>
            <a:ext cx="332946" cy="282994"/>
            <a:chOff x="4660325" y="1866850"/>
            <a:chExt cx="68350" cy="58100"/>
          </a:xfrm>
        </p:grpSpPr>
        <p:sp>
          <p:nvSpPr>
            <p:cNvPr id="164" name="Google Shape;1355;p70">
              <a:extLst>
                <a:ext uri="{FF2B5EF4-FFF2-40B4-BE49-F238E27FC236}">
                  <a16:creationId xmlns:a16="http://schemas.microsoft.com/office/drawing/2014/main" id="{BDFBFC14-EE7F-246B-AD36-BCF3F62D3043}"/>
                </a:ext>
              </a:extLst>
            </p:cNvPr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356;p70">
              <a:extLst>
                <a:ext uri="{FF2B5EF4-FFF2-40B4-BE49-F238E27FC236}">
                  <a16:creationId xmlns:a16="http://schemas.microsoft.com/office/drawing/2014/main" id="{268E9264-5B77-9422-C534-F50D7B2A776F}"/>
                </a:ext>
              </a:extLst>
            </p:cNvPr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6" name="Google Shape;1357;p70">
            <a:extLst>
              <a:ext uri="{FF2B5EF4-FFF2-40B4-BE49-F238E27FC236}">
                <a16:creationId xmlns:a16="http://schemas.microsoft.com/office/drawing/2014/main" id="{1043CB7D-D0A8-F201-B12B-4CCF1634F947}"/>
              </a:ext>
            </a:extLst>
          </p:cNvPr>
          <p:cNvGrpSpPr/>
          <p:nvPr/>
        </p:nvGrpSpPr>
        <p:grpSpPr>
          <a:xfrm>
            <a:off x="14825495" y="5152573"/>
            <a:ext cx="325030" cy="180098"/>
            <a:chOff x="4791775" y="1877500"/>
            <a:chExt cx="66725" cy="36975"/>
          </a:xfrm>
        </p:grpSpPr>
        <p:sp>
          <p:nvSpPr>
            <p:cNvPr id="167" name="Google Shape;1358;p70">
              <a:extLst>
                <a:ext uri="{FF2B5EF4-FFF2-40B4-BE49-F238E27FC236}">
                  <a16:creationId xmlns:a16="http://schemas.microsoft.com/office/drawing/2014/main" id="{F04BEEBA-4616-E8AA-E1B1-A6D853CA401C}"/>
                </a:ext>
              </a:extLst>
            </p:cNvPr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359;p70">
              <a:extLst>
                <a:ext uri="{FF2B5EF4-FFF2-40B4-BE49-F238E27FC236}">
                  <a16:creationId xmlns:a16="http://schemas.microsoft.com/office/drawing/2014/main" id="{53766007-858D-8556-EB64-4465562DC36D}"/>
                </a:ext>
              </a:extLst>
            </p:cNvPr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9" name="Google Shape;1360;p70">
            <a:extLst>
              <a:ext uri="{FF2B5EF4-FFF2-40B4-BE49-F238E27FC236}">
                <a16:creationId xmlns:a16="http://schemas.microsoft.com/office/drawing/2014/main" id="{E54EA7F4-E9C7-4377-96D8-96FC24D81C0C}"/>
              </a:ext>
            </a:extLst>
          </p:cNvPr>
          <p:cNvGrpSpPr/>
          <p:nvPr/>
        </p:nvGrpSpPr>
        <p:grpSpPr>
          <a:xfrm>
            <a:off x="15468921" y="5152573"/>
            <a:ext cx="289958" cy="180098"/>
            <a:chOff x="4923925" y="1877500"/>
            <a:chExt cx="59525" cy="36975"/>
          </a:xfrm>
        </p:grpSpPr>
        <p:sp>
          <p:nvSpPr>
            <p:cNvPr id="170" name="Google Shape;1361;p70">
              <a:extLst>
                <a:ext uri="{FF2B5EF4-FFF2-40B4-BE49-F238E27FC236}">
                  <a16:creationId xmlns:a16="http://schemas.microsoft.com/office/drawing/2014/main" id="{3778282C-573A-9466-AB24-7F89459471A5}"/>
                </a:ext>
              </a:extLst>
            </p:cNvPr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1" name="Google Shape;1362;p70">
              <a:extLst>
                <a:ext uri="{FF2B5EF4-FFF2-40B4-BE49-F238E27FC236}">
                  <a16:creationId xmlns:a16="http://schemas.microsoft.com/office/drawing/2014/main" id="{BB25529B-4E46-E800-4604-BBC16361040E}"/>
                </a:ext>
              </a:extLst>
            </p:cNvPr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2" name="Google Shape;1363;p70">
            <a:extLst>
              <a:ext uri="{FF2B5EF4-FFF2-40B4-BE49-F238E27FC236}">
                <a16:creationId xmlns:a16="http://schemas.microsoft.com/office/drawing/2014/main" id="{EF6D697A-0DA7-92EB-BAB9-754841CFE525}"/>
              </a:ext>
            </a:extLst>
          </p:cNvPr>
          <p:cNvGrpSpPr/>
          <p:nvPr/>
        </p:nvGrpSpPr>
        <p:grpSpPr>
          <a:xfrm>
            <a:off x="16057905" y="5116955"/>
            <a:ext cx="282894" cy="251334"/>
            <a:chOff x="5058450" y="1870100"/>
            <a:chExt cx="58075" cy="51600"/>
          </a:xfrm>
        </p:grpSpPr>
        <p:sp>
          <p:nvSpPr>
            <p:cNvPr id="173" name="Google Shape;1364;p70">
              <a:extLst>
                <a:ext uri="{FF2B5EF4-FFF2-40B4-BE49-F238E27FC236}">
                  <a16:creationId xmlns:a16="http://schemas.microsoft.com/office/drawing/2014/main" id="{362F93F0-B588-33BB-5196-CAE56FBB2DB4}"/>
                </a:ext>
              </a:extLst>
            </p:cNvPr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365;p70">
              <a:extLst>
                <a:ext uri="{FF2B5EF4-FFF2-40B4-BE49-F238E27FC236}">
                  <a16:creationId xmlns:a16="http://schemas.microsoft.com/office/drawing/2014/main" id="{90E652A3-44CE-FF6D-00E5-4763B0241AC0}"/>
                </a:ext>
              </a:extLst>
            </p:cNvPr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5" name="Google Shape;1366;p70">
            <a:extLst>
              <a:ext uri="{FF2B5EF4-FFF2-40B4-BE49-F238E27FC236}">
                <a16:creationId xmlns:a16="http://schemas.microsoft.com/office/drawing/2014/main" id="{218927B1-24B2-7590-F483-356CD201D996}"/>
              </a:ext>
            </a:extLst>
          </p:cNvPr>
          <p:cNvGrpSpPr/>
          <p:nvPr/>
        </p:nvGrpSpPr>
        <p:grpSpPr>
          <a:xfrm>
            <a:off x="14886933" y="5961771"/>
            <a:ext cx="202154" cy="215290"/>
            <a:chOff x="4811425" y="2065025"/>
            <a:chExt cx="41500" cy="44200"/>
          </a:xfrm>
        </p:grpSpPr>
        <p:sp>
          <p:nvSpPr>
            <p:cNvPr id="176" name="Google Shape;1367;p70">
              <a:extLst>
                <a:ext uri="{FF2B5EF4-FFF2-40B4-BE49-F238E27FC236}">
                  <a16:creationId xmlns:a16="http://schemas.microsoft.com/office/drawing/2014/main" id="{BDA30C54-9D10-DBA4-F0AE-49B63E0DF3CF}"/>
                </a:ext>
              </a:extLst>
            </p:cNvPr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368;p70">
              <a:extLst>
                <a:ext uri="{FF2B5EF4-FFF2-40B4-BE49-F238E27FC236}">
                  <a16:creationId xmlns:a16="http://schemas.microsoft.com/office/drawing/2014/main" id="{059DA17B-C237-1308-B73A-78090B259513}"/>
                </a:ext>
              </a:extLst>
            </p:cNvPr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369;p70">
            <a:extLst>
              <a:ext uri="{FF2B5EF4-FFF2-40B4-BE49-F238E27FC236}">
                <a16:creationId xmlns:a16="http://schemas.microsoft.com/office/drawing/2014/main" id="{103A34E0-652C-F612-42C3-4744E43B7B6F}"/>
              </a:ext>
            </a:extLst>
          </p:cNvPr>
          <p:cNvGrpSpPr/>
          <p:nvPr/>
        </p:nvGrpSpPr>
        <p:grpSpPr>
          <a:xfrm>
            <a:off x="15471809" y="5962196"/>
            <a:ext cx="241734" cy="214436"/>
            <a:chOff x="4929875" y="2065025"/>
            <a:chExt cx="49625" cy="44025"/>
          </a:xfrm>
        </p:grpSpPr>
        <p:sp>
          <p:nvSpPr>
            <p:cNvPr id="179" name="Google Shape;1370;p70">
              <a:extLst>
                <a:ext uri="{FF2B5EF4-FFF2-40B4-BE49-F238E27FC236}">
                  <a16:creationId xmlns:a16="http://schemas.microsoft.com/office/drawing/2014/main" id="{297B8EC0-C939-82BE-3474-07AD98E0BF9D}"/>
                </a:ext>
              </a:extLst>
            </p:cNvPr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371;p70">
              <a:extLst>
                <a:ext uri="{FF2B5EF4-FFF2-40B4-BE49-F238E27FC236}">
                  <a16:creationId xmlns:a16="http://schemas.microsoft.com/office/drawing/2014/main" id="{39685D9E-85D1-8173-9E4F-50A9D604662E}"/>
                </a:ext>
              </a:extLst>
            </p:cNvPr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1" name="Google Shape;1372;p70">
            <a:extLst>
              <a:ext uri="{FF2B5EF4-FFF2-40B4-BE49-F238E27FC236}">
                <a16:creationId xmlns:a16="http://schemas.microsoft.com/office/drawing/2014/main" id="{FCE8E8A8-0127-EF6F-DBE0-06C2B080B9C3}"/>
              </a:ext>
            </a:extLst>
          </p:cNvPr>
          <p:cNvGrpSpPr/>
          <p:nvPr/>
        </p:nvGrpSpPr>
        <p:grpSpPr>
          <a:xfrm>
            <a:off x="16129144" y="5968225"/>
            <a:ext cx="140412" cy="202382"/>
            <a:chOff x="5083925" y="2066350"/>
            <a:chExt cx="28825" cy="41550"/>
          </a:xfrm>
        </p:grpSpPr>
        <p:sp>
          <p:nvSpPr>
            <p:cNvPr id="182" name="Google Shape;1373;p70">
              <a:extLst>
                <a:ext uri="{FF2B5EF4-FFF2-40B4-BE49-F238E27FC236}">
                  <a16:creationId xmlns:a16="http://schemas.microsoft.com/office/drawing/2014/main" id="{E0EEF91B-9A60-1CB2-B1A9-0EF06C5EE49C}"/>
                </a:ext>
              </a:extLst>
            </p:cNvPr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374;p70">
              <a:extLst>
                <a:ext uri="{FF2B5EF4-FFF2-40B4-BE49-F238E27FC236}">
                  <a16:creationId xmlns:a16="http://schemas.microsoft.com/office/drawing/2014/main" id="{DE385255-AE86-D18B-2A9E-A631A4564B14}"/>
                </a:ext>
              </a:extLst>
            </p:cNvPr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4" name="Google Shape;1375;p70">
            <a:extLst>
              <a:ext uri="{FF2B5EF4-FFF2-40B4-BE49-F238E27FC236}">
                <a16:creationId xmlns:a16="http://schemas.microsoft.com/office/drawing/2014/main" id="{A6BBE3FB-13C7-6E33-FC00-70A2C42B1395}"/>
              </a:ext>
            </a:extLst>
          </p:cNvPr>
          <p:cNvGrpSpPr/>
          <p:nvPr/>
        </p:nvGrpSpPr>
        <p:grpSpPr>
          <a:xfrm>
            <a:off x="14192252" y="5999518"/>
            <a:ext cx="362052" cy="139792"/>
            <a:chOff x="4659775" y="2072775"/>
            <a:chExt cx="74325" cy="28700"/>
          </a:xfrm>
        </p:grpSpPr>
        <p:sp>
          <p:nvSpPr>
            <p:cNvPr id="185" name="Google Shape;1376;p70">
              <a:extLst>
                <a:ext uri="{FF2B5EF4-FFF2-40B4-BE49-F238E27FC236}">
                  <a16:creationId xmlns:a16="http://schemas.microsoft.com/office/drawing/2014/main" id="{2B76AA33-C315-32B3-D0C8-31BCC8D81112}"/>
                </a:ext>
              </a:extLst>
            </p:cNvPr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377;p70">
              <a:extLst>
                <a:ext uri="{FF2B5EF4-FFF2-40B4-BE49-F238E27FC236}">
                  <a16:creationId xmlns:a16="http://schemas.microsoft.com/office/drawing/2014/main" id="{42006F63-3B4A-C4D9-4B22-25CAFA4C0FE4}"/>
                </a:ext>
              </a:extLst>
            </p:cNvPr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7" name="Google Shape;1378;p70">
              <a:extLst>
                <a:ext uri="{FF2B5EF4-FFF2-40B4-BE49-F238E27FC236}">
                  <a16:creationId xmlns:a16="http://schemas.microsoft.com/office/drawing/2014/main" id="{18C33024-DEAE-B691-8B9D-AC62F84A19C1}"/>
                </a:ext>
              </a:extLst>
            </p:cNvPr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8" name="Google Shape;1379;p70">
            <a:extLst>
              <a:ext uri="{FF2B5EF4-FFF2-40B4-BE49-F238E27FC236}">
                <a16:creationId xmlns:a16="http://schemas.microsoft.com/office/drawing/2014/main" id="{28551405-2742-DEE4-D3A3-6B385290F745}"/>
              </a:ext>
            </a:extLst>
          </p:cNvPr>
          <p:cNvGrpSpPr/>
          <p:nvPr/>
        </p:nvGrpSpPr>
        <p:grpSpPr>
          <a:xfrm>
            <a:off x="16031965" y="5580649"/>
            <a:ext cx="334774" cy="178394"/>
            <a:chOff x="4662475" y="1976500"/>
            <a:chExt cx="68725" cy="36625"/>
          </a:xfrm>
        </p:grpSpPr>
        <p:sp>
          <p:nvSpPr>
            <p:cNvPr id="189" name="Google Shape;1380;p70">
              <a:extLst>
                <a:ext uri="{FF2B5EF4-FFF2-40B4-BE49-F238E27FC236}">
                  <a16:creationId xmlns:a16="http://schemas.microsoft.com/office/drawing/2014/main" id="{742B3585-6F5B-0926-D132-3308201D5254}"/>
                </a:ext>
              </a:extLst>
            </p:cNvPr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381;p70">
              <a:extLst>
                <a:ext uri="{FF2B5EF4-FFF2-40B4-BE49-F238E27FC236}">
                  <a16:creationId xmlns:a16="http://schemas.microsoft.com/office/drawing/2014/main" id="{0E730692-0043-D166-E641-4E3348B00BF8}"/>
                </a:ext>
              </a:extLst>
            </p:cNvPr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382;p70">
              <a:extLst>
                <a:ext uri="{FF2B5EF4-FFF2-40B4-BE49-F238E27FC236}">
                  <a16:creationId xmlns:a16="http://schemas.microsoft.com/office/drawing/2014/main" id="{C1FDA766-3DF1-64F1-7038-E8E8C68CD55D}"/>
                </a:ext>
              </a:extLst>
            </p:cNvPr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1383;p70">
            <a:extLst>
              <a:ext uri="{FF2B5EF4-FFF2-40B4-BE49-F238E27FC236}">
                <a16:creationId xmlns:a16="http://schemas.microsoft.com/office/drawing/2014/main" id="{00D81F81-991A-FE1A-2547-6CF08AE574CF}"/>
              </a:ext>
            </a:extLst>
          </p:cNvPr>
          <p:cNvGrpSpPr/>
          <p:nvPr/>
        </p:nvGrpSpPr>
        <p:grpSpPr>
          <a:xfrm>
            <a:off x="15425775" y="5587529"/>
            <a:ext cx="333798" cy="164634"/>
            <a:chOff x="4920150" y="1977875"/>
            <a:chExt cx="68525" cy="33800"/>
          </a:xfrm>
        </p:grpSpPr>
        <p:sp>
          <p:nvSpPr>
            <p:cNvPr id="193" name="Google Shape;1384;p70">
              <a:extLst>
                <a:ext uri="{FF2B5EF4-FFF2-40B4-BE49-F238E27FC236}">
                  <a16:creationId xmlns:a16="http://schemas.microsoft.com/office/drawing/2014/main" id="{310F3A41-AE6E-8379-14F8-0360034538FA}"/>
                </a:ext>
              </a:extLst>
            </p:cNvPr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385;p70">
              <a:extLst>
                <a:ext uri="{FF2B5EF4-FFF2-40B4-BE49-F238E27FC236}">
                  <a16:creationId xmlns:a16="http://schemas.microsoft.com/office/drawing/2014/main" id="{5FE36383-B5DC-A88A-2333-E0EF1F96BC71}"/>
                </a:ext>
              </a:extLst>
            </p:cNvPr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386;p70">
              <a:extLst>
                <a:ext uri="{FF2B5EF4-FFF2-40B4-BE49-F238E27FC236}">
                  <a16:creationId xmlns:a16="http://schemas.microsoft.com/office/drawing/2014/main" id="{71021633-E904-41C9-B3AE-1A8C53FEE83A}"/>
                </a:ext>
              </a:extLst>
            </p:cNvPr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387;p70">
            <a:extLst>
              <a:ext uri="{FF2B5EF4-FFF2-40B4-BE49-F238E27FC236}">
                <a16:creationId xmlns:a16="http://schemas.microsoft.com/office/drawing/2014/main" id="{3750BA43-045D-1917-5870-134F0F94B105}"/>
              </a:ext>
            </a:extLst>
          </p:cNvPr>
          <p:cNvGrpSpPr/>
          <p:nvPr/>
        </p:nvGrpSpPr>
        <p:grpSpPr>
          <a:xfrm>
            <a:off x="14248088" y="6395365"/>
            <a:ext cx="250380" cy="255718"/>
            <a:chOff x="4676550" y="2160575"/>
            <a:chExt cx="51400" cy="52500"/>
          </a:xfrm>
        </p:grpSpPr>
        <p:sp>
          <p:nvSpPr>
            <p:cNvPr id="197" name="Google Shape;1388;p70">
              <a:extLst>
                <a:ext uri="{FF2B5EF4-FFF2-40B4-BE49-F238E27FC236}">
                  <a16:creationId xmlns:a16="http://schemas.microsoft.com/office/drawing/2014/main" id="{9E5F00DA-5F49-B270-6376-CD69ECB67AA1}"/>
                </a:ext>
              </a:extLst>
            </p:cNvPr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389;p70">
              <a:extLst>
                <a:ext uri="{FF2B5EF4-FFF2-40B4-BE49-F238E27FC236}">
                  <a16:creationId xmlns:a16="http://schemas.microsoft.com/office/drawing/2014/main" id="{575749AD-381D-006A-FA06-94640127A961}"/>
                </a:ext>
              </a:extLst>
            </p:cNvPr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390;p70">
              <a:extLst>
                <a:ext uri="{FF2B5EF4-FFF2-40B4-BE49-F238E27FC236}">
                  <a16:creationId xmlns:a16="http://schemas.microsoft.com/office/drawing/2014/main" id="{7766E663-2EF5-233B-BB85-A6FAC8DACA98}"/>
                </a:ext>
              </a:extLst>
            </p:cNvPr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0" name="Google Shape;1391;p70">
            <a:extLst>
              <a:ext uri="{FF2B5EF4-FFF2-40B4-BE49-F238E27FC236}">
                <a16:creationId xmlns:a16="http://schemas.microsoft.com/office/drawing/2014/main" id="{6C24E2DF-EFC3-35F3-14F6-27E31BCA6B32}"/>
              </a:ext>
            </a:extLst>
          </p:cNvPr>
          <p:cNvGrpSpPr/>
          <p:nvPr/>
        </p:nvGrpSpPr>
        <p:grpSpPr>
          <a:xfrm>
            <a:off x="14842605" y="6409428"/>
            <a:ext cx="290810" cy="227588"/>
            <a:chOff x="4768325" y="2163475"/>
            <a:chExt cx="59700" cy="46725"/>
          </a:xfrm>
        </p:grpSpPr>
        <p:sp>
          <p:nvSpPr>
            <p:cNvPr id="201" name="Google Shape;1392;p70">
              <a:extLst>
                <a:ext uri="{FF2B5EF4-FFF2-40B4-BE49-F238E27FC236}">
                  <a16:creationId xmlns:a16="http://schemas.microsoft.com/office/drawing/2014/main" id="{BCCCEEA5-5A67-88A6-CDEE-0B0C19E7B344}"/>
                </a:ext>
              </a:extLst>
            </p:cNvPr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393;p70">
              <a:extLst>
                <a:ext uri="{FF2B5EF4-FFF2-40B4-BE49-F238E27FC236}">
                  <a16:creationId xmlns:a16="http://schemas.microsoft.com/office/drawing/2014/main" id="{D1B4C0B0-B9E0-B1D9-09F2-5A356403FC8E}"/>
                </a:ext>
              </a:extLst>
            </p:cNvPr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03" name="Google Shape;1394;p70">
            <a:extLst>
              <a:ext uri="{FF2B5EF4-FFF2-40B4-BE49-F238E27FC236}">
                <a16:creationId xmlns:a16="http://schemas.microsoft.com/office/drawing/2014/main" id="{54A409C3-A369-3F40-6BA1-264BF8F581C2}"/>
              </a:ext>
            </a:extLst>
          </p:cNvPr>
          <p:cNvSpPr/>
          <p:nvPr/>
        </p:nvSpPr>
        <p:spPr>
          <a:xfrm>
            <a:off x="15506515" y="6392443"/>
            <a:ext cx="172318" cy="261562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4" name="Google Shape;1395;p70">
            <a:extLst>
              <a:ext uri="{FF2B5EF4-FFF2-40B4-BE49-F238E27FC236}">
                <a16:creationId xmlns:a16="http://schemas.microsoft.com/office/drawing/2014/main" id="{928BE23C-A035-1A40-3831-0C112E5D9E60}"/>
              </a:ext>
            </a:extLst>
          </p:cNvPr>
          <p:cNvSpPr/>
          <p:nvPr/>
        </p:nvSpPr>
        <p:spPr>
          <a:xfrm>
            <a:off x="16051266" y="8406613"/>
            <a:ext cx="296168" cy="325978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5" name="Google Shape;1396;p70">
            <a:extLst>
              <a:ext uri="{FF2B5EF4-FFF2-40B4-BE49-F238E27FC236}">
                <a16:creationId xmlns:a16="http://schemas.microsoft.com/office/drawing/2014/main" id="{0739C25F-2E2F-694E-2E56-D8AB5CD391D4}"/>
              </a:ext>
            </a:extLst>
          </p:cNvPr>
          <p:cNvSpPr/>
          <p:nvPr/>
        </p:nvSpPr>
        <p:spPr>
          <a:xfrm>
            <a:off x="14254179" y="6863055"/>
            <a:ext cx="238202" cy="326830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6" name="Google Shape;1397;p70">
            <a:extLst>
              <a:ext uri="{FF2B5EF4-FFF2-40B4-BE49-F238E27FC236}">
                <a16:creationId xmlns:a16="http://schemas.microsoft.com/office/drawing/2014/main" id="{0B1D4165-9ABD-AB6C-19F2-9627B75FDB20}"/>
              </a:ext>
            </a:extLst>
          </p:cNvPr>
          <p:cNvSpPr/>
          <p:nvPr/>
        </p:nvSpPr>
        <p:spPr>
          <a:xfrm>
            <a:off x="14190123" y="8438273"/>
            <a:ext cx="366314" cy="262658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7" name="Google Shape;1398;p70">
            <a:extLst>
              <a:ext uri="{FF2B5EF4-FFF2-40B4-BE49-F238E27FC236}">
                <a16:creationId xmlns:a16="http://schemas.microsoft.com/office/drawing/2014/main" id="{C6C8B8DC-E20D-1925-64C3-48F0410E1802}"/>
              </a:ext>
            </a:extLst>
          </p:cNvPr>
          <p:cNvSpPr/>
          <p:nvPr/>
        </p:nvSpPr>
        <p:spPr>
          <a:xfrm>
            <a:off x="14224769" y="7401561"/>
            <a:ext cx="297022" cy="22503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08" name="Google Shape;1399;p70">
            <a:extLst>
              <a:ext uri="{FF2B5EF4-FFF2-40B4-BE49-F238E27FC236}">
                <a16:creationId xmlns:a16="http://schemas.microsoft.com/office/drawing/2014/main" id="{38F110E2-2368-56F1-62D7-506BF076A6CD}"/>
              </a:ext>
            </a:extLst>
          </p:cNvPr>
          <p:cNvSpPr/>
          <p:nvPr/>
        </p:nvSpPr>
        <p:spPr>
          <a:xfrm>
            <a:off x="15492266" y="7365395"/>
            <a:ext cx="200816" cy="297362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09" name="Google Shape;1400;p70">
            <a:extLst>
              <a:ext uri="{FF2B5EF4-FFF2-40B4-BE49-F238E27FC236}">
                <a16:creationId xmlns:a16="http://schemas.microsoft.com/office/drawing/2014/main" id="{29CCAB26-B4EB-5316-7188-9DFDAA9EF138}"/>
              </a:ext>
            </a:extLst>
          </p:cNvPr>
          <p:cNvGrpSpPr/>
          <p:nvPr/>
        </p:nvGrpSpPr>
        <p:grpSpPr>
          <a:xfrm>
            <a:off x="14875242" y="6919617"/>
            <a:ext cx="225536" cy="213706"/>
            <a:chOff x="4768575" y="2253950"/>
            <a:chExt cx="46300" cy="43875"/>
          </a:xfrm>
        </p:grpSpPr>
        <p:sp>
          <p:nvSpPr>
            <p:cNvPr id="210" name="Google Shape;1401;p70">
              <a:extLst>
                <a:ext uri="{FF2B5EF4-FFF2-40B4-BE49-F238E27FC236}">
                  <a16:creationId xmlns:a16="http://schemas.microsoft.com/office/drawing/2014/main" id="{E868FDF2-8C8F-382E-406B-02456430FF65}"/>
                </a:ext>
              </a:extLst>
            </p:cNvPr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402;p70">
              <a:extLst>
                <a:ext uri="{FF2B5EF4-FFF2-40B4-BE49-F238E27FC236}">
                  <a16:creationId xmlns:a16="http://schemas.microsoft.com/office/drawing/2014/main" id="{70FC0569-606B-37D0-1527-4373AA150D25}"/>
                </a:ext>
              </a:extLst>
            </p:cNvPr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2" name="Google Shape;1403;p70">
            <a:extLst>
              <a:ext uri="{FF2B5EF4-FFF2-40B4-BE49-F238E27FC236}">
                <a16:creationId xmlns:a16="http://schemas.microsoft.com/office/drawing/2014/main" id="{023BEEF3-BAC1-61CF-1C95-B3D38BBB1712}"/>
              </a:ext>
            </a:extLst>
          </p:cNvPr>
          <p:cNvGrpSpPr/>
          <p:nvPr/>
        </p:nvGrpSpPr>
        <p:grpSpPr>
          <a:xfrm>
            <a:off x="15474487" y="7897668"/>
            <a:ext cx="236374" cy="292492"/>
            <a:chOff x="4960900" y="2433225"/>
            <a:chExt cx="48525" cy="60050"/>
          </a:xfrm>
        </p:grpSpPr>
        <p:sp>
          <p:nvSpPr>
            <p:cNvPr id="213" name="Google Shape;1404;p70">
              <a:extLst>
                <a:ext uri="{FF2B5EF4-FFF2-40B4-BE49-F238E27FC236}">
                  <a16:creationId xmlns:a16="http://schemas.microsoft.com/office/drawing/2014/main" id="{9FEF9362-345A-97BD-D6D2-6FE58CF022FA}"/>
                </a:ext>
              </a:extLst>
            </p:cNvPr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405;p70">
              <a:extLst>
                <a:ext uri="{FF2B5EF4-FFF2-40B4-BE49-F238E27FC236}">
                  <a16:creationId xmlns:a16="http://schemas.microsoft.com/office/drawing/2014/main" id="{F17F68C0-3BFD-BCF3-5778-45AF6378CC22}"/>
                </a:ext>
              </a:extLst>
            </p:cNvPr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5" name="Google Shape;1406;p70">
            <a:extLst>
              <a:ext uri="{FF2B5EF4-FFF2-40B4-BE49-F238E27FC236}">
                <a16:creationId xmlns:a16="http://schemas.microsoft.com/office/drawing/2014/main" id="{17A129FC-D979-6C25-AEE4-CC6E8F863C7C}"/>
              </a:ext>
            </a:extLst>
          </p:cNvPr>
          <p:cNvGrpSpPr/>
          <p:nvPr/>
        </p:nvGrpSpPr>
        <p:grpSpPr>
          <a:xfrm>
            <a:off x="14851616" y="8425790"/>
            <a:ext cx="272788" cy="287620"/>
            <a:chOff x="4854075" y="2527625"/>
            <a:chExt cx="56000" cy="59050"/>
          </a:xfrm>
        </p:grpSpPr>
        <p:sp>
          <p:nvSpPr>
            <p:cNvPr id="216" name="Google Shape;1407;p70">
              <a:extLst>
                <a:ext uri="{FF2B5EF4-FFF2-40B4-BE49-F238E27FC236}">
                  <a16:creationId xmlns:a16="http://schemas.microsoft.com/office/drawing/2014/main" id="{2D27C311-5BB6-078D-6373-A795BDF3F650}"/>
                </a:ext>
              </a:extLst>
            </p:cNvPr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408;p70">
              <a:extLst>
                <a:ext uri="{FF2B5EF4-FFF2-40B4-BE49-F238E27FC236}">
                  <a16:creationId xmlns:a16="http://schemas.microsoft.com/office/drawing/2014/main" id="{1141332D-9588-6F23-67E8-D2E7241F9469}"/>
                </a:ext>
              </a:extLst>
            </p:cNvPr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18" name="Google Shape;1409;p70">
            <a:extLst>
              <a:ext uri="{FF2B5EF4-FFF2-40B4-BE49-F238E27FC236}">
                <a16:creationId xmlns:a16="http://schemas.microsoft.com/office/drawing/2014/main" id="{C8DCF304-7165-8AF5-AB9C-7EE944B07C82}"/>
              </a:ext>
            </a:extLst>
          </p:cNvPr>
          <p:cNvSpPr/>
          <p:nvPr/>
        </p:nvSpPr>
        <p:spPr>
          <a:xfrm>
            <a:off x="14882122" y="7911246"/>
            <a:ext cx="211776" cy="265336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19" name="Google Shape;1410;p70">
            <a:extLst>
              <a:ext uri="{FF2B5EF4-FFF2-40B4-BE49-F238E27FC236}">
                <a16:creationId xmlns:a16="http://schemas.microsoft.com/office/drawing/2014/main" id="{6C98A1BC-C656-3242-1D49-3D002FC8020F}"/>
              </a:ext>
            </a:extLst>
          </p:cNvPr>
          <p:cNvSpPr/>
          <p:nvPr/>
        </p:nvSpPr>
        <p:spPr>
          <a:xfrm>
            <a:off x="16039455" y="6390554"/>
            <a:ext cx="319794" cy="265336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20" name="Google Shape;1411;p70">
            <a:extLst>
              <a:ext uri="{FF2B5EF4-FFF2-40B4-BE49-F238E27FC236}">
                <a16:creationId xmlns:a16="http://schemas.microsoft.com/office/drawing/2014/main" id="{CDD20452-7DA5-A0CE-72EF-764AE445956F}"/>
              </a:ext>
            </a:extLst>
          </p:cNvPr>
          <p:cNvSpPr/>
          <p:nvPr/>
        </p:nvSpPr>
        <p:spPr>
          <a:xfrm>
            <a:off x="14237982" y="7911246"/>
            <a:ext cx="270596" cy="265336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21" name="Google Shape;1412;p70">
            <a:extLst>
              <a:ext uri="{FF2B5EF4-FFF2-40B4-BE49-F238E27FC236}">
                <a16:creationId xmlns:a16="http://schemas.microsoft.com/office/drawing/2014/main" id="{572C1B65-F54A-1EA8-0AA0-0431F2707112}"/>
              </a:ext>
            </a:extLst>
          </p:cNvPr>
          <p:cNvGrpSpPr/>
          <p:nvPr/>
        </p:nvGrpSpPr>
        <p:grpSpPr>
          <a:xfrm>
            <a:off x="16100040" y="7353279"/>
            <a:ext cx="198624" cy="321594"/>
            <a:chOff x="5059700" y="2334775"/>
            <a:chExt cx="40775" cy="66025"/>
          </a:xfrm>
        </p:grpSpPr>
        <p:sp>
          <p:nvSpPr>
            <p:cNvPr id="222" name="Google Shape;1413;p70">
              <a:extLst>
                <a:ext uri="{FF2B5EF4-FFF2-40B4-BE49-F238E27FC236}">
                  <a16:creationId xmlns:a16="http://schemas.microsoft.com/office/drawing/2014/main" id="{CF17D4D7-524E-C982-CB63-D831EC4B5308}"/>
                </a:ext>
              </a:extLst>
            </p:cNvPr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414;p70">
              <a:extLst>
                <a:ext uri="{FF2B5EF4-FFF2-40B4-BE49-F238E27FC236}">
                  <a16:creationId xmlns:a16="http://schemas.microsoft.com/office/drawing/2014/main" id="{527D2D4A-3DF7-3518-976B-274249F6C624}"/>
                </a:ext>
              </a:extLst>
            </p:cNvPr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415;p70">
              <a:extLst>
                <a:ext uri="{FF2B5EF4-FFF2-40B4-BE49-F238E27FC236}">
                  <a16:creationId xmlns:a16="http://schemas.microsoft.com/office/drawing/2014/main" id="{AE716D5C-106D-5531-D892-7DA8E9CDC272}"/>
                </a:ext>
              </a:extLst>
            </p:cNvPr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5" name="Google Shape;1416;p70">
              <a:extLst>
                <a:ext uri="{FF2B5EF4-FFF2-40B4-BE49-F238E27FC236}">
                  <a16:creationId xmlns:a16="http://schemas.microsoft.com/office/drawing/2014/main" id="{FAB23EF4-75BC-AD64-379C-8D19BD4390DC}"/>
                </a:ext>
              </a:extLst>
            </p:cNvPr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6" name="Google Shape;1417;p70">
              <a:extLst>
                <a:ext uri="{FF2B5EF4-FFF2-40B4-BE49-F238E27FC236}">
                  <a16:creationId xmlns:a16="http://schemas.microsoft.com/office/drawing/2014/main" id="{C4A655A1-80C0-658B-F524-265A6EF0260B}"/>
                </a:ext>
              </a:extLst>
            </p:cNvPr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7" name="Google Shape;1418;p70">
              <a:extLst>
                <a:ext uri="{FF2B5EF4-FFF2-40B4-BE49-F238E27FC236}">
                  <a16:creationId xmlns:a16="http://schemas.microsoft.com/office/drawing/2014/main" id="{67742611-5833-082D-A033-7F0A013251B8}"/>
                </a:ext>
              </a:extLst>
            </p:cNvPr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8" name="Google Shape;1419;p70">
              <a:extLst>
                <a:ext uri="{FF2B5EF4-FFF2-40B4-BE49-F238E27FC236}">
                  <a16:creationId xmlns:a16="http://schemas.microsoft.com/office/drawing/2014/main" id="{2019E022-42FA-4B3B-BE85-67E2F195742E}"/>
                </a:ext>
              </a:extLst>
            </p:cNvPr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9" name="Google Shape;1420;p70">
              <a:extLst>
                <a:ext uri="{FF2B5EF4-FFF2-40B4-BE49-F238E27FC236}">
                  <a16:creationId xmlns:a16="http://schemas.microsoft.com/office/drawing/2014/main" id="{039823BF-F304-DEDC-5B90-B239B7F80936}"/>
                </a:ext>
              </a:extLst>
            </p:cNvPr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0" name="Google Shape;1421;p70">
              <a:extLst>
                <a:ext uri="{FF2B5EF4-FFF2-40B4-BE49-F238E27FC236}">
                  <a16:creationId xmlns:a16="http://schemas.microsoft.com/office/drawing/2014/main" id="{98B96749-48D3-5110-B26E-253250689A6C}"/>
                </a:ext>
              </a:extLst>
            </p:cNvPr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1" name="Google Shape;1422;p70">
            <a:extLst>
              <a:ext uri="{FF2B5EF4-FFF2-40B4-BE49-F238E27FC236}">
                <a16:creationId xmlns:a16="http://schemas.microsoft.com/office/drawing/2014/main" id="{B4E92837-7757-A09C-C2C5-5431ECCFE97E}"/>
              </a:ext>
            </a:extLst>
          </p:cNvPr>
          <p:cNvGrpSpPr/>
          <p:nvPr/>
        </p:nvGrpSpPr>
        <p:grpSpPr>
          <a:xfrm>
            <a:off x="16014368" y="7883543"/>
            <a:ext cx="369968" cy="320742"/>
            <a:chOff x="5037700" y="2430325"/>
            <a:chExt cx="75950" cy="65850"/>
          </a:xfrm>
        </p:grpSpPr>
        <p:sp>
          <p:nvSpPr>
            <p:cNvPr id="232" name="Google Shape;1423;p70">
              <a:extLst>
                <a:ext uri="{FF2B5EF4-FFF2-40B4-BE49-F238E27FC236}">
                  <a16:creationId xmlns:a16="http://schemas.microsoft.com/office/drawing/2014/main" id="{A80BE373-E835-6F65-9322-72A3CF060FC1}"/>
                </a:ext>
              </a:extLst>
            </p:cNvPr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424;p70">
              <a:extLst>
                <a:ext uri="{FF2B5EF4-FFF2-40B4-BE49-F238E27FC236}">
                  <a16:creationId xmlns:a16="http://schemas.microsoft.com/office/drawing/2014/main" id="{4E6DE0C8-425C-71C0-BF68-669BC308ADF5}"/>
                </a:ext>
              </a:extLst>
            </p:cNvPr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34" name="Google Shape;1425;p70">
            <a:extLst>
              <a:ext uri="{FF2B5EF4-FFF2-40B4-BE49-F238E27FC236}">
                <a16:creationId xmlns:a16="http://schemas.microsoft.com/office/drawing/2014/main" id="{D20E4662-2D30-2FC0-B152-129D0A6678F0}"/>
              </a:ext>
            </a:extLst>
          </p:cNvPr>
          <p:cNvGrpSpPr/>
          <p:nvPr/>
        </p:nvGrpSpPr>
        <p:grpSpPr>
          <a:xfrm>
            <a:off x="14853378" y="7416447"/>
            <a:ext cx="346028" cy="195258"/>
            <a:chOff x="4756975" y="2341800"/>
            <a:chExt cx="91975" cy="51925"/>
          </a:xfrm>
        </p:grpSpPr>
        <p:sp>
          <p:nvSpPr>
            <p:cNvPr id="235" name="Google Shape;1426;p70">
              <a:extLst>
                <a:ext uri="{FF2B5EF4-FFF2-40B4-BE49-F238E27FC236}">
                  <a16:creationId xmlns:a16="http://schemas.microsoft.com/office/drawing/2014/main" id="{F747702B-6C0B-CECC-16F6-041B3F5E888A}"/>
                </a:ext>
              </a:extLst>
            </p:cNvPr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427;p70">
              <a:extLst>
                <a:ext uri="{FF2B5EF4-FFF2-40B4-BE49-F238E27FC236}">
                  <a16:creationId xmlns:a16="http://schemas.microsoft.com/office/drawing/2014/main" id="{D77E1C4B-EBF1-6AA3-228E-71E2E5DEF602}"/>
                </a:ext>
              </a:extLst>
            </p:cNvPr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428;p70">
              <a:extLst>
                <a:ext uri="{FF2B5EF4-FFF2-40B4-BE49-F238E27FC236}">
                  <a16:creationId xmlns:a16="http://schemas.microsoft.com/office/drawing/2014/main" id="{F771586F-DCC2-AE0E-5F8D-4099334A7366}"/>
                </a:ext>
              </a:extLst>
            </p:cNvPr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429;p70">
              <a:extLst>
                <a:ext uri="{FF2B5EF4-FFF2-40B4-BE49-F238E27FC236}">
                  <a16:creationId xmlns:a16="http://schemas.microsoft.com/office/drawing/2014/main" id="{1C364A98-E58D-2C98-C92E-8BA23D45AE54}"/>
                </a:ext>
              </a:extLst>
            </p:cNvPr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430;p70">
              <a:extLst>
                <a:ext uri="{FF2B5EF4-FFF2-40B4-BE49-F238E27FC236}">
                  <a16:creationId xmlns:a16="http://schemas.microsoft.com/office/drawing/2014/main" id="{21AAFE38-5394-BC12-39B0-317E639FF562}"/>
                </a:ext>
              </a:extLst>
            </p:cNvPr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431;p70">
              <a:extLst>
                <a:ext uri="{FF2B5EF4-FFF2-40B4-BE49-F238E27FC236}">
                  <a16:creationId xmlns:a16="http://schemas.microsoft.com/office/drawing/2014/main" id="{42CE9CF0-8580-B45B-A8BF-13521197C3AA}"/>
                </a:ext>
              </a:extLst>
            </p:cNvPr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432;p70">
              <a:extLst>
                <a:ext uri="{FF2B5EF4-FFF2-40B4-BE49-F238E27FC236}">
                  <a16:creationId xmlns:a16="http://schemas.microsoft.com/office/drawing/2014/main" id="{4CE45E27-CC5E-E7D6-2B6B-86580D6C33AE}"/>
                </a:ext>
              </a:extLst>
            </p:cNvPr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433;p70">
              <a:extLst>
                <a:ext uri="{FF2B5EF4-FFF2-40B4-BE49-F238E27FC236}">
                  <a16:creationId xmlns:a16="http://schemas.microsoft.com/office/drawing/2014/main" id="{A2854101-38FC-41A7-996E-48AFCAB12BB6}"/>
                </a:ext>
              </a:extLst>
            </p:cNvPr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434;p70">
              <a:extLst>
                <a:ext uri="{FF2B5EF4-FFF2-40B4-BE49-F238E27FC236}">
                  <a16:creationId xmlns:a16="http://schemas.microsoft.com/office/drawing/2014/main" id="{EF4BF131-B1F2-C028-DAF9-62BF32A088E1}"/>
                </a:ext>
              </a:extLst>
            </p:cNvPr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435;p70">
              <a:extLst>
                <a:ext uri="{FF2B5EF4-FFF2-40B4-BE49-F238E27FC236}">
                  <a16:creationId xmlns:a16="http://schemas.microsoft.com/office/drawing/2014/main" id="{E14B4F6E-A2F8-537F-B108-4AB7B6370FED}"/>
                </a:ext>
              </a:extLst>
            </p:cNvPr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436;p70">
              <a:extLst>
                <a:ext uri="{FF2B5EF4-FFF2-40B4-BE49-F238E27FC236}">
                  <a16:creationId xmlns:a16="http://schemas.microsoft.com/office/drawing/2014/main" id="{672F3D2F-6D41-7C6D-8FC2-157A9ABFF921}"/>
                </a:ext>
              </a:extLst>
            </p:cNvPr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437;p70">
              <a:extLst>
                <a:ext uri="{FF2B5EF4-FFF2-40B4-BE49-F238E27FC236}">
                  <a16:creationId xmlns:a16="http://schemas.microsoft.com/office/drawing/2014/main" id="{02493783-E33E-6889-28D6-793A2F18875D}"/>
                </a:ext>
              </a:extLst>
            </p:cNvPr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7" name="Google Shape;1438;p70">
              <a:extLst>
                <a:ext uri="{FF2B5EF4-FFF2-40B4-BE49-F238E27FC236}">
                  <a16:creationId xmlns:a16="http://schemas.microsoft.com/office/drawing/2014/main" id="{F641AD86-D71E-B9E8-18EF-2065FB603B35}"/>
                </a:ext>
              </a:extLst>
            </p:cNvPr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8" name="Google Shape;1439;p70">
              <a:extLst>
                <a:ext uri="{FF2B5EF4-FFF2-40B4-BE49-F238E27FC236}">
                  <a16:creationId xmlns:a16="http://schemas.microsoft.com/office/drawing/2014/main" id="{36140E3B-F272-7082-6E0C-6EC15EE139F3}"/>
                </a:ext>
              </a:extLst>
            </p:cNvPr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9" name="Google Shape;1440;p70">
              <a:extLst>
                <a:ext uri="{FF2B5EF4-FFF2-40B4-BE49-F238E27FC236}">
                  <a16:creationId xmlns:a16="http://schemas.microsoft.com/office/drawing/2014/main" id="{845B533A-58D3-40EE-78A5-E38665EAAB1C}"/>
                </a:ext>
              </a:extLst>
            </p:cNvPr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441;p70">
              <a:extLst>
                <a:ext uri="{FF2B5EF4-FFF2-40B4-BE49-F238E27FC236}">
                  <a16:creationId xmlns:a16="http://schemas.microsoft.com/office/drawing/2014/main" id="{7BAF5767-65F7-E936-964F-E5CE1F2ED92D}"/>
                </a:ext>
              </a:extLst>
            </p:cNvPr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442;p70">
              <a:extLst>
                <a:ext uri="{FF2B5EF4-FFF2-40B4-BE49-F238E27FC236}">
                  <a16:creationId xmlns:a16="http://schemas.microsoft.com/office/drawing/2014/main" id="{C2BD23B8-DD85-0318-ED53-7768ADDFC07F}"/>
                </a:ext>
              </a:extLst>
            </p:cNvPr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443;p70">
              <a:extLst>
                <a:ext uri="{FF2B5EF4-FFF2-40B4-BE49-F238E27FC236}">
                  <a16:creationId xmlns:a16="http://schemas.microsoft.com/office/drawing/2014/main" id="{BEAD4FC6-F2D5-70F8-166D-4EF92FFBB5FD}"/>
                </a:ext>
              </a:extLst>
            </p:cNvPr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444;p70">
              <a:extLst>
                <a:ext uri="{FF2B5EF4-FFF2-40B4-BE49-F238E27FC236}">
                  <a16:creationId xmlns:a16="http://schemas.microsoft.com/office/drawing/2014/main" id="{EAAB25DB-5BDE-C4B4-60EC-0A3C9C054D2C}"/>
                </a:ext>
              </a:extLst>
            </p:cNvPr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445;p70">
              <a:extLst>
                <a:ext uri="{FF2B5EF4-FFF2-40B4-BE49-F238E27FC236}">
                  <a16:creationId xmlns:a16="http://schemas.microsoft.com/office/drawing/2014/main" id="{00782B4F-4349-F12A-AB42-4834DFE1EEF6}"/>
                </a:ext>
              </a:extLst>
            </p:cNvPr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5" name="Google Shape;1446;p70">
            <a:extLst>
              <a:ext uri="{FF2B5EF4-FFF2-40B4-BE49-F238E27FC236}">
                <a16:creationId xmlns:a16="http://schemas.microsoft.com/office/drawing/2014/main" id="{F1A4C41E-03F4-AB91-56B0-7E7A09F311ED}"/>
              </a:ext>
            </a:extLst>
          </p:cNvPr>
          <p:cNvGrpSpPr/>
          <p:nvPr/>
        </p:nvGrpSpPr>
        <p:grpSpPr>
          <a:xfrm>
            <a:off x="15387253" y="8393841"/>
            <a:ext cx="424994" cy="351522"/>
            <a:chOff x="4943575" y="2516350"/>
            <a:chExt cx="98675" cy="81700"/>
          </a:xfrm>
        </p:grpSpPr>
        <p:sp>
          <p:nvSpPr>
            <p:cNvPr id="256" name="Google Shape;1447;p70">
              <a:extLst>
                <a:ext uri="{FF2B5EF4-FFF2-40B4-BE49-F238E27FC236}">
                  <a16:creationId xmlns:a16="http://schemas.microsoft.com/office/drawing/2014/main" id="{60DC039A-AD8D-29ED-29E7-4F5C6657BE9E}"/>
                </a:ext>
              </a:extLst>
            </p:cNvPr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448;p70">
              <a:extLst>
                <a:ext uri="{FF2B5EF4-FFF2-40B4-BE49-F238E27FC236}">
                  <a16:creationId xmlns:a16="http://schemas.microsoft.com/office/drawing/2014/main" id="{7B4E2138-26EE-8014-571F-38466F52A087}"/>
                </a:ext>
              </a:extLst>
            </p:cNvPr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8" name="Google Shape;1449;p70">
              <a:extLst>
                <a:ext uri="{FF2B5EF4-FFF2-40B4-BE49-F238E27FC236}">
                  <a16:creationId xmlns:a16="http://schemas.microsoft.com/office/drawing/2014/main" id="{622238BB-E33A-83AD-1869-0D70775C48F6}"/>
                </a:ext>
              </a:extLst>
            </p:cNvPr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9" name="Google Shape;1450;p70">
              <a:extLst>
                <a:ext uri="{FF2B5EF4-FFF2-40B4-BE49-F238E27FC236}">
                  <a16:creationId xmlns:a16="http://schemas.microsoft.com/office/drawing/2014/main" id="{635E83E7-08EF-D014-A2F8-AB60120F1AD9}"/>
                </a:ext>
              </a:extLst>
            </p:cNvPr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451;p70">
              <a:extLst>
                <a:ext uri="{FF2B5EF4-FFF2-40B4-BE49-F238E27FC236}">
                  <a16:creationId xmlns:a16="http://schemas.microsoft.com/office/drawing/2014/main" id="{F291FD8A-8DD6-EC4D-69C6-7F54BD33E813}"/>
                </a:ext>
              </a:extLst>
            </p:cNvPr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452;p70">
              <a:extLst>
                <a:ext uri="{FF2B5EF4-FFF2-40B4-BE49-F238E27FC236}">
                  <a16:creationId xmlns:a16="http://schemas.microsoft.com/office/drawing/2014/main" id="{9F13F03B-4178-24CE-EA82-A0EECF972108}"/>
                </a:ext>
              </a:extLst>
            </p:cNvPr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2" name="Google Shape;1453;p70">
              <a:extLst>
                <a:ext uri="{FF2B5EF4-FFF2-40B4-BE49-F238E27FC236}">
                  <a16:creationId xmlns:a16="http://schemas.microsoft.com/office/drawing/2014/main" id="{511D3AC8-4AEB-135C-632A-646C687E3B15}"/>
                </a:ext>
              </a:extLst>
            </p:cNvPr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3" name="Google Shape;1454;p70">
              <a:extLst>
                <a:ext uri="{FF2B5EF4-FFF2-40B4-BE49-F238E27FC236}">
                  <a16:creationId xmlns:a16="http://schemas.microsoft.com/office/drawing/2014/main" id="{A2BF8813-6D29-8AA7-D2A4-EF4D9B9C3BD3}"/>
                </a:ext>
              </a:extLst>
            </p:cNvPr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455;p70">
              <a:extLst>
                <a:ext uri="{FF2B5EF4-FFF2-40B4-BE49-F238E27FC236}">
                  <a16:creationId xmlns:a16="http://schemas.microsoft.com/office/drawing/2014/main" id="{395FA939-B66D-265D-347C-8F8CBCCB1387}"/>
                </a:ext>
              </a:extLst>
            </p:cNvPr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456;p70">
              <a:extLst>
                <a:ext uri="{FF2B5EF4-FFF2-40B4-BE49-F238E27FC236}">
                  <a16:creationId xmlns:a16="http://schemas.microsoft.com/office/drawing/2014/main" id="{80AC3FED-0345-DCA6-7A79-44BB700C39CD}"/>
                </a:ext>
              </a:extLst>
            </p:cNvPr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6" name="Google Shape;1457;p70">
              <a:extLst>
                <a:ext uri="{FF2B5EF4-FFF2-40B4-BE49-F238E27FC236}">
                  <a16:creationId xmlns:a16="http://schemas.microsoft.com/office/drawing/2014/main" id="{252A372D-4159-068D-2215-42A79E39DA31}"/>
                </a:ext>
              </a:extLst>
            </p:cNvPr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7" name="Google Shape;1458;p70">
              <a:extLst>
                <a:ext uri="{FF2B5EF4-FFF2-40B4-BE49-F238E27FC236}">
                  <a16:creationId xmlns:a16="http://schemas.microsoft.com/office/drawing/2014/main" id="{35686A80-76AD-A4F0-CCCE-F044376580B1}"/>
                </a:ext>
              </a:extLst>
            </p:cNvPr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459;p70">
              <a:extLst>
                <a:ext uri="{FF2B5EF4-FFF2-40B4-BE49-F238E27FC236}">
                  <a16:creationId xmlns:a16="http://schemas.microsoft.com/office/drawing/2014/main" id="{53861013-6B6F-8615-4E17-836FA2FF2B1D}"/>
                </a:ext>
              </a:extLst>
            </p:cNvPr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460;p70">
              <a:extLst>
                <a:ext uri="{FF2B5EF4-FFF2-40B4-BE49-F238E27FC236}">
                  <a16:creationId xmlns:a16="http://schemas.microsoft.com/office/drawing/2014/main" id="{407E39CA-FCF8-5466-C8F3-F8ECDB76AC99}"/>
                </a:ext>
              </a:extLst>
            </p:cNvPr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0" name="Google Shape;1461;p70">
              <a:extLst>
                <a:ext uri="{FF2B5EF4-FFF2-40B4-BE49-F238E27FC236}">
                  <a16:creationId xmlns:a16="http://schemas.microsoft.com/office/drawing/2014/main" id="{7B155C7F-EDD0-826D-0966-7D9945E7B0DC}"/>
                </a:ext>
              </a:extLst>
            </p:cNvPr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1" name="Google Shape;1462;p70">
              <a:extLst>
                <a:ext uri="{FF2B5EF4-FFF2-40B4-BE49-F238E27FC236}">
                  <a16:creationId xmlns:a16="http://schemas.microsoft.com/office/drawing/2014/main" id="{7CA65C38-D4E5-E71E-4AA2-66D7B23940FC}"/>
                </a:ext>
              </a:extLst>
            </p:cNvPr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463;p70">
              <a:extLst>
                <a:ext uri="{FF2B5EF4-FFF2-40B4-BE49-F238E27FC236}">
                  <a16:creationId xmlns:a16="http://schemas.microsoft.com/office/drawing/2014/main" id="{D3DEB9B8-37A8-C4D1-C8AB-59E14B0C53AB}"/>
                </a:ext>
              </a:extLst>
            </p:cNvPr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464;p70">
              <a:extLst>
                <a:ext uri="{FF2B5EF4-FFF2-40B4-BE49-F238E27FC236}">
                  <a16:creationId xmlns:a16="http://schemas.microsoft.com/office/drawing/2014/main" id="{693FB484-2E6C-11D0-C3D5-49771F84644D}"/>
                </a:ext>
              </a:extLst>
            </p:cNvPr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465;p70">
              <a:extLst>
                <a:ext uri="{FF2B5EF4-FFF2-40B4-BE49-F238E27FC236}">
                  <a16:creationId xmlns:a16="http://schemas.microsoft.com/office/drawing/2014/main" id="{F1D93164-05B0-8FB8-8C79-A19980AA8227}"/>
                </a:ext>
              </a:extLst>
            </p:cNvPr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466;p70">
              <a:extLst>
                <a:ext uri="{FF2B5EF4-FFF2-40B4-BE49-F238E27FC236}">
                  <a16:creationId xmlns:a16="http://schemas.microsoft.com/office/drawing/2014/main" id="{FB38116D-2A55-E2F0-C6DB-7F4558B1B601}"/>
                </a:ext>
              </a:extLst>
            </p:cNvPr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467;p70">
              <a:extLst>
                <a:ext uri="{FF2B5EF4-FFF2-40B4-BE49-F238E27FC236}">
                  <a16:creationId xmlns:a16="http://schemas.microsoft.com/office/drawing/2014/main" id="{1BFB7C2A-7F57-89C3-87F8-AD1FA4B13003}"/>
                </a:ext>
              </a:extLst>
            </p:cNvPr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468;p70">
              <a:extLst>
                <a:ext uri="{FF2B5EF4-FFF2-40B4-BE49-F238E27FC236}">
                  <a16:creationId xmlns:a16="http://schemas.microsoft.com/office/drawing/2014/main" id="{C1D9BE11-A065-008E-D6E4-C19AF2F00ED5}"/>
                </a:ext>
              </a:extLst>
            </p:cNvPr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8" name="Google Shape;1469;p70">
              <a:extLst>
                <a:ext uri="{FF2B5EF4-FFF2-40B4-BE49-F238E27FC236}">
                  <a16:creationId xmlns:a16="http://schemas.microsoft.com/office/drawing/2014/main" id="{386790B1-8965-1A39-9AED-1F66AD1E85F4}"/>
                </a:ext>
              </a:extLst>
            </p:cNvPr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9" name="Google Shape;1470;p70">
              <a:extLst>
                <a:ext uri="{FF2B5EF4-FFF2-40B4-BE49-F238E27FC236}">
                  <a16:creationId xmlns:a16="http://schemas.microsoft.com/office/drawing/2014/main" id="{25CF3A43-909C-838D-4CD6-18E2F2EC21C4}"/>
                </a:ext>
              </a:extLst>
            </p:cNvPr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0" name="Google Shape;1471;p70">
              <a:extLst>
                <a:ext uri="{FF2B5EF4-FFF2-40B4-BE49-F238E27FC236}">
                  <a16:creationId xmlns:a16="http://schemas.microsoft.com/office/drawing/2014/main" id="{5906869A-3AEC-3D45-3A2D-BEF99EFF5EA5}"/>
                </a:ext>
              </a:extLst>
            </p:cNvPr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1" name="Google Shape;1472;p70">
              <a:extLst>
                <a:ext uri="{FF2B5EF4-FFF2-40B4-BE49-F238E27FC236}">
                  <a16:creationId xmlns:a16="http://schemas.microsoft.com/office/drawing/2014/main" id="{0C5569C8-30D3-AC42-D0E8-B3C37DF26F9F}"/>
                </a:ext>
              </a:extLst>
            </p:cNvPr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473;p70">
              <a:extLst>
                <a:ext uri="{FF2B5EF4-FFF2-40B4-BE49-F238E27FC236}">
                  <a16:creationId xmlns:a16="http://schemas.microsoft.com/office/drawing/2014/main" id="{BD023DB5-3467-B744-5DD9-B99E8E813FE4}"/>
                </a:ext>
              </a:extLst>
            </p:cNvPr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3" name="Google Shape;1474;p70">
              <a:extLst>
                <a:ext uri="{FF2B5EF4-FFF2-40B4-BE49-F238E27FC236}">
                  <a16:creationId xmlns:a16="http://schemas.microsoft.com/office/drawing/2014/main" id="{D98F51B6-6060-5B6C-B02A-0844C254ED44}"/>
                </a:ext>
              </a:extLst>
            </p:cNvPr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4" name="Google Shape;1475;p70">
              <a:extLst>
                <a:ext uri="{FF2B5EF4-FFF2-40B4-BE49-F238E27FC236}">
                  <a16:creationId xmlns:a16="http://schemas.microsoft.com/office/drawing/2014/main" id="{E4EB75C6-FB9A-3A95-8B12-39151E5D4567}"/>
                </a:ext>
              </a:extLst>
            </p:cNvPr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476;p70">
              <a:extLst>
                <a:ext uri="{FF2B5EF4-FFF2-40B4-BE49-F238E27FC236}">
                  <a16:creationId xmlns:a16="http://schemas.microsoft.com/office/drawing/2014/main" id="{C266FF7D-0143-C39D-DDD9-721A6F6C97DA}"/>
                </a:ext>
              </a:extLst>
            </p:cNvPr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477;p70">
              <a:extLst>
                <a:ext uri="{FF2B5EF4-FFF2-40B4-BE49-F238E27FC236}">
                  <a16:creationId xmlns:a16="http://schemas.microsoft.com/office/drawing/2014/main" id="{40D8B27A-C62C-3A93-DB7F-4F9D1F226EB2}"/>
                </a:ext>
              </a:extLst>
            </p:cNvPr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478;p70">
              <a:extLst>
                <a:ext uri="{FF2B5EF4-FFF2-40B4-BE49-F238E27FC236}">
                  <a16:creationId xmlns:a16="http://schemas.microsoft.com/office/drawing/2014/main" id="{603A9B8D-33BA-0237-9210-5BA2404FA35D}"/>
                </a:ext>
              </a:extLst>
            </p:cNvPr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8" name="Google Shape;1479;p70">
              <a:extLst>
                <a:ext uri="{FF2B5EF4-FFF2-40B4-BE49-F238E27FC236}">
                  <a16:creationId xmlns:a16="http://schemas.microsoft.com/office/drawing/2014/main" id="{D3F80A5F-29F7-FAB4-6FFC-505EA0B88440}"/>
                </a:ext>
              </a:extLst>
            </p:cNvPr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9" name="Google Shape;1480;p70">
              <a:extLst>
                <a:ext uri="{FF2B5EF4-FFF2-40B4-BE49-F238E27FC236}">
                  <a16:creationId xmlns:a16="http://schemas.microsoft.com/office/drawing/2014/main" id="{1752EFC6-FF74-7945-27C2-21AC0CDD7A20}"/>
                </a:ext>
              </a:extLst>
            </p:cNvPr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481;p70">
              <a:extLst>
                <a:ext uri="{FF2B5EF4-FFF2-40B4-BE49-F238E27FC236}">
                  <a16:creationId xmlns:a16="http://schemas.microsoft.com/office/drawing/2014/main" id="{A0313380-0C17-B635-1C40-52858E3F5915}"/>
                </a:ext>
              </a:extLst>
            </p:cNvPr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482;p70">
              <a:extLst>
                <a:ext uri="{FF2B5EF4-FFF2-40B4-BE49-F238E27FC236}">
                  <a16:creationId xmlns:a16="http://schemas.microsoft.com/office/drawing/2014/main" id="{70763EFF-7F62-47FF-0432-0832ADA79F56}"/>
                </a:ext>
              </a:extLst>
            </p:cNvPr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2" name="Google Shape;1483;p70">
              <a:extLst>
                <a:ext uri="{FF2B5EF4-FFF2-40B4-BE49-F238E27FC236}">
                  <a16:creationId xmlns:a16="http://schemas.microsoft.com/office/drawing/2014/main" id="{5B1A3A51-915E-B8E7-BB28-296821A89CA5}"/>
                </a:ext>
              </a:extLst>
            </p:cNvPr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3" name="Google Shape;1484;p70">
              <a:extLst>
                <a:ext uri="{FF2B5EF4-FFF2-40B4-BE49-F238E27FC236}">
                  <a16:creationId xmlns:a16="http://schemas.microsoft.com/office/drawing/2014/main" id="{F60A0E09-7C4D-F5AC-888C-482A4589C1A7}"/>
                </a:ext>
              </a:extLst>
            </p:cNvPr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485;p70">
              <a:extLst>
                <a:ext uri="{FF2B5EF4-FFF2-40B4-BE49-F238E27FC236}">
                  <a16:creationId xmlns:a16="http://schemas.microsoft.com/office/drawing/2014/main" id="{8B8FAD54-29E2-42D8-9FDF-840A64C7CA6A}"/>
                </a:ext>
              </a:extLst>
            </p:cNvPr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486;p70">
              <a:extLst>
                <a:ext uri="{FF2B5EF4-FFF2-40B4-BE49-F238E27FC236}">
                  <a16:creationId xmlns:a16="http://schemas.microsoft.com/office/drawing/2014/main" id="{67CD3B2D-4EE8-3BA2-33E9-D0765CD74D17}"/>
                </a:ext>
              </a:extLst>
            </p:cNvPr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487;p70">
              <a:extLst>
                <a:ext uri="{FF2B5EF4-FFF2-40B4-BE49-F238E27FC236}">
                  <a16:creationId xmlns:a16="http://schemas.microsoft.com/office/drawing/2014/main" id="{2151376A-A3C1-1CC6-6F66-C2F54220DA31}"/>
                </a:ext>
              </a:extLst>
            </p:cNvPr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488;p70">
              <a:extLst>
                <a:ext uri="{FF2B5EF4-FFF2-40B4-BE49-F238E27FC236}">
                  <a16:creationId xmlns:a16="http://schemas.microsoft.com/office/drawing/2014/main" id="{C8CE59A3-B520-79D7-F285-4F22CAC33270}"/>
                </a:ext>
              </a:extLst>
            </p:cNvPr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489;p70">
              <a:extLst>
                <a:ext uri="{FF2B5EF4-FFF2-40B4-BE49-F238E27FC236}">
                  <a16:creationId xmlns:a16="http://schemas.microsoft.com/office/drawing/2014/main" id="{9FC31EAC-85B3-6C5D-5C3E-F84DF5BA608B}"/>
                </a:ext>
              </a:extLst>
            </p:cNvPr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490;p70">
              <a:extLst>
                <a:ext uri="{FF2B5EF4-FFF2-40B4-BE49-F238E27FC236}">
                  <a16:creationId xmlns:a16="http://schemas.microsoft.com/office/drawing/2014/main" id="{2E1092BD-7E25-453F-CBF2-5F942798F5A1}"/>
                </a:ext>
              </a:extLst>
            </p:cNvPr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491;p70">
              <a:extLst>
                <a:ext uri="{FF2B5EF4-FFF2-40B4-BE49-F238E27FC236}">
                  <a16:creationId xmlns:a16="http://schemas.microsoft.com/office/drawing/2014/main" id="{0C778B87-DF01-3849-D273-F7DD505E3312}"/>
                </a:ext>
              </a:extLst>
            </p:cNvPr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492;p70">
              <a:extLst>
                <a:ext uri="{FF2B5EF4-FFF2-40B4-BE49-F238E27FC236}">
                  <a16:creationId xmlns:a16="http://schemas.microsoft.com/office/drawing/2014/main" id="{30116A81-AE1B-509F-B664-416F021188E1}"/>
                </a:ext>
              </a:extLst>
            </p:cNvPr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493;p70">
              <a:extLst>
                <a:ext uri="{FF2B5EF4-FFF2-40B4-BE49-F238E27FC236}">
                  <a16:creationId xmlns:a16="http://schemas.microsoft.com/office/drawing/2014/main" id="{2F974DC8-183A-6EAA-09B4-3498049ECB07}"/>
                </a:ext>
              </a:extLst>
            </p:cNvPr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3" name="Google Shape;1494;p70">
              <a:extLst>
                <a:ext uri="{FF2B5EF4-FFF2-40B4-BE49-F238E27FC236}">
                  <a16:creationId xmlns:a16="http://schemas.microsoft.com/office/drawing/2014/main" id="{4721413E-95C9-5056-3BCC-90C589B5EA85}"/>
                </a:ext>
              </a:extLst>
            </p:cNvPr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4" name="Google Shape;1495;p70">
              <a:extLst>
                <a:ext uri="{FF2B5EF4-FFF2-40B4-BE49-F238E27FC236}">
                  <a16:creationId xmlns:a16="http://schemas.microsoft.com/office/drawing/2014/main" id="{E4851D9D-8D1F-647E-5E62-FA5BCF8C8CC1}"/>
                </a:ext>
              </a:extLst>
            </p:cNvPr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5" name="Google Shape;1496;p70">
              <a:extLst>
                <a:ext uri="{FF2B5EF4-FFF2-40B4-BE49-F238E27FC236}">
                  <a16:creationId xmlns:a16="http://schemas.microsoft.com/office/drawing/2014/main" id="{CED3CDB0-889F-EDF3-D558-32218E97A49B}"/>
                </a:ext>
              </a:extLst>
            </p:cNvPr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6" name="Google Shape;1497;p70">
              <a:extLst>
                <a:ext uri="{FF2B5EF4-FFF2-40B4-BE49-F238E27FC236}">
                  <a16:creationId xmlns:a16="http://schemas.microsoft.com/office/drawing/2014/main" id="{DE02E790-C27D-3995-30F8-7E4EDC8B0973}"/>
                </a:ext>
              </a:extLst>
            </p:cNvPr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7" name="Google Shape;1498;p70">
              <a:extLst>
                <a:ext uri="{FF2B5EF4-FFF2-40B4-BE49-F238E27FC236}">
                  <a16:creationId xmlns:a16="http://schemas.microsoft.com/office/drawing/2014/main" id="{13F493E7-0545-FF23-9EA9-477CD1AD87B9}"/>
                </a:ext>
              </a:extLst>
            </p:cNvPr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8" name="Google Shape;1499;p70">
              <a:extLst>
                <a:ext uri="{FF2B5EF4-FFF2-40B4-BE49-F238E27FC236}">
                  <a16:creationId xmlns:a16="http://schemas.microsoft.com/office/drawing/2014/main" id="{4128F479-9009-8B8E-C447-34513570A7E8}"/>
                </a:ext>
              </a:extLst>
            </p:cNvPr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9" name="Google Shape;1500;p70">
              <a:extLst>
                <a:ext uri="{FF2B5EF4-FFF2-40B4-BE49-F238E27FC236}">
                  <a16:creationId xmlns:a16="http://schemas.microsoft.com/office/drawing/2014/main" id="{387CC3A0-5901-6C36-DFD9-0DBAF23A688E}"/>
                </a:ext>
              </a:extLst>
            </p:cNvPr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0" name="Google Shape;1501;p70">
              <a:extLst>
                <a:ext uri="{FF2B5EF4-FFF2-40B4-BE49-F238E27FC236}">
                  <a16:creationId xmlns:a16="http://schemas.microsoft.com/office/drawing/2014/main" id="{4D5B87B7-ED1F-3A8D-BF52-5A6249C16517}"/>
                </a:ext>
              </a:extLst>
            </p:cNvPr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1" name="Google Shape;1502;p70">
              <a:extLst>
                <a:ext uri="{FF2B5EF4-FFF2-40B4-BE49-F238E27FC236}">
                  <a16:creationId xmlns:a16="http://schemas.microsoft.com/office/drawing/2014/main" id="{F756555C-8FE4-C41F-F4C4-4519E0F34933}"/>
                </a:ext>
              </a:extLst>
            </p:cNvPr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2" name="Google Shape;1503;p70">
              <a:extLst>
                <a:ext uri="{FF2B5EF4-FFF2-40B4-BE49-F238E27FC236}">
                  <a16:creationId xmlns:a16="http://schemas.microsoft.com/office/drawing/2014/main" id="{665D672F-571D-48CA-47B8-3C046CFACF3D}"/>
                </a:ext>
              </a:extLst>
            </p:cNvPr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3" name="Google Shape;1504;p70">
              <a:extLst>
                <a:ext uri="{FF2B5EF4-FFF2-40B4-BE49-F238E27FC236}">
                  <a16:creationId xmlns:a16="http://schemas.microsoft.com/office/drawing/2014/main" id="{2B2EB600-ACC0-180B-5FCF-B46F541DA0EE}"/>
                </a:ext>
              </a:extLst>
            </p:cNvPr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4" name="Google Shape;1505;p70">
              <a:extLst>
                <a:ext uri="{FF2B5EF4-FFF2-40B4-BE49-F238E27FC236}">
                  <a16:creationId xmlns:a16="http://schemas.microsoft.com/office/drawing/2014/main" id="{8CFFA825-C92D-CE1D-24D1-D998933031A2}"/>
                </a:ext>
              </a:extLst>
            </p:cNvPr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5" name="Google Shape;1506;p70">
              <a:extLst>
                <a:ext uri="{FF2B5EF4-FFF2-40B4-BE49-F238E27FC236}">
                  <a16:creationId xmlns:a16="http://schemas.microsoft.com/office/drawing/2014/main" id="{AEDA33D3-3447-B180-48D7-A00642435F3E}"/>
                </a:ext>
              </a:extLst>
            </p:cNvPr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6" name="Google Shape;1507;p70">
              <a:extLst>
                <a:ext uri="{FF2B5EF4-FFF2-40B4-BE49-F238E27FC236}">
                  <a16:creationId xmlns:a16="http://schemas.microsoft.com/office/drawing/2014/main" id="{3D1D8D49-E8BE-779D-4FD3-CFE1A1D1BCF0}"/>
                </a:ext>
              </a:extLst>
            </p:cNvPr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7" name="Google Shape;1508;p70">
              <a:extLst>
                <a:ext uri="{FF2B5EF4-FFF2-40B4-BE49-F238E27FC236}">
                  <a16:creationId xmlns:a16="http://schemas.microsoft.com/office/drawing/2014/main" id="{6E5D8D00-4BB1-2627-779D-30620BC6AA41}"/>
                </a:ext>
              </a:extLst>
            </p:cNvPr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8" name="Google Shape;1509;p70">
              <a:extLst>
                <a:ext uri="{FF2B5EF4-FFF2-40B4-BE49-F238E27FC236}">
                  <a16:creationId xmlns:a16="http://schemas.microsoft.com/office/drawing/2014/main" id="{74DD1EED-CEF7-6457-B229-B2533B744C07}"/>
                </a:ext>
              </a:extLst>
            </p:cNvPr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19" name="Google Shape;1510;p70">
              <a:extLst>
                <a:ext uri="{FF2B5EF4-FFF2-40B4-BE49-F238E27FC236}">
                  <a16:creationId xmlns:a16="http://schemas.microsoft.com/office/drawing/2014/main" id="{4DC2CBE7-6DE5-576B-8799-267435D06F19}"/>
                </a:ext>
              </a:extLst>
            </p:cNvPr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0" name="Google Shape;1511;p70">
              <a:extLst>
                <a:ext uri="{FF2B5EF4-FFF2-40B4-BE49-F238E27FC236}">
                  <a16:creationId xmlns:a16="http://schemas.microsoft.com/office/drawing/2014/main" id="{1DC38DB0-1F8D-B493-5811-620469B28FA9}"/>
                </a:ext>
              </a:extLst>
            </p:cNvPr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1" name="Google Shape;1512;p70">
              <a:extLst>
                <a:ext uri="{FF2B5EF4-FFF2-40B4-BE49-F238E27FC236}">
                  <a16:creationId xmlns:a16="http://schemas.microsoft.com/office/drawing/2014/main" id="{8F75F13A-410C-1252-CC2C-F2C74C5913D2}"/>
                </a:ext>
              </a:extLst>
            </p:cNvPr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2" name="Google Shape;1513;p70">
              <a:extLst>
                <a:ext uri="{FF2B5EF4-FFF2-40B4-BE49-F238E27FC236}">
                  <a16:creationId xmlns:a16="http://schemas.microsoft.com/office/drawing/2014/main" id="{71BBF9E8-C6D3-BE67-EE67-0A4DE36F4796}"/>
                </a:ext>
              </a:extLst>
            </p:cNvPr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3" name="Google Shape;1514;p70">
              <a:extLst>
                <a:ext uri="{FF2B5EF4-FFF2-40B4-BE49-F238E27FC236}">
                  <a16:creationId xmlns:a16="http://schemas.microsoft.com/office/drawing/2014/main" id="{414EC721-EA27-5172-417B-F782EE73A8F2}"/>
                </a:ext>
              </a:extLst>
            </p:cNvPr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4" name="Google Shape;1515;p70">
              <a:extLst>
                <a:ext uri="{FF2B5EF4-FFF2-40B4-BE49-F238E27FC236}">
                  <a16:creationId xmlns:a16="http://schemas.microsoft.com/office/drawing/2014/main" id="{71292154-EF93-3258-5A82-66E431BF561A}"/>
                </a:ext>
              </a:extLst>
            </p:cNvPr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5" name="Google Shape;1516;p70">
              <a:extLst>
                <a:ext uri="{FF2B5EF4-FFF2-40B4-BE49-F238E27FC236}">
                  <a16:creationId xmlns:a16="http://schemas.microsoft.com/office/drawing/2014/main" id="{940C2E13-B30E-5A30-5C7D-502B1487D3E9}"/>
                </a:ext>
              </a:extLst>
            </p:cNvPr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6" name="Google Shape;1517;p70">
              <a:extLst>
                <a:ext uri="{FF2B5EF4-FFF2-40B4-BE49-F238E27FC236}">
                  <a16:creationId xmlns:a16="http://schemas.microsoft.com/office/drawing/2014/main" id="{87CBF338-6269-5347-6D8E-A1F71361B86B}"/>
                </a:ext>
              </a:extLst>
            </p:cNvPr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7" name="Google Shape;1518;p70">
              <a:extLst>
                <a:ext uri="{FF2B5EF4-FFF2-40B4-BE49-F238E27FC236}">
                  <a16:creationId xmlns:a16="http://schemas.microsoft.com/office/drawing/2014/main" id="{2C41E5B0-82EB-2991-3733-618600292AC7}"/>
                </a:ext>
              </a:extLst>
            </p:cNvPr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8" name="Google Shape;1519;p70">
              <a:extLst>
                <a:ext uri="{FF2B5EF4-FFF2-40B4-BE49-F238E27FC236}">
                  <a16:creationId xmlns:a16="http://schemas.microsoft.com/office/drawing/2014/main" id="{36B9D094-FF71-7BAC-4809-006412742ACC}"/>
                </a:ext>
              </a:extLst>
            </p:cNvPr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29" name="Google Shape;1520;p70">
              <a:extLst>
                <a:ext uri="{FF2B5EF4-FFF2-40B4-BE49-F238E27FC236}">
                  <a16:creationId xmlns:a16="http://schemas.microsoft.com/office/drawing/2014/main" id="{556C810B-2273-922C-5157-8BBA17ACBED2}"/>
                </a:ext>
              </a:extLst>
            </p:cNvPr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0" name="Google Shape;1521;p70">
              <a:extLst>
                <a:ext uri="{FF2B5EF4-FFF2-40B4-BE49-F238E27FC236}">
                  <a16:creationId xmlns:a16="http://schemas.microsoft.com/office/drawing/2014/main" id="{FEEFE3A0-11DD-D92D-CB6C-C2B24BB6C010}"/>
                </a:ext>
              </a:extLst>
            </p:cNvPr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1" name="Google Shape;1522;p70">
              <a:extLst>
                <a:ext uri="{FF2B5EF4-FFF2-40B4-BE49-F238E27FC236}">
                  <a16:creationId xmlns:a16="http://schemas.microsoft.com/office/drawing/2014/main" id="{62EFA98B-7D80-F4A8-A976-30B91AC4386E}"/>
                </a:ext>
              </a:extLst>
            </p:cNvPr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2" name="Google Shape;1523;p70">
              <a:extLst>
                <a:ext uri="{FF2B5EF4-FFF2-40B4-BE49-F238E27FC236}">
                  <a16:creationId xmlns:a16="http://schemas.microsoft.com/office/drawing/2014/main" id="{C1B5F9DE-B788-10B4-AE0B-5C0A9A37CBBF}"/>
                </a:ext>
              </a:extLst>
            </p:cNvPr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3" name="Google Shape;1524;p70">
              <a:extLst>
                <a:ext uri="{FF2B5EF4-FFF2-40B4-BE49-F238E27FC236}">
                  <a16:creationId xmlns:a16="http://schemas.microsoft.com/office/drawing/2014/main" id="{E4477E11-AA78-5694-5015-E2BA67DABF9C}"/>
                </a:ext>
              </a:extLst>
            </p:cNvPr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34" name="Google Shape;1525;p70">
            <a:extLst>
              <a:ext uri="{FF2B5EF4-FFF2-40B4-BE49-F238E27FC236}">
                <a16:creationId xmlns:a16="http://schemas.microsoft.com/office/drawing/2014/main" id="{04FDB9C6-DD89-FBAF-23A2-79605FA636A5}"/>
              </a:ext>
            </a:extLst>
          </p:cNvPr>
          <p:cNvSpPr/>
          <p:nvPr/>
        </p:nvSpPr>
        <p:spPr>
          <a:xfrm>
            <a:off x="15418339" y="6852133"/>
            <a:ext cx="348674" cy="348674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5" name="Google Shape;1526;p70">
            <a:extLst>
              <a:ext uri="{FF2B5EF4-FFF2-40B4-BE49-F238E27FC236}">
                <a16:creationId xmlns:a16="http://schemas.microsoft.com/office/drawing/2014/main" id="{65CFB4C9-FCF7-11D8-78AA-C19FB8460BC0}"/>
              </a:ext>
            </a:extLst>
          </p:cNvPr>
          <p:cNvSpPr/>
          <p:nvPr/>
        </p:nvSpPr>
        <p:spPr>
          <a:xfrm>
            <a:off x="16050852" y="6909770"/>
            <a:ext cx="297000" cy="2334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6" name="Google Shape;1527;p70">
            <a:extLst>
              <a:ext uri="{FF2B5EF4-FFF2-40B4-BE49-F238E27FC236}">
                <a16:creationId xmlns:a16="http://schemas.microsoft.com/office/drawing/2014/main" id="{7D05958A-0FB2-D97E-2EE4-C4F8C9D361C7}"/>
              </a:ext>
            </a:extLst>
          </p:cNvPr>
          <p:cNvSpPr/>
          <p:nvPr/>
        </p:nvSpPr>
        <p:spPr>
          <a:xfrm>
            <a:off x="14255078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7" name="Google Shape;1528;p70">
            <a:extLst>
              <a:ext uri="{FF2B5EF4-FFF2-40B4-BE49-F238E27FC236}">
                <a16:creationId xmlns:a16="http://schemas.microsoft.com/office/drawing/2014/main" id="{AF44EAFC-E4CA-EB4C-7117-D10FDE3336D7}"/>
              </a:ext>
            </a:extLst>
          </p:cNvPr>
          <p:cNvSpPr/>
          <p:nvPr/>
        </p:nvSpPr>
        <p:spPr>
          <a:xfrm flipH="1">
            <a:off x="14869810" y="5551644"/>
            <a:ext cx="236400" cy="2364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338" name="Google Shape;1529;p70">
            <a:extLst>
              <a:ext uri="{FF2B5EF4-FFF2-40B4-BE49-F238E27FC236}">
                <a16:creationId xmlns:a16="http://schemas.microsoft.com/office/drawing/2014/main" id="{1AA03900-067B-72C1-BF7E-342626DDF475}"/>
              </a:ext>
            </a:extLst>
          </p:cNvPr>
          <p:cNvSpPr txBox="1">
            <a:spLocks/>
          </p:cNvSpPr>
          <p:nvPr/>
        </p:nvSpPr>
        <p:spPr>
          <a:xfrm>
            <a:off x="963136" y="717981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solidFill>
                  <a:schemeClr val="lt1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lang="fa-IR" dirty="0">
              <a:cs typeface="B Nazanin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717442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572625"/>
            <a:ext cx="18288000" cy="714373"/>
            <a:chOff x="0" y="0"/>
            <a:chExt cx="24384000" cy="9524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952500"/>
            </a:xfrm>
            <a:custGeom>
              <a:avLst/>
              <a:gdLst/>
              <a:ahLst/>
              <a:cxnLst/>
              <a:rect l="l" t="t" r="r" b="b"/>
              <a:pathLst>
                <a:path w="24384000" h="952500">
                  <a:moveTo>
                    <a:pt x="0" y="0"/>
                  </a:moveTo>
                  <a:lnTo>
                    <a:pt x="24384000" y="0"/>
                  </a:lnTo>
                  <a:lnTo>
                    <a:pt x="24384000" y="952500"/>
                  </a:lnTo>
                  <a:lnTo>
                    <a:pt x="0" y="9525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4688691" y="428903"/>
            <a:ext cx="8136636" cy="1318546"/>
          </a:xfrm>
          <a:custGeom>
            <a:avLst/>
            <a:gdLst/>
            <a:ahLst/>
            <a:cxnLst/>
            <a:rect l="l" t="t" r="r" b="b"/>
            <a:pathLst>
              <a:path w="10848848" h="1758061">
                <a:moveTo>
                  <a:pt x="0" y="0"/>
                </a:moveTo>
                <a:lnTo>
                  <a:pt x="10848848" y="0"/>
                </a:lnTo>
                <a:lnTo>
                  <a:pt x="10848848" y="1758061"/>
                </a:lnTo>
                <a:lnTo>
                  <a:pt x="0" y="1758061"/>
                </a:lnTo>
                <a:close/>
              </a:path>
            </a:pathLst>
          </a:custGeom>
          <a:solidFill>
            <a:srgbClr val="99CB38"/>
          </a:solidFill>
        </p:spPr>
      </p:sp>
      <p:sp>
        <p:nvSpPr>
          <p:cNvPr id="17" name="AutoShape 17"/>
          <p:cNvSpPr/>
          <p:nvPr/>
        </p:nvSpPr>
        <p:spPr>
          <a:xfrm rot="22216">
            <a:off x="1936700" y="9195537"/>
            <a:ext cx="13265053" cy="0"/>
          </a:xfrm>
          <a:prstGeom prst="line">
            <a:avLst/>
          </a:prstGeom>
          <a:ln w="47625" cap="rnd">
            <a:solidFill>
              <a:srgbClr val="1B5337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Google Shape;12249;p21">
            <a:extLst>
              <a:ext uri="{FF2B5EF4-FFF2-40B4-BE49-F238E27FC236}">
                <a16:creationId xmlns:a16="http://schemas.microsoft.com/office/drawing/2014/main" id="{AE3B7F20-CE2D-794A-E5BE-38D0EDD05C73}"/>
              </a:ext>
            </a:extLst>
          </p:cNvPr>
          <p:cNvSpPr/>
          <p:nvPr/>
        </p:nvSpPr>
        <p:spPr>
          <a:xfrm>
            <a:off x="3008571" y="5172336"/>
            <a:ext cx="3426374" cy="1069952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6" name="Google Shape;12250;p21">
            <a:extLst>
              <a:ext uri="{FF2B5EF4-FFF2-40B4-BE49-F238E27FC236}">
                <a16:creationId xmlns:a16="http://schemas.microsoft.com/office/drawing/2014/main" id="{F09221AC-23DF-E676-FB82-83BF5DC59A27}"/>
              </a:ext>
            </a:extLst>
          </p:cNvPr>
          <p:cNvSpPr/>
          <p:nvPr/>
        </p:nvSpPr>
        <p:spPr>
          <a:xfrm>
            <a:off x="5307645" y="4965660"/>
            <a:ext cx="1375878" cy="1483284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7" name="Google Shape;12251;p21">
            <a:extLst>
              <a:ext uri="{FF2B5EF4-FFF2-40B4-BE49-F238E27FC236}">
                <a16:creationId xmlns:a16="http://schemas.microsoft.com/office/drawing/2014/main" id="{0F08E7A4-8533-23EC-419B-D4192F9AFB6A}"/>
              </a:ext>
            </a:extLst>
          </p:cNvPr>
          <p:cNvSpPr/>
          <p:nvPr/>
        </p:nvSpPr>
        <p:spPr>
          <a:xfrm>
            <a:off x="2760568" y="4965660"/>
            <a:ext cx="1375100" cy="1483284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8" name="Google Shape;12252;p21">
            <a:extLst>
              <a:ext uri="{FF2B5EF4-FFF2-40B4-BE49-F238E27FC236}">
                <a16:creationId xmlns:a16="http://schemas.microsoft.com/office/drawing/2014/main" id="{BA8F0E8A-8EE0-9CC3-52B9-7101B91A0BB4}"/>
              </a:ext>
            </a:extLst>
          </p:cNvPr>
          <p:cNvSpPr/>
          <p:nvPr/>
        </p:nvSpPr>
        <p:spPr>
          <a:xfrm>
            <a:off x="399746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" name="Google Shape;12253;p21">
            <a:extLst>
              <a:ext uri="{FF2B5EF4-FFF2-40B4-BE49-F238E27FC236}">
                <a16:creationId xmlns:a16="http://schemas.microsoft.com/office/drawing/2014/main" id="{666CAD42-9040-BDCE-3755-53E7A26D5531}"/>
              </a:ext>
            </a:extLst>
          </p:cNvPr>
          <p:cNvSpPr/>
          <p:nvPr/>
        </p:nvSpPr>
        <p:spPr>
          <a:xfrm>
            <a:off x="5898026" y="7119677"/>
            <a:ext cx="1449196" cy="1176022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" name="Google Shape;12254;p21">
            <a:extLst>
              <a:ext uri="{FF2B5EF4-FFF2-40B4-BE49-F238E27FC236}">
                <a16:creationId xmlns:a16="http://schemas.microsoft.com/office/drawing/2014/main" id="{4BBC9965-999D-8F93-AA5E-C6682EE83A1F}"/>
              </a:ext>
            </a:extLst>
          </p:cNvPr>
          <p:cNvSpPr/>
          <p:nvPr/>
        </p:nvSpPr>
        <p:spPr>
          <a:xfrm>
            <a:off x="2096906" y="7119677"/>
            <a:ext cx="1448388" cy="1176022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1" name="Google Shape;12255;p21">
            <a:extLst>
              <a:ext uri="{FF2B5EF4-FFF2-40B4-BE49-F238E27FC236}">
                <a16:creationId xmlns:a16="http://schemas.microsoft.com/office/drawing/2014/main" id="{F07C1BBA-C337-FB22-12A8-38B66DDECCCA}"/>
              </a:ext>
            </a:extLst>
          </p:cNvPr>
          <p:cNvSpPr/>
          <p:nvPr/>
        </p:nvSpPr>
        <p:spPr>
          <a:xfrm>
            <a:off x="399746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2" name="Google Shape;12256;p21">
            <a:extLst>
              <a:ext uri="{FF2B5EF4-FFF2-40B4-BE49-F238E27FC236}">
                <a16:creationId xmlns:a16="http://schemas.microsoft.com/office/drawing/2014/main" id="{84A61211-71C9-FE81-449D-134095323EA9}"/>
              </a:ext>
            </a:extLst>
          </p:cNvPr>
          <p:cNvSpPr/>
          <p:nvPr/>
        </p:nvSpPr>
        <p:spPr>
          <a:xfrm>
            <a:off x="5898026" y="3118950"/>
            <a:ext cx="1449196" cy="1175992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" name="Google Shape;12257;p21">
            <a:extLst>
              <a:ext uri="{FF2B5EF4-FFF2-40B4-BE49-F238E27FC236}">
                <a16:creationId xmlns:a16="http://schemas.microsoft.com/office/drawing/2014/main" id="{9C01E13A-2E6F-6F7A-9DF3-9000B5F35739}"/>
              </a:ext>
            </a:extLst>
          </p:cNvPr>
          <p:cNvSpPr/>
          <p:nvPr/>
        </p:nvSpPr>
        <p:spPr>
          <a:xfrm>
            <a:off x="2096906" y="3118950"/>
            <a:ext cx="1448388" cy="1175992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" name="Google Shape;12258;p21">
            <a:extLst>
              <a:ext uri="{FF2B5EF4-FFF2-40B4-BE49-F238E27FC236}">
                <a16:creationId xmlns:a16="http://schemas.microsoft.com/office/drawing/2014/main" id="{9FD10E32-C439-679E-3CF1-90C132D51FF3}"/>
              </a:ext>
            </a:extLst>
          </p:cNvPr>
          <p:cNvSpPr/>
          <p:nvPr/>
        </p:nvSpPr>
        <p:spPr>
          <a:xfrm>
            <a:off x="236049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5" name="Google Shape;12259;p21">
            <a:extLst>
              <a:ext uri="{FF2B5EF4-FFF2-40B4-BE49-F238E27FC236}">
                <a16:creationId xmlns:a16="http://schemas.microsoft.com/office/drawing/2014/main" id="{DAAE590C-3AF8-8233-DED0-CE9E429709D1}"/>
              </a:ext>
            </a:extLst>
          </p:cNvPr>
          <p:cNvSpPr/>
          <p:nvPr/>
        </p:nvSpPr>
        <p:spPr>
          <a:xfrm>
            <a:off x="4264169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" name="Google Shape;12260;p21">
            <a:extLst>
              <a:ext uri="{FF2B5EF4-FFF2-40B4-BE49-F238E27FC236}">
                <a16:creationId xmlns:a16="http://schemas.microsoft.com/office/drawing/2014/main" id="{30FF3122-49B1-BCF2-54D0-134CD4FACE24}"/>
              </a:ext>
            </a:extLst>
          </p:cNvPr>
          <p:cNvSpPr/>
          <p:nvPr/>
        </p:nvSpPr>
        <p:spPr>
          <a:xfrm>
            <a:off x="6174095" y="3703073"/>
            <a:ext cx="906338" cy="7810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8" name="Google Shape;12261;p21">
            <a:extLst>
              <a:ext uri="{FF2B5EF4-FFF2-40B4-BE49-F238E27FC236}">
                <a16:creationId xmlns:a16="http://schemas.microsoft.com/office/drawing/2014/main" id="{B8286E2E-BAC1-BA46-F862-D163D7EC425D}"/>
              </a:ext>
            </a:extLst>
          </p:cNvPr>
          <p:cNvSpPr/>
          <p:nvPr/>
        </p:nvSpPr>
        <p:spPr>
          <a:xfrm>
            <a:off x="6174095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9" name="Google Shape;12262;p21">
            <a:extLst>
              <a:ext uri="{FF2B5EF4-FFF2-40B4-BE49-F238E27FC236}">
                <a16:creationId xmlns:a16="http://schemas.microsoft.com/office/drawing/2014/main" id="{00C88F01-B6CF-CED9-C9D8-6088BC3BE1DC}"/>
              </a:ext>
            </a:extLst>
          </p:cNvPr>
          <p:cNvSpPr/>
          <p:nvPr/>
        </p:nvSpPr>
        <p:spPr>
          <a:xfrm>
            <a:off x="4264169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0" name="Google Shape;12263;p21">
            <a:extLst>
              <a:ext uri="{FF2B5EF4-FFF2-40B4-BE49-F238E27FC236}">
                <a16:creationId xmlns:a16="http://schemas.microsoft.com/office/drawing/2014/main" id="{9D57E9BE-86CF-7FF2-21A3-23207DCDD21C}"/>
              </a:ext>
            </a:extLst>
          </p:cNvPr>
          <p:cNvSpPr/>
          <p:nvPr/>
        </p:nvSpPr>
        <p:spPr>
          <a:xfrm>
            <a:off x="2362833" y="7703796"/>
            <a:ext cx="906338" cy="784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1" name="Google Shape;12264;p21">
            <a:extLst>
              <a:ext uri="{FF2B5EF4-FFF2-40B4-BE49-F238E27FC236}">
                <a16:creationId xmlns:a16="http://schemas.microsoft.com/office/drawing/2014/main" id="{FA2CD9D4-6689-454A-1BB2-C029FEDEF5E8}"/>
              </a:ext>
            </a:extLst>
          </p:cNvPr>
          <p:cNvSpPr txBox="1"/>
          <p:nvPr/>
        </p:nvSpPr>
        <p:spPr>
          <a:xfrm>
            <a:off x="3288626" y="5434474"/>
            <a:ext cx="2857200" cy="5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2000" kern="0" dirty="0">
                <a:cs typeface="B Nazanin" panose="00000700000000000000" pitchFamily="2" charset="-78"/>
                <a:sym typeface="Arial"/>
              </a:rPr>
              <a:t>عنوان را اینجا اضافه کنید</a:t>
            </a:r>
            <a:endParaRPr sz="2000" kern="0" dirty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2" name="Google Shape;12265;p21">
            <a:extLst>
              <a:ext uri="{FF2B5EF4-FFF2-40B4-BE49-F238E27FC236}">
                <a16:creationId xmlns:a16="http://schemas.microsoft.com/office/drawing/2014/main" id="{021C2A6B-BD2F-3BB4-9E13-591FDFC38E74}"/>
              </a:ext>
            </a:extLst>
          </p:cNvPr>
          <p:cNvGrpSpPr/>
          <p:nvPr/>
        </p:nvGrpSpPr>
        <p:grpSpPr>
          <a:xfrm>
            <a:off x="2623297" y="3241263"/>
            <a:ext cx="395486" cy="395486"/>
            <a:chOff x="2676100" y="832575"/>
            <a:chExt cx="483125" cy="483125"/>
          </a:xfrm>
        </p:grpSpPr>
        <p:sp>
          <p:nvSpPr>
            <p:cNvPr id="23" name="Google Shape;12266;p21">
              <a:extLst>
                <a:ext uri="{FF2B5EF4-FFF2-40B4-BE49-F238E27FC236}">
                  <a16:creationId xmlns:a16="http://schemas.microsoft.com/office/drawing/2014/main" id="{CE3BC097-B6C2-0E26-3F7D-C8EA065CB26C}"/>
                </a:ext>
              </a:extLst>
            </p:cNvPr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4" name="Google Shape;12267;p21">
              <a:extLst>
                <a:ext uri="{FF2B5EF4-FFF2-40B4-BE49-F238E27FC236}">
                  <a16:creationId xmlns:a16="http://schemas.microsoft.com/office/drawing/2014/main" id="{5EF1E7A1-4E39-159B-6C46-34D2A39AE8CD}"/>
                </a:ext>
              </a:extLst>
            </p:cNvPr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2268;p21">
              <a:extLst>
                <a:ext uri="{FF2B5EF4-FFF2-40B4-BE49-F238E27FC236}">
                  <a16:creationId xmlns:a16="http://schemas.microsoft.com/office/drawing/2014/main" id="{A988181A-3F16-FB34-D1F7-9FFB25E821F7}"/>
                </a:ext>
              </a:extLst>
            </p:cNvPr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6" name="Google Shape;12269;p21">
            <a:extLst>
              <a:ext uri="{FF2B5EF4-FFF2-40B4-BE49-F238E27FC236}">
                <a16:creationId xmlns:a16="http://schemas.microsoft.com/office/drawing/2014/main" id="{FF9B6023-F6B7-7048-89DB-4680F79DE8C6}"/>
              </a:ext>
            </a:extLst>
          </p:cNvPr>
          <p:cNvGrpSpPr/>
          <p:nvPr/>
        </p:nvGrpSpPr>
        <p:grpSpPr>
          <a:xfrm>
            <a:off x="4517242" y="3227213"/>
            <a:ext cx="408788" cy="395486"/>
            <a:chOff x="3270550" y="832575"/>
            <a:chExt cx="499375" cy="483125"/>
          </a:xfrm>
        </p:grpSpPr>
        <p:sp>
          <p:nvSpPr>
            <p:cNvPr id="27" name="Google Shape;12270;p21">
              <a:extLst>
                <a:ext uri="{FF2B5EF4-FFF2-40B4-BE49-F238E27FC236}">
                  <a16:creationId xmlns:a16="http://schemas.microsoft.com/office/drawing/2014/main" id="{D50106BB-5E5C-678C-960B-ECEF28B471D9}"/>
                </a:ext>
              </a:extLst>
            </p:cNvPr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8" name="Google Shape;12271;p21">
              <a:extLst>
                <a:ext uri="{FF2B5EF4-FFF2-40B4-BE49-F238E27FC236}">
                  <a16:creationId xmlns:a16="http://schemas.microsoft.com/office/drawing/2014/main" id="{7949783E-D8D7-71FC-0AC4-7BD792158903}"/>
                </a:ext>
              </a:extLst>
            </p:cNvPr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9" name="Google Shape;12272;p21">
              <a:extLst>
                <a:ext uri="{FF2B5EF4-FFF2-40B4-BE49-F238E27FC236}">
                  <a16:creationId xmlns:a16="http://schemas.microsoft.com/office/drawing/2014/main" id="{4C30E39E-ED68-2AFF-C556-15A228C18472}"/>
                </a:ext>
              </a:extLst>
            </p:cNvPr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30" name="Google Shape;12273;p21">
            <a:extLst>
              <a:ext uri="{FF2B5EF4-FFF2-40B4-BE49-F238E27FC236}">
                <a16:creationId xmlns:a16="http://schemas.microsoft.com/office/drawing/2014/main" id="{1889B5DA-B175-61CD-12AF-CF50DC0E14B8}"/>
              </a:ext>
            </a:extLst>
          </p:cNvPr>
          <p:cNvGrpSpPr/>
          <p:nvPr/>
        </p:nvGrpSpPr>
        <p:grpSpPr>
          <a:xfrm>
            <a:off x="6424428" y="3241315"/>
            <a:ext cx="395548" cy="395486"/>
            <a:chOff x="3270475" y="1427025"/>
            <a:chExt cx="483200" cy="483125"/>
          </a:xfrm>
        </p:grpSpPr>
        <p:sp>
          <p:nvSpPr>
            <p:cNvPr id="31" name="Google Shape;12274;p21">
              <a:extLst>
                <a:ext uri="{FF2B5EF4-FFF2-40B4-BE49-F238E27FC236}">
                  <a16:creationId xmlns:a16="http://schemas.microsoft.com/office/drawing/2014/main" id="{AFC64BE5-16A6-6E29-C058-F66D98092EF2}"/>
                </a:ext>
              </a:extLst>
            </p:cNvPr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2" name="Google Shape;12275;p21">
              <a:extLst>
                <a:ext uri="{FF2B5EF4-FFF2-40B4-BE49-F238E27FC236}">
                  <a16:creationId xmlns:a16="http://schemas.microsoft.com/office/drawing/2014/main" id="{EAF6A970-3FD3-F55D-5932-20C5BCC96303}"/>
                </a:ext>
              </a:extLst>
            </p:cNvPr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3" name="Google Shape;12276;p21">
              <a:extLst>
                <a:ext uri="{FF2B5EF4-FFF2-40B4-BE49-F238E27FC236}">
                  <a16:creationId xmlns:a16="http://schemas.microsoft.com/office/drawing/2014/main" id="{89257ECC-3D9A-53C0-8810-631EC0F61162}"/>
                </a:ext>
              </a:extLst>
            </p:cNvPr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4" name="Google Shape;12277;p21">
            <a:extLst>
              <a:ext uri="{FF2B5EF4-FFF2-40B4-BE49-F238E27FC236}">
                <a16:creationId xmlns:a16="http://schemas.microsoft.com/office/drawing/2014/main" id="{E76EC6FA-D861-7310-1723-83B078C067D4}"/>
              </a:ext>
            </a:extLst>
          </p:cNvPr>
          <p:cNvSpPr/>
          <p:nvPr/>
        </p:nvSpPr>
        <p:spPr>
          <a:xfrm>
            <a:off x="6424366" y="7231859"/>
            <a:ext cx="395568" cy="395486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5" name="Google Shape;12278;p21">
            <a:extLst>
              <a:ext uri="{FF2B5EF4-FFF2-40B4-BE49-F238E27FC236}">
                <a16:creationId xmlns:a16="http://schemas.microsoft.com/office/drawing/2014/main" id="{DEE50D42-70FD-F409-F537-06C8D75BB016}"/>
              </a:ext>
            </a:extLst>
          </p:cNvPr>
          <p:cNvSpPr/>
          <p:nvPr/>
        </p:nvSpPr>
        <p:spPr>
          <a:xfrm>
            <a:off x="2619435" y="7231849"/>
            <a:ext cx="399394" cy="395506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6" name="Google Shape;12279;p21">
            <a:extLst>
              <a:ext uri="{FF2B5EF4-FFF2-40B4-BE49-F238E27FC236}">
                <a16:creationId xmlns:a16="http://schemas.microsoft.com/office/drawing/2014/main" id="{64B4896E-2FC2-5670-7514-500910B03E89}"/>
              </a:ext>
            </a:extLst>
          </p:cNvPr>
          <p:cNvGrpSpPr/>
          <p:nvPr/>
        </p:nvGrpSpPr>
        <p:grpSpPr>
          <a:xfrm>
            <a:off x="4517215" y="7235555"/>
            <a:ext cx="408850" cy="388118"/>
            <a:chOff x="6222125" y="2025975"/>
            <a:chExt cx="499450" cy="474125"/>
          </a:xfrm>
        </p:grpSpPr>
        <p:sp>
          <p:nvSpPr>
            <p:cNvPr id="37" name="Google Shape;12280;p21">
              <a:extLst>
                <a:ext uri="{FF2B5EF4-FFF2-40B4-BE49-F238E27FC236}">
                  <a16:creationId xmlns:a16="http://schemas.microsoft.com/office/drawing/2014/main" id="{73E73CC9-D938-0FCE-650A-F58E958E736E}"/>
                </a:ext>
              </a:extLst>
            </p:cNvPr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8" name="Google Shape;12281;p21">
              <a:extLst>
                <a:ext uri="{FF2B5EF4-FFF2-40B4-BE49-F238E27FC236}">
                  <a16:creationId xmlns:a16="http://schemas.microsoft.com/office/drawing/2014/main" id="{077DA80A-2A00-84E8-0E02-2D0F6CE459FB}"/>
                </a:ext>
              </a:extLst>
            </p:cNvPr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9" name="Google Shape;12282;p21">
              <a:extLst>
                <a:ext uri="{FF2B5EF4-FFF2-40B4-BE49-F238E27FC236}">
                  <a16:creationId xmlns:a16="http://schemas.microsoft.com/office/drawing/2014/main" id="{F31CFE4B-4C4E-F5F1-62BD-8059B91C8377}"/>
                </a:ext>
              </a:extLst>
            </p:cNvPr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40" name="Google Shape;12283;p21">
            <a:extLst>
              <a:ext uri="{FF2B5EF4-FFF2-40B4-BE49-F238E27FC236}">
                <a16:creationId xmlns:a16="http://schemas.microsoft.com/office/drawing/2014/main" id="{79068237-58D4-7676-972D-B3CEBE62ECB3}"/>
              </a:ext>
            </a:extLst>
          </p:cNvPr>
          <p:cNvSpPr txBox="1"/>
          <p:nvPr/>
        </p:nvSpPr>
        <p:spPr>
          <a:xfrm>
            <a:off x="2096906" y="3821578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cs typeface="B Nazanin" panose="00000700000000000000" pitchFamily="2" charset="-78"/>
                <a:sym typeface="Arial"/>
              </a:rPr>
              <a:t>متن</a:t>
            </a:r>
            <a:r>
              <a:rPr lang="es" kern="0" dirty="0">
                <a:cs typeface="B Nazanin" panose="00000700000000000000" pitchFamily="2" charset="-78"/>
                <a:sym typeface="Arial"/>
              </a:rPr>
              <a:t> 1</a:t>
            </a:r>
            <a:endParaRPr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41" name="Google Shape;12284;p21">
            <a:extLst>
              <a:ext uri="{FF2B5EF4-FFF2-40B4-BE49-F238E27FC236}">
                <a16:creationId xmlns:a16="http://schemas.microsoft.com/office/drawing/2014/main" id="{7551E5A2-0A49-4197-F322-F607FCAB324A}"/>
              </a:ext>
            </a:extLst>
          </p:cNvPr>
          <p:cNvSpPr txBox="1"/>
          <p:nvPr/>
        </p:nvSpPr>
        <p:spPr>
          <a:xfrm>
            <a:off x="3997472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cs typeface="B Nazanin" panose="00000700000000000000" pitchFamily="2" charset="-78"/>
                <a:sym typeface="Arial"/>
              </a:rPr>
              <a:t>متن</a:t>
            </a:r>
            <a:r>
              <a:rPr lang="es" kern="0" dirty="0">
                <a:cs typeface="B Nazanin" panose="00000700000000000000" pitchFamily="2" charset="-78"/>
                <a:sym typeface="Arial"/>
              </a:rPr>
              <a:t> 2</a:t>
            </a:r>
            <a:endParaRPr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42" name="Google Shape;12285;p21">
            <a:extLst>
              <a:ext uri="{FF2B5EF4-FFF2-40B4-BE49-F238E27FC236}">
                <a16:creationId xmlns:a16="http://schemas.microsoft.com/office/drawing/2014/main" id="{F835FAF2-B2AB-67D8-57DF-3659B424B4B7}"/>
              </a:ext>
            </a:extLst>
          </p:cNvPr>
          <p:cNvSpPr txBox="1"/>
          <p:nvPr/>
        </p:nvSpPr>
        <p:spPr>
          <a:xfrm>
            <a:off x="5898038" y="3819670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cs typeface="B Nazanin" panose="00000700000000000000" pitchFamily="2" charset="-78"/>
                <a:sym typeface="Arial"/>
              </a:rPr>
              <a:t>متن</a:t>
            </a:r>
            <a:r>
              <a:rPr lang="es" kern="0" dirty="0">
                <a:cs typeface="B Nazanin" panose="00000700000000000000" pitchFamily="2" charset="-78"/>
                <a:sym typeface="Arial"/>
              </a:rPr>
              <a:t> 3</a:t>
            </a:r>
            <a:endParaRPr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43" name="Google Shape;12286;p21">
            <a:extLst>
              <a:ext uri="{FF2B5EF4-FFF2-40B4-BE49-F238E27FC236}">
                <a16:creationId xmlns:a16="http://schemas.microsoft.com/office/drawing/2014/main" id="{C9724CC3-4B4B-54CA-92F7-7426B9DA4680}"/>
              </a:ext>
            </a:extLst>
          </p:cNvPr>
          <p:cNvSpPr txBox="1"/>
          <p:nvPr/>
        </p:nvSpPr>
        <p:spPr>
          <a:xfrm>
            <a:off x="2096700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cs typeface="B Nazanin" panose="00000700000000000000" pitchFamily="2" charset="-78"/>
                <a:sym typeface="Arial"/>
              </a:rPr>
              <a:t>متن</a:t>
            </a:r>
            <a:r>
              <a:rPr lang="es" kern="0" dirty="0">
                <a:cs typeface="B Nazanin" panose="00000700000000000000" pitchFamily="2" charset="-78"/>
                <a:sym typeface="Arial"/>
              </a:rPr>
              <a:t> 4</a:t>
            </a:r>
            <a:endParaRPr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44" name="Google Shape;12287;p21">
            <a:extLst>
              <a:ext uri="{FF2B5EF4-FFF2-40B4-BE49-F238E27FC236}">
                <a16:creationId xmlns:a16="http://schemas.microsoft.com/office/drawing/2014/main" id="{B3D9226D-2587-12B6-6E8C-20B5A1CB419F}"/>
              </a:ext>
            </a:extLst>
          </p:cNvPr>
          <p:cNvSpPr txBox="1"/>
          <p:nvPr/>
        </p:nvSpPr>
        <p:spPr>
          <a:xfrm>
            <a:off x="399736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cs typeface="B Nazanin" panose="00000700000000000000" pitchFamily="2" charset="-78"/>
                <a:sym typeface="Arial"/>
              </a:rPr>
              <a:t>متن</a:t>
            </a:r>
            <a:r>
              <a:rPr lang="es" kern="0" dirty="0">
                <a:cs typeface="B Nazanin" panose="00000700000000000000" pitchFamily="2" charset="-78"/>
                <a:sym typeface="Arial"/>
              </a:rPr>
              <a:t> 5</a:t>
            </a:r>
            <a:endParaRPr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45" name="Google Shape;12288;p21">
            <a:extLst>
              <a:ext uri="{FF2B5EF4-FFF2-40B4-BE49-F238E27FC236}">
                <a16:creationId xmlns:a16="http://schemas.microsoft.com/office/drawing/2014/main" id="{141B4597-2A4E-5F6F-0900-DF6575B199E3}"/>
              </a:ext>
            </a:extLst>
          </p:cNvPr>
          <p:cNvSpPr txBox="1"/>
          <p:nvPr/>
        </p:nvSpPr>
        <p:spPr>
          <a:xfrm>
            <a:off x="5898038" y="7846316"/>
            <a:ext cx="1448400" cy="47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kern="0" dirty="0">
                <a:cs typeface="B Nazanin" panose="00000700000000000000" pitchFamily="2" charset="-78"/>
                <a:sym typeface="Arial"/>
              </a:rPr>
              <a:t>متن</a:t>
            </a:r>
            <a:r>
              <a:rPr lang="es" kern="0" dirty="0">
                <a:cs typeface="B Nazanin" panose="00000700000000000000" pitchFamily="2" charset="-78"/>
                <a:sym typeface="Arial"/>
              </a:rPr>
              <a:t> 6</a:t>
            </a:r>
            <a:endParaRPr kern="0" dirty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46" name="Google Shape;12289;p21">
            <a:extLst>
              <a:ext uri="{FF2B5EF4-FFF2-40B4-BE49-F238E27FC236}">
                <a16:creationId xmlns:a16="http://schemas.microsoft.com/office/drawing/2014/main" id="{7784269C-EA1D-3B22-93CB-134579AC29F2}"/>
              </a:ext>
            </a:extLst>
          </p:cNvPr>
          <p:cNvSpPr/>
          <p:nvPr/>
        </p:nvSpPr>
        <p:spPr>
          <a:xfrm>
            <a:off x="2749574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47" name="Google Shape;12290;p21">
            <a:extLst>
              <a:ext uri="{FF2B5EF4-FFF2-40B4-BE49-F238E27FC236}">
                <a16:creationId xmlns:a16="http://schemas.microsoft.com/office/drawing/2014/main" id="{85C0520D-27F5-0102-7285-12E7F37F32F0}"/>
              </a:ext>
            </a:extLst>
          </p:cNvPr>
          <p:cNvSpPr/>
          <p:nvPr/>
        </p:nvSpPr>
        <p:spPr>
          <a:xfrm>
            <a:off x="465326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48" name="Google Shape;12291;p21">
            <a:extLst>
              <a:ext uri="{FF2B5EF4-FFF2-40B4-BE49-F238E27FC236}">
                <a16:creationId xmlns:a16="http://schemas.microsoft.com/office/drawing/2014/main" id="{B9045370-7C30-EE2A-D294-8ED03E97BA67}"/>
              </a:ext>
            </a:extLst>
          </p:cNvPr>
          <p:cNvSpPr/>
          <p:nvPr/>
        </p:nvSpPr>
        <p:spPr>
          <a:xfrm>
            <a:off x="6556970" y="4384852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49" name="Google Shape;12292;p21">
            <a:extLst>
              <a:ext uri="{FF2B5EF4-FFF2-40B4-BE49-F238E27FC236}">
                <a16:creationId xmlns:a16="http://schemas.microsoft.com/office/drawing/2014/main" id="{C5ECCB73-4B30-554A-C990-EAF0A4E95CD5}"/>
              </a:ext>
            </a:extLst>
          </p:cNvPr>
          <p:cNvSpPr/>
          <p:nvPr/>
        </p:nvSpPr>
        <p:spPr>
          <a:xfrm>
            <a:off x="2749548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50" name="Google Shape;12293;p21">
            <a:extLst>
              <a:ext uri="{FF2B5EF4-FFF2-40B4-BE49-F238E27FC236}">
                <a16:creationId xmlns:a16="http://schemas.microsoft.com/office/drawing/2014/main" id="{8483B4A6-9A1E-6A57-37BD-37B2F19B9E2A}"/>
              </a:ext>
            </a:extLst>
          </p:cNvPr>
          <p:cNvSpPr/>
          <p:nvPr/>
        </p:nvSpPr>
        <p:spPr>
          <a:xfrm>
            <a:off x="465323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51" name="Google Shape;12294;p21">
            <a:extLst>
              <a:ext uri="{FF2B5EF4-FFF2-40B4-BE49-F238E27FC236}">
                <a16:creationId xmlns:a16="http://schemas.microsoft.com/office/drawing/2014/main" id="{85A8DAF1-A9FA-3FAE-A492-4CEC4DDC2B44}"/>
              </a:ext>
            </a:extLst>
          </p:cNvPr>
          <p:cNvSpPr/>
          <p:nvPr/>
        </p:nvSpPr>
        <p:spPr>
          <a:xfrm>
            <a:off x="6556944" y="690907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52" name="Google Shape;12295;p21">
            <a:extLst>
              <a:ext uri="{FF2B5EF4-FFF2-40B4-BE49-F238E27FC236}">
                <a16:creationId xmlns:a16="http://schemas.microsoft.com/office/drawing/2014/main" id="{67CCA514-4E93-09B5-255C-1A9B206ED64D}"/>
              </a:ext>
            </a:extLst>
          </p:cNvPr>
          <p:cNvSpPr/>
          <p:nvPr/>
        </p:nvSpPr>
        <p:spPr>
          <a:xfrm>
            <a:off x="4401458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53" name="Google Shape;12296;p21">
            <a:extLst>
              <a:ext uri="{FF2B5EF4-FFF2-40B4-BE49-F238E27FC236}">
                <a16:creationId xmlns:a16="http://schemas.microsoft.com/office/drawing/2014/main" id="{689BAD9C-6E00-8955-0F28-5796E89D2613}"/>
              </a:ext>
            </a:extLst>
          </p:cNvPr>
          <p:cNvSpPr/>
          <p:nvPr/>
        </p:nvSpPr>
        <p:spPr>
          <a:xfrm>
            <a:off x="4657564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54" name="Google Shape;12297;p21">
            <a:extLst>
              <a:ext uri="{FF2B5EF4-FFF2-40B4-BE49-F238E27FC236}">
                <a16:creationId xmlns:a16="http://schemas.microsoft.com/office/drawing/2014/main" id="{1A744102-353D-0C1D-DC45-C422A153A4C1}"/>
              </a:ext>
            </a:extLst>
          </p:cNvPr>
          <p:cNvSpPr/>
          <p:nvPr/>
        </p:nvSpPr>
        <p:spPr>
          <a:xfrm>
            <a:off x="4913672" y="4916410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55" name="Google Shape;12298;p21">
            <a:extLst>
              <a:ext uri="{FF2B5EF4-FFF2-40B4-BE49-F238E27FC236}">
                <a16:creationId xmlns:a16="http://schemas.microsoft.com/office/drawing/2014/main" id="{791EC087-0405-C461-1212-3C3F20923F9D}"/>
              </a:ext>
            </a:extLst>
          </p:cNvPr>
          <p:cNvSpPr/>
          <p:nvPr/>
        </p:nvSpPr>
        <p:spPr>
          <a:xfrm>
            <a:off x="4401458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56" name="Google Shape;12299;p21">
            <a:extLst>
              <a:ext uri="{FF2B5EF4-FFF2-40B4-BE49-F238E27FC236}">
                <a16:creationId xmlns:a16="http://schemas.microsoft.com/office/drawing/2014/main" id="{74B62ECC-68BC-C095-4E00-FCD70B71E344}"/>
              </a:ext>
            </a:extLst>
          </p:cNvPr>
          <p:cNvSpPr/>
          <p:nvPr/>
        </p:nvSpPr>
        <p:spPr>
          <a:xfrm>
            <a:off x="4657564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57" name="Google Shape;12300;p21">
            <a:extLst>
              <a:ext uri="{FF2B5EF4-FFF2-40B4-BE49-F238E27FC236}">
                <a16:creationId xmlns:a16="http://schemas.microsoft.com/office/drawing/2014/main" id="{05AC11E7-8A17-1350-C9EE-B9E769A693FE}"/>
              </a:ext>
            </a:extLst>
          </p:cNvPr>
          <p:cNvSpPr/>
          <p:nvPr/>
        </p:nvSpPr>
        <p:spPr>
          <a:xfrm>
            <a:off x="4913672" y="6373836"/>
            <a:ext cx="127800" cy="1278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58" name="Google Shape;12301;p21">
            <a:extLst>
              <a:ext uri="{FF2B5EF4-FFF2-40B4-BE49-F238E27FC236}">
                <a16:creationId xmlns:a16="http://schemas.microsoft.com/office/drawing/2014/main" id="{83484667-AB59-0256-352C-05EBE3D8F9F9}"/>
              </a:ext>
            </a:extLst>
          </p:cNvPr>
          <p:cNvCxnSpPr>
            <a:cxnSpLocks/>
            <a:stCxn id="46" idx="4"/>
            <a:endCxn id="52" idx="0"/>
          </p:cNvCxnSpPr>
          <p:nvPr/>
        </p:nvCxnSpPr>
        <p:spPr>
          <a:xfrm rot="-5400000" flipH="1">
            <a:off x="3437474" y="3888652"/>
            <a:ext cx="403800" cy="16518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9" name="Google Shape;12302;p21">
            <a:extLst>
              <a:ext uri="{FF2B5EF4-FFF2-40B4-BE49-F238E27FC236}">
                <a16:creationId xmlns:a16="http://schemas.microsoft.com/office/drawing/2014/main" id="{46DEDA43-60AB-BC6A-2F2E-B75EBDA01A79}"/>
              </a:ext>
            </a:extLst>
          </p:cNvPr>
          <p:cNvCxnSpPr>
            <a:cxnSpLocks/>
            <a:stCxn id="48" idx="4"/>
            <a:endCxn id="54" idx="0"/>
          </p:cNvCxnSpPr>
          <p:nvPr/>
        </p:nvCxnSpPr>
        <p:spPr>
          <a:xfrm rot="5400000">
            <a:off x="5597270" y="3892852"/>
            <a:ext cx="403800" cy="16434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0" name="Google Shape;12303;p21">
            <a:extLst>
              <a:ext uri="{FF2B5EF4-FFF2-40B4-BE49-F238E27FC236}">
                <a16:creationId xmlns:a16="http://schemas.microsoft.com/office/drawing/2014/main" id="{9DBE01B6-3DF4-4E90-DCEE-9F1B1510B282}"/>
              </a:ext>
            </a:extLst>
          </p:cNvPr>
          <p:cNvCxnSpPr>
            <a:cxnSpLocks/>
            <a:stCxn id="47" idx="4"/>
            <a:endCxn id="53" idx="0"/>
          </p:cNvCxnSpPr>
          <p:nvPr/>
        </p:nvCxnSpPr>
        <p:spPr>
          <a:xfrm rot="-5400000" flipH="1">
            <a:off x="4517360" y="4712452"/>
            <a:ext cx="403800" cy="42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1" name="Google Shape;12304;p21">
            <a:extLst>
              <a:ext uri="{FF2B5EF4-FFF2-40B4-BE49-F238E27FC236}">
                <a16:creationId xmlns:a16="http://schemas.microsoft.com/office/drawing/2014/main" id="{21A22ECE-3602-CC19-CCC8-B6D4784C3998}"/>
              </a:ext>
            </a:extLst>
          </p:cNvPr>
          <p:cNvCxnSpPr>
            <a:cxnSpLocks/>
            <a:stCxn id="49" idx="0"/>
            <a:endCxn id="55" idx="4"/>
          </p:cNvCxnSpPr>
          <p:nvPr/>
        </p:nvCxnSpPr>
        <p:spPr>
          <a:xfrm rot="-5400000">
            <a:off x="3435648" y="5879470"/>
            <a:ext cx="407400" cy="16518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2" name="Google Shape;12305;p21">
            <a:extLst>
              <a:ext uri="{FF2B5EF4-FFF2-40B4-BE49-F238E27FC236}">
                <a16:creationId xmlns:a16="http://schemas.microsoft.com/office/drawing/2014/main" id="{3EB9E431-A75F-9181-09AD-B2639650C7E9}"/>
              </a:ext>
            </a:extLst>
          </p:cNvPr>
          <p:cNvCxnSpPr>
            <a:cxnSpLocks/>
            <a:stCxn id="51" idx="0"/>
            <a:endCxn id="57" idx="4"/>
          </p:cNvCxnSpPr>
          <p:nvPr/>
        </p:nvCxnSpPr>
        <p:spPr>
          <a:xfrm rot="5400000" flipH="1">
            <a:off x="5595444" y="5883670"/>
            <a:ext cx="407400" cy="16434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3" name="Google Shape;12306;p21">
            <a:extLst>
              <a:ext uri="{FF2B5EF4-FFF2-40B4-BE49-F238E27FC236}">
                <a16:creationId xmlns:a16="http://schemas.microsoft.com/office/drawing/2014/main" id="{F835EC93-83B3-4E6E-01F4-B4786A5DC2D5}"/>
              </a:ext>
            </a:extLst>
          </p:cNvPr>
          <p:cNvCxnSpPr>
            <a:cxnSpLocks/>
            <a:stCxn id="50" idx="0"/>
            <a:endCxn id="56" idx="4"/>
          </p:cNvCxnSpPr>
          <p:nvPr/>
        </p:nvCxnSpPr>
        <p:spPr>
          <a:xfrm rot="-5400000">
            <a:off x="4515534" y="6703270"/>
            <a:ext cx="407400" cy="42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4" name="Google Shape;12307;p21">
            <a:extLst>
              <a:ext uri="{FF2B5EF4-FFF2-40B4-BE49-F238E27FC236}">
                <a16:creationId xmlns:a16="http://schemas.microsoft.com/office/drawing/2014/main" id="{F2DB620D-A763-661F-D16F-7DF17D66095E}"/>
              </a:ext>
            </a:extLst>
          </p:cNvPr>
          <p:cNvSpPr/>
          <p:nvPr/>
        </p:nvSpPr>
        <p:spPr>
          <a:xfrm>
            <a:off x="8479448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65" name="Google Shape;12308;p21">
            <a:extLst>
              <a:ext uri="{FF2B5EF4-FFF2-40B4-BE49-F238E27FC236}">
                <a16:creationId xmlns:a16="http://schemas.microsoft.com/office/drawing/2014/main" id="{57681E7E-D039-7E6E-166C-E075EE9D2E1A}"/>
              </a:ext>
            </a:extLst>
          </p:cNvPr>
          <p:cNvSpPr/>
          <p:nvPr/>
        </p:nvSpPr>
        <p:spPr>
          <a:xfrm>
            <a:off x="10037685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66" name="Google Shape;12309;p21">
            <a:extLst>
              <a:ext uri="{FF2B5EF4-FFF2-40B4-BE49-F238E27FC236}">
                <a16:creationId xmlns:a16="http://schemas.microsoft.com/office/drawing/2014/main" id="{F3BA498E-AFFD-DC10-A28A-B559F6E8075B}"/>
              </a:ext>
            </a:extLst>
          </p:cNvPr>
          <p:cNvSpPr/>
          <p:nvPr/>
        </p:nvSpPr>
        <p:spPr>
          <a:xfrm>
            <a:off x="11595886" y="5416638"/>
            <a:ext cx="1557464" cy="504468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67" name="Google Shape;12310;p21">
            <a:extLst>
              <a:ext uri="{FF2B5EF4-FFF2-40B4-BE49-F238E27FC236}">
                <a16:creationId xmlns:a16="http://schemas.microsoft.com/office/drawing/2014/main" id="{9CE6D055-8322-8877-C095-2694042753EA}"/>
              </a:ext>
            </a:extLst>
          </p:cNvPr>
          <p:cNvSpPr/>
          <p:nvPr/>
        </p:nvSpPr>
        <p:spPr>
          <a:xfrm>
            <a:off x="13153316" y="5416638"/>
            <a:ext cx="1558272" cy="504468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68" name="Google Shape;12311;p21">
            <a:extLst>
              <a:ext uri="{FF2B5EF4-FFF2-40B4-BE49-F238E27FC236}">
                <a16:creationId xmlns:a16="http://schemas.microsoft.com/office/drawing/2014/main" id="{ED1A07F7-C3CF-6247-4CAA-BCFBDF64C256}"/>
              </a:ext>
            </a:extLst>
          </p:cNvPr>
          <p:cNvSpPr/>
          <p:nvPr/>
        </p:nvSpPr>
        <p:spPr>
          <a:xfrm>
            <a:off x="14711553" y="5416638"/>
            <a:ext cx="1558238" cy="504468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69" name="Google Shape;12312;p21">
            <a:extLst>
              <a:ext uri="{FF2B5EF4-FFF2-40B4-BE49-F238E27FC236}">
                <a16:creationId xmlns:a16="http://schemas.microsoft.com/office/drawing/2014/main" id="{A0EBD19C-C39D-1AE3-8F6D-FD1885561B48}"/>
              </a:ext>
            </a:extLst>
          </p:cNvPr>
          <p:cNvSpPr/>
          <p:nvPr/>
        </p:nvSpPr>
        <p:spPr>
          <a:xfrm>
            <a:off x="8858801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70" name="Google Shape;12313;p21">
            <a:extLst>
              <a:ext uri="{FF2B5EF4-FFF2-40B4-BE49-F238E27FC236}">
                <a16:creationId xmlns:a16="http://schemas.microsoft.com/office/drawing/2014/main" id="{B7FAE3B8-522B-CC9B-9CD5-B74A1F473A88}"/>
              </a:ext>
            </a:extLst>
          </p:cNvPr>
          <p:cNvSpPr/>
          <p:nvPr/>
        </p:nvSpPr>
        <p:spPr>
          <a:xfrm>
            <a:off x="10488397" y="7316668"/>
            <a:ext cx="685694" cy="773356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71" name="Google Shape;12314;p21">
            <a:extLst>
              <a:ext uri="{FF2B5EF4-FFF2-40B4-BE49-F238E27FC236}">
                <a16:creationId xmlns:a16="http://schemas.microsoft.com/office/drawing/2014/main" id="{EE04AEA0-699D-414D-A149-42B1CCC72981}"/>
              </a:ext>
            </a:extLst>
          </p:cNvPr>
          <p:cNvSpPr/>
          <p:nvPr/>
        </p:nvSpPr>
        <p:spPr>
          <a:xfrm>
            <a:off x="12014521" y="3324701"/>
            <a:ext cx="685730" cy="773110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72" name="Google Shape;12315;p21">
            <a:extLst>
              <a:ext uri="{FF2B5EF4-FFF2-40B4-BE49-F238E27FC236}">
                <a16:creationId xmlns:a16="http://schemas.microsoft.com/office/drawing/2014/main" id="{1B3AD20E-D80D-A3EA-C53E-B0BC3EE831B1}"/>
              </a:ext>
            </a:extLst>
          </p:cNvPr>
          <p:cNvSpPr/>
          <p:nvPr/>
        </p:nvSpPr>
        <p:spPr>
          <a:xfrm>
            <a:off x="13592011" y="7316879"/>
            <a:ext cx="686502" cy="773322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73" name="Google Shape;12316;p21">
            <a:extLst>
              <a:ext uri="{FF2B5EF4-FFF2-40B4-BE49-F238E27FC236}">
                <a16:creationId xmlns:a16="http://schemas.microsoft.com/office/drawing/2014/main" id="{75FC85CA-EC51-0F14-CCA8-C3B1B19A54C9}"/>
              </a:ext>
            </a:extLst>
          </p:cNvPr>
          <p:cNvSpPr/>
          <p:nvPr/>
        </p:nvSpPr>
        <p:spPr>
          <a:xfrm>
            <a:off x="15170275" y="3324701"/>
            <a:ext cx="685694" cy="773110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74" name="Google Shape;12317;p21">
            <a:extLst>
              <a:ext uri="{FF2B5EF4-FFF2-40B4-BE49-F238E27FC236}">
                <a16:creationId xmlns:a16="http://schemas.microsoft.com/office/drawing/2014/main" id="{3227A4E4-1DDD-D47A-3E93-EBA4C61E43B5}"/>
              </a:ext>
            </a:extLst>
          </p:cNvPr>
          <p:cNvSpPr/>
          <p:nvPr/>
        </p:nvSpPr>
        <p:spPr>
          <a:xfrm>
            <a:off x="9139526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75" name="Google Shape;12318;p21">
            <a:extLst>
              <a:ext uri="{FF2B5EF4-FFF2-40B4-BE49-F238E27FC236}">
                <a16:creationId xmlns:a16="http://schemas.microsoft.com/office/drawing/2014/main" id="{73AAE6E4-42C6-CF14-AAD1-85BE5B957D6D}"/>
              </a:ext>
            </a:extLst>
          </p:cNvPr>
          <p:cNvSpPr/>
          <p:nvPr/>
        </p:nvSpPr>
        <p:spPr>
          <a:xfrm>
            <a:off x="122952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76" name="Google Shape;12319;p21">
            <a:extLst>
              <a:ext uri="{FF2B5EF4-FFF2-40B4-BE49-F238E27FC236}">
                <a16:creationId xmlns:a16="http://schemas.microsoft.com/office/drawing/2014/main" id="{89E103CA-CA1C-47BA-5466-AC3BACFBCAA3}"/>
              </a:ext>
            </a:extLst>
          </p:cNvPr>
          <p:cNvSpPr/>
          <p:nvPr/>
        </p:nvSpPr>
        <p:spPr>
          <a:xfrm>
            <a:off x="15450950" y="515876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77" name="Google Shape;12320;p21">
            <a:extLst>
              <a:ext uri="{FF2B5EF4-FFF2-40B4-BE49-F238E27FC236}">
                <a16:creationId xmlns:a16="http://schemas.microsoft.com/office/drawing/2014/main" id="{BAA2DB2D-5F5F-8355-BA5B-324A8EDC48AF}"/>
              </a:ext>
            </a:extLst>
          </p:cNvPr>
          <p:cNvSpPr/>
          <p:nvPr/>
        </p:nvSpPr>
        <p:spPr>
          <a:xfrm>
            <a:off x="10769126" y="59994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78" name="Google Shape;12321;p21">
            <a:extLst>
              <a:ext uri="{FF2B5EF4-FFF2-40B4-BE49-F238E27FC236}">
                <a16:creationId xmlns:a16="http://schemas.microsoft.com/office/drawing/2014/main" id="{2C2D868A-CD0F-75FD-27B1-37D84D9C8D2D}"/>
              </a:ext>
            </a:extLst>
          </p:cNvPr>
          <p:cNvSpPr/>
          <p:nvPr/>
        </p:nvSpPr>
        <p:spPr>
          <a:xfrm>
            <a:off x="13873126" y="5999540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79" name="Google Shape;12322;p21">
            <a:extLst>
              <a:ext uri="{FF2B5EF4-FFF2-40B4-BE49-F238E27FC236}">
                <a16:creationId xmlns:a16="http://schemas.microsoft.com/office/drawing/2014/main" id="{16E87733-7A0D-D981-5A3A-08905C67554B}"/>
              </a:ext>
            </a:extLst>
          </p:cNvPr>
          <p:cNvSpPr txBox="1"/>
          <p:nvPr/>
        </p:nvSpPr>
        <p:spPr>
          <a:xfrm>
            <a:off x="86628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cs typeface="B Nazanin" panose="00000700000000000000" pitchFamily="2" charset="-78"/>
                <a:sym typeface="Arial"/>
              </a:rPr>
              <a:t>2016</a:t>
            </a:r>
            <a:endParaRPr b="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80" name="Google Shape;12323;p21">
            <a:extLst>
              <a:ext uri="{FF2B5EF4-FFF2-40B4-BE49-F238E27FC236}">
                <a16:creationId xmlns:a16="http://schemas.microsoft.com/office/drawing/2014/main" id="{2B4C5212-F109-5FFD-35B1-55811522E3E7}"/>
              </a:ext>
            </a:extLst>
          </p:cNvPr>
          <p:cNvSpPr/>
          <p:nvPr/>
        </p:nvSpPr>
        <p:spPr>
          <a:xfrm>
            <a:off x="9139526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81" name="Google Shape;12324;p21">
            <a:extLst>
              <a:ext uri="{FF2B5EF4-FFF2-40B4-BE49-F238E27FC236}">
                <a16:creationId xmlns:a16="http://schemas.microsoft.com/office/drawing/2014/main" id="{579723DD-84C0-6D90-9317-584732121CB2}"/>
              </a:ext>
            </a:extLst>
          </p:cNvPr>
          <p:cNvSpPr/>
          <p:nvPr/>
        </p:nvSpPr>
        <p:spPr>
          <a:xfrm>
            <a:off x="1230610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82" name="Google Shape;12325;p21">
            <a:extLst>
              <a:ext uri="{FF2B5EF4-FFF2-40B4-BE49-F238E27FC236}">
                <a16:creationId xmlns:a16="http://schemas.microsoft.com/office/drawing/2014/main" id="{DE60D253-B125-6C8E-3C0C-C18055AC5181}"/>
              </a:ext>
            </a:extLst>
          </p:cNvPr>
          <p:cNvSpPr/>
          <p:nvPr/>
        </p:nvSpPr>
        <p:spPr>
          <a:xfrm>
            <a:off x="15450950" y="415051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83" name="Google Shape;12326;p21">
            <a:extLst>
              <a:ext uri="{FF2B5EF4-FFF2-40B4-BE49-F238E27FC236}">
                <a16:creationId xmlns:a16="http://schemas.microsoft.com/office/drawing/2014/main" id="{31897377-E86A-C594-C44D-F42AF068F93D}"/>
              </a:ext>
            </a:extLst>
          </p:cNvPr>
          <p:cNvSpPr/>
          <p:nvPr/>
        </p:nvSpPr>
        <p:spPr>
          <a:xfrm>
            <a:off x="107683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84" name="Google Shape;12327;p21">
            <a:extLst>
              <a:ext uri="{FF2B5EF4-FFF2-40B4-BE49-F238E27FC236}">
                <a16:creationId xmlns:a16="http://schemas.microsoft.com/office/drawing/2014/main" id="{2052851A-D870-5CA4-7E17-1264E0C7C279}"/>
              </a:ext>
            </a:extLst>
          </p:cNvPr>
          <p:cNvSpPr/>
          <p:nvPr/>
        </p:nvSpPr>
        <p:spPr>
          <a:xfrm>
            <a:off x="13873132" y="7139194"/>
            <a:ext cx="124200" cy="1242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85" name="Google Shape;12328;p21">
            <a:extLst>
              <a:ext uri="{FF2B5EF4-FFF2-40B4-BE49-F238E27FC236}">
                <a16:creationId xmlns:a16="http://schemas.microsoft.com/office/drawing/2014/main" id="{8407B5DC-24AA-596C-9905-7B12534C1219}"/>
              </a:ext>
            </a:extLst>
          </p:cNvPr>
          <p:cNvCxnSpPr>
            <a:cxnSpLocks/>
            <a:stCxn id="74" idx="0"/>
            <a:endCxn id="80" idx="4"/>
          </p:cNvCxnSpPr>
          <p:nvPr/>
        </p:nvCxnSpPr>
        <p:spPr>
          <a:xfrm rot="10800000">
            <a:off x="9201626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6" name="Google Shape;12329;p21">
            <a:extLst>
              <a:ext uri="{FF2B5EF4-FFF2-40B4-BE49-F238E27FC236}">
                <a16:creationId xmlns:a16="http://schemas.microsoft.com/office/drawing/2014/main" id="{189D94BC-7E14-6115-8A93-447D564AC8CC}"/>
              </a:ext>
            </a:extLst>
          </p:cNvPr>
          <p:cNvCxnSpPr>
            <a:cxnSpLocks/>
            <a:stCxn id="75" idx="0"/>
            <a:endCxn id="81" idx="4"/>
          </p:cNvCxnSpPr>
          <p:nvPr/>
        </p:nvCxnSpPr>
        <p:spPr>
          <a:xfrm rot="10800000" flipH="1">
            <a:off x="12357350" y="4274964"/>
            <a:ext cx="1080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12330;p21">
            <a:extLst>
              <a:ext uri="{FF2B5EF4-FFF2-40B4-BE49-F238E27FC236}">
                <a16:creationId xmlns:a16="http://schemas.microsoft.com/office/drawing/2014/main" id="{00B55DEE-4C8B-E39F-67C5-2E6E701C995C}"/>
              </a:ext>
            </a:extLst>
          </p:cNvPr>
          <p:cNvCxnSpPr>
            <a:cxnSpLocks/>
            <a:stCxn id="76" idx="0"/>
            <a:endCxn id="82" idx="4"/>
          </p:cNvCxnSpPr>
          <p:nvPr/>
        </p:nvCxnSpPr>
        <p:spPr>
          <a:xfrm rot="10800000">
            <a:off x="15513050" y="4274964"/>
            <a:ext cx="0" cy="883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8" name="Google Shape;12331;p21">
            <a:extLst>
              <a:ext uri="{FF2B5EF4-FFF2-40B4-BE49-F238E27FC236}">
                <a16:creationId xmlns:a16="http://schemas.microsoft.com/office/drawing/2014/main" id="{2CC849D3-F411-7C95-F8C7-7E6FD2A8B96D}"/>
              </a:ext>
            </a:extLst>
          </p:cNvPr>
          <p:cNvCxnSpPr>
            <a:cxnSpLocks/>
            <a:stCxn id="77" idx="4"/>
            <a:endCxn id="83" idx="0"/>
          </p:cNvCxnSpPr>
          <p:nvPr/>
        </p:nvCxnSpPr>
        <p:spPr>
          <a:xfrm flipH="1">
            <a:off x="10830626" y="6123640"/>
            <a:ext cx="600" cy="10158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9" name="Google Shape;12332;p21">
            <a:extLst>
              <a:ext uri="{FF2B5EF4-FFF2-40B4-BE49-F238E27FC236}">
                <a16:creationId xmlns:a16="http://schemas.microsoft.com/office/drawing/2014/main" id="{09C183CA-D922-EA40-4BE4-CE3C046AD2DD}"/>
              </a:ext>
            </a:extLst>
          </p:cNvPr>
          <p:cNvCxnSpPr>
            <a:cxnSpLocks/>
            <a:stCxn id="78" idx="4"/>
            <a:endCxn id="84" idx="0"/>
          </p:cNvCxnSpPr>
          <p:nvPr/>
        </p:nvCxnSpPr>
        <p:spPr>
          <a:xfrm>
            <a:off x="13935226" y="6123740"/>
            <a:ext cx="0" cy="10152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0" name="Google Shape;12333;p21">
            <a:extLst>
              <a:ext uri="{FF2B5EF4-FFF2-40B4-BE49-F238E27FC236}">
                <a16:creationId xmlns:a16="http://schemas.microsoft.com/office/drawing/2014/main" id="{2A307B25-5E82-ECAA-EA8E-0B0B195B66D8}"/>
              </a:ext>
            </a:extLst>
          </p:cNvPr>
          <p:cNvSpPr txBox="1"/>
          <p:nvPr/>
        </p:nvSpPr>
        <p:spPr>
          <a:xfrm>
            <a:off x="1027799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cs typeface="B Nazanin" panose="00000700000000000000" pitchFamily="2" charset="-78"/>
                <a:sym typeface="Arial"/>
              </a:rPr>
              <a:t>2017</a:t>
            </a:r>
            <a:endParaRPr b="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1" name="Google Shape;12334;p21">
            <a:extLst>
              <a:ext uri="{FF2B5EF4-FFF2-40B4-BE49-F238E27FC236}">
                <a16:creationId xmlns:a16="http://schemas.microsoft.com/office/drawing/2014/main" id="{0021BE71-33CB-DC02-2758-545C3D448DF2}"/>
              </a:ext>
            </a:extLst>
          </p:cNvPr>
          <p:cNvSpPr txBox="1"/>
          <p:nvPr/>
        </p:nvSpPr>
        <p:spPr>
          <a:xfrm>
            <a:off x="118093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cs typeface="B Nazanin" panose="00000700000000000000" pitchFamily="2" charset="-78"/>
                <a:sym typeface="Arial"/>
              </a:rPr>
              <a:t>2018</a:t>
            </a:r>
            <a:endParaRPr b="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2" name="Google Shape;12335;p21">
            <a:extLst>
              <a:ext uri="{FF2B5EF4-FFF2-40B4-BE49-F238E27FC236}">
                <a16:creationId xmlns:a16="http://schemas.microsoft.com/office/drawing/2014/main" id="{B65056F4-60AA-59A0-221F-64D06E9B6FF8}"/>
              </a:ext>
            </a:extLst>
          </p:cNvPr>
          <p:cNvSpPr txBox="1"/>
          <p:nvPr/>
        </p:nvSpPr>
        <p:spPr>
          <a:xfrm>
            <a:off x="133936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cs typeface="B Nazanin" panose="00000700000000000000" pitchFamily="2" charset="-78"/>
                <a:sym typeface="Arial"/>
              </a:rPr>
              <a:t>2019</a:t>
            </a:r>
            <a:endParaRPr b="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3" name="Google Shape;12336;p21">
            <a:extLst>
              <a:ext uri="{FF2B5EF4-FFF2-40B4-BE49-F238E27FC236}">
                <a16:creationId xmlns:a16="http://schemas.microsoft.com/office/drawing/2014/main" id="{21AC28E2-92DA-6025-7419-30F5A7C3DDA4}"/>
              </a:ext>
            </a:extLst>
          </p:cNvPr>
          <p:cNvSpPr txBox="1"/>
          <p:nvPr/>
        </p:nvSpPr>
        <p:spPr>
          <a:xfrm>
            <a:off x="14977944" y="5439818"/>
            <a:ext cx="1077600" cy="45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b="1" kern="0">
                <a:cs typeface="B Nazanin" panose="00000700000000000000" pitchFamily="2" charset="-78"/>
                <a:sym typeface="Arial"/>
              </a:rPr>
              <a:t>2020</a:t>
            </a:r>
            <a:endParaRPr b="1" kern="0">
              <a:cs typeface="B Nazanin" panose="00000700000000000000" pitchFamily="2" charset="-78"/>
              <a:sym typeface="Arial"/>
            </a:endParaRPr>
          </a:p>
        </p:txBody>
      </p:sp>
      <p:sp>
        <p:nvSpPr>
          <p:cNvPr id="94" name="Google Shape;12337;p21">
            <a:extLst>
              <a:ext uri="{FF2B5EF4-FFF2-40B4-BE49-F238E27FC236}">
                <a16:creationId xmlns:a16="http://schemas.microsoft.com/office/drawing/2014/main" id="{24E7778D-294D-286E-65E8-0DFE43CCFE63}"/>
              </a:ext>
            </a:extLst>
          </p:cNvPr>
          <p:cNvSpPr/>
          <p:nvPr/>
        </p:nvSpPr>
        <p:spPr>
          <a:xfrm>
            <a:off x="13731954" y="7458845"/>
            <a:ext cx="408976" cy="410050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95" name="Google Shape;12338;p21">
            <a:extLst>
              <a:ext uri="{FF2B5EF4-FFF2-40B4-BE49-F238E27FC236}">
                <a16:creationId xmlns:a16="http://schemas.microsoft.com/office/drawing/2014/main" id="{437B0D79-6D8E-2196-0384-236AF9244A43}"/>
              </a:ext>
            </a:extLst>
          </p:cNvPr>
          <p:cNvGrpSpPr/>
          <p:nvPr/>
        </p:nvGrpSpPr>
        <p:grpSpPr>
          <a:xfrm>
            <a:off x="10614713" y="7496939"/>
            <a:ext cx="412230" cy="412230"/>
            <a:chOff x="1049375" y="2680675"/>
            <a:chExt cx="297725" cy="297725"/>
          </a:xfrm>
        </p:grpSpPr>
        <p:sp>
          <p:nvSpPr>
            <p:cNvPr id="96" name="Google Shape;12339;p21">
              <a:extLst>
                <a:ext uri="{FF2B5EF4-FFF2-40B4-BE49-F238E27FC236}">
                  <a16:creationId xmlns:a16="http://schemas.microsoft.com/office/drawing/2014/main" id="{787BD5DC-7ED4-9C73-1901-6896F1DC5671}"/>
                </a:ext>
              </a:extLst>
            </p:cNvPr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97" name="Google Shape;12340;p21">
              <a:extLst>
                <a:ext uri="{FF2B5EF4-FFF2-40B4-BE49-F238E27FC236}">
                  <a16:creationId xmlns:a16="http://schemas.microsoft.com/office/drawing/2014/main" id="{92B529F4-9335-7B59-7316-1E6CA30EBD2E}"/>
                </a:ext>
              </a:extLst>
            </p:cNvPr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98" name="Google Shape;12341;p21">
            <a:extLst>
              <a:ext uri="{FF2B5EF4-FFF2-40B4-BE49-F238E27FC236}">
                <a16:creationId xmlns:a16="http://schemas.microsoft.com/office/drawing/2014/main" id="{52A28116-48B3-4F9C-770F-DEEAA9A6A27D}"/>
              </a:ext>
            </a:extLst>
          </p:cNvPr>
          <p:cNvGrpSpPr/>
          <p:nvPr/>
        </p:nvGrpSpPr>
        <p:grpSpPr>
          <a:xfrm>
            <a:off x="15306598" y="3517704"/>
            <a:ext cx="411156" cy="408664"/>
            <a:chOff x="5045775" y="1946400"/>
            <a:chExt cx="296950" cy="295150"/>
          </a:xfrm>
        </p:grpSpPr>
        <p:sp>
          <p:nvSpPr>
            <p:cNvPr id="99" name="Google Shape;12342;p21">
              <a:extLst>
                <a:ext uri="{FF2B5EF4-FFF2-40B4-BE49-F238E27FC236}">
                  <a16:creationId xmlns:a16="http://schemas.microsoft.com/office/drawing/2014/main" id="{665B28FD-1FCF-0FCB-7AC0-8A39197AECD3}"/>
                </a:ext>
              </a:extLst>
            </p:cNvPr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0" name="Google Shape;12343;p21">
              <a:extLst>
                <a:ext uri="{FF2B5EF4-FFF2-40B4-BE49-F238E27FC236}">
                  <a16:creationId xmlns:a16="http://schemas.microsoft.com/office/drawing/2014/main" id="{D82E99C9-DBEC-5D51-777D-67A01BDBA7DE}"/>
                </a:ext>
              </a:extLst>
            </p:cNvPr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1" name="Google Shape;12344;p21">
            <a:extLst>
              <a:ext uri="{FF2B5EF4-FFF2-40B4-BE49-F238E27FC236}">
                <a16:creationId xmlns:a16="http://schemas.microsoft.com/office/drawing/2014/main" id="{EE73D691-B45E-64C8-5A82-E5E2A2A5CB10}"/>
              </a:ext>
            </a:extLst>
          </p:cNvPr>
          <p:cNvGrpSpPr/>
          <p:nvPr/>
        </p:nvGrpSpPr>
        <p:grpSpPr>
          <a:xfrm>
            <a:off x="12152326" y="3529083"/>
            <a:ext cx="410084" cy="409010"/>
            <a:chOff x="3599700" y="1954475"/>
            <a:chExt cx="296175" cy="295400"/>
          </a:xfrm>
        </p:grpSpPr>
        <p:sp>
          <p:nvSpPr>
            <p:cNvPr id="102" name="Google Shape;12345;p21">
              <a:extLst>
                <a:ext uri="{FF2B5EF4-FFF2-40B4-BE49-F238E27FC236}">
                  <a16:creationId xmlns:a16="http://schemas.microsoft.com/office/drawing/2014/main" id="{A7D788BE-AD58-6212-036C-D0F4C86049A8}"/>
                </a:ext>
              </a:extLst>
            </p:cNvPr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3" name="Google Shape;12346;p21">
              <a:extLst>
                <a:ext uri="{FF2B5EF4-FFF2-40B4-BE49-F238E27FC236}">
                  <a16:creationId xmlns:a16="http://schemas.microsoft.com/office/drawing/2014/main" id="{C79A9AF9-70ED-180E-E20E-0C286E1AAE33}"/>
                </a:ext>
              </a:extLst>
            </p:cNvPr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4" name="Google Shape;12347;p21">
              <a:extLst>
                <a:ext uri="{FF2B5EF4-FFF2-40B4-BE49-F238E27FC236}">
                  <a16:creationId xmlns:a16="http://schemas.microsoft.com/office/drawing/2014/main" id="{28DE8A04-767F-0A92-BE7E-79232C0085FC}"/>
                </a:ext>
              </a:extLst>
            </p:cNvPr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05" name="Google Shape;12348;p21">
            <a:extLst>
              <a:ext uri="{FF2B5EF4-FFF2-40B4-BE49-F238E27FC236}">
                <a16:creationId xmlns:a16="http://schemas.microsoft.com/office/drawing/2014/main" id="{57CCD244-AC47-59FD-FE13-A21E83C1DC0A}"/>
              </a:ext>
            </a:extLst>
          </p:cNvPr>
          <p:cNvGrpSpPr/>
          <p:nvPr/>
        </p:nvGrpSpPr>
        <p:grpSpPr>
          <a:xfrm>
            <a:off x="8970798" y="3566617"/>
            <a:ext cx="411192" cy="310842"/>
            <a:chOff x="3962775" y="1990700"/>
            <a:chExt cx="296975" cy="224500"/>
          </a:xfrm>
        </p:grpSpPr>
        <p:sp>
          <p:nvSpPr>
            <p:cNvPr id="106" name="Google Shape;12349;p21">
              <a:extLst>
                <a:ext uri="{FF2B5EF4-FFF2-40B4-BE49-F238E27FC236}">
                  <a16:creationId xmlns:a16="http://schemas.microsoft.com/office/drawing/2014/main" id="{D49AAFF2-E424-3D29-D777-4B6DF28525EC}"/>
                </a:ext>
              </a:extLst>
            </p:cNvPr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7" name="Google Shape;12350;p21">
              <a:extLst>
                <a:ext uri="{FF2B5EF4-FFF2-40B4-BE49-F238E27FC236}">
                  <a16:creationId xmlns:a16="http://schemas.microsoft.com/office/drawing/2014/main" id="{A76E573A-AB6F-809F-0140-1CC486E765A0}"/>
                </a:ext>
              </a:extLst>
            </p:cNvPr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8" name="Google Shape;12351;p21">
              <a:extLst>
                <a:ext uri="{FF2B5EF4-FFF2-40B4-BE49-F238E27FC236}">
                  <a16:creationId xmlns:a16="http://schemas.microsoft.com/office/drawing/2014/main" id="{8E17C9A9-AD01-3971-3F50-5DCF1F374128}"/>
                </a:ext>
              </a:extLst>
            </p:cNvPr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09" name="Google Shape;12352;p21">
              <a:extLst>
                <a:ext uri="{FF2B5EF4-FFF2-40B4-BE49-F238E27FC236}">
                  <a16:creationId xmlns:a16="http://schemas.microsoft.com/office/drawing/2014/main" id="{8B14311A-3A49-914A-690E-C0F98F1A82E3}"/>
                </a:ext>
              </a:extLst>
            </p:cNvPr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10" name="Google Shape;12353;p21">
            <a:extLst>
              <a:ext uri="{FF2B5EF4-FFF2-40B4-BE49-F238E27FC236}">
                <a16:creationId xmlns:a16="http://schemas.microsoft.com/office/drawing/2014/main" id="{1ED1662B-58E1-336E-91EC-694F6C28B8A3}"/>
              </a:ext>
            </a:extLst>
          </p:cNvPr>
          <p:cNvSpPr txBox="1"/>
          <p:nvPr/>
        </p:nvSpPr>
        <p:spPr>
          <a:xfrm>
            <a:off x="12810526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1" name="Google Shape;12354;p21">
            <a:extLst>
              <a:ext uri="{FF2B5EF4-FFF2-40B4-BE49-F238E27FC236}">
                <a16:creationId xmlns:a16="http://schemas.microsoft.com/office/drawing/2014/main" id="{7BF4AB1D-74C1-244D-0FAD-D7E236227864}"/>
              </a:ext>
            </a:extLst>
          </p:cNvPr>
          <p:cNvSpPr txBox="1"/>
          <p:nvPr/>
        </p:nvSpPr>
        <p:spPr>
          <a:xfrm>
            <a:off x="9654822" y="4180618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2" name="Google Shape;12355;p21">
            <a:extLst>
              <a:ext uri="{FF2B5EF4-FFF2-40B4-BE49-F238E27FC236}">
                <a16:creationId xmlns:a16="http://schemas.microsoft.com/office/drawing/2014/main" id="{AD7E4D86-B391-DAA2-038F-CB9E3DB0E657}"/>
              </a:ext>
            </a:extLst>
          </p:cNvPr>
          <p:cNvSpPr txBox="1"/>
          <p:nvPr/>
        </p:nvSpPr>
        <p:spPr>
          <a:xfrm>
            <a:off x="11252754" y="6299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3" name="Google Shape;12356;p21">
            <a:extLst>
              <a:ext uri="{FF2B5EF4-FFF2-40B4-BE49-F238E27FC236}">
                <a16:creationId xmlns:a16="http://schemas.microsoft.com/office/drawing/2014/main" id="{9952D3A4-485B-2F05-FAE9-5A012317E2C2}"/>
              </a:ext>
            </a:extLst>
          </p:cNvPr>
          <p:cNvSpPr txBox="1"/>
          <p:nvPr/>
        </p:nvSpPr>
        <p:spPr>
          <a:xfrm>
            <a:off x="143575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4" name="Google Shape;12357;p21">
            <a:extLst>
              <a:ext uri="{FF2B5EF4-FFF2-40B4-BE49-F238E27FC236}">
                <a16:creationId xmlns:a16="http://schemas.microsoft.com/office/drawing/2014/main" id="{CEF9EB6D-6E0D-2479-A5F8-85E2062FC72D}"/>
              </a:ext>
            </a:extLst>
          </p:cNvPr>
          <p:cNvSpPr txBox="1"/>
          <p:nvPr/>
        </p:nvSpPr>
        <p:spPr>
          <a:xfrm>
            <a:off x="8074754" y="627334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115" name="Google Shape;12358;p21">
            <a:extLst>
              <a:ext uri="{FF2B5EF4-FFF2-40B4-BE49-F238E27FC236}">
                <a16:creationId xmlns:a16="http://schemas.microsoft.com/office/drawing/2014/main" id="{232B0640-0936-BF9D-0BB2-9771702A5812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83776045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8100000">
            <a:off x="16322120" y="82567"/>
            <a:ext cx="2066923" cy="1451526"/>
            <a:chOff x="0" y="0"/>
            <a:chExt cx="2755898" cy="19353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55900" cy="1935226"/>
            </a:xfrm>
            <a:custGeom>
              <a:avLst/>
              <a:gdLst/>
              <a:ahLst/>
              <a:cxnLst/>
              <a:rect l="l" t="t" r="r" b="b"/>
              <a:pathLst>
                <a:path w="2755900" h="1935226">
                  <a:moveTo>
                    <a:pt x="1019175" y="477774"/>
                  </a:moveTo>
                  <a:cubicBezTo>
                    <a:pt x="1116457" y="378079"/>
                    <a:pt x="1217041" y="295529"/>
                    <a:pt x="1344422" y="254381"/>
                  </a:cubicBezTo>
                  <a:cubicBezTo>
                    <a:pt x="1367917" y="247523"/>
                    <a:pt x="1411478" y="254381"/>
                    <a:pt x="1424940" y="271526"/>
                  </a:cubicBezTo>
                  <a:cubicBezTo>
                    <a:pt x="1441704" y="292100"/>
                    <a:pt x="1438402" y="329946"/>
                    <a:pt x="1434973" y="360934"/>
                  </a:cubicBezTo>
                  <a:cubicBezTo>
                    <a:pt x="1428242" y="412496"/>
                    <a:pt x="1414907" y="464058"/>
                    <a:pt x="1411478" y="515620"/>
                  </a:cubicBezTo>
                  <a:cubicBezTo>
                    <a:pt x="1595882" y="254381"/>
                    <a:pt x="1854073" y="109982"/>
                    <a:pt x="2152396" y="48133"/>
                  </a:cubicBezTo>
                  <a:cubicBezTo>
                    <a:pt x="2313305" y="13716"/>
                    <a:pt x="2484374" y="10287"/>
                    <a:pt x="2648585" y="0"/>
                  </a:cubicBezTo>
                  <a:cubicBezTo>
                    <a:pt x="2682113" y="0"/>
                    <a:pt x="2735707" y="20574"/>
                    <a:pt x="2745867" y="44704"/>
                  </a:cubicBezTo>
                  <a:cubicBezTo>
                    <a:pt x="2755900" y="72263"/>
                    <a:pt x="2739136" y="123825"/>
                    <a:pt x="2719070" y="151257"/>
                  </a:cubicBezTo>
                  <a:cubicBezTo>
                    <a:pt x="2584958" y="340360"/>
                    <a:pt x="2521204" y="553466"/>
                    <a:pt x="2514600" y="783717"/>
                  </a:cubicBezTo>
                  <a:cubicBezTo>
                    <a:pt x="2507869" y="996823"/>
                    <a:pt x="2471039" y="1203071"/>
                    <a:pt x="2360422" y="1385316"/>
                  </a:cubicBezTo>
                  <a:cubicBezTo>
                    <a:pt x="2202815" y="1649984"/>
                    <a:pt x="1958086" y="1790954"/>
                    <a:pt x="1676527" y="1863090"/>
                  </a:cubicBezTo>
                  <a:cubicBezTo>
                    <a:pt x="1512189" y="1900936"/>
                    <a:pt x="1344549" y="1918081"/>
                    <a:pt x="1173607" y="1931797"/>
                  </a:cubicBezTo>
                  <a:cubicBezTo>
                    <a:pt x="1120013" y="1935226"/>
                    <a:pt x="1059561" y="1900809"/>
                    <a:pt x="1002665" y="1880235"/>
                  </a:cubicBezTo>
                  <a:cubicBezTo>
                    <a:pt x="788035" y="1808099"/>
                    <a:pt x="586994" y="1718691"/>
                    <a:pt x="419354" y="1560576"/>
                  </a:cubicBezTo>
                  <a:cubicBezTo>
                    <a:pt x="211455" y="1364615"/>
                    <a:pt x="147828" y="1120521"/>
                    <a:pt x="167894" y="838708"/>
                  </a:cubicBezTo>
                  <a:cubicBezTo>
                    <a:pt x="177927" y="711454"/>
                    <a:pt x="181356" y="584327"/>
                    <a:pt x="177927" y="457073"/>
                  </a:cubicBezTo>
                  <a:cubicBezTo>
                    <a:pt x="171196" y="381508"/>
                    <a:pt x="120904" y="322961"/>
                    <a:pt x="53848" y="278257"/>
                  </a:cubicBezTo>
                  <a:cubicBezTo>
                    <a:pt x="26797" y="257810"/>
                    <a:pt x="0" y="213106"/>
                    <a:pt x="3302" y="182245"/>
                  </a:cubicBezTo>
                  <a:cubicBezTo>
                    <a:pt x="3302" y="127254"/>
                    <a:pt x="53594" y="130683"/>
                    <a:pt x="97155" y="134112"/>
                  </a:cubicBezTo>
                  <a:cubicBezTo>
                    <a:pt x="432435" y="161671"/>
                    <a:pt x="744220" y="257810"/>
                    <a:pt x="1019175" y="477901"/>
                  </a:cubicBezTo>
                  <a:close/>
                  <a:moveTo>
                    <a:pt x="1625981" y="1168908"/>
                  </a:moveTo>
                  <a:cubicBezTo>
                    <a:pt x="1646047" y="1148334"/>
                    <a:pt x="1656207" y="1141349"/>
                    <a:pt x="1662811" y="1127633"/>
                  </a:cubicBezTo>
                  <a:cubicBezTo>
                    <a:pt x="1800225" y="907669"/>
                    <a:pt x="1937766" y="687578"/>
                    <a:pt x="2071878" y="464185"/>
                  </a:cubicBezTo>
                  <a:cubicBezTo>
                    <a:pt x="2098675" y="422910"/>
                    <a:pt x="2125472" y="392049"/>
                    <a:pt x="2172462" y="412623"/>
                  </a:cubicBezTo>
                  <a:cubicBezTo>
                    <a:pt x="2222754" y="436626"/>
                    <a:pt x="2226056" y="481330"/>
                    <a:pt x="2199259" y="529463"/>
                  </a:cubicBezTo>
                  <a:cubicBezTo>
                    <a:pt x="2078609" y="770128"/>
                    <a:pt x="1944497" y="1000379"/>
                    <a:pt x="1776857" y="1210056"/>
                  </a:cubicBezTo>
                  <a:cubicBezTo>
                    <a:pt x="1716532" y="1285621"/>
                    <a:pt x="1646047" y="1351026"/>
                    <a:pt x="1599184" y="1433449"/>
                  </a:cubicBezTo>
                  <a:cubicBezTo>
                    <a:pt x="1535430" y="1540002"/>
                    <a:pt x="1491869" y="1656842"/>
                    <a:pt x="1438275" y="1766951"/>
                  </a:cubicBezTo>
                  <a:cubicBezTo>
                    <a:pt x="1575689" y="1749806"/>
                    <a:pt x="1719961" y="1711960"/>
                    <a:pt x="1857375" y="1646682"/>
                  </a:cubicBezTo>
                  <a:cubicBezTo>
                    <a:pt x="2179193" y="1491996"/>
                    <a:pt x="2353564" y="1227328"/>
                    <a:pt x="2373630" y="866394"/>
                  </a:cubicBezTo>
                  <a:cubicBezTo>
                    <a:pt x="2387092" y="618871"/>
                    <a:pt x="2413889" y="378206"/>
                    <a:pt x="2544572" y="165100"/>
                  </a:cubicBezTo>
                  <a:cubicBezTo>
                    <a:pt x="2547874" y="158242"/>
                    <a:pt x="2544572" y="151384"/>
                    <a:pt x="2544572" y="144526"/>
                  </a:cubicBezTo>
                  <a:cubicBezTo>
                    <a:pt x="2340102" y="144526"/>
                    <a:pt x="2145665" y="175514"/>
                    <a:pt x="1957832" y="257937"/>
                  </a:cubicBezTo>
                  <a:cubicBezTo>
                    <a:pt x="1763395" y="340487"/>
                    <a:pt x="1605788" y="464185"/>
                    <a:pt x="1505204" y="653288"/>
                  </a:cubicBezTo>
                  <a:cubicBezTo>
                    <a:pt x="1488440" y="687705"/>
                    <a:pt x="1481709" y="715137"/>
                    <a:pt x="1505204" y="749554"/>
                  </a:cubicBezTo>
                  <a:cubicBezTo>
                    <a:pt x="1589024" y="869823"/>
                    <a:pt x="1622552" y="1007364"/>
                    <a:pt x="1625854" y="1168908"/>
                  </a:cubicBezTo>
                  <a:close/>
                  <a:moveTo>
                    <a:pt x="791210" y="842264"/>
                  </a:moveTo>
                  <a:cubicBezTo>
                    <a:pt x="834771" y="756285"/>
                    <a:pt x="878332" y="670433"/>
                    <a:pt x="925322" y="584454"/>
                  </a:cubicBezTo>
                  <a:cubicBezTo>
                    <a:pt x="734187" y="429768"/>
                    <a:pt x="519684" y="347218"/>
                    <a:pt x="281559" y="302514"/>
                  </a:cubicBezTo>
                  <a:cubicBezTo>
                    <a:pt x="291592" y="350647"/>
                    <a:pt x="308356" y="388493"/>
                    <a:pt x="311785" y="429768"/>
                  </a:cubicBezTo>
                  <a:cubicBezTo>
                    <a:pt x="311785" y="581025"/>
                    <a:pt x="318516" y="735711"/>
                    <a:pt x="305054" y="886968"/>
                  </a:cubicBezTo>
                  <a:cubicBezTo>
                    <a:pt x="271526" y="1289177"/>
                    <a:pt x="569976" y="1577975"/>
                    <a:pt x="881761" y="1681099"/>
                  </a:cubicBezTo>
                  <a:cubicBezTo>
                    <a:pt x="844931" y="1571117"/>
                    <a:pt x="794639" y="1457706"/>
                    <a:pt x="761111" y="1340739"/>
                  </a:cubicBezTo>
                  <a:cubicBezTo>
                    <a:pt x="741045" y="1261618"/>
                    <a:pt x="751078" y="1175766"/>
                    <a:pt x="730885" y="1096645"/>
                  </a:cubicBezTo>
                  <a:cubicBezTo>
                    <a:pt x="697357" y="948817"/>
                    <a:pt x="623570" y="821690"/>
                    <a:pt x="526415" y="708152"/>
                  </a:cubicBezTo>
                  <a:cubicBezTo>
                    <a:pt x="492887" y="666877"/>
                    <a:pt x="486156" y="632587"/>
                    <a:pt x="526415" y="594741"/>
                  </a:cubicBezTo>
                  <a:cubicBezTo>
                    <a:pt x="569976" y="553466"/>
                    <a:pt x="603504" y="577596"/>
                    <a:pt x="633730" y="615315"/>
                  </a:cubicBezTo>
                  <a:cubicBezTo>
                    <a:pt x="687324" y="687451"/>
                    <a:pt x="741045" y="766572"/>
                    <a:pt x="791337" y="842137"/>
                  </a:cubicBezTo>
                  <a:close/>
                  <a:moveTo>
                    <a:pt x="1274064" y="446786"/>
                  </a:moveTo>
                  <a:cubicBezTo>
                    <a:pt x="821436" y="790702"/>
                    <a:pt x="750951" y="1316609"/>
                    <a:pt x="1099693" y="1711960"/>
                  </a:cubicBezTo>
                  <a:cubicBezTo>
                    <a:pt x="1099693" y="1687957"/>
                    <a:pt x="1102995" y="1667256"/>
                    <a:pt x="1099693" y="1650111"/>
                  </a:cubicBezTo>
                  <a:cubicBezTo>
                    <a:pt x="1079500" y="1371600"/>
                    <a:pt x="1082929" y="1096645"/>
                    <a:pt x="1113028" y="821563"/>
                  </a:cubicBezTo>
                  <a:cubicBezTo>
                    <a:pt x="1119759" y="766572"/>
                    <a:pt x="1149858" y="742442"/>
                    <a:pt x="1196848" y="745998"/>
                  </a:cubicBezTo>
                  <a:cubicBezTo>
                    <a:pt x="1247140" y="749427"/>
                    <a:pt x="1253871" y="787273"/>
                    <a:pt x="1250442" y="831977"/>
                  </a:cubicBezTo>
                  <a:cubicBezTo>
                    <a:pt x="1240409" y="928243"/>
                    <a:pt x="1226947" y="1024509"/>
                    <a:pt x="1226947" y="1124204"/>
                  </a:cubicBezTo>
                  <a:cubicBezTo>
                    <a:pt x="1223645" y="1323594"/>
                    <a:pt x="1226947" y="1522984"/>
                    <a:pt x="1230249" y="1739519"/>
                  </a:cubicBezTo>
                  <a:cubicBezTo>
                    <a:pt x="1257046" y="1722374"/>
                    <a:pt x="1267079" y="1715516"/>
                    <a:pt x="1273810" y="1708531"/>
                  </a:cubicBezTo>
                  <a:cubicBezTo>
                    <a:pt x="1491742" y="1519428"/>
                    <a:pt x="1558798" y="1141349"/>
                    <a:pt x="1417955" y="886968"/>
                  </a:cubicBezTo>
                  <a:cubicBezTo>
                    <a:pt x="1340866" y="752856"/>
                    <a:pt x="1253617" y="625729"/>
                    <a:pt x="1273810" y="446913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0387143" y="-2382"/>
            <a:ext cx="1035224" cy="137898"/>
            <a:chOff x="0" y="0"/>
            <a:chExt cx="1380298" cy="18386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1804898" y="-4762"/>
            <a:ext cx="1035224" cy="137898"/>
            <a:chOff x="0" y="0"/>
            <a:chExt cx="1380298" cy="18386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" name="Group 8"/>
          <p:cNvGrpSpPr/>
          <p:nvPr/>
        </p:nvGrpSpPr>
        <p:grpSpPr>
          <a:xfrm rot="-10800000">
            <a:off x="13222653" y="-2382"/>
            <a:ext cx="1035224" cy="137898"/>
            <a:chOff x="0" y="0"/>
            <a:chExt cx="1380298" cy="18386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14640408" y="-4762"/>
            <a:ext cx="1035224" cy="137898"/>
            <a:chOff x="0" y="0"/>
            <a:chExt cx="1380298" cy="18386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0" y="10170498"/>
            <a:ext cx="18288000" cy="137160"/>
            <a:chOff x="0" y="0"/>
            <a:chExt cx="24384000" cy="1828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384000" cy="182880"/>
            </a:xfrm>
            <a:custGeom>
              <a:avLst/>
              <a:gdLst/>
              <a:ahLst/>
              <a:cxnLst/>
              <a:rect l="l" t="t" r="r" b="b"/>
              <a:pathLst>
                <a:path w="24384000" h="182880">
                  <a:moveTo>
                    <a:pt x="0" y="0"/>
                  </a:moveTo>
                  <a:lnTo>
                    <a:pt x="24384000" y="0"/>
                  </a:lnTo>
                  <a:lnTo>
                    <a:pt x="243840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45053" y="9034166"/>
            <a:ext cx="1269206" cy="1204913"/>
            <a:chOff x="0" y="0"/>
            <a:chExt cx="1692274" cy="1606550"/>
          </a:xfrm>
        </p:grpSpPr>
        <p:sp>
          <p:nvSpPr>
            <p:cNvPr id="15" name="Freeform 15"/>
            <p:cNvSpPr/>
            <p:nvPr/>
          </p:nvSpPr>
          <p:spPr>
            <a:xfrm>
              <a:off x="254" y="0"/>
              <a:ext cx="1691894" cy="1610487"/>
            </a:xfrm>
            <a:custGeom>
              <a:avLst/>
              <a:gdLst/>
              <a:ahLst/>
              <a:cxnLst/>
              <a:rect l="l" t="t" r="r" b="b"/>
              <a:pathLst>
                <a:path w="1691894" h="1610487">
                  <a:moveTo>
                    <a:pt x="449326" y="488061"/>
                  </a:moveTo>
                  <a:cubicBezTo>
                    <a:pt x="665607" y="419735"/>
                    <a:pt x="861060" y="491871"/>
                    <a:pt x="1058291" y="564007"/>
                  </a:cubicBezTo>
                  <a:cubicBezTo>
                    <a:pt x="1101979" y="579247"/>
                    <a:pt x="1145540" y="596265"/>
                    <a:pt x="1189228" y="611505"/>
                  </a:cubicBezTo>
                  <a:cubicBezTo>
                    <a:pt x="1229106" y="626745"/>
                    <a:pt x="1261364" y="619125"/>
                    <a:pt x="1286002" y="586867"/>
                  </a:cubicBezTo>
                  <a:cubicBezTo>
                    <a:pt x="1361948" y="489966"/>
                    <a:pt x="1498473" y="529844"/>
                    <a:pt x="1551559" y="596392"/>
                  </a:cubicBezTo>
                  <a:cubicBezTo>
                    <a:pt x="1572387" y="626745"/>
                    <a:pt x="1587627" y="659003"/>
                    <a:pt x="1576197" y="695198"/>
                  </a:cubicBezTo>
                  <a:cubicBezTo>
                    <a:pt x="1564767" y="729361"/>
                    <a:pt x="1580007" y="752221"/>
                    <a:pt x="1604645" y="769239"/>
                  </a:cubicBezTo>
                  <a:cubicBezTo>
                    <a:pt x="1612265" y="774954"/>
                    <a:pt x="1621663" y="780669"/>
                    <a:pt x="1631188" y="784479"/>
                  </a:cubicBezTo>
                  <a:cubicBezTo>
                    <a:pt x="1669161" y="799719"/>
                    <a:pt x="1691894" y="822452"/>
                    <a:pt x="1686179" y="868045"/>
                  </a:cubicBezTo>
                  <a:cubicBezTo>
                    <a:pt x="1678559" y="911733"/>
                    <a:pt x="1646301" y="951611"/>
                    <a:pt x="1602740" y="953516"/>
                  </a:cubicBezTo>
                  <a:cubicBezTo>
                    <a:pt x="1551559" y="957326"/>
                    <a:pt x="1500251" y="949706"/>
                    <a:pt x="1449070" y="943991"/>
                  </a:cubicBezTo>
                  <a:cubicBezTo>
                    <a:pt x="1435735" y="943991"/>
                    <a:pt x="1422527" y="936371"/>
                    <a:pt x="1411097" y="932561"/>
                  </a:cubicBezTo>
                  <a:cubicBezTo>
                    <a:pt x="1395857" y="1004697"/>
                    <a:pt x="1380744" y="1074928"/>
                    <a:pt x="1369314" y="1147191"/>
                  </a:cubicBezTo>
                  <a:cubicBezTo>
                    <a:pt x="1365504" y="1166241"/>
                    <a:pt x="1376934" y="1188974"/>
                    <a:pt x="1384554" y="1207897"/>
                  </a:cubicBezTo>
                  <a:cubicBezTo>
                    <a:pt x="1405382" y="1253490"/>
                    <a:pt x="1430147" y="1297178"/>
                    <a:pt x="1447165" y="1344676"/>
                  </a:cubicBezTo>
                  <a:cubicBezTo>
                    <a:pt x="1458595" y="1375029"/>
                    <a:pt x="1475613" y="1390269"/>
                    <a:pt x="1507871" y="1397889"/>
                  </a:cubicBezTo>
                  <a:cubicBezTo>
                    <a:pt x="1566672" y="1409319"/>
                    <a:pt x="1598930" y="1458595"/>
                    <a:pt x="1587500" y="1511808"/>
                  </a:cubicBezTo>
                  <a:cubicBezTo>
                    <a:pt x="1577975" y="1547876"/>
                    <a:pt x="1532509" y="1580134"/>
                    <a:pt x="1477518" y="1585849"/>
                  </a:cubicBezTo>
                  <a:cubicBezTo>
                    <a:pt x="1409192" y="1593469"/>
                    <a:pt x="1344676" y="1587754"/>
                    <a:pt x="1304925" y="1511808"/>
                  </a:cubicBezTo>
                  <a:cubicBezTo>
                    <a:pt x="1287907" y="1559306"/>
                    <a:pt x="1257554" y="1580134"/>
                    <a:pt x="1219581" y="1587754"/>
                  </a:cubicBezTo>
                  <a:cubicBezTo>
                    <a:pt x="1181608" y="1595374"/>
                    <a:pt x="1139952" y="1604899"/>
                    <a:pt x="1103884" y="1595374"/>
                  </a:cubicBezTo>
                  <a:cubicBezTo>
                    <a:pt x="1073531" y="1587754"/>
                    <a:pt x="1045083" y="1557401"/>
                    <a:pt x="1026160" y="1528953"/>
                  </a:cubicBezTo>
                  <a:cubicBezTo>
                    <a:pt x="963549" y="1426464"/>
                    <a:pt x="921766" y="1314323"/>
                    <a:pt x="893318" y="1192784"/>
                  </a:cubicBezTo>
                  <a:cubicBezTo>
                    <a:pt x="862965" y="1263015"/>
                    <a:pt x="834517" y="1333373"/>
                    <a:pt x="806069" y="1399794"/>
                  </a:cubicBezTo>
                  <a:cubicBezTo>
                    <a:pt x="851662" y="1422527"/>
                    <a:pt x="895223" y="1443482"/>
                    <a:pt x="938911" y="1466215"/>
                  </a:cubicBezTo>
                  <a:cubicBezTo>
                    <a:pt x="955929" y="1475740"/>
                    <a:pt x="974979" y="1488948"/>
                    <a:pt x="984504" y="1504188"/>
                  </a:cubicBezTo>
                  <a:cubicBezTo>
                    <a:pt x="995934" y="1523238"/>
                    <a:pt x="1007237" y="1547876"/>
                    <a:pt x="1005332" y="1566799"/>
                  </a:cubicBezTo>
                  <a:cubicBezTo>
                    <a:pt x="1001522" y="1597152"/>
                    <a:pt x="971169" y="1610487"/>
                    <a:pt x="944626" y="1606677"/>
                  </a:cubicBezTo>
                  <a:cubicBezTo>
                    <a:pt x="876300" y="1599057"/>
                    <a:pt x="809879" y="1587627"/>
                    <a:pt x="743585" y="1572514"/>
                  </a:cubicBezTo>
                  <a:cubicBezTo>
                    <a:pt x="709422" y="1564894"/>
                    <a:pt x="673354" y="1553464"/>
                    <a:pt x="641096" y="1536446"/>
                  </a:cubicBezTo>
                  <a:cubicBezTo>
                    <a:pt x="582295" y="1507998"/>
                    <a:pt x="563372" y="1464310"/>
                    <a:pt x="584200" y="1401572"/>
                  </a:cubicBezTo>
                  <a:cubicBezTo>
                    <a:pt x="610743" y="1321816"/>
                    <a:pt x="644906" y="1242060"/>
                    <a:pt x="675259" y="1160399"/>
                  </a:cubicBezTo>
                  <a:cubicBezTo>
                    <a:pt x="641096" y="1135761"/>
                    <a:pt x="603123" y="1110996"/>
                    <a:pt x="561467" y="1080643"/>
                  </a:cubicBezTo>
                  <a:cubicBezTo>
                    <a:pt x="546227" y="1205992"/>
                    <a:pt x="445770" y="1249680"/>
                    <a:pt x="358521" y="1304671"/>
                  </a:cubicBezTo>
                  <a:cubicBezTo>
                    <a:pt x="335788" y="1319911"/>
                    <a:pt x="312928" y="1331214"/>
                    <a:pt x="286385" y="1344549"/>
                  </a:cubicBezTo>
                  <a:cubicBezTo>
                    <a:pt x="301625" y="1365377"/>
                    <a:pt x="316738" y="1386332"/>
                    <a:pt x="328168" y="1407160"/>
                  </a:cubicBezTo>
                  <a:cubicBezTo>
                    <a:pt x="352806" y="1452753"/>
                    <a:pt x="352806" y="1486916"/>
                    <a:pt x="328168" y="1513459"/>
                  </a:cubicBezTo>
                  <a:cubicBezTo>
                    <a:pt x="303530" y="1538097"/>
                    <a:pt x="257937" y="1545717"/>
                    <a:pt x="220091" y="1521079"/>
                  </a:cubicBezTo>
                  <a:cubicBezTo>
                    <a:pt x="170815" y="1486916"/>
                    <a:pt x="125222" y="1450848"/>
                    <a:pt x="83439" y="1409065"/>
                  </a:cubicBezTo>
                  <a:cubicBezTo>
                    <a:pt x="0" y="1325499"/>
                    <a:pt x="1905" y="1298956"/>
                    <a:pt x="92964" y="1224915"/>
                  </a:cubicBezTo>
                  <a:cubicBezTo>
                    <a:pt x="157480" y="1169797"/>
                    <a:pt x="225806" y="1118616"/>
                    <a:pt x="292227" y="1067308"/>
                  </a:cubicBezTo>
                  <a:cubicBezTo>
                    <a:pt x="282702" y="1006602"/>
                    <a:pt x="273304" y="947674"/>
                    <a:pt x="265684" y="888746"/>
                  </a:cubicBezTo>
                  <a:cubicBezTo>
                    <a:pt x="252349" y="774827"/>
                    <a:pt x="269494" y="670306"/>
                    <a:pt x="337820" y="571627"/>
                  </a:cubicBezTo>
                  <a:cubicBezTo>
                    <a:pt x="362458" y="535559"/>
                    <a:pt x="364363" y="480441"/>
                    <a:pt x="368173" y="434848"/>
                  </a:cubicBezTo>
                  <a:cubicBezTo>
                    <a:pt x="368173" y="417703"/>
                    <a:pt x="349250" y="394970"/>
                    <a:pt x="334010" y="379730"/>
                  </a:cubicBezTo>
                  <a:cubicBezTo>
                    <a:pt x="318770" y="364490"/>
                    <a:pt x="297942" y="356997"/>
                    <a:pt x="280924" y="343662"/>
                  </a:cubicBezTo>
                  <a:cubicBezTo>
                    <a:pt x="212598" y="298069"/>
                    <a:pt x="193675" y="244856"/>
                    <a:pt x="218313" y="165100"/>
                  </a:cubicBezTo>
                  <a:cubicBezTo>
                    <a:pt x="222123" y="151765"/>
                    <a:pt x="227838" y="140462"/>
                    <a:pt x="229743" y="129032"/>
                  </a:cubicBezTo>
                  <a:cubicBezTo>
                    <a:pt x="235458" y="98679"/>
                    <a:pt x="225933" y="81534"/>
                    <a:pt x="193675" y="79629"/>
                  </a:cubicBezTo>
                  <a:cubicBezTo>
                    <a:pt x="176657" y="79629"/>
                    <a:pt x="159512" y="79629"/>
                    <a:pt x="140589" y="79629"/>
                  </a:cubicBezTo>
                  <a:cubicBezTo>
                    <a:pt x="114046" y="79629"/>
                    <a:pt x="94996" y="68199"/>
                    <a:pt x="93218" y="37846"/>
                  </a:cubicBezTo>
                  <a:cubicBezTo>
                    <a:pt x="88900" y="7620"/>
                    <a:pt x="111633" y="0"/>
                    <a:pt x="132588" y="0"/>
                  </a:cubicBezTo>
                  <a:cubicBezTo>
                    <a:pt x="166751" y="0"/>
                    <a:pt x="199009" y="0"/>
                    <a:pt x="231267" y="7620"/>
                  </a:cubicBezTo>
                  <a:cubicBezTo>
                    <a:pt x="290068" y="22860"/>
                    <a:pt x="320421" y="79756"/>
                    <a:pt x="305308" y="140589"/>
                  </a:cubicBezTo>
                  <a:cubicBezTo>
                    <a:pt x="274955" y="252603"/>
                    <a:pt x="278765" y="258318"/>
                    <a:pt x="379349" y="317246"/>
                  </a:cubicBezTo>
                  <a:cubicBezTo>
                    <a:pt x="428625" y="345694"/>
                    <a:pt x="449580" y="387477"/>
                    <a:pt x="449580" y="442595"/>
                  </a:cubicBezTo>
                  <a:cubicBezTo>
                    <a:pt x="449580" y="457835"/>
                    <a:pt x="449580" y="472948"/>
                    <a:pt x="449580" y="488188"/>
                  </a:cubicBezTo>
                  <a:close/>
                  <a:moveTo>
                    <a:pt x="1603121" y="864235"/>
                  </a:moveTo>
                  <a:cubicBezTo>
                    <a:pt x="1586103" y="854710"/>
                    <a:pt x="1574673" y="847090"/>
                    <a:pt x="1563243" y="839597"/>
                  </a:cubicBezTo>
                  <a:cubicBezTo>
                    <a:pt x="1512062" y="803529"/>
                    <a:pt x="1479804" y="761746"/>
                    <a:pt x="1498727" y="691515"/>
                  </a:cubicBezTo>
                  <a:cubicBezTo>
                    <a:pt x="1502537" y="674370"/>
                    <a:pt x="1487297" y="645922"/>
                    <a:pt x="1472184" y="632587"/>
                  </a:cubicBezTo>
                  <a:cubicBezTo>
                    <a:pt x="1430401" y="594614"/>
                    <a:pt x="1375410" y="598424"/>
                    <a:pt x="1337437" y="644017"/>
                  </a:cubicBezTo>
                  <a:cubicBezTo>
                    <a:pt x="1284351" y="706628"/>
                    <a:pt x="1223645" y="712343"/>
                    <a:pt x="1151509" y="683895"/>
                  </a:cubicBezTo>
                  <a:cubicBezTo>
                    <a:pt x="1079246" y="653288"/>
                    <a:pt x="1007110" y="626618"/>
                    <a:pt x="933196" y="601980"/>
                  </a:cubicBezTo>
                  <a:cubicBezTo>
                    <a:pt x="809879" y="562102"/>
                    <a:pt x="684657" y="524129"/>
                    <a:pt x="551815" y="544957"/>
                  </a:cubicBezTo>
                  <a:cubicBezTo>
                    <a:pt x="458851" y="560197"/>
                    <a:pt x="390525" y="605663"/>
                    <a:pt x="362077" y="700659"/>
                  </a:cubicBezTo>
                  <a:cubicBezTo>
                    <a:pt x="324104" y="818388"/>
                    <a:pt x="343154" y="936117"/>
                    <a:pt x="375412" y="1050036"/>
                  </a:cubicBezTo>
                  <a:cubicBezTo>
                    <a:pt x="384937" y="1086104"/>
                    <a:pt x="377317" y="1107059"/>
                    <a:pt x="348869" y="1127887"/>
                  </a:cubicBezTo>
                  <a:cubicBezTo>
                    <a:pt x="303276" y="1158240"/>
                    <a:pt x="259715" y="1190498"/>
                    <a:pt x="217932" y="1224788"/>
                  </a:cubicBezTo>
                  <a:cubicBezTo>
                    <a:pt x="179959" y="1253236"/>
                    <a:pt x="143891" y="1287399"/>
                    <a:pt x="102235" y="1323594"/>
                  </a:cubicBezTo>
                  <a:cubicBezTo>
                    <a:pt x="153416" y="1367282"/>
                    <a:pt x="199009" y="1407160"/>
                    <a:pt x="242570" y="1445133"/>
                  </a:cubicBezTo>
                  <a:cubicBezTo>
                    <a:pt x="246380" y="1441323"/>
                    <a:pt x="250190" y="1437513"/>
                    <a:pt x="254000" y="1433703"/>
                  </a:cubicBezTo>
                  <a:cubicBezTo>
                    <a:pt x="235077" y="1412875"/>
                    <a:pt x="219837" y="1391920"/>
                    <a:pt x="200914" y="1371092"/>
                  </a:cubicBezTo>
                  <a:cubicBezTo>
                    <a:pt x="166751" y="1335024"/>
                    <a:pt x="170561" y="1314069"/>
                    <a:pt x="214249" y="1289431"/>
                  </a:cubicBezTo>
                  <a:cubicBezTo>
                    <a:pt x="278765" y="1255268"/>
                    <a:pt x="343281" y="1217295"/>
                    <a:pt x="407797" y="1179322"/>
                  </a:cubicBezTo>
                  <a:cubicBezTo>
                    <a:pt x="455168" y="1150874"/>
                    <a:pt x="481838" y="1109091"/>
                    <a:pt x="483743" y="1052068"/>
                  </a:cubicBezTo>
                  <a:cubicBezTo>
                    <a:pt x="485648" y="1014095"/>
                    <a:pt x="485648" y="976122"/>
                    <a:pt x="487553" y="938149"/>
                  </a:cubicBezTo>
                  <a:cubicBezTo>
                    <a:pt x="489458" y="909701"/>
                    <a:pt x="476123" y="873633"/>
                    <a:pt x="521716" y="867918"/>
                  </a:cubicBezTo>
                  <a:cubicBezTo>
                    <a:pt x="552069" y="864108"/>
                    <a:pt x="561594" y="881253"/>
                    <a:pt x="563499" y="936244"/>
                  </a:cubicBezTo>
                  <a:cubicBezTo>
                    <a:pt x="565404" y="960882"/>
                    <a:pt x="559689" y="989457"/>
                    <a:pt x="588137" y="1006475"/>
                  </a:cubicBezTo>
                  <a:cubicBezTo>
                    <a:pt x="626110" y="1029208"/>
                    <a:pt x="662178" y="1057783"/>
                    <a:pt x="698119" y="1080516"/>
                  </a:cubicBezTo>
                  <a:cubicBezTo>
                    <a:pt x="785368" y="1133729"/>
                    <a:pt x="783463" y="1131824"/>
                    <a:pt x="741807" y="1222883"/>
                  </a:cubicBezTo>
                  <a:cubicBezTo>
                    <a:pt x="707644" y="1296924"/>
                    <a:pt x="679196" y="1372870"/>
                    <a:pt x="645033" y="1456436"/>
                  </a:cubicBezTo>
                  <a:cubicBezTo>
                    <a:pt x="719074" y="1479169"/>
                    <a:pt x="785368" y="1500124"/>
                    <a:pt x="851789" y="1520952"/>
                  </a:cubicBezTo>
                  <a:cubicBezTo>
                    <a:pt x="853694" y="1517142"/>
                    <a:pt x="855599" y="1513332"/>
                    <a:pt x="855599" y="1509522"/>
                  </a:cubicBezTo>
                  <a:cubicBezTo>
                    <a:pt x="830961" y="1499997"/>
                    <a:pt x="806323" y="1488694"/>
                    <a:pt x="781558" y="1477264"/>
                  </a:cubicBezTo>
                  <a:cubicBezTo>
                    <a:pt x="734187" y="1458214"/>
                    <a:pt x="717042" y="1422146"/>
                    <a:pt x="734187" y="1374775"/>
                  </a:cubicBezTo>
                  <a:cubicBezTo>
                    <a:pt x="739902" y="1355725"/>
                    <a:pt x="749427" y="1338707"/>
                    <a:pt x="755015" y="1321562"/>
                  </a:cubicBezTo>
                  <a:cubicBezTo>
                    <a:pt x="779653" y="1260856"/>
                    <a:pt x="802386" y="1200023"/>
                    <a:pt x="823341" y="1137412"/>
                  </a:cubicBezTo>
                  <a:cubicBezTo>
                    <a:pt x="829056" y="1124077"/>
                    <a:pt x="823341" y="1103249"/>
                    <a:pt x="815721" y="1089914"/>
                  </a:cubicBezTo>
                  <a:cubicBezTo>
                    <a:pt x="773938" y="1021588"/>
                    <a:pt x="732282" y="955040"/>
                    <a:pt x="658241" y="915162"/>
                  </a:cubicBezTo>
                  <a:cubicBezTo>
                    <a:pt x="639318" y="903732"/>
                    <a:pt x="618363" y="886714"/>
                    <a:pt x="639318" y="860044"/>
                  </a:cubicBezTo>
                  <a:cubicBezTo>
                    <a:pt x="656336" y="835406"/>
                    <a:pt x="681101" y="833501"/>
                    <a:pt x="703834" y="852424"/>
                  </a:cubicBezTo>
                  <a:cubicBezTo>
                    <a:pt x="770255" y="903732"/>
                    <a:pt x="847979" y="932180"/>
                    <a:pt x="929640" y="947420"/>
                  </a:cubicBezTo>
                  <a:cubicBezTo>
                    <a:pt x="1024509" y="964565"/>
                    <a:pt x="1018794" y="975868"/>
                    <a:pt x="997966" y="1053719"/>
                  </a:cubicBezTo>
                  <a:cubicBezTo>
                    <a:pt x="986536" y="1095502"/>
                    <a:pt x="967613" y="1143000"/>
                    <a:pt x="975233" y="1182878"/>
                  </a:cubicBezTo>
                  <a:cubicBezTo>
                    <a:pt x="997966" y="1289177"/>
                    <a:pt x="1034034" y="1391793"/>
                    <a:pt x="1090930" y="1484757"/>
                  </a:cubicBezTo>
                  <a:cubicBezTo>
                    <a:pt x="1121283" y="1534160"/>
                    <a:pt x="1168654" y="1537970"/>
                    <a:pt x="1216152" y="1496187"/>
                  </a:cubicBezTo>
                  <a:cubicBezTo>
                    <a:pt x="1202817" y="1492377"/>
                    <a:pt x="1189609" y="1486662"/>
                    <a:pt x="1178179" y="1486662"/>
                  </a:cubicBezTo>
                  <a:cubicBezTo>
                    <a:pt x="1136396" y="1486662"/>
                    <a:pt x="1109853" y="1463929"/>
                    <a:pt x="1096645" y="1425956"/>
                  </a:cubicBezTo>
                  <a:cubicBezTo>
                    <a:pt x="1073912" y="1365250"/>
                    <a:pt x="1049274" y="1304417"/>
                    <a:pt x="1028319" y="1241806"/>
                  </a:cubicBezTo>
                  <a:cubicBezTo>
                    <a:pt x="1024509" y="1228471"/>
                    <a:pt x="1020699" y="1207643"/>
                    <a:pt x="1026414" y="1196213"/>
                  </a:cubicBezTo>
                  <a:cubicBezTo>
                    <a:pt x="1041654" y="1160145"/>
                    <a:pt x="1062482" y="1127887"/>
                    <a:pt x="1085215" y="1095629"/>
                  </a:cubicBezTo>
                  <a:cubicBezTo>
                    <a:pt x="1090930" y="1088009"/>
                    <a:pt x="1104138" y="1082294"/>
                    <a:pt x="1113663" y="1080389"/>
                  </a:cubicBezTo>
                  <a:cubicBezTo>
                    <a:pt x="1144016" y="1078484"/>
                    <a:pt x="1174369" y="1078484"/>
                    <a:pt x="1204722" y="1076579"/>
                  </a:cubicBezTo>
                  <a:cubicBezTo>
                    <a:pt x="1236980" y="1074674"/>
                    <a:pt x="1253998" y="1088009"/>
                    <a:pt x="1253998" y="1122172"/>
                  </a:cubicBezTo>
                  <a:cubicBezTo>
                    <a:pt x="1255903" y="1152525"/>
                    <a:pt x="1250188" y="1186688"/>
                    <a:pt x="1261618" y="1213358"/>
                  </a:cubicBezTo>
                  <a:cubicBezTo>
                    <a:pt x="1295781" y="1300734"/>
                    <a:pt x="1333754" y="1388110"/>
                    <a:pt x="1375410" y="1471676"/>
                  </a:cubicBezTo>
                  <a:cubicBezTo>
                    <a:pt x="1398143" y="1519174"/>
                    <a:pt x="1472184" y="1522984"/>
                    <a:pt x="1513840" y="1481201"/>
                  </a:cubicBezTo>
                  <a:cubicBezTo>
                    <a:pt x="1493012" y="1475486"/>
                    <a:pt x="1475867" y="1465961"/>
                    <a:pt x="1456944" y="1465961"/>
                  </a:cubicBezTo>
                  <a:cubicBezTo>
                    <a:pt x="1418971" y="1467866"/>
                    <a:pt x="1405763" y="1446911"/>
                    <a:pt x="1392428" y="1416558"/>
                  </a:cubicBezTo>
                  <a:cubicBezTo>
                    <a:pt x="1367790" y="1357630"/>
                    <a:pt x="1341247" y="1298829"/>
                    <a:pt x="1310894" y="1241806"/>
                  </a:cubicBezTo>
                  <a:cubicBezTo>
                    <a:pt x="1288161" y="1198118"/>
                    <a:pt x="1288161" y="1154430"/>
                    <a:pt x="1295654" y="1106932"/>
                  </a:cubicBezTo>
                  <a:cubicBezTo>
                    <a:pt x="1307084" y="1044321"/>
                    <a:pt x="1312672" y="981583"/>
                    <a:pt x="1322197" y="920877"/>
                  </a:cubicBezTo>
                  <a:cubicBezTo>
                    <a:pt x="1326007" y="905637"/>
                    <a:pt x="1331722" y="888619"/>
                    <a:pt x="1343025" y="879094"/>
                  </a:cubicBezTo>
                  <a:cubicBezTo>
                    <a:pt x="1373378" y="852551"/>
                    <a:pt x="1405636" y="839216"/>
                    <a:pt x="1447419" y="858266"/>
                  </a:cubicBezTo>
                  <a:cubicBezTo>
                    <a:pt x="1464437" y="867791"/>
                    <a:pt x="1485392" y="873506"/>
                    <a:pt x="1504315" y="875411"/>
                  </a:cubicBezTo>
                  <a:cubicBezTo>
                    <a:pt x="1534668" y="879221"/>
                    <a:pt x="1568831" y="892556"/>
                    <a:pt x="1602994" y="863981"/>
                  </a:cubicBezTo>
                  <a:close/>
                  <a:moveTo>
                    <a:pt x="1176020" y="1162177"/>
                  </a:moveTo>
                  <a:cubicBezTo>
                    <a:pt x="1122934" y="1160272"/>
                    <a:pt x="1096391" y="1198245"/>
                    <a:pt x="1113409" y="1243838"/>
                  </a:cubicBezTo>
                  <a:cubicBezTo>
                    <a:pt x="1124839" y="1274191"/>
                    <a:pt x="1136142" y="1304544"/>
                    <a:pt x="1147572" y="1335024"/>
                  </a:cubicBezTo>
                  <a:cubicBezTo>
                    <a:pt x="1160907" y="1380617"/>
                    <a:pt x="1176020" y="1424305"/>
                    <a:pt x="1236726" y="1418590"/>
                  </a:cubicBezTo>
                  <a:cubicBezTo>
                    <a:pt x="1242441" y="1418590"/>
                    <a:pt x="1248156" y="1422400"/>
                    <a:pt x="1253744" y="1424305"/>
                  </a:cubicBezTo>
                  <a:cubicBezTo>
                    <a:pt x="1234821" y="1333119"/>
                    <a:pt x="1166495" y="1259078"/>
                    <a:pt x="1176020" y="1162304"/>
                  </a:cubicBezTo>
                  <a:close/>
                  <a:moveTo>
                    <a:pt x="904748" y="1084326"/>
                  </a:moveTo>
                  <a:cubicBezTo>
                    <a:pt x="910463" y="1063498"/>
                    <a:pt x="914273" y="1046353"/>
                    <a:pt x="919988" y="1027303"/>
                  </a:cubicBezTo>
                  <a:cubicBezTo>
                    <a:pt x="901065" y="1021588"/>
                    <a:pt x="883920" y="1017778"/>
                    <a:pt x="863092" y="1012063"/>
                  </a:cubicBezTo>
                  <a:cubicBezTo>
                    <a:pt x="878332" y="1038606"/>
                    <a:pt x="889635" y="1059561"/>
                    <a:pt x="904875" y="108419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8100000">
            <a:off x="-144320" y="97461"/>
            <a:ext cx="2152581" cy="1511680"/>
            <a:chOff x="0" y="0"/>
            <a:chExt cx="2870108" cy="201557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870200" cy="2015490"/>
            </a:xfrm>
            <a:custGeom>
              <a:avLst/>
              <a:gdLst/>
              <a:ahLst/>
              <a:cxnLst/>
              <a:rect l="l" t="t" r="r" b="b"/>
              <a:pathLst>
                <a:path w="2870200" h="2015490">
                  <a:moveTo>
                    <a:pt x="1808607" y="497586"/>
                  </a:moveTo>
                  <a:cubicBezTo>
                    <a:pt x="1707388" y="393827"/>
                    <a:pt x="1602613" y="307848"/>
                    <a:pt x="1469898" y="264922"/>
                  </a:cubicBezTo>
                  <a:cubicBezTo>
                    <a:pt x="1445514" y="257810"/>
                    <a:pt x="1400048" y="264922"/>
                    <a:pt x="1386078" y="282829"/>
                  </a:cubicBezTo>
                  <a:cubicBezTo>
                    <a:pt x="1368679" y="304292"/>
                    <a:pt x="1372108" y="343662"/>
                    <a:pt x="1375664" y="375920"/>
                  </a:cubicBezTo>
                  <a:cubicBezTo>
                    <a:pt x="1382649" y="429641"/>
                    <a:pt x="1396619" y="483362"/>
                    <a:pt x="1400048" y="537083"/>
                  </a:cubicBezTo>
                  <a:cubicBezTo>
                    <a:pt x="1208151" y="264922"/>
                    <a:pt x="939292" y="114554"/>
                    <a:pt x="628523" y="50165"/>
                  </a:cubicBezTo>
                  <a:cubicBezTo>
                    <a:pt x="460883" y="14351"/>
                    <a:pt x="282829" y="10795"/>
                    <a:pt x="111760" y="0"/>
                  </a:cubicBezTo>
                  <a:cubicBezTo>
                    <a:pt x="76835" y="0"/>
                    <a:pt x="20955" y="21463"/>
                    <a:pt x="10414" y="46482"/>
                  </a:cubicBezTo>
                  <a:cubicBezTo>
                    <a:pt x="0" y="75184"/>
                    <a:pt x="17399" y="128778"/>
                    <a:pt x="38354" y="157480"/>
                  </a:cubicBezTo>
                  <a:cubicBezTo>
                    <a:pt x="178054" y="354330"/>
                    <a:pt x="244348" y="576326"/>
                    <a:pt x="251333" y="816229"/>
                  </a:cubicBezTo>
                  <a:cubicBezTo>
                    <a:pt x="258318" y="1038225"/>
                    <a:pt x="296672" y="1252982"/>
                    <a:pt x="411988" y="1442720"/>
                  </a:cubicBezTo>
                  <a:cubicBezTo>
                    <a:pt x="576072" y="1718437"/>
                    <a:pt x="830961" y="1865122"/>
                    <a:pt x="1124331" y="1940306"/>
                  </a:cubicBezTo>
                  <a:cubicBezTo>
                    <a:pt x="1295400" y="1979676"/>
                    <a:pt x="1470025" y="1997583"/>
                    <a:pt x="1648079" y="2011934"/>
                  </a:cubicBezTo>
                  <a:cubicBezTo>
                    <a:pt x="1703959" y="2015490"/>
                    <a:pt x="1766824" y="1979676"/>
                    <a:pt x="1826133" y="1958213"/>
                  </a:cubicBezTo>
                  <a:cubicBezTo>
                    <a:pt x="2049653" y="1883029"/>
                    <a:pt x="2259076" y="1789938"/>
                    <a:pt x="2433701" y="1625219"/>
                  </a:cubicBezTo>
                  <a:cubicBezTo>
                    <a:pt x="2650236" y="1421130"/>
                    <a:pt x="2716530" y="1167003"/>
                    <a:pt x="2695575" y="873379"/>
                  </a:cubicBezTo>
                  <a:cubicBezTo>
                    <a:pt x="2685161" y="740918"/>
                    <a:pt x="2681605" y="608457"/>
                    <a:pt x="2685161" y="475996"/>
                  </a:cubicBezTo>
                  <a:cubicBezTo>
                    <a:pt x="2692146" y="397256"/>
                    <a:pt x="2744470" y="336423"/>
                    <a:pt x="2814320" y="289814"/>
                  </a:cubicBezTo>
                  <a:cubicBezTo>
                    <a:pt x="2842260" y="268351"/>
                    <a:pt x="2870200" y="221742"/>
                    <a:pt x="2866644" y="189611"/>
                  </a:cubicBezTo>
                  <a:cubicBezTo>
                    <a:pt x="2866644" y="132334"/>
                    <a:pt x="2814320" y="135890"/>
                    <a:pt x="2768854" y="139446"/>
                  </a:cubicBezTo>
                  <a:cubicBezTo>
                    <a:pt x="2419731" y="168148"/>
                    <a:pt x="2094992" y="268351"/>
                    <a:pt x="1808607" y="497459"/>
                  </a:cubicBezTo>
                  <a:close/>
                  <a:moveTo>
                    <a:pt x="1176655" y="1217168"/>
                  </a:moveTo>
                  <a:cubicBezTo>
                    <a:pt x="1155700" y="1195705"/>
                    <a:pt x="1145286" y="1188466"/>
                    <a:pt x="1138301" y="1174242"/>
                  </a:cubicBezTo>
                  <a:cubicBezTo>
                    <a:pt x="995172" y="945134"/>
                    <a:pt x="851916" y="716026"/>
                    <a:pt x="712343" y="483362"/>
                  </a:cubicBezTo>
                  <a:cubicBezTo>
                    <a:pt x="684403" y="440436"/>
                    <a:pt x="656463" y="408178"/>
                    <a:pt x="607568" y="429641"/>
                  </a:cubicBezTo>
                  <a:cubicBezTo>
                    <a:pt x="555244" y="454660"/>
                    <a:pt x="551688" y="501269"/>
                    <a:pt x="579628" y="551307"/>
                  </a:cubicBezTo>
                  <a:cubicBezTo>
                    <a:pt x="705358" y="801878"/>
                    <a:pt x="844931" y="1041781"/>
                    <a:pt x="1019556" y="1260221"/>
                  </a:cubicBezTo>
                  <a:cubicBezTo>
                    <a:pt x="1082421" y="1338961"/>
                    <a:pt x="1155700" y="1407033"/>
                    <a:pt x="1204595" y="1492885"/>
                  </a:cubicBezTo>
                  <a:cubicBezTo>
                    <a:pt x="1270889" y="1603883"/>
                    <a:pt x="1316355" y="1725549"/>
                    <a:pt x="1372235" y="1840103"/>
                  </a:cubicBezTo>
                  <a:cubicBezTo>
                    <a:pt x="1229106" y="1822196"/>
                    <a:pt x="1078992" y="1782826"/>
                    <a:pt x="935736" y="1714754"/>
                  </a:cubicBezTo>
                  <a:cubicBezTo>
                    <a:pt x="600583" y="1553591"/>
                    <a:pt x="418973" y="1278001"/>
                    <a:pt x="398018" y="902081"/>
                  </a:cubicBezTo>
                  <a:cubicBezTo>
                    <a:pt x="384048" y="644271"/>
                    <a:pt x="356108" y="393700"/>
                    <a:pt x="219964" y="171704"/>
                  </a:cubicBezTo>
                  <a:cubicBezTo>
                    <a:pt x="216535" y="164592"/>
                    <a:pt x="219964" y="157353"/>
                    <a:pt x="219964" y="150241"/>
                  </a:cubicBezTo>
                  <a:cubicBezTo>
                    <a:pt x="432943" y="150241"/>
                    <a:pt x="635508" y="182499"/>
                    <a:pt x="830961" y="268351"/>
                  </a:cubicBezTo>
                  <a:cubicBezTo>
                    <a:pt x="1033526" y="354330"/>
                    <a:pt x="1197610" y="483108"/>
                    <a:pt x="1302385" y="680085"/>
                  </a:cubicBezTo>
                  <a:cubicBezTo>
                    <a:pt x="1319784" y="715899"/>
                    <a:pt x="1326769" y="744474"/>
                    <a:pt x="1302385" y="780288"/>
                  </a:cubicBezTo>
                  <a:cubicBezTo>
                    <a:pt x="1215136" y="905637"/>
                    <a:pt x="1180211" y="1048766"/>
                    <a:pt x="1176655" y="1217041"/>
                  </a:cubicBezTo>
                  <a:close/>
                  <a:moveTo>
                    <a:pt x="2046097" y="876935"/>
                  </a:moveTo>
                  <a:cubicBezTo>
                    <a:pt x="2000758" y="787400"/>
                    <a:pt x="1955292" y="697992"/>
                    <a:pt x="1906397" y="608457"/>
                  </a:cubicBezTo>
                  <a:cubicBezTo>
                    <a:pt x="2105406" y="447294"/>
                    <a:pt x="2328926" y="361442"/>
                    <a:pt x="2576830" y="314833"/>
                  </a:cubicBezTo>
                  <a:cubicBezTo>
                    <a:pt x="2566416" y="364998"/>
                    <a:pt x="2548890" y="404368"/>
                    <a:pt x="2545461" y="447294"/>
                  </a:cubicBezTo>
                  <a:cubicBezTo>
                    <a:pt x="2545461" y="604774"/>
                    <a:pt x="2538476" y="765937"/>
                    <a:pt x="2552446" y="923417"/>
                  </a:cubicBezTo>
                  <a:cubicBezTo>
                    <a:pt x="2587371" y="1342263"/>
                    <a:pt x="2276602" y="1642999"/>
                    <a:pt x="1951863" y="1750441"/>
                  </a:cubicBezTo>
                  <a:cubicBezTo>
                    <a:pt x="1990217" y="1635887"/>
                    <a:pt x="2042668" y="1517777"/>
                    <a:pt x="2077593" y="1395984"/>
                  </a:cubicBezTo>
                  <a:cubicBezTo>
                    <a:pt x="2098548" y="1313688"/>
                    <a:pt x="2088007" y="1224153"/>
                    <a:pt x="2108962" y="1141857"/>
                  </a:cubicBezTo>
                  <a:cubicBezTo>
                    <a:pt x="2143887" y="987933"/>
                    <a:pt x="2220722" y="855472"/>
                    <a:pt x="2321941" y="737362"/>
                  </a:cubicBezTo>
                  <a:cubicBezTo>
                    <a:pt x="2356866" y="694436"/>
                    <a:pt x="2363851" y="658622"/>
                    <a:pt x="2321941" y="619252"/>
                  </a:cubicBezTo>
                  <a:cubicBezTo>
                    <a:pt x="2276602" y="576326"/>
                    <a:pt x="2241677" y="601345"/>
                    <a:pt x="2210181" y="640715"/>
                  </a:cubicBezTo>
                  <a:cubicBezTo>
                    <a:pt x="2154301" y="715899"/>
                    <a:pt x="2098421" y="798195"/>
                    <a:pt x="2046097" y="877062"/>
                  </a:cubicBezTo>
                  <a:close/>
                  <a:moveTo>
                    <a:pt x="1543304" y="465455"/>
                  </a:moveTo>
                  <a:cubicBezTo>
                    <a:pt x="2014728" y="823468"/>
                    <a:pt x="2088007" y="1371219"/>
                    <a:pt x="1724914" y="1782953"/>
                  </a:cubicBezTo>
                  <a:cubicBezTo>
                    <a:pt x="1724914" y="1757934"/>
                    <a:pt x="1721485" y="1736471"/>
                    <a:pt x="1724914" y="1718564"/>
                  </a:cubicBezTo>
                  <a:cubicBezTo>
                    <a:pt x="1745869" y="1428623"/>
                    <a:pt x="1742313" y="1142111"/>
                    <a:pt x="1710944" y="855726"/>
                  </a:cubicBezTo>
                  <a:cubicBezTo>
                    <a:pt x="1703959" y="798449"/>
                    <a:pt x="1672590" y="773430"/>
                    <a:pt x="1623695" y="776986"/>
                  </a:cubicBezTo>
                  <a:cubicBezTo>
                    <a:pt x="1571371" y="780542"/>
                    <a:pt x="1564386" y="819912"/>
                    <a:pt x="1567815" y="866521"/>
                  </a:cubicBezTo>
                  <a:cubicBezTo>
                    <a:pt x="1578229" y="966724"/>
                    <a:pt x="1592199" y="1067054"/>
                    <a:pt x="1592199" y="1170813"/>
                  </a:cubicBezTo>
                  <a:cubicBezTo>
                    <a:pt x="1595628" y="1378458"/>
                    <a:pt x="1592199" y="1586103"/>
                    <a:pt x="1588770" y="1811655"/>
                  </a:cubicBezTo>
                  <a:cubicBezTo>
                    <a:pt x="1560830" y="1793748"/>
                    <a:pt x="1550416" y="1786636"/>
                    <a:pt x="1543431" y="1779397"/>
                  </a:cubicBezTo>
                  <a:cubicBezTo>
                    <a:pt x="1316482" y="1582547"/>
                    <a:pt x="1246632" y="1188720"/>
                    <a:pt x="1393317" y="923798"/>
                  </a:cubicBezTo>
                  <a:cubicBezTo>
                    <a:pt x="1473581" y="784225"/>
                    <a:pt x="1564386" y="651764"/>
                    <a:pt x="1543431" y="46558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" name="Group 18"/>
          <p:cNvGrpSpPr/>
          <p:nvPr/>
        </p:nvGrpSpPr>
        <p:grpSpPr>
          <a:xfrm rot="-10800000">
            <a:off x="7111069" y="8991"/>
            <a:ext cx="1078125" cy="143613"/>
            <a:chOff x="0" y="0"/>
            <a:chExt cx="1437500" cy="19148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0" name="Group 20"/>
          <p:cNvGrpSpPr/>
          <p:nvPr/>
        </p:nvGrpSpPr>
        <p:grpSpPr>
          <a:xfrm rot="-10800000">
            <a:off x="5634560" y="6512"/>
            <a:ext cx="1078125" cy="143613"/>
            <a:chOff x="0" y="0"/>
            <a:chExt cx="1437500" cy="19148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2" name="Group 22"/>
          <p:cNvGrpSpPr/>
          <p:nvPr/>
        </p:nvGrpSpPr>
        <p:grpSpPr>
          <a:xfrm rot="-10800000">
            <a:off x="4158050" y="8991"/>
            <a:ext cx="1078125" cy="143613"/>
            <a:chOff x="0" y="0"/>
            <a:chExt cx="1437500" cy="19148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 rot="-10800000">
            <a:off x="2681541" y="6512"/>
            <a:ext cx="1078125" cy="143613"/>
            <a:chOff x="0" y="0"/>
            <a:chExt cx="1437500" cy="19148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sp>
        <p:nvSpPr>
          <p:cNvPr id="26" name="TextBox 26"/>
          <p:cNvSpPr txBox="1"/>
          <p:nvPr/>
        </p:nvSpPr>
        <p:spPr>
          <a:xfrm>
            <a:off x="555542" y="900892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spc="119" dirty="0">
                <a:solidFill>
                  <a:srgbClr val="63A53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8100" spc="119" dirty="0">
              <a:solidFill>
                <a:srgbClr val="63A53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27" name="Group 27"/>
          <p:cNvGrpSpPr/>
          <p:nvPr/>
        </p:nvGrpSpPr>
        <p:grpSpPr>
          <a:xfrm>
            <a:off x="1323975" y="5671276"/>
            <a:ext cx="15733650" cy="163828"/>
            <a:chOff x="0" y="0"/>
            <a:chExt cx="20978200" cy="218438"/>
          </a:xfrm>
        </p:grpSpPr>
        <p:sp>
          <p:nvSpPr>
            <p:cNvPr id="28" name="Freeform 28"/>
            <p:cNvSpPr/>
            <p:nvPr/>
          </p:nvSpPr>
          <p:spPr>
            <a:xfrm>
              <a:off x="63246" y="0"/>
              <a:ext cx="20851623" cy="218440"/>
            </a:xfrm>
            <a:custGeom>
              <a:avLst/>
              <a:gdLst/>
              <a:ahLst/>
              <a:cxnLst/>
              <a:rect l="l" t="t" r="r" b="b"/>
              <a:pathLst>
                <a:path w="20851623" h="218440">
                  <a:moveTo>
                    <a:pt x="0" y="91440"/>
                  </a:moveTo>
                  <a:lnTo>
                    <a:pt x="20851115" y="0"/>
                  </a:lnTo>
                  <a:lnTo>
                    <a:pt x="20851623" y="127000"/>
                  </a:lnTo>
                  <a:lnTo>
                    <a:pt x="508" y="218440"/>
                  </a:lnTo>
                  <a:close/>
                </a:path>
              </a:pathLst>
            </a:custGeom>
            <a:solidFill>
              <a:srgbClr val="BFBFBF"/>
            </a:solidFill>
          </p:spPr>
        </p:sp>
      </p:grpSp>
      <p:grpSp>
        <p:nvGrpSpPr>
          <p:cNvPr id="29" name="Group 29"/>
          <p:cNvGrpSpPr/>
          <p:nvPr/>
        </p:nvGrpSpPr>
        <p:grpSpPr>
          <a:xfrm>
            <a:off x="14432560" y="5012572"/>
            <a:ext cx="1480356" cy="1480356"/>
            <a:chOff x="0" y="0"/>
            <a:chExt cx="1973808" cy="1973808"/>
          </a:xfrm>
        </p:grpSpPr>
        <p:sp>
          <p:nvSpPr>
            <p:cNvPr id="30" name="Freeform 30"/>
            <p:cNvSpPr/>
            <p:nvPr/>
          </p:nvSpPr>
          <p:spPr>
            <a:xfrm>
              <a:off x="50800" y="50800"/>
              <a:ext cx="1872234" cy="1872234"/>
            </a:xfrm>
            <a:custGeom>
              <a:avLst/>
              <a:gdLst/>
              <a:ahLst/>
              <a:cxnLst/>
              <a:rect l="l" t="t" r="r" b="b"/>
              <a:pathLst>
                <a:path w="1872234" h="1872234">
                  <a:moveTo>
                    <a:pt x="0" y="936117"/>
                  </a:moveTo>
                  <a:cubicBezTo>
                    <a:pt x="0" y="419100"/>
                    <a:pt x="419100" y="0"/>
                    <a:pt x="936117" y="0"/>
                  </a:cubicBezTo>
                  <a:cubicBezTo>
                    <a:pt x="1453134" y="0"/>
                    <a:pt x="1872234" y="419100"/>
                    <a:pt x="1872234" y="936117"/>
                  </a:cubicBezTo>
                  <a:cubicBezTo>
                    <a:pt x="1872234" y="1453134"/>
                    <a:pt x="1453134" y="1872234"/>
                    <a:pt x="936117" y="1872234"/>
                  </a:cubicBezTo>
                  <a:cubicBezTo>
                    <a:pt x="419100" y="1872234"/>
                    <a:pt x="0" y="1453134"/>
                    <a:pt x="0" y="936117"/>
                  </a:cubicBezTo>
                  <a:close/>
                </a:path>
              </a:pathLst>
            </a:custGeom>
            <a:solidFill>
              <a:srgbClr val="44C1A3"/>
            </a:solidFill>
          </p:spPr>
        </p:sp>
        <p:sp>
          <p:nvSpPr>
            <p:cNvPr id="31" name="Freeform 31"/>
            <p:cNvSpPr/>
            <p:nvPr/>
          </p:nvSpPr>
          <p:spPr>
            <a:xfrm>
              <a:off x="0" y="0"/>
              <a:ext cx="1973834" cy="1973834"/>
            </a:xfrm>
            <a:custGeom>
              <a:avLst/>
              <a:gdLst/>
              <a:ahLst/>
              <a:cxnLst/>
              <a:rect l="l" t="t" r="r" b="b"/>
              <a:pathLst>
                <a:path w="1973834" h="1973834">
                  <a:moveTo>
                    <a:pt x="0" y="986917"/>
                  </a:moveTo>
                  <a:cubicBezTo>
                    <a:pt x="0" y="441833"/>
                    <a:pt x="441833" y="0"/>
                    <a:pt x="986917" y="0"/>
                  </a:cubicBezTo>
                  <a:lnTo>
                    <a:pt x="986917" y="50800"/>
                  </a:lnTo>
                  <a:lnTo>
                    <a:pt x="986917" y="0"/>
                  </a:lnTo>
                  <a:cubicBezTo>
                    <a:pt x="1532001" y="0"/>
                    <a:pt x="1973834" y="441833"/>
                    <a:pt x="1973834" y="986917"/>
                  </a:cubicBezTo>
                  <a:lnTo>
                    <a:pt x="1923034" y="986917"/>
                  </a:lnTo>
                  <a:lnTo>
                    <a:pt x="1973834" y="986917"/>
                  </a:lnTo>
                  <a:cubicBezTo>
                    <a:pt x="1973834" y="1532001"/>
                    <a:pt x="1532001" y="1973834"/>
                    <a:pt x="986917" y="1973834"/>
                  </a:cubicBezTo>
                  <a:lnTo>
                    <a:pt x="986917" y="1923034"/>
                  </a:lnTo>
                  <a:lnTo>
                    <a:pt x="986917" y="1973834"/>
                  </a:lnTo>
                  <a:cubicBezTo>
                    <a:pt x="441833" y="1973834"/>
                    <a:pt x="0" y="1532001"/>
                    <a:pt x="0" y="986917"/>
                  </a:cubicBezTo>
                  <a:lnTo>
                    <a:pt x="50800" y="986917"/>
                  </a:lnTo>
                  <a:lnTo>
                    <a:pt x="101600" y="986917"/>
                  </a:lnTo>
                  <a:lnTo>
                    <a:pt x="50800" y="986917"/>
                  </a:lnTo>
                  <a:lnTo>
                    <a:pt x="0" y="986917"/>
                  </a:lnTo>
                  <a:moveTo>
                    <a:pt x="101600" y="986917"/>
                  </a:moveTo>
                  <a:cubicBezTo>
                    <a:pt x="101600" y="1014984"/>
                    <a:pt x="78867" y="1037717"/>
                    <a:pt x="50800" y="1037717"/>
                  </a:cubicBezTo>
                  <a:cubicBezTo>
                    <a:pt x="22733" y="1037717"/>
                    <a:pt x="0" y="1014984"/>
                    <a:pt x="0" y="986917"/>
                  </a:cubicBezTo>
                  <a:cubicBezTo>
                    <a:pt x="0" y="958850"/>
                    <a:pt x="22733" y="936117"/>
                    <a:pt x="50800" y="936117"/>
                  </a:cubicBezTo>
                  <a:cubicBezTo>
                    <a:pt x="78867" y="936117"/>
                    <a:pt x="101600" y="958850"/>
                    <a:pt x="101600" y="986917"/>
                  </a:cubicBezTo>
                  <a:cubicBezTo>
                    <a:pt x="101600" y="1475867"/>
                    <a:pt x="497967" y="1872234"/>
                    <a:pt x="986917" y="1872234"/>
                  </a:cubicBezTo>
                  <a:cubicBezTo>
                    <a:pt x="1475867" y="1872234"/>
                    <a:pt x="1872234" y="1475867"/>
                    <a:pt x="1872234" y="986917"/>
                  </a:cubicBezTo>
                  <a:cubicBezTo>
                    <a:pt x="1872234" y="497967"/>
                    <a:pt x="1475867" y="101600"/>
                    <a:pt x="986917" y="101600"/>
                  </a:cubicBezTo>
                  <a:lnTo>
                    <a:pt x="986917" y="50800"/>
                  </a:lnTo>
                  <a:lnTo>
                    <a:pt x="986917" y="101600"/>
                  </a:lnTo>
                  <a:cubicBezTo>
                    <a:pt x="497967" y="101600"/>
                    <a:pt x="101600" y="497967"/>
                    <a:pt x="101600" y="986917"/>
                  </a:cubicBezTo>
                  <a:close/>
                </a:path>
              </a:pathLst>
            </a:custGeom>
            <a:solidFill>
              <a:srgbClr val="31937B"/>
            </a:solidFill>
          </p:spPr>
        </p:sp>
      </p:grpSp>
      <p:grpSp>
        <p:nvGrpSpPr>
          <p:cNvPr id="32" name="Group 32"/>
          <p:cNvGrpSpPr/>
          <p:nvPr/>
        </p:nvGrpSpPr>
        <p:grpSpPr>
          <a:xfrm>
            <a:off x="11836984" y="5239690"/>
            <a:ext cx="1026120" cy="1026120"/>
            <a:chOff x="0" y="0"/>
            <a:chExt cx="1368160" cy="1368160"/>
          </a:xfrm>
        </p:grpSpPr>
        <p:sp>
          <p:nvSpPr>
            <p:cNvPr id="33" name="Freeform 33"/>
            <p:cNvSpPr/>
            <p:nvPr/>
          </p:nvSpPr>
          <p:spPr>
            <a:xfrm>
              <a:off x="50800" y="50800"/>
              <a:ext cx="1266444" cy="1266444"/>
            </a:xfrm>
            <a:custGeom>
              <a:avLst/>
              <a:gdLst/>
              <a:ahLst/>
              <a:cxnLst/>
              <a:rect l="l" t="t" r="r" b="b"/>
              <a:pathLst>
                <a:path w="1266444" h="1266444">
                  <a:moveTo>
                    <a:pt x="0" y="633222"/>
                  </a:moveTo>
                  <a:cubicBezTo>
                    <a:pt x="0" y="283591"/>
                    <a:pt x="283591" y="0"/>
                    <a:pt x="633222" y="0"/>
                  </a:cubicBezTo>
                  <a:cubicBezTo>
                    <a:pt x="982853" y="0"/>
                    <a:pt x="1266444" y="283591"/>
                    <a:pt x="1266444" y="633222"/>
                  </a:cubicBezTo>
                  <a:cubicBezTo>
                    <a:pt x="1266444" y="982853"/>
                    <a:pt x="982853" y="1266444"/>
                    <a:pt x="633222" y="1266444"/>
                  </a:cubicBezTo>
                  <a:cubicBezTo>
                    <a:pt x="283591" y="1266444"/>
                    <a:pt x="0" y="982980"/>
                    <a:pt x="0" y="633222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  <p:sp>
          <p:nvSpPr>
            <p:cNvPr id="34" name="Freeform 34"/>
            <p:cNvSpPr/>
            <p:nvPr/>
          </p:nvSpPr>
          <p:spPr>
            <a:xfrm>
              <a:off x="0" y="0"/>
              <a:ext cx="1368044" cy="1368171"/>
            </a:xfrm>
            <a:custGeom>
              <a:avLst/>
              <a:gdLst/>
              <a:ahLst/>
              <a:cxnLst/>
              <a:rect l="l" t="t" r="r" b="b"/>
              <a:pathLst>
                <a:path w="1368044" h="1368171">
                  <a:moveTo>
                    <a:pt x="0" y="684022"/>
                  </a:moveTo>
                  <a:cubicBezTo>
                    <a:pt x="0" y="306324"/>
                    <a:pt x="306324" y="0"/>
                    <a:pt x="684022" y="0"/>
                  </a:cubicBezTo>
                  <a:lnTo>
                    <a:pt x="684022" y="50800"/>
                  </a:lnTo>
                  <a:lnTo>
                    <a:pt x="684022" y="0"/>
                  </a:lnTo>
                  <a:cubicBezTo>
                    <a:pt x="1061847" y="0"/>
                    <a:pt x="1368044" y="306324"/>
                    <a:pt x="1368044" y="684022"/>
                  </a:cubicBezTo>
                  <a:lnTo>
                    <a:pt x="1317244" y="684022"/>
                  </a:lnTo>
                  <a:lnTo>
                    <a:pt x="1368044" y="684022"/>
                  </a:lnTo>
                  <a:cubicBezTo>
                    <a:pt x="1368044" y="1061847"/>
                    <a:pt x="1061720" y="1368044"/>
                    <a:pt x="684022" y="1368044"/>
                  </a:cubicBezTo>
                  <a:lnTo>
                    <a:pt x="684022" y="1317244"/>
                  </a:lnTo>
                  <a:lnTo>
                    <a:pt x="684022" y="1368044"/>
                  </a:lnTo>
                  <a:cubicBezTo>
                    <a:pt x="306324" y="1368171"/>
                    <a:pt x="0" y="1061847"/>
                    <a:pt x="0" y="684022"/>
                  </a:cubicBezTo>
                  <a:lnTo>
                    <a:pt x="50800" y="684022"/>
                  </a:lnTo>
                  <a:lnTo>
                    <a:pt x="101600" y="684022"/>
                  </a:lnTo>
                  <a:lnTo>
                    <a:pt x="50800" y="684022"/>
                  </a:lnTo>
                  <a:lnTo>
                    <a:pt x="0" y="684022"/>
                  </a:lnTo>
                  <a:moveTo>
                    <a:pt x="101600" y="684022"/>
                  </a:moveTo>
                  <a:cubicBezTo>
                    <a:pt x="101600" y="712089"/>
                    <a:pt x="78867" y="734822"/>
                    <a:pt x="50800" y="734822"/>
                  </a:cubicBezTo>
                  <a:cubicBezTo>
                    <a:pt x="22733" y="734822"/>
                    <a:pt x="0" y="712089"/>
                    <a:pt x="0" y="684022"/>
                  </a:cubicBezTo>
                  <a:cubicBezTo>
                    <a:pt x="0" y="655955"/>
                    <a:pt x="22733" y="633222"/>
                    <a:pt x="50800" y="633222"/>
                  </a:cubicBezTo>
                  <a:cubicBezTo>
                    <a:pt x="78867" y="633222"/>
                    <a:pt x="101600" y="655955"/>
                    <a:pt x="101600" y="684022"/>
                  </a:cubicBezTo>
                  <a:cubicBezTo>
                    <a:pt x="101600" y="1005713"/>
                    <a:pt x="362331" y="1266571"/>
                    <a:pt x="684022" y="1266571"/>
                  </a:cubicBezTo>
                  <a:cubicBezTo>
                    <a:pt x="1005713" y="1266571"/>
                    <a:pt x="1266571" y="1005713"/>
                    <a:pt x="1266571" y="684022"/>
                  </a:cubicBezTo>
                  <a:cubicBezTo>
                    <a:pt x="1266571" y="362331"/>
                    <a:pt x="1005713" y="101600"/>
                    <a:pt x="684022" y="101600"/>
                  </a:cubicBezTo>
                  <a:lnTo>
                    <a:pt x="684022" y="50800"/>
                  </a:lnTo>
                  <a:lnTo>
                    <a:pt x="684022" y="101600"/>
                  </a:lnTo>
                  <a:cubicBezTo>
                    <a:pt x="362331" y="101600"/>
                    <a:pt x="101600" y="362331"/>
                    <a:pt x="101600" y="684022"/>
                  </a:cubicBezTo>
                  <a:close/>
                </a:path>
              </a:pathLst>
            </a:custGeom>
            <a:solidFill>
              <a:srgbClr val="297D53"/>
            </a:solidFill>
          </p:spPr>
        </p:sp>
      </p:grpSp>
      <p:grpSp>
        <p:nvGrpSpPr>
          <p:cNvPr id="35" name="Group 35"/>
          <p:cNvGrpSpPr/>
          <p:nvPr/>
        </p:nvGrpSpPr>
        <p:grpSpPr>
          <a:xfrm>
            <a:off x="9554167" y="5396068"/>
            <a:ext cx="713364" cy="713364"/>
            <a:chOff x="0" y="0"/>
            <a:chExt cx="951152" cy="951152"/>
          </a:xfrm>
        </p:grpSpPr>
        <p:sp>
          <p:nvSpPr>
            <p:cNvPr id="36" name="Freeform 36"/>
            <p:cNvSpPr/>
            <p:nvPr/>
          </p:nvSpPr>
          <p:spPr>
            <a:xfrm>
              <a:off x="50800" y="50800"/>
              <a:ext cx="849503" cy="849503"/>
            </a:xfrm>
            <a:custGeom>
              <a:avLst/>
              <a:gdLst/>
              <a:ahLst/>
              <a:cxnLst/>
              <a:rect l="l" t="t" r="r" b="b"/>
              <a:pathLst>
                <a:path w="849503" h="849503">
                  <a:moveTo>
                    <a:pt x="0" y="424815"/>
                  </a:moveTo>
                  <a:cubicBezTo>
                    <a:pt x="0" y="190119"/>
                    <a:pt x="190119" y="0"/>
                    <a:pt x="424815" y="0"/>
                  </a:cubicBezTo>
                  <a:cubicBezTo>
                    <a:pt x="659511" y="0"/>
                    <a:pt x="849503" y="190119"/>
                    <a:pt x="849503" y="424815"/>
                  </a:cubicBezTo>
                  <a:cubicBezTo>
                    <a:pt x="849503" y="659511"/>
                    <a:pt x="659384" y="849503"/>
                    <a:pt x="424815" y="849503"/>
                  </a:cubicBezTo>
                  <a:cubicBezTo>
                    <a:pt x="190246" y="849503"/>
                    <a:pt x="0" y="659384"/>
                    <a:pt x="0" y="424815"/>
                  </a:cubicBezTo>
                  <a:close/>
                </a:path>
              </a:pathLst>
            </a:custGeom>
            <a:solidFill>
              <a:srgbClr val="63A537"/>
            </a:solidFill>
          </p:spPr>
        </p:sp>
        <p:sp>
          <p:nvSpPr>
            <p:cNvPr id="37" name="Freeform 37"/>
            <p:cNvSpPr/>
            <p:nvPr/>
          </p:nvSpPr>
          <p:spPr>
            <a:xfrm>
              <a:off x="0" y="0"/>
              <a:ext cx="951103" cy="951230"/>
            </a:xfrm>
            <a:custGeom>
              <a:avLst/>
              <a:gdLst/>
              <a:ahLst/>
              <a:cxnLst/>
              <a:rect l="l" t="t" r="r" b="b"/>
              <a:pathLst>
                <a:path w="951103" h="951230">
                  <a:moveTo>
                    <a:pt x="0" y="475615"/>
                  </a:moveTo>
                  <a:cubicBezTo>
                    <a:pt x="0" y="212979"/>
                    <a:pt x="212979" y="0"/>
                    <a:pt x="475615" y="0"/>
                  </a:cubicBezTo>
                  <a:lnTo>
                    <a:pt x="475615" y="50800"/>
                  </a:lnTo>
                  <a:lnTo>
                    <a:pt x="475615" y="0"/>
                  </a:lnTo>
                  <a:cubicBezTo>
                    <a:pt x="738251" y="0"/>
                    <a:pt x="951103" y="212979"/>
                    <a:pt x="951103" y="475615"/>
                  </a:cubicBezTo>
                  <a:lnTo>
                    <a:pt x="900303" y="475615"/>
                  </a:lnTo>
                  <a:lnTo>
                    <a:pt x="951103" y="475615"/>
                  </a:lnTo>
                  <a:cubicBezTo>
                    <a:pt x="951103" y="738251"/>
                    <a:pt x="738124" y="951230"/>
                    <a:pt x="475488" y="951230"/>
                  </a:cubicBezTo>
                  <a:lnTo>
                    <a:pt x="475488" y="900430"/>
                  </a:lnTo>
                  <a:lnTo>
                    <a:pt x="475488" y="951230"/>
                  </a:lnTo>
                  <a:cubicBezTo>
                    <a:pt x="212979" y="951103"/>
                    <a:pt x="0" y="738251"/>
                    <a:pt x="0" y="475615"/>
                  </a:cubicBezTo>
                  <a:lnTo>
                    <a:pt x="50800" y="475615"/>
                  </a:lnTo>
                  <a:lnTo>
                    <a:pt x="101600" y="475615"/>
                  </a:lnTo>
                  <a:lnTo>
                    <a:pt x="50800" y="475615"/>
                  </a:lnTo>
                  <a:lnTo>
                    <a:pt x="0" y="475615"/>
                  </a:lnTo>
                  <a:moveTo>
                    <a:pt x="101600" y="475615"/>
                  </a:moveTo>
                  <a:cubicBezTo>
                    <a:pt x="101600" y="503682"/>
                    <a:pt x="78867" y="526415"/>
                    <a:pt x="50800" y="526415"/>
                  </a:cubicBezTo>
                  <a:cubicBezTo>
                    <a:pt x="22733" y="526415"/>
                    <a:pt x="0" y="503682"/>
                    <a:pt x="0" y="475615"/>
                  </a:cubicBezTo>
                  <a:cubicBezTo>
                    <a:pt x="0" y="447548"/>
                    <a:pt x="22733" y="424815"/>
                    <a:pt x="50800" y="424815"/>
                  </a:cubicBezTo>
                  <a:cubicBezTo>
                    <a:pt x="78867" y="424815"/>
                    <a:pt x="101600" y="447548"/>
                    <a:pt x="101600" y="475615"/>
                  </a:cubicBezTo>
                  <a:cubicBezTo>
                    <a:pt x="101600" y="682117"/>
                    <a:pt x="268986" y="849503"/>
                    <a:pt x="475615" y="849503"/>
                  </a:cubicBezTo>
                  <a:cubicBezTo>
                    <a:pt x="682244" y="849503"/>
                    <a:pt x="849503" y="682117"/>
                    <a:pt x="849503" y="475615"/>
                  </a:cubicBezTo>
                  <a:cubicBezTo>
                    <a:pt x="849503" y="269113"/>
                    <a:pt x="682117" y="101600"/>
                    <a:pt x="475615" y="101600"/>
                  </a:cubicBezTo>
                  <a:lnTo>
                    <a:pt x="475615" y="50800"/>
                  </a:lnTo>
                  <a:lnTo>
                    <a:pt x="475615" y="101600"/>
                  </a:lnTo>
                  <a:cubicBezTo>
                    <a:pt x="268986" y="101600"/>
                    <a:pt x="101600" y="268986"/>
                    <a:pt x="101600" y="475615"/>
                  </a:cubicBezTo>
                  <a:close/>
                </a:path>
              </a:pathLst>
            </a:custGeom>
            <a:solidFill>
              <a:srgbClr val="4A7C29"/>
            </a:solidFill>
          </p:spPr>
        </p:sp>
      </p:grpSp>
      <p:grpSp>
        <p:nvGrpSpPr>
          <p:cNvPr id="38" name="Group 38"/>
          <p:cNvGrpSpPr/>
          <p:nvPr/>
        </p:nvGrpSpPr>
        <p:grpSpPr>
          <a:xfrm>
            <a:off x="6958594" y="5239690"/>
            <a:ext cx="1026120" cy="1026120"/>
            <a:chOff x="0" y="0"/>
            <a:chExt cx="1368160" cy="1368160"/>
          </a:xfrm>
        </p:grpSpPr>
        <p:sp>
          <p:nvSpPr>
            <p:cNvPr id="39" name="Freeform 39"/>
            <p:cNvSpPr/>
            <p:nvPr/>
          </p:nvSpPr>
          <p:spPr>
            <a:xfrm>
              <a:off x="50800" y="50800"/>
              <a:ext cx="1266444" cy="1266444"/>
            </a:xfrm>
            <a:custGeom>
              <a:avLst/>
              <a:gdLst/>
              <a:ahLst/>
              <a:cxnLst/>
              <a:rect l="l" t="t" r="r" b="b"/>
              <a:pathLst>
                <a:path w="1266444" h="1266444">
                  <a:moveTo>
                    <a:pt x="0" y="633222"/>
                  </a:moveTo>
                  <a:cubicBezTo>
                    <a:pt x="0" y="283591"/>
                    <a:pt x="283591" y="0"/>
                    <a:pt x="633222" y="0"/>
                  </a:cubicBezTo>
                  <a:cubicBezTo>
                    <a:pt x="982853" y="0"/>
                    <a:pt x="1266444" y="283591"/>
                    <a:pt x="1266444" y="633222"/>
                  </a:cubicBezTo>
                  <a:cubicBezTo>
                    <a:pt x="1266444" y="982853"/>
                    <a:pt x="982853" y="1266444"/>
                    <a:pt x="633222" y="1266444"/>
                  </a:cubicBezTo>
                  <a:cubicBezTo>
                    <a:pt x="283591" y="1266444"/>
                    <a:pt x="0" y="982980"/>
                    <a:pt x="0" y="633222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  <p:sp>
          <p:nvSpPr>
            <p:cNvPr id="40" name="Freeform 40"/>
            <p:cNvSpPr/>
            <p:nvPr/>
          </p:nvSpPr>
          <p:spPr>
            <a:xfrm>
              <a:off x="0" y="0"/>
              <a:ext cx="1368044" cy="1368171"/>
            </a:xfrm>
            <a:custGeom>
              <a:avLst/>
              <a:gdLst/>
              <a:ahLst/>
              <a:cxnLst/>
              <a:rect l="l" t="t" r="r" b="b"/>
              <a:pathLst>
                <a:path w="1368044" h="1368171">
                  <a:moveTo>
                    <a:pt x="0" y="684022"/>
                  </a:moveTo>
                  <a:cubicBezTo>
                    <a:pt x="0" y="306324"/>
                    <a:pt x="306324" y="0"/>
                    <a:pt x="684022" y="0"/>
                  </a:cubicBezTo>
                  <a:lnTo>
                    <a:pt x="684022" y="50800"/>
                  </a:lnTo>
                  <a:lnTo>
                    <a:pt x="684022" y="0"/>
                  </a:lnTo>
                  <a:cubicBezTo>
                    <a:pt x="1061847" y="0"/>
                    <a:pt x="1368044" y="306324"/>
                    <a:pt x="1368044" y="684022"/>
                  </a:cubicBezTo>
                  <a:lnTo>
                    <a:pt x="1317244" y="684022"/>
                  </a:lnTo>
                  <a:lnTo>
                    <a:pt x="1368044" y="684022"/>
                  </a:lnTo>
                  <a:cubicBezTo>
                    <a:pt x="1368044" y="1061847"/>
                    <a:pt x="1061720" y="1368044"/>
                    <a:pt x="684022" y="1368044"/>
                  </a:cubicBezTo>
                  <a:lnTo>
                    <a:pt x="684022" y="1317244"/>
                  </a:lnTo>
                  <a:lnTo>
                    <a:pt x="684022" y="1368044"/>
                  </a:lnTo>
                  <a:cubicBezTo>
                    <a:pt x="306324" y="1368171"/>
                    <a:pt x="0" y="1061847"/>
                    <a:pt x="0" y="684022"/>
                  </a:cubicBezTo>
                  <a:lnTo>
                    <a:pt x="50800" y="684022"/>
                  </a:lnTo>
                  <a:lnTo>
                    <a:pt x="101600" y="684022"/>
                  </a:lnTo>
                  <a:lnTo>
                    <a:pt x="50800" y="684022"/>
                  </a:lnTo>
                  <a:lnTo>
                    <a:pt x="0" y="684022"/>
                  </a:lnTo>
                  <a:moveTo>
                    <a:pt x="101600" y="684022"/>
                  </a:moveTo>
                  <a:cubicBezTo>
                    <a:pt x="101600" y="712089"/>
                    <a:pt x="78867" y="734822"/>
                    <a:pt x="50800" y="734822"/>
                  </a:cubicBezTo>
                  <a:cubicBezTo>
                    <a:pt x="22733" y="734822"/>
                    <a:pt x="0" y="712089"/>
                    <a:pt x="0" y="684022"/>
                  </a:cubicBezTo>
                  <a:cubicBezTo>
                    <a:pt x="0" y="655955"/>
                    <a:pt x="22733" y="633222"/>
                    <a:pt x="50800" y="633222"/>
                  </a:cubicBezTo>
                  <a:cubicBezTo>
                    <a:pt x="78867" y="633222"/>
                    <a:pt x="101600" y="655955"/>
                    <a:pt x="101600" y="684022"/>
                  </a:cubicBezTo>
                  <a:cubicBezTo>
                    <a:pt x="101600" y="1005713"/>
                    <a:pt x="362331" y="1266571"/>
                    <a:pt x="684022" y="1266571"/>
                  </a:cubicBezTo>
                  <a:cubicBezTo>
                    <a:pt x="1005713" y="1266571"/>
                    <a:pt x="1266571" y="1005713"/>
                    <a:pt x="1266571" y="684022"/>
                  </a:cubicBezTo>
                  <a:cubicBezTo>
                    <a:pt x="1266571" y="362331"/>
                    <a:pt x="1005713" y="101600"/>
                    <a:pt x="684022" y="101600"/>
                  </a:cubicBezTo>
                  <a:lnTo>
                    <a:pt x="684022" y="50800"/>
                  </a:lnTo>
                  <a:lnTo>
                    <a:pt x="684022" y="101600"/>
                  </a:lnTo>
                  <a:cubicBezTo>
                    <a:pt x="362331" y="101600"/>
                    <a:pt x="101600" y="362331"/>
                    <a:pt x="101600" y="684022"/>
                  </a:cubicBezTo>
                  <a:close/>
                </a:path>
              </a:pathLst>
            </a:custGeom>
            <a:solidFill>
              <a:srgbClr val="739A28"/>
            </a:solidFill>
          </p:spPr>
        </p:sp>
      </p:grpSp>
      <p:grpSp>
        <p:nvGrpSpPr>
          <p:cNvPr id="41" name="Group 41"/>
          <p:cNvGrpSpPr/>
          <p:nvPr/>
        </p:nvGrpSpPr>
        <p:grpSpPr>
          <a:xfrm>
            <a:off x="4675778" y="5396068"/>
            <a:ext cx="713364" cy="713364"/>
            <a:chOff x="0" y="0"/>
            <a:chExt cx="951152" cy="951152"/>
          </a:xfrm>
        </p:grpSpPr>
        <p:sp>
          <p:nvSpPr>
            <p:cNvPr id="42" name="Freeform 42"/>
            <p:cNvSpPr/>
            <p:nvPr/>
          </p:nvSpPr>
          <p:spPr>
            <a:xfrm>
              <a:off x="50800" y="50800"/>
              <a:ext cx="849503" cy="849503"/>
            </a:xfrm>
            <a:custGeom>
              <a:avLst/>
              <a:gdLst/>
              <a:ahLst/>
              <a:cxnLst/>
              <a:rect l="l" t="t" r="r" b="b"/>
              <a:pathLst>
                <a:path w="849503" h="849503">
                  <a:moveTo>
                    <a:pt x="0" y="424815"/>
                  </a:moveTo>
                  <a:cubicBezTo>
                    <a:pt x="0" y="190119"/>
                    <a:pt x="190119" y="0"/>
                    <a:pt x="424815" y="0"/>
                  </a:cubicBezTo>
                  <a:cubicBezTo>
                    <a:pt x="659511" y="0"/>
                    <a:pt x="849503" y="190119"/>
                    <a:pt x="849503" y="424815"/>
                  </a:cubicBezTo>
                  <a:cubicBezTo>
                    <a:pt x="849503" y="659511"/>
                    <a:pt x="659384" y="849503"/>
                    <a:pt x="424815" y="849503"/>
                  </a:cubicBezTo>
                  <a:cubicBezTo>
                    <a:pt x="190246" y="849503"/>
                    <a:pt x="0" y="659384"/>
                    <a:pt x="0" y="424815"/>
                  </a:cubicBezTo>
                  <a:close/>
                </a:path>
              </a:pathLst>
            </a:custGeom>
            <a:solidFill>
              <a:srgbClr val="44C1A3"/>
            </a:solidFill>
          </p:spPr>
        </p:sp>
        <p:sp>
          <p:nvSpPr>
            <p:cNvPr id="43" name="Freeform 43"/>
            <p:cNvSpPr/>
            <p:nvPr/>
          </p:nvSpPr>
          <p:spPr>
            <a:xfrm>
              <a:off x="0" y="0"/>
              <a:ext cx="951103" cy="951230"/>
            </a:xfrm>
            <a:custGeom>
              <a:avLst/>
              <a:gdLst/>
              <a:ahLst/>
              <a:cxnLst/>
              <a:rect l="l" t="t" r="r" b="b"/>
              <a:pathLst>
                <a:path w="951103" h="951230">
                  <a:moveTo>
                    <a:pt x="0" y="475615"/>
                  </a:moveTo>
                  <a:cubicBezTo>
                    <a:pt x="0" y="212979"/>
                    <a:pt x="212979" y="0"/>
                    <a:pt x="475615" y="0"/>
                  </a:cubicBezTo>
                  <a:lnTo>
                    <a:pt x="475615" y="50800"/>
                  </a:lnTo>
                  <a:lnTo>
                    <a:pt x="475615" y="0"/>
                  </a:lnTo>
                  <a:cubicBezTo>
                    <a:pt x="738251" y="0"/>
                    <a:pt x="951103" y="212979"/>
                    <a:pt x="951103" y="475615"/>
                  </a:cubicBezTo>
                  <a:lnTo>
                    <a:pt x="900303" y="475615"/>
                  </a:lnTo>
                  <a:lnTo>
                    <a:pt x="951103" y="475615"/>
                  </a:lnTo>
                  <a:cubicBezTo>
                    <a:pt x="951103" y="738251"/>
                    <a:pt x="738124" y="951230"/>
                    <a:pt x="475488" y="951230"/>
                  </a:cubicBezTo>
                  <a:lnTo>
                    <a:pt x="475488" y="900430"/>
                  </a:lnTo>
                  <a:lnTo>
                    <a:pt x="475488" y="951230"/>
                  </a:lnTo>
                  <a:cubicBezTo>
                    <a:pt x="212979" y="951103"/>
                    <a:pt x="0" y="738251"/>
                    <a:pt x="0" y="475615"/>
                  </a:cubicBezTo>
                  <a:lnTo>
                    <a:pt x="50800" y="475615"/>
                  </a:lnTo>
                  <a:lnTo>
                    <a:pt x="101600" y="475615"/>
                  </a:lnTo>
                  <a:lnTo>
                    <a:pt x="50800" y="475615"/>
                  </a:lnTo>
                  <a:lnTo>
                    <a:pt x="0" y="475615"/>
                  </a:lnTo>
                  <a:moveTo>
                    <a:pt x="101600" y="475615"/>
                  </a:moveTo>
                  <a:cubicBezTo>
                    <a:pt x="101600" y="503682"/>
                    <a:pt x="78867" y="526415"/>
                    <a:pt x="50800" y="526415"/>
                  </a:cubicBezTo>
                  <a:cubicBezTo>
                    <a:pt x="22733" y="526415"/>
                    <a:pt x="0" y="503682"/>
                    <a:pt x="0" y="475615"/>
                  </a:cubicBezTo>
                  <a:cubicBezTo>
                    <a:pt x="0" y="447548"/>
                    <a:pt x="22733" y="424815"/>
                    <a:pt x="50800" y="424815"/>
                  </a:cubicBezTo>
                  <a:cubicBezTo>
                    <a:pt x="78867" y="424815"/>
                    <a:pt x="101600" y="447548"/>
                    <a:pt x="101600" y="475615"/>
                  </a:cubicBezTo>
                  <a:cubicBezTo>
                    <a:pt x="101600" y="682117"/>
                    <a:pt x="268986" y="849503"/>
                    <a:pt x="475615" y="849503"/>
                  </a:cubicBezTo>
                  <a:cubicBezTo>
                    <a:pt x="682244" y="849503"/>
                    <a:pt x="849503" y="682117"/>
                    <a:pt x="849503" y="475615"/>
                  </a:cubicBezTo>
                  <a:cubicBezTo>
                    <a:pt x="849503" y="269113"/>
                    <a:pt x="682117" y="101600"/>
                    <a:pt x="475615" y="101600"/>
                  </a:cubicBezTo>
                  <a:lnTo>
                    <a:pt x="475615" y="50800"/>
                  </a:lnTo>
                  <a:lnTo>
                    <a:pt x="475615" y="101600"/>
                  </a:lnTo>
                  <a:cubicBezTo>
                    <a:pt x="268986" y="101600"/>
                    <a:pt x="101600" y="268986"/>
                    <a:pt x="101600" y="475615"/>
                  </a:cubicBezTo>
                  <a:close/>
                </a:path>
              </a:pathLst>
            </a:custGeom>
            <a:solidFill>
              <a:srgbClr val="31937B"/>
            </a:solidFill>
          </p:spPr>
        </p:sp>
      </p:grpSp>
      <p:grpSp>
        <p:nvGrpSpPr>
          <p:cNvPr id="44" name="Group 44"/>
          <p:cNvGrpSpPr/>
          <p:nvPr/>
        </p:nvGrpSpPr>
        <p:grpSpPr>
          <a:xfrm>
            <a:off x="1856541" y="4859649"/>
            <a:ext cx="1786203" cy="1786203"/>
            <a:chOff x="0" y="0"/>
            <a:chExt cx="2381604" cy="2381604"/>
          </a:xfrm>
        </p:grpSpPr>
        <p:sp>
          <p:nvSpPr>
            <p:cNvPr id="45" name="Freeform 45"/>
            <p:cNvSpPr/>
            <p:nvPr/>
          </p:nvSpPr>
          <p:spPr>
            <a:xfrm>
              <a:off x="0" y="0"/>
              <a:ext cx="2381504" cy="2381504"/>
            </a:xfrm>
            <a:custGeom>
              <a:avLst/>
              <a:gdLst/>
              <a:ahLst/>
              <a:cxnLst/>
              <a:rect l="l" t="t" r="r" b="b"/>
              <a:pathLst>
                <a:path w="2381504" h="2381504">
                  <a:moveTo>
                    <a:pt x="0" y="1190752"/>
                  </a:moveTo>
                  <a:cubicBezTo>
                    <a:pt x="0" y="533146"/>
                    <a:pt x="533146" y="0"/>
                    <a:pt x="1190752" y="0"/>
                  </a:cubicBezTo>
                  <a:cubicBezTo>
                    <a:pt x="1848358" y="0"/>
                    <a:pt x="2381504" y="533146"/>
                    <a:pt x="2381504" y="1190752"/>
                  </a:cubicBezTo>
                  <a:cubicBezTo>
                    <a:pt x="2381504" y="1848358"/>
                    <a:pt x="1848358" y="2381504"/>
                    <a:pt x="1190752" y="2381504"/>
                  </a:cubicBezTo>
                  <a:cubicBezTo>
                    <a:pt x="533146" y="2381504"/>
                    <a:pt x="0" y="1848485"/>
                    <a:pt x="0" y="1190752"/>
                  </a:cubicBezTo>
                  <a:close/>
                </a:path>
              </a:pathLst>
            </a:custGeom>
            <a:solidFill>
              <a:srgbClr val="37A76F">
                <a:alpha val="40000"/>
              </a:srgbClr>
            </a:solidFill>
          </p:spPr>
        </p:sp>
      </p:grpSp>
      <p:grpSp>
        <p:nvGrpSpPr>
          <p:cNvPr id="46" name="Group 46"/>
          <p:cNvGrpSpPr/>
          <p:nvPr/>
        </p:nvGrpSpPr>
        <p:grpSpPr>
          <a:xfrm>
            <a:off x="2392960" y="5396068"/>
            <a:ext cx="713364" cy="713364"/>
            <a:chOff x="0" y="0"/>
            <a:chExt cx="951152" cy="951152"/>
          </a:xfrm>
        </p:grpSpPr>
        <p:sp>
          <p:nvSpPr>
            <p:cNvPr id="47" name="Freeform 47"/>
            <p:cNvSpPr/>
            <p:nvPr/>
          </p:nvSpPr>
          <p:spPr>
            <a:xfrm>
              <a:off x="50800" y="50800"/>
              <a:ext cx="849503" cy="849503"/>
            </a:xfrm>
            <a:custGeom>
              <a:avLst/>
              <a:gdLst/>
              <a:ahLst/>
              <a:cxnLst/>
              <a:rect l="l" t="t" r="r" b="b"/>
              <a:pathLst>
                <a:path w="849503" h="849503">
                  <a:moveTo>
                    <a:pt x="0" y="424815"/>
                  </a:moveTo>
                  <a:cubicBezTo>
                    <a:pt x="0" y="190119"/>
                    <a:pt x="190119" y="0"/>
                    <a:pt x="424815" y="0"/>
                  </a:cubicBezTo>
                  <a:cubicBezTo>
                    <a:pt x="659511" y="0"/>
                    <a:pt x="849503" y="190119"/>
                    <a:pt x="849503" y="424815"/>
                  </a:cubicBezTo>
                  <a:cubicBezTo>
                    <a:pt x="849503" y="659511"/>
                    <a:pt x="659384" y="849503"/>
                    <a:pt x="424815" y="849503"/>
                  </a:cubicBezTo>
                  <a:cubicBezTo>
                    <a:pt x="190246" y="849503"/>
                    <a:pt x="0" y="659384"/>
                    <a:pt x="0" y="424815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  <p:sp>
          <p:nvSpPr>
            <p:cNvPr id="48" name="Freeform 48"/>
            <p:cNvSpPr/>
            <p:nvPr/>
          </p:nvSpPr>
          <p:spPr>
            <a:xfrm>
              <a:off x="0" y="0"/>
              <a:ext cx="951103" cy="951230"/>
            </a:xfrm>
            <a:custGeom>
              <a:avLst/>
              <a:gdLst/>
              <a:ahLst/>
              <a:cxnLst/>
              <a:rect l="l" t="t" r="r" b="b"/>
              <a:pathLst>
                <a:path w="951103" h="951230">
                  <a:moveTo>
                    <a:pt x="0" y="475615"/>
                  </a:moveTo>
                  <a:cubicBezTo>
                    <a:pt x="0" y="212979"/>
                    <a:pt x="212979" y="0"/>
                    <a:pt x="475615" y="0"/>
                  </a:cubicBezTo>
                  <a:lnTo>
                    <a:pt x="475615" y="50800"/>
                  </a:lnTo>
                  <a:lnTo>
                    <a:pt x="475615" y="0"/>
                  </a:lnTo>
                  <a:cubicBezTo>
                    <a:pt x="738251" y="0"/>
                    <a:pt x="951103" y="212979"/>
                    <a:pt x="951103" y="475615"/>
                  </a:cubicBezTo>
                  <a:lnTo>
                    <a:pt x="900303" y="475615"/>
                  </a:lnTo>
                  <a:lnTo>
                    <a:pt x="951103" y="475615"/>
                  </a:lnTo>
                  <a:cubicBezTo>
                    <a:pt x="951103" y="738251"/>
                    <a:pt x="738124" y="951230"/>
                    <a:pt x="475488" y="951230"/>
                  </a:cubicBezTo>
                  <a:lnTo>
                    <a:pt x="475488" y="900430"/>
                  </a:lnTo>
                  <a:lnTo>
                    <a:pt x="475488" y="951230"/>
                  </a:lnTo>
                  <a:cubicBezTo>
                    <a:pt x="212979" y="951103"/>
                    <a:pt x="0" y="738251"/>
                    <a:pt x="0" y="475615"/>
                  </a:cubicBezTo>
                  <a:lnTo>
                    <a:pt x="50800" y="475615"/>
                  </a:lnTo>
                  <a:lnTo>
                    <a:pt x="101600" y="475615"/>
                  </a:lnTo>
                  <a:lnTo>
                    <a:pt x="50800" y="475615"/>
                  </a:lnTo>
                  <a:lnTo>
                    <a:pt x="0" y="475615"/>
                  </a:lnTo>
                  <a:moveTo>
                    <a:pt x="101600" y="475615"/>
                  </a:moveTo>
                  <a:cubicBezTo>
                    <a:pt x="101600" y="503682"/>
                    <a:pt x="78867" y="526415"/>
                    <a:pt x="50800" y="526415"/>
                  </a:cubicBezTo>
                  <a:cubicBezTo>
                    <a:pt x="22733" y="526415"/>
                    <a:pt x="0" y="503682"/>
                    <a:pt x="0" y="475615"/>
                  </a:cubicBezTo>
                  <a:cubicBezTo>
                    <a:pt x="0" y="447548"/>
                    <a:pt x="22733" y="424815"/>
                    <a:pt x="50800" y="424815"/>
                  </a:cubicBezTo>
                  <a:cubicBezTo>
                    <a:pt x="78867" y="424815"/>
                    <a:pt x="101600" y="447548"/>
                    <a:pt x="101600" y="475615"/>
                  </a:cubicBezTo>
                  <a:cubicBezTo>
                    <a:pt x="101600" y="682117"/>
                    <a:pt x="268986" y="849503"/>
                    <a:pt x="475615" y="849503"/>
                  </a:cubicBezTo>
                  <a:cubicBezTo>
                    <a:pt x="682244" y="849503"/>
                    <a:pt x="849503" y="682117"/>
                    <a:pt x="849503" y="475615"/>
                  </a:cubicBezTo>
                  <a:cubicBezTo>
                    <a:pt x="849503" y="269113"/>
                    <a:pt x="682117" y="101600"/>
                    <a:pt x="475615" y="101600"/>
                  </a:cubicBezTo>
                  <a:lnTo>
                    <a:pt x="475615" y="50800"/>
                  </a:lnTo>
                  <a:lnTo>
                    <a:pt x="475615" y="101600"/>
                  </a:lnTo>
                  <a:cubicBezTo>
                    <a:pt x="268986" y="101600"/>
                    <a:pt x="101600" y="268986"/>
                    <a:pt x="101600" y="475615"/>
                  </a:cubicBezTo>
                  <a:close/>
                </a:path>
              </a:pathLst>
            </a:custGeom>
            <a:solidFill>
              <a:srgbClr val="297D53"/>
            </a:solidFill>
          </p:spPr>
        </p:sp>
      </p:grpSp>
      <p:sp>
        <p:nvSpPr>
          <p:cNvPr id="49" name="AutoShape 49"/>
          <p:cNvSpPr/>
          <p:nvPr/>
        </p:nvSpPr>
        <p:spPr>
          <a:xfrm rot="5601987">
            <a:off x="14807777" y="6788204"/>
            <a:ext cx="729922" cy="0"/>
          </a:xfrm>
          <a:prstGeom prst="line">
            <a:avLst/>
          </a:prstGeom>
          <a:ln w="19050" cap="rnd">
            <a:solidFill>
              <a:srgbClr val="44C1A3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50" name="AutoShape 50"/>
          <p:cNvSpPr/>
          <p:nvPr/>
        </p:nvSpPr>
        <p:spPr>
          <a:xfrm rot="-5671426">
            <a:off x="11987752" y="4926141"/>
            <a:ext cx="724585" cy="0"/>
          </a:xfrm>
          <a:prstGeom prst="line">
            <a:avLst/>
          </a:prstGeom>
          <a:ln w="28575" cap="rnd">
            <a:solidFill>
              <a:srgbClr val="37A76F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51" name="AutoShape 51"/>
          <p:cNvSpPr/>
          <p:nvPr/>
        </p:nvSpPr>
        <p:spPr>
          <a:xfrm rot="-5092670">
            <a:off x="7109272" y="4929824"/>
            <a:ext cx="717831" cy="0"/>
          </a:xfrm>
          <a:prstGeom prst="line">
            <a:avLst/>
          </a:prstGeom>
          <a:ln w="28575" cap="rnd">
            <a:solidFill>
              <a:srgbClr val="99CB38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52" name="AutoShape 52"/>
          <p:cNvSpPr/>
          <p:nvPr/>
        </p:nvSpPr>
        <p:spPr>
          <a:xfrm rot="-5623272">
            <a:off x="2309361" y="5013865"/>
            <a:ext cx="880563" cy="0"/>
          </a:xfrm>
          <a:prstGeom prst="line">
            <a:avLst/>
          </a:prstGeom>
          <a:ln w="28575" cap="rnd">
            <a:solidFill>
              <a:srgbClr val="37A76F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53" name="AutoShape 53"/>
          <p:cNvSpPr/>
          <p:nvPr/>
        </p:nvSpPr>
        <p:spPr>
          <a:xfrm rot="5596190">
            <a:off x="4528535" y="6536180"/>
            <a:ext cx="1007531" cy="0"/>
          </a:xfrm>
          <a:prstGeom prst="line">
            <a:avLst/>
          </a:prstGeom>
          <a:ln w="28575" cap="rnd">
            <a:solidFill>
              <a:srgbClr val="44C1A3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54" name="AutoShape 54"/>
          <p:cNvSpPr/>
          <p:nvPr/>
        </p:nvSpPr>
        <p:spPr>
          <a:xfrm rot="5611824">
            <a:off x="9446805" y="6536178"/>
            <a:ext cx="928089" cy="0"/>
          </a:xfrm>
          <a:prstGeom prst="line">
            <a:avLst/>
          </a:prstGeom>
          <a:ln w="28575" cap="rnd">
            <a:solidFill>
              <a:srgbClr val="63A537"/>
            </a:solidFill>
            <a:prstDash val="solid"/>
            <a:headEnd type="none" w="sm" len="sm"/>
            <a:tailEnd type="arrow" w="med" len="sm"/>
          </a:ln>
        </p:spPr>
      </p:sp>
      <p:sp>
        <p:nvSpPr>
          <p:cNvPr id="55" name="TextBox 55"/>
          <p:cNvSpPr txBox="1"/>
          <p:nvPr/>
        </p:nvSpPr>
        <p:spPr>
          <a:xfrm>
            <a:off x="1328176" y="3083007"/>
            <a:ext cx="2842932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53">
                <a:solidFill>
                  <a:srgbClr val="37A76F"/>
                </a:solidFill>
                <a:latin typeface="Montserrat Bold"/>
                <a:cs typeface="B Nazanin" panose="00000400000000000000" pitchFamily="2" charset="-78"/>
              </a:rPr>
              <a:t>2014</a:t>
            </a:r>
          </a:p>
        </p:txBody>
      </p:sp>
      <p:sp>
        <p:nvSpPr>
          <p:cNvPr id="56" name="TextBox 56"/>
          <p:cNvSpPr txBox="1"/>
          <p:nvPr/>
        </p:nvSpPr>
        <p:spPr>
          <a:xfrm>
            <a:off x="1328176" y="3569799"/>
            <a:ext cx="2842932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40"/>
              </a:lnSpc>
            </a:pPr>
            <a:r>
              <a:rPr lang="fa-IR" sz="2700" spc="3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مطالب شما در</a:t>
            </a:r>
          </a:p>
          <a:p>
            <a:pPr algn="ctr" rtl="1">
              <a:lnSpc>
                <a:spcPts val="3240"/>
              </a:lnSpc>
            </a:pPr>
            <a:r>
              <a:rPr lang="fa-IR" sz="2700" spc="3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 اینجا</a:t>
            </a:r>
            <a:endParaRPr lang="en-US" sz="2700" spc="3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57" name="TextBox 57"/>
          <p:cNvSpPr txBox="1"/>
          <p:nvPr/>
        </p:nvSpPr>
        <p:spPr>
          <a:xfrm>
            <a:off x="6042546" y="3083007"/>
            <a:ext cx="2842932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53">
                <a:solidFill>
                  <a:srgbClr val="99CB38"/>
                </a:solidFill>
                <a:latin typeface="Montserrat Bold"/>
                <a:cs typeface="B Nazanin" panose="00000400000000000000" pitchFamily="2" charset="-78"/>
              </a:rPr>
              <a:t>2016</a:t>
            </a:r>
          </a:p>
        </p:txBody>
      </p:sp>
      <p:sp>
        <p:nvSpPr>
          <p:cNvPr id="58" name="TextBox 58"/>
          <p:cNvSpPr txBox="1"/>
          <p:nvPr/>
        </p:nvSpPr>
        <p:spPr>
          <a:xfrm>
            <a:off x="6042546" y="3569799"/>
            <a:ext cx="2842932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40"/>
              </a:lnSpc>
            </a:pPr>
            <a:r>
              <a:rPr lang="fa-IR" sz="2700" spc="3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مطالب شما در </a:t>
            </a:r>
          </a:p>
          <a:p>
            <a:pPr algn="ctr" rtl="1">
              <a:lnSpc>
                <a:spcPts val="3240"/>
              </a:lnSpc>
            </a:pPr>
            <a:r>
              <a:rPr lang="fa-IR" sz="2700" spc="3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اینجا</a:t>
            </a:r>
            <a:endParaRPr lang="en-US" sz="2700" spc="3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59" name="TextBox 59"/>
          <p:cNvSpPr txBox="1"/>
          <p:nvPr/>
        </p:nvSpPr>
        <p:spPr>
          <a:xfrm>
            <a:off x="10919858" y="3083007"/>
            <a:ext cx="2842932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53">
                <a:solidFill>
                  <a:srgbClr val="37A76F"/>
                </a:solidFill>
                <a:latin typeface="Montserrat Bold"/>
                <a:cs typeface="B Nazanin" panose="00000400000000000000" pitchFamily="2" charset="-78"/>
              </a:rPr>
              <a:t>2018</a:t>
            </a:r>
          </a:p>
        </p:txBody>
      </p:sp>
      <p:sp>
        <p:nvSpPr>
          <p:cNvPr id="60" name="TextBox 60"/>
          <p:cNvSpPr txBox="1"/>
          <p:nvPr/>
        </p:nvSpPr>
        <p:spPr>
          <a:xfrm>
            <a:off x="10919858" y="3569799"/>
            <a:ext cx="2842932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40"/>
              </a:lnSpc>
            </a:pPr>
            <a:r>
              <a:rPr lang="fa-IR" sz="2700" spc="3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مطالب شما در </a:t>
            </a:r>
          </a:p>
          <a:p>
            <a:pPr algn="ctr" rtl="1">
              <a:lnSpc>
                <a:spcPts val="3240"/>
              </a:lnSpc>
            </a:pPr>
            <a:r>
              <a:rPr lang="fa-IR" sz="2700" spc="3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اینجا</a:t>
            </a:r>
            <a:endParaRPr lang="en-US" sz="2700" spc="3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1" name="TextBox 61"/>
          <p:cNvSpPr txBox="1"/>
          <p:nvPr/>
        </p:nvSpPr>
        <p:spPr>
          <a:xfrm>
            <a:off x="3624254" y="7080586"/>
            <a:ext cx="2842932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53">
                <a:solidFill>
                  <a:srgbClr val="44C1A3"/>
                </a:solidFill>
                <a:latin typeface="Montserrat Bold"/>
                <a:cs typeface="B Nazanin" panose="00000400000000000000" pitchFamily="2" charset="-78"/>
              </a:rPr>
              <a:t>2015</a:t>
            </a:r>
          </a:p>
        </p:txBody>
      </p:sp>
      <p:sp>
        <p:nvSpPr>
          <p:cNvPr id="62" name="TextBox 62"/>
          <p:cNvSpPr txBox="1"/>
          <p:nvPr/>
        </p:nvSpPr>
        <p:spPr>
          <a:xfrm>
            <a:off x="3624254" y="7567378"/>
            <a:ext cx="2842932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40"/>
              </a:lnSpc>
            </a:pPr>
            <a:r>
              <a:rPr lang="fa-IR" sz="2700" spc="3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مطالب شما در </a:t>
            </a:r>
          </a:p>
          <a:p>
            <a:pPr algn="ctr" rtl="1">
              <a:lnSpc>
                <a:spcPts val="3240"/>
              </a:lnSpc>
            </a:pPr>
            <a:r>
              <a:rPr lang="fa-IR" sz="2700" spc="3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اینجا</a:t>
            </a:r>
            <a:endParaRPr lang="en-US" sz="2700" spc="3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3" name="TextBox 63"/>
          <p:cNvSpPr txBox="1"/>
          <p:nvPr/>
        </p:nvSpPr>
        <p:spPr>
          <a:xfrm>
            <a:off x="8495042" y="7080586"/>
            <a:ext cx="2842932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53">
                <a:solidFill>
                  <a:srgbClr val="63A537"/>
                </a:solidFill>
                <a:latin typeface="Montserrat Bold"/>
                <a:cs typeface="B Nazanin" panose="00000400000000000000" pitchFamily="2" charset="-78"/>
              </a:rPr>
              <a:t>2017</a:t>
            </a:r>
          </a:p>
        </p:txBody>
      </p:sp>
      <p:sp>
        <p:nvSpPr>
          <p:cNvPr id="64" name="TextBox 64"/>
          <p:cNvSpPr txBox="1"/>
          <p:nvPr/>
        </p:nvSpPr>
        <p:spPr>
          <a:xfrm>
            <a:off x="8495042" y="7567378"/>
            <a:ext cx="2842932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40"/>
              </a:lnSpc>
            </a:pPr>
            <a:r>
              <a:rPr lang="fa-IR" sz="2700" spc="3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مطالب شما در</a:t>
            </a:r>
          </a:p>
          <a:p>
            <a:pPr algn="ctr" rtl="1">
              <a:lnSpc>
                <a:spcPts val="3240"/>
              </a:lnSpc>
            </a:pPr>
            <a:r>
              <a:rPr lang="fa-IR" sz="2700" spc="3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 اینجا</a:t>
            </a:r>
            <a:endParaRPr lang="en-US" sz="2700" spc="3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5" name="TextBox 65"/>
          <p:cNvSpPr txBox="1"/>
          <p:nvPr/>
        </p:nvSpPr>
        <p:spPr>
          <a:xfrm>
            <a:off x="13759126" y="7080586"/>
            <a:ext cx="2842932" cy="55143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4320"/>
              </a:lnSpc>
            </a:pPr>
            <a:r>
              <a:rPr lang="en-US" sz="3600" spc="53">
                <a:solidFill>
                  <a:srgbClr val="44C1A3"/>
                </a:solidFill>
                <a:latin typeface="Montserrat Bold"/>
                <a:cs typeface="B Nazanin" panose="00000400000000000000" pitchFamily="2" charset="-78"/>
              </a:rPr>
              <a:t>2019</a:t>
            </a:r>
          </a:p>
        </p:txBody>
      </p:sp>
      <p:sp>
        <p:nvSpPr>
          <p:cNvPr id="66" name="TextBox 66"/>
          <p:cNvSpPr txBox="1"/>
          <p:nvPr/>
        </p:nvSpPr>
        <p:spPr>
          <a:xfrm>
            <a:off x="13759126" y="7567378"/>
            <a:ext cx="2842932" cy="8207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3240"/>
              </a:lnSpc>
            </a:pPr>
            <a:r>
              <a:rPr lang="fa-IR" sz="2700" spc="3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مطالب شما در</a:t>
            </a:r>
          </a:p>
          <a:p>
            <a:pPr algn="ctr" rtl="1">
              <a:lnSpc>
                <a:spcPts val="3240"/>
              </a:lnSpc>
            </a:pPr>
            <a:r>
              <a:rPr lang="fa-IR" sz="2700" spc="39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 اینجا</a:t>
            </a:r>
            <a:endParaRPr lang="en-US" sz="2700" spc="39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572625"/>
            <a:ext cx="18288000" cy="714373"/>
            <a:chOff x="0" y="0"/>
            <a:chExt cx="24384000" cy="9524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952500"/>
            </a:xfrm>
            <a:custGeom>
              <a:avLst/>
              <a:gdLst/>
              <a:ahLst/>
              <a:cxnLst/>
              <a:rect l="l" t="t" r="r" b="b"/>
              <a:pathLst>
                <a:path w="24384000" h="952500">
                  <a:moveTo>
                    <a:pt x="0" y="0"/>
                  </a:moveTo>
                  <a:lnTo>
                    <a:pt x="24384000" y="0"/>
                  </a:lnTo>
                  <a:lnTo>
                    <a:pt x="24384000" y="952500"/>
                  </a:lnTo>
                  <a:lnTo>
                    <a:pt x="0" y="9525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4786002" y="585185"/>
            <a:ext cx="8136636" cy="1318546"/>
          </a:xfrm>
          <a:custGeom>
            <a:avLst/>
            <a:gdLst/>
            <a:ahLst/>
            <a:cxnLst/>
            <a:rect l="l" t="t" r="r" b="b"/>
            <a:pathLst>
              <a:path w="10848848" h="1758061">
                <a:moveTo>
                  <a:pt x="0" y="0"/>
                </a:moveTo>
                <a:lnTo>
                  <a:pt x="10848848" y="0"/>
                </a:lnTo>
                <a:lnTo>
                  <a:pt x="10848848" y="1758061"/>
                </a:lnTo>
                <a:lnTo>
                  <a:pt x="0" y="1758061"/>
                </a:lnTo>
                <a:close/>
              </a:path>
            </a:pathLst>
          </a:custGeom>
          <a:solidFill>
            <a:srgbClr val="99CB38"/>
          </a:solidFill>
        </p:spPr>
      </p:sp>
      <p:sp>
        <p:nvSpPr>
          <p:cNvPr id="17" name="AutoShape 17"/>
          <p:cNvSpPr/>
          <p:nvPr/>
        </p:nvSpPr>
        <p:spPr>
          <a:xfrm rot="22216">
            <a:off x="1936700" y="9195537"/>
            <a:ext cx="13265053" cy="0"/>
          </a:xfrm>
          <a:prstGeom prst="line">
            <a:avLst/>
          </a:prstGeom>
          <a:ln w="47625" cap="rnd">
            <a:solidFill>
              <a:srgbClr val="1B5337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Google Shape;12363;p22">
            <a:extLst>
              <a:ext uri="{FF2B5EF4-FFF2-40B4-BE49-F238E27FC236}">
                <a16:creationId xmlns:a16="http://schemas.microsoft.com/office/drawing/2014/main" id="{2D4C97C8-457A-D2F0-D4F9-19B5DD60C77C}"/>
              </a:ext>
            </a:extLst>
          </p:cNvPr>
          <p:cNvSpPr/>
          <p:nvPr/>
        </p:nvSpPr>
        <p:spPr>
          <a:xfrm>
            <a:off x="2096700" y="8004292"/>
            <a:ext cx="3311400" cy="147600"/>
          </a:xfrm>
          <a:prstGeom prst="rect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6" name="Google Shape;12364;p22">
            <a:extLst>
              <a:ext uri="{FF2B5EF4-FFF2-40B4-BE49-F238E27FC236}">
                <a16:creationId xmlns:a16="http://schemas.microsoft.com/office/drawing/2014/main" id="{6582D44C-7FD8-34A5-90AD-C386DF4C4BA1}"/>
              </a:ext>
            </a:extLst>
          </p:cNvPr>
          <p:cNvGrpSpPr/>
          <p:nvPr/>
        </p:nvGrpSpPr>
        <p:grpSpPr>
          <a:xfrm>
            <a:off x="2989185" y="3171059"/>
            <a:ext cx="1526438" cy="1526438"/>
            <a:chOff x="4049800" y="640400"/>
            <a:chExt cx="858900" cy="858900"/>
          </a:xfrm>
        </p:grpSpPr>
        <p:sp>
          <p:nvSpPr>
            <p:cNvPr id="7" name="Google Shape;12365;p22">
              <a:extLst>
                <a:ext uri="{FF2B5EF4-FFF2-40B4-BE49-F238E27FC236}">
                  <a16:creationId xmlns:a16="http://schemas.microsoft.com/office/drawing/2014/main" id="{730845E0-F63F-C63F-AD9F-E7879258B5CA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11951"/>
              </a:avLst>
            </a:prstGeom>
            <a:noFill/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8" name="Google Shape;12366;p22">
              <a:extLst>
                <a:ext uri="{FF2B5EF4-FFF2-40B4-BE49-F238E27FC236}">
                  <a16:creationId xmlns:a16="http://schemas.microsoft.com/office/drawing/2014/main" id="{C5ED6A4D-0EBC-DF69-4B1C-6553D008EF0C}"/>
                </a:ext>
              </a:extLst>
            </p:cNvPr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1926007"/>
                <a:gd name="adj3" fmla="val 12032"/>
              </a:avLst>
            </a:prstGeom>
            <a:solidFill>
              <a:srgbClr val="A5B7C6"/>
            </a:solidFill>
            <a:ln w="19050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9" name="Google Shape;12367;p22">
            <a:extLst>
              <a:ext uri="{FF2B5EF4-FFF2-40B4-BE49-F238E27FC236}">
                <a16:creationId xmlns:a16="http://schemas.microsoft.com/office/drawing/2014/main" id="{65D72BA1-4E64-ED64-77DE-3DF0820D47A1}"/>
              </a:ext>
            </a:extLst>
          </p:cNvPr>
          <p:cNvSpPr/>
          <p:nvPr/>
        </p:nvSpPr>
        <p:spPr>
          <a:xfrm>
            <a:off x="2420204" y="5139230"/>
            <a:ext cx="2664000" cy="2263200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0" name="Google Shape;12368;p22">
            <a:extLst>
              <a:ext uri="{FF2B5EF4-FFF2-40B4-BE49-F238E27FC236}">
                <a16:creationId xmlns:a16="http://schemas.microsoft.com/office/drawing/2014/main" id="{E731182C-0CBA-6C2C-0F55-00FAA5EF940C}"/>
              </a:ext>
            </a:extLst>
          </p:cNvPr>
          <p:cNvSpPr/>
          <p:nvPr/>
        </p:nvSpPr>
        <p:spPr>
          <a:xfrm>
            <a:off x="3518170" y="7843884"/>
            <a:ext cx="468600" cy="468600"/>
          </a:xfrm>
          <a:prstGeom prst="ellipse">
            <a:avLst/>
          </a:prstGeom>
          <a:solidFill>
            <a:srgbClr val="0E2A47"/>
          </a:solidFill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1" name="Google Shape;12369;p22">
            <a:extLst>
              <a:ext uri="{FF2B5EF4-FFF2-40B4-BE49-F238E27FC236}">
                <a16:creationId xmlns:a16="http://schemas.microsoft.com/office/drawing/2014/main" id="{8E26DD22-ABCE-4FF7-F61E-18AAC2F4D092}"/>
              </a:ext>
            </a:extLst>
          </p:cNvPr>
          <p:cNvCxnSpPr>
            <a:stCxn id="7" idx="4"/>
            <a:endCxn id="9" idx="0"/>
          </p:cNvCxnSpPr>
          <p:nvPr/>
        </p:nvCxnSpPr>
        <p:spPr>
          <a:xfrm>
            <a:off x="3752402" y="4697496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" name="Google Shape;12370;p22">
            <a:extLst>
              <a:ext uri="{FF2B5EF4-FFF2-40B4-BE49-F238E27FC236}">
                <a16:creationId xmlns:a16="http://schemas.microsoft.com/office/drawing/2014/main" id="{8685B830-7AEE-1868-A657-79A41BD936A9}"/>
              </a:ext>
            </a:extLst>
          </p:cNvPr>
          <p:cNvCxnSpPr/>
          <p:nvPr/>
        </p:nvCxnSpPr>
        <p:spPr>
          <a:xfrm>
            <a:off x="3752358" y="7402130"/>
            <a:ext cx="0" cy="441600"/>
          </a:xfrm>
          <a:prstGeom prst="straightConnector1">
            <a:avLst/>
          </a:prstGeom>
          <a:noFill/>
          <a:ln w="9525" cap="flat" cmpd="sng">
            <a:solidFill>
              <a:srgbClr val="D7DFE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2371;p22">
            <a:extLst>
              <a:ext uri="{FF2B5EF4-FFF2-40B4-BE49-F238E27FC236}">
                <a16:creationId xmlns:a16="http://schemas.microsoft.com/office/drawing/2014/main" id="{4B8F5981-F59B-E2CF-3606-561BDE3B4634}"/>
              </a:ext>
            </a:extLst>
          </p:cNvPr>
          <p:cNvSpPr txBox="1"/>
          <p:nvPr/>
        </p:nvSpPr>
        <p:spPr>
          <a:xfrm>
            <a:off x="2594796" y="6235368"/>
            <a:ext cx="2315400" cy="90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  <a:endParaRPr lang="en-US" sz="1600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14" name="Google Shape;12372;p22">
            <a:extLst>
              <a:ext uri="{FF2B5EF4-FFF2-40B4-BE49-F238E27FC236}">
                <a16:creationId xmlns:a16="http://schemas.microsoft.com/office/drawing/2014/main" id="{474274CA-5BB9-61AE-B2CE-42FD2E887547}"/>
              </a:ext>
            </a:extLst>
          </p:cNvPr>
          <p:cNvCxnSpPr/>
          <p:nvPr/>
        </p:nvCxnSpPr>
        <p:spPr>
          <a:xfrm>
            <a:off x="3243474" y="5973842"/>
            <a:ext cx="1017600" cy="0"/>
          </a:xfrm>
          <a:prstGeom prst="straightConnector1">
            <a:avLst/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Google Shape;12373;p22">
            <a:extLst>
              <a:ext uri="{FF2B5EF4-FFF2-40B4-BE49-F238E27FC236}">
                <a16:creationId xmlns:a16="http://schemas.microsoft.com/office/drawing/2014/main" id="{26381AF4-0A46-2E14-0895-C6B99F1D8B1E}"/>
              </a:ext>
            </a:extLst>
          </p:cNvPr>
          <p:cNvSpPr txBox="1"/>
          <p:nvPr/>
        </p:nvSpPr>
        <p:spPr>
          <a:xfrm>
            <a:off x="2908272" y="5466432"/>
            <a:ext cx="1688400" cy="4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fa-IR" sz="1600" b="1" kern="0" dirty="0">
                <a:latin typeface="Arial"/>
                <a:cs typeface="B Nazanin" panose="00000700000000000000" pitchFamily="2" charset="-78"/>
                <a:sym typeface="Arial"/>
              </a:rPr>
              <a:t>عنوان</a:t>
            </a:r>
            <a:r>
              <a:rPr lang="es" sz="1600" b="1" kern="0" dirty="0">
                <a:latin typeface="Arial"/>
                <a:cs typeface="B Nazanin" panose="00000700000000000000" pitchFamily="2" charset="-78"/>
                <a:sym typeface="Arial"/>
              </a:rPr>
              <a:t> 1</a:t>
            </a:r>
            <a:endParaRPr sz="1600" b="1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6" name="Google Shape;12374;p22">
            <a:extLst>
              <a:ext uri="{FF2B5EF4-FFF2-40B4-BE49-F238E27FC236}">
                <a16:creationId xmlns:a16="http://schemas.microsoft.com/office/drawing/2014/main" id="{BE98BF09-DF3A-9752-F744-6DF2C38FC661}"/>
              </a:ext>
            </a:extLst>
          </p:cNvPr>
          <p:cNvSpPr txBox="1"/>
          <p:nvPr/>
        </p:nvSpPr>
        <p:spPr>
          <a:xfrm>
            <a:off x="3171928" y="3568914"/>
            <a:ext cx="1161000" cy="73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2600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2600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8" name="Google Shape;12375;p22">
            <a:extLst>
              <a:ext uri="{FF2B5EF4-FFF2-40B4-BE49-F238E27FC236}">
                <a16:creationId xmlns:a16="http://schemas.microsoft.com/office/drawing/2014/main" id="{795216B8-AAD3-900A-E0A5-40B052B7414A}"/>
              </a:ext>
            </a:extLst>
          </p:cNvPr>
          <p:cNvSpPr/>
          <p:nvPr/>
        </p:nvSpPr>
        <p:spPr>
          <a:xfrm>
            <a:off x="6878710" y="3990300"/>
            <a:ext cx="3576600" cy="3576600"/>
          </a:xfrm>
          <a:prstGeom prst="arc">
            <a:avLst>
              <a:gd name="adj1" fmla="val 16200000"/>
              <a:gd name="adj2" fmla="val 5298411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9" name="Google Shape;12376;p22">
            <a:extLst>
              <a:ext uri="{FF2B5EF4-FFF2-40B4-BE49-F238E27FC236}">
                <a16:creationId xmlns:a16="http://schemas.microsoft.com/office/drawing/2014/main" id="{542F0034-F14C-6A8A-EE6E-FDF3DB6FC861}"/>
              </a:ext>
            </a:extLst>
          </p:cNvPr>
          <p:cNvSpPr/>
          <p:nvPr/>
        </p:nvSpPr>
        <p:spPr>
          <a:xfrm>
            <a:off x="13098808" y="34924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0" name="Google Shape;12377;p22">
            <a:extLst>
              <a:ext uri="{FF2B5EF4-FFF2-40B4-BE49-F238E27FC236}">
                <a16:creationId xmlns:a16="http://schemas.microsoft.com/office/drawing/2014/main" id="{891E07F5-95B3-43D8-8350-830016A7ED31}"/>
              </a:ext>
            </a:extLst>
          </p:cNvPr>
          <p:cNvGrpSpPr/>
          <p:nvPr/>
        </p:nvGrpSpPr>
        <p:grpSpPr>
          <a:xfrm>
            <a:off x="7152972" y="4336232"/>
            <a:ext cx="2887664" cy="2887664"/>
            <a:chOff x="5681300" y="2527788"/>
            <a:chExt cx="805800" cy="805800"/>
          </a:xfrm>
        </p:grpSpPr>
        <p:sp>
          <p:nvSpPr>
            <p:cNvPr id="21" name="Google Shape;12378;p22">
              <a:extLst>
                <a:ext uri="{FF2B5EF4-FFF2-40B4-BE49-F238E27FC236}">
                  <a16:creationId xmlns:a16="http://schemas.microsoft.com/office/drawing/2014/main" id="{6E55B32A-EFAD-5B8C-D5E8-27A562896FAA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2" name="Google Shape;12379;p22">
              <a:extLst>
                <a:ext uri="{FF2B5EF4-FFF2-40B4-BE49-F238E27FC236}">
                  <a16:creationId xmlns:a16="http://schemas.microsoft.com/office/drawing/2014/main" id="{2D3171C9-5295-E9D1-8D88-7F8FEC4D938C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23" name="Google Shape;12380;p22">
            <a:extLst>
              <a:ext uri="{FF2B5EF4-FFF2-40B4-BE49-F238E27FC236}">
                <a16:creationId xmlns:a16="http://schemas.microsoft.com/office/drawing/2014/main" id="{17399948-09BE-1986-6A01-DA2C187BEAAD}"/>
              </a:ext>
            </a:extLst>
          </p:cNvPr>
          <p:cNvGrpSpPr/>
          <p:nvPr/>
        </p:nvGrpSpPr>
        <p:grpSpPr>
          <a:xfrm>
            <a:off x="12481774" y="3567776"/>
            <a:ext cx="1253180" cy="1253180"/>
            <a:chOff x="5681300" y="2527788"/>
            <a:chExt cx="805800" cy="805800"/>
          </a:xfrm>
        </p:grpSpPr>
        <p:sp>
          <p:nvSpPr>
            <p:cNvPr id="24" name="Google Shape;12381;p22">
              <a:extLst>
                <a:ext uri="{FF2B5EF4-FFF2-40B4-BE49-F238E27FC236}">
                  <a16:creationId xmlns:a16="http://schemas.microsoft.com/office/drawing/2014/main" id="{2EEFE114-AC23-2F2A-04F6-5AAB0D24184D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25" name="Google Shape;12382;p22">
              <a:extLst>
                <a:ext uri="{FF2B5EF4-FFF2-40B4-BE49-F238E27FC236}">
                  <a16:creationId xmlns:a16="http://schemas.microsoft.com/office/drawing/2014/main" id="{08F0BF20-066F-4850-818C-71FB26A45DCD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12271918"/>
                <a:gd name="adj2" fmla="val 16200000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26" name="Google Shape;12383;p22">
            <a:extLst>
              <a:ext uri="{FF2B5EF4-FFF2-40B4-BE49-F238E27FC236}">
                <a16:creationId xmlns:a16="http://schemas.microsoft.com/office/drawing/2014/main" id="{D3301C56-19AE-C94A-CE76-A051C4E55D29}"/>
              </a:ext>
            </a:extLst>
          </p:cNvPr>
          <p:cNvSpPr txBox="1"/>
          <p:nvPr/>
        </p:nvSpPr>
        <p:spPr>
          <a:xfrm>
            <a:off x="13986230" y="37524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  <a:endParaRPr sz="1600" kern="0" dirty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27" name="Google Shape;12384;p22">
            <a:extLst>
              <a:ext uri="{FF2B5EF4-FFF2-40B4-BE49-F238E27FC236}">
                <a16:creationId xmlns:a16="http://schemas.microsoft.com/office/drawing/2014/main" id="{10E6124C-8D56-B9E8-D2A7-C697BB978F55}"/>
              </a:ext>
            </a:extLst>
          </p:cNvPr>
          <p:cNvSpPr/>
          <p:nvPr/>
        </p:nvSpPr>
        <p:spPr>
          <a:xfrm>
            <a:off x="13098808" y="50766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28" name="Google Shape;12385;p22">
            <a:extLst>
              <a:ext uri="{FF2B5EF4-FFF2-40B4-BE49-F238E27FC236}">
                <a16:creationId xmlns:a16="http://schemas.microsoft.com/office/drawing/2014/main" id="{957AB50F-2DF5-C472-EA38-4A26000138A0}"/>
              </a:ext>
            </a:extLst>
          </p:cNvPr>
          <p:cNvGrpSpPr/>
          <p:nvPr/>
        </p:nvGrpSpPr>
        <p:grpSpPr>
          <a:xfrm>
            <a:off x="12481774" y="5151976"/>
            <a:ext cx="1253180" cy="1253180"/>
            <a:chOff x="5681300" y="2527788"/>
            <a:chExt cx="805800" cy="805800"/>
          </a:xfrm>
        </p:grpSpPr>
        <p:sp>
          <p:nvSpPr>
            <p:cNvPr id="29" name="Google Shape;12386;p22">
              <a:extLst>
                <a:ext uri="{FF2B5EF4-FFF2-40B4-BE49-F238E27FC236}">
                  <a16:creationId xmlns:a16="http://schemas.microsoft.com/office/drawing/2014/main" id="{DCF079A4-ABA7-1B3E-BFB7-ACB427813081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0" name="Google Shape;12387;p22">
              <a:extLst>
                <a:ext uri="{FF2B5EF4-FFF2-40B4-BE49-F238E27FC236}">
                  <a16:creationId xmlns:a16="http://schemas.microsoft.com/office/drawing/2014/main" id="{3899296C-CB36-C1C5-B690-F45738929C3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9253407"/>
                <a:gd name="adj2" fmla="val 16200000"/>
              </a:avLst>
            </a:prstGeom>
            <a:solidFill>
              <a:srgbClr val="40566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1" name="Google Shape;12388;p22">
            <a:extLst>
              <a:ext uri="{FF2B5EF4-FFF2-40B4-BE49-F238E27FC236}">
                <a16:creationId xmlns:a16="http://schemas.microsoft.com/office/drawing/2014/main" id="{3C690D4A-856E-3961-7087-96DCB75AFB9F}"/>
              </a:ext>
            </a:extLst>
          </p:cNvPr>
          <p:cNvSpPr txBox="1"/>
          <p:nvPr/>
        </p:nvSpPr>
        <p:spPr>
          <a:xfrm>
            <a:off x="13986230" y="53366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2" name="Google Shape;12389;p22">
            <a:extLst>
              <a:ext uri="{FF2B5EF4-FFF2-40B4-BE49-F238E27FC236}">
                <a16:creationId xmlns:a16="http://schemas.microsoft.com/office/drawing/2014/main" id="{DE0EDCAA-14D8-83EA-0209-B59EED0ED1F1}"/>
              </a:ext>
            </a:extLst>
          </p:cNvPr>
          <p:cNvSpPr/>
          <p:nvPr/>
        </p:nvSpPr>
        <p:spPr>
          <a:xfrm>
            <a:off x="13098808" y="6660800"/>
            <a:ext cx="3084600" cy="14040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rgbClr val="9BABB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33" name="Google Shape;12390;p22">
            <a:extLst>
              <a:ext uri="{FF2B5EF4-FFF2-40B4-BE49-F238E27FC236}">
                <a16:creationId xmlns:a16="http://schemas.microsoft.com/office/drawing/2014/main" id="{0C2C6173-3565-9770-118B-33906C572CB4}"/>
              </a:ext>
            </a:extLst>
          </p:cNvPr>
          <p:cNvGrpSpPr/>
          <p:nvPr/>
        </p:nvGrpSpPr>
        <p:grpSpPr>
          <a:xfrm>
            <a:off x="12481774" y="6736176"/>
            <a:ext cx="1253180" cy="1253180"/>
            <a:chOff x="5681300" y="2527788"/>
            <a:chExt cx="805800" cy="805800"/>
          </a:xfrm>
        </p:grpSpPr>
        <p:sp>
          <p:nvSpPr>
            <p:cNvPr id="34" name="Google Shape;12391;p22">
              <a:extLst>
                <a:ext uri="{FF2B5EF4-FFF2-40B4-BE49-F238E27FC236}">
                  <a16:creationId xmlns:a16="http://schemas.microsoft.com/office/drawing/2014/main" id="{57DE103A-5CFF-EDE4-99A3-570DDF3D0A11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solidFill>
              <a:srgbClr val="A5B7C6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35" name="Google Shape;12392;p22">
              <a:extLst>
                <a:ext uri="{FF2B5EF4-FFF2-40B4-BE49-F238E27FC236}">
                  <a16:creationId xmlns:a16="http://schemas.microsoft.com/office/drawing/2014/main" id="{28DCCF51-2B54-0A67-CB2F-A4CB01D71149}"/>
                </a:ext>
              </a:extLst>
            </p:cNvPr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5544305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defTabSz="1828800">
                <a:buClr>
                  <a:srgbClr val="000000"/>
                </a:buClr>
                <a:defRPr/>
              </a:pPr>
              <a:endParaRPr sz="2800" kern="0">
                <a:latin typeface="Arial"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36" name="Google Shape;12393;p22">
            <a:extLst>
              <a:ext uri="{FF2B5EF4-FFF2-40B4-BE49-F238E27FC236}">
                <a16:creationId xmlns:a16="http://schemas.microsoft.com/office/drawing/2014/main" id="{93B3FCD6-6EB4-6436-2675-04E39C832F3D}"/>
              </a:ext>
            </a:extLst>
          </p:cNvPr>
          <p:cNvSpPr txBox="1"/>
          <p:nvPr/>
        </p:nvSpPr>
        <p:spPr>
          <a:xfrm>
            <a:off x="13986230" y="6920892"/>
            <a:ext cx="2260200" cy="8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 rtl="1">
              <a:buClr>
                <a:srgbClr val="000000"/>
              </a:buClr>
              <a:defRPr/>
            </a:pPr>
            <a:r>
              <a:rPr lang="fa-IR" sz="1600" kern="0" dirty="0">
                <a:latin typeface="Arial"/>
                <a:cs typeface="B Nazanin" panose="00000700000000000000" pitchFamily="2" charset="-78"/>
                <a:sym typeface="Arial"/>
              </a:rPr>
              <a:t>قالب پاورپوینت قابل ویرایش می باشد</a:t>
            </a:r>
          </a:p>
        </p:txBody>
      </p:sp>
      <p:sp>
        <p:nvSpPr>
          <p:cNvPr id="37" name="Google Shape;12394;p22">
            <a:extLst>
              <a:ext uri="{FF2B5EF4-FFF2-40B4-BE49-F238E27FC236}">
                <a16:creationId xmlns:a16="http://schemas.microsoft.com/office/drawing/2014/main" id="{B0918549-7243-DB83-8727-492B43760737}"/>
              </a:ext>
            </a:extLst>
          </p:cNvPr>
          <p:cNvSpPr/>
          <p:nvPr/>
        </p:nvSpPr>
        <p:spPr>
          <a:xfrm>
            <a:off x="8459708" y="385945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8" name="Google Shape;12395;p22">
            <a:extLst>
              <a:ext uri="{FF2B5EF4-FFF2-40B4-BE49-F238E27FC236}">
                <a16:creationId xmlns:a16="http://schemas.microsoft.com/office/drawing/2014/main" id="{D3BB89E9-A146-A00D-96B2-042A27AC976D}"/>
              </a:ext>
            </a:extLst>
          </p:cNvPr>
          <p:cNvSpPr/>
          <p:nvPr/>
        </p:nvSpPr>
        <p:spPr>
          <a:xfrm>
            <a:off x="8459708" y="7426500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39" name="Google Shape;12396;p22">
            <a:extLst>
              <a:ext uri="{FF2B5EF4-FFF2-40B4-BE49-F238E27FC236}">
                <a16:creationId xmlns:a16="http://schemas.microsoft.com/office/drawing/2014/main" id="{978F64C8-7F65-C8E3-5D4C-93E630F05502}"/>
              </a:ext>
            </a:extLst>
          </p:cNvPr>
          <p:cNvSpPr/>
          <p:nvPr/>
        </p:nvSpPr>
        <p:spPr>
          <a:xfrm>
            <a:off x="10315808" y="5642976"/>
            <a:ext cx="274200" cy="274200"/>
          </a:xfrm>
          <a:prstGeom prst="ellipse">
            <a:avLst/>
          </a:prstGeom>
          <a:solidFill>
            <a:srgbClr val="667E92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defTabSz="1828800">
              <a:buClr>
                <a:srgbClr val="000000"/>
              </a:buClr>
              <a:defRPr/>
            </a:pPr>
            <a:endParaRPr sz="2800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cxnSp>
        <p:nvCxnSpPr>
          <p:cNvPr id="40" name="Google Shape;12397;p22">
            <a:extLst>
              <a:ext uri="{FF2B5EF4-FFF2-40B4-BE49-F238E27FC236}">
                <a16:creationId xmlns:a16="http://schemas.microsoft.com/office/drawing/2014/main" id="{58E0142D-94D5-1CF7-F9A5-F6E5F4704BC1}"/>
              </a:ext>
            </a:extLst>
          </p:cNvPr>
          <p:cNvCxnSpPr>
            <a:stCxn id="39" idx="6"/>
            <a:endCxn id="25" idx="2"/>
          </p:cNvCxnSpPr>
          <p:nvPr/>
        </p:nvCxnSpPr>
        <p:spPr>
          <a:xfrm rot="10800000" flipH="1">
            <a:off x="10590008" y="4194276"/>
            <a:ext cx="1891800" cy="1585800"/>
          </a:xfrm>
          <a:prstGeom prst="bentConnector3">
            <a:avLst>
              <a:gd name="adj1" fmla="val 51494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1" name="Google Shape;12398;p22">
            <a:extLst>
              <a:ext uri="{FF2B5EF4-FFF2-40B4-BE49-F238E27FC236}">
                <a16:creationId xmlns:a16="http://schemas.microsoft.com/office/drawing/2014/main" id="{8AA5A85E-DE8D-88AD-0282-F73ADFD2D482}"/>
              </a:ext>
            </a:extLst>
          </p:cNvPr>
          <p:cNvCxnSpPr>
            <a:stCxn id="39" idx="6"/>
            <a:endCxn id="35" idx="2"/>
          </p:cNvCxnSpPr>
          <p:nvPr/>
        </p:nvCxnSpPr>
        <p:spPr>
          <a:xfrm>
            <a:off x="10590008" y="5780076"/>
            <a:ext cx="1891800" cy="1582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42" name="Google Shape;12399;p22">
            <a:extLst>
              <a:ext uri="{FF2B5EF4-FFF2-40B4-BE49-F238E27FC236}">
                <a16:creationId xmlns:a16="http://schemas.microsoft.com/office/drawing/2014/main" id="{43BFE5CE-107C-B7C5-F7FB-FF0A65875FA9}"/>
              </a:ext>
            </a:extLst>
          </p:cNvPr>
          <p:cNvCxnSpPr>
            <a:stCxn id="39" idx="6"/>
            <a:endCxn id="30" idx="2"/>
          </p:cNvCxnSpPr>
          <p:nvPr/>
        </p:nvCxnSpPr>
        <p:spPr>
          <a:xfrm rot="10800000" flipH="1">
            <a:off x="10590008" y="5778276"/>
            <a:ext cx="1891800" cy="1800"/>
          </a:xfrm>
          <a:prstGeom prst="bentConnector3">
            <a:avLst>
              <a:gd name="adj1" fmla="val 49999"/>
            </a:avLst>
          </a:prstGeom>
          <a:noFill/>
          <a:ln w="19050" cap="flat" cmpd="sng">
            <a:solidFill>
              <a:srgbClr val="A5B7C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" name="Google Shape;12400;p22">
            <a:extLst>
              <a:ext uri="{FF2B5EF4-FFF2-40B4-BE49-F238E27FC236}">
                <a16:creationId xmlns:a16="http://schemas.microsoft.com/office/drawing/2014/main" id="{6D80BB98-2C3F-5A62-D2F4-F83C36E99139}"/>
              </a:ext>
            </a:extLst>
          </p:cNvPr>
          <p:cNvSpPr txBox="1"/>
          <p:nvPr/>
        </p:nvSpPr>
        <p:spPr>
          <a:xfrm>
            <a:off x="7601426" y="5153386"/>
            <a:ext cx="1990800" cy="125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pPr algn="ctr" defTabSz="1828800">
              <a:buClr>
                <a:srgbClr val="000000"/>
              </a:buClr>
              <a:defRPr/>
            </a:pPr>
            <a:r>
              <a:rPr lang="es" sz="6000" b="1" kern="0">
                <a:latin typeface="Arial"/>
                <a:cs typeface="B Nazanin" panose="00000700000000000000" pitchFamily="2" charset="-78"/>
                <a:sym typeface="Arial"/>
              </a:rPr>
              <a:t>75%</a:t>
            </a:r>
            <a:endParaRPr sz="6000" b="1" kern="0">
              <a:latin typeface="Arial"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44" name="Google Shape;12401;p22">
            <a:extLst>
              <a:ext uri="{FF2B5EF4-FFF2-40B4-BE49-F238E27FC236}">
                <a16:creationId xmlns:a16="http://schemas.microsoft.com/office/drawing/2014/main" id="{A16248B3-1BC1-F6F2-30E9-05D45915767D}"/>
              </a:ext>
            </a:extLst>
          </p:cNvPr>
          <p:cNvSpPr txBox="1">
            <a:spLocks/>
          </p:cNvSpPr>
          <p:nvPr/>
        </p:nvSpPr>
        <p:spPr>
          <a:xfrm>
            <a:off x="2096700" y="647700"/>
            <a:ext cx="140946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a-IR" dirty="0">
                <a:cs typeface="B Nazanin" panose="00000700000000000000" pitchFamily="2" charset="-78"/>
              </a:rPr>
              <a:t>اینفوگرافیک ممتاز</a:t>
            </a:r>
          </a:p>
        </p:txBody>
      </p:sp>
    </p:spTree>
    <p:extLst>
      <p:ext uri="{BB962C8B-B14F-4D97-AF65-F5344CB8AC3E}">
        <p14:creationId xmlns:p14="http://schemas.microsoft.com/office/powerpoint/2010/main" val="64723488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572625"/>
            <a:ext cx="18288000" cy="714373"/>
            <a:chOff x="0" y="0"/>
            <a:chExt cx="24384000" cy="9524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952500"/>
            </a:xfrm>
            <a:custGeom>
              <a:avLst/>
              <a:gdLst/>
              <a:ahLst/>
              <a:cxnLst/>
              <a:rect l="l" t="t" r="r" b="b"/>
              <a:pathLst>
                <a:path w="24384000" h="952500">
                  <a:moveTo>
                    <a:pt x="0" y="0"/>
                  </a:moveTo>
                  <a:lnTo>
                    <a:pt x="24384000" y="0"/>
                  </a:lnTo>
                  <a:lnTo>
                    <a:pt x="24384000" y="952500"/>
                  </a:lnTo>
                  <a:lnTo>
                    <a:pt x="0" y="9525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11886300" y="115621"/>
            <a:ext cx="6417377" cy="1318546"/>
          </a:xfrm>
          <a:custGeom>
            <a:avLst/>
            <a:gdLst/>
            <a:ahLst/>
            <a:cxnLst/>
            <a:rect l="l" t="t" r="r" b="b"/>
            <a:pathLst>
              <a:path w="10848848" h="1758061">
                <a:moveTo>
                  <a:pt x="0" y="0"/>
                </a:moveTo>
                <a:lnTo>
                  <a:pt x="10848848" y="0"/>
                </a:lnTo>
                <a:lnTo>
                  <a:pt x="10848848" y="1758061"/>
                </a:lnTo>
                <a:lnTo>
                  <a:pt x="0" y="1758061"/>
                </a:lnTo>
                <a:close/>
              </a:path>
            </a:pathLst>
          </a:custGeom>
          <a:solidFill>
            <a:srgbClr val="99CB38"/>
          </a:solidFill>
        </p:spPr>
      </p:sp>
      <p:sp>
        <p:nvSpPr>
          <p:cNvPr id="17" name="AutoShape 17"/>
          <p:cNvSpPr/>
          <p:nvPr/>
        </p:nvSpPr>
        <p:spPr>
          <a:xfrm rot="22216">
            <a:off x="1936700" y="9195537"/>
            <a:ext cx="13265053" cy="0"/>
          </a:xfrm>
          <a:prstGeom prst="line">
            <a:avLst/>
          </a:prstGeom>
          <a:ln w="47625" cap="rnd">
            <a:solidFill>
              <a:srgbClr val="1B5337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oogle Shape;7448;p72">
            <a:extLst>
              <a:ext uri="{FF2B5EF4-FFF2-40B4-BE49-F238E27FC236}">
                <a16:creationId xmlns:a16="http://schemas.microsoft.com/office/drawing/2014/main" id="{134A2159-B8D2-CD8A-153C-DA8B22FF0C8A}"/>
              </a:ext>
            </a:extLst>
          </p:cNvPr>
          <p:cNvGrpSpPr/>
          <p:nvPr/>
        </p:nvGrpSpPr>
        <p:grpSpPr>
          <a:xfrm>
            <a:off x="4201121" y="6797327"/>
            <a:ext cx="2205782" cy="1520674"/>
            <a:chOff x="4967783" y="2151471"/>
            <a:chExt cx="3920692" cy="2702940"/>
          </a:xfrm>
        </p:grpSpPr>
        <p:grpSp>
          <p:nvGrpSpPr>
            <p:cNvPr id="6" name="Google Shape;7449;p72">
              <a:extLst>
                <a:ext uri="{FF2B5EF4-FFF2-40B4-BE49-F238E27FC236}">
                  <a16:creationId xmlns:a16="http://schemas.microsoft.com/office/drawing/2014/main" id="{D148D6B5-5B43-81C4-C61D-A78C4DD1631D}"/>
                </a:ext>
              </a:extLst>
            </p:cNvPr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13" name="Google Shape;7450;p72">
                <a:extLst>
                  <a:ext uri="{FF2B5EF4-FFF2-40B4-BE49-F238E27FC236}">
                    <a16:creationId xmlns:a16="http://schemas.microsoft.com/office/drawing/2014/main" id="{60C2591A-9034-AEFF-3AF7-09CB5DE5AB13}"/>
                  </a:ext>
                </a:extLst>
              </p:cNvPr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451;p72">
                <a:extLst>
                  <a:ext uri="{FF2B5EF4-FFF2-40B4-BE49-F238E27FC236}">
                    <a16:creationId xmlns:a16="http://schemas.microsoft.com/office/drawing/2014/main" id="{FE7BB92E-D15E-F751-2E37-5EDB3B897D33}"/>
                  </a:ext>
                </a:extLst>
              </p:cNvPr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452;p72">
                <a:extLst>
                  <a:ext uri="{FF2B5EF4-FFF2-40B4-BE49-F238E27FC236}">
                    <a16:creationId xmlns:a16="http://schemas.microsoft.com/office/drawing/2014/main" id="{C5BDE2FB-94E0-ED4E-71E0-67A7397A1F5A}"/>
                  </a:ext>
                </a:extLst>
              </p:cNvPr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453;p72">
                <a:extLst>
                  <a:ext uri="{FF2B5EF4-FFF2-40B4-BE49-F238E27FC236}">
                    <a16:creationId xmlns:a16="http://schemas.microsoft.com/office/drawing/2014/main" id="{314D4446-EE94-B2C3-74EF-07EBFD0E8557}"/>
                  </a:ext>
                </a:extLst>
              </p:cNvPr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454;p72">
                <a:extLst>
                  <a:ext uri="{FF2B5EF4-FFF2-40B4-BE49-F238E27FC236}">
                    <a16:creationId xmlns:a16="http://schemas.microsoft.com/office/drawing/2014/main" id="{ECE9E331-10DE-4E35-2FE7-B55ACD943300}"/>
                  </a:ext>
                </a:extLst>
              </p:cNvPr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455;p72">
                <a:extLst>
                  <a:ext uri="{FF2B5EF4-FFF2-40B4-BE49-F238E27FC236}">
                    <a16:creationId xmlns:a16="http://schemas.microsoft.com/office/drawing/2014/main" id="{AE64BB76-BE8E-D894-ACE4-28E2FEA5930E}"/>
                  </a:ext>
                </a:extLst>
              </p:cNvPr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456;p72">
                <a:extLst>
                  <a:ext uri="{FF2B5EF4-FFF2-40B4-BE49-F238E27FC236}">
                    <a16:creationId xmlns:a16="http://schemas.microsoft.com/office/drawing/2014/main" id="{12CE2056-3570-7BAD-D6D7-A26154CDF435}"/>
                  </a:ext>
                </a:extLst>
              </p:cNvPr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" name="Google Shape;7457;p72">
              <a:extLst>
                <a:ext uri="{FF2B5EF4-FFF2-40B4-BE49-F238E27FC236}">
                  <a16:creationId xmlns:a16="http://schemas.microsoft.com/office/drawing/2014/main" id="{7424E480-E0AD-0BAD-AFFF-967238440324}"/>
                </a:ext>
              </a:extLst>
            </p:cNvPr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8" name="Google Shape;7458;p72">
                <a:extLst>
                  <a:ext uri="{FF2B5EF4-FFF2-40B4-BE49-F238E27FC236}">
                    <a16:creationId xmlns:a16="http://schemas.microsoft.com/office/drawing/2014/main" id="{8A230653-60CD-DC60-7865-998680DB4542}"/>
                  </a:ext>
                </a:extLst>
              </p:cNvPr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" name="Google Shape;7459;p72">
                <a:extLst>
                  <a:ext uri="{FF2B5EF4-FFF2-40B4-BE49-F238E27FC236}">
                    <a16:creationId xmlns:a16="http://schemas.microsoft.com/office/drawing/2014/main" id="{DCCDBD6B-F80B-9DDC-292D-7569A955308D}"/>
                  </a:ext>
                </a:extLst>
              </p:cNvPr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460;p72">
                <a:extLst>
                  <a:ext uri="{FF2B5EF4-FFF2-40B4-BE49-F238E27FC236}">
                    <a16:creationId xmlns:a16="http://schemas.microsoft.com/office/drawing/2014/main" id="{916E2103-4C39-6875-17A7-64FAAC7EEB20}"/>
                  </a:ext>
                </a:extLst>
              </p:cNvPr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461;p72">
                <a:extLst>
                  <a:ext uri="{FF2B5EF4-FFF2-40B4-BE49-F238E27FC236}">
                    <a16:creationId xmlns:a16="http://schemas.microsoft.com/office/drawing/2014/main" id="{CD6EE3EE-7269-4781-8043-5D3A5E04B7BF}"/>
                  </a:ext>
                </a:extLst>
              </p:cNvPr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462;p72">
                <a:extLst>
                  <a:ext uri="{FF2B5EF4-FFF2-40B4-BE49-F238E27FC236}">
                    <a16:creationId xmlns:a16="http://schemas.microsoft.com/office/drawing/2014/main" id="{0D1D5240-872C-2923-3D0D-C56B1FB588D4}"/>
                  </a:ext>
                </a:extLst>
              </p:cNvPr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1" name="Google Shape;7463;p72">
            <a:extLst>
              <a:ext uri="{FF2B5EF4-FFF2-40B4-BE49-F238E27FC236}">
                <a16:creationId xmlns:a16="http://schemas.microsoft.com/office/drawing/2014/main" id="{3B4DB169-7A09-599F-8ED8-D4B4B4A3CA9A}"/>
              </a:ext>
            </a:extLst>
          </p:cNvPr>
          <p:cNvGrpSpPr/>
          <p:nvPr/>
        </p:nvGrpSpPr>
        <p:grpSpPr>
          <a:xfrm>
            <a:off x="7008937" y="2573880"/>
            <a:ext cx="3123822" cy="1417160"/>
            <a:chOff x="3530532" y="1496185"/>
            <a:chExt cx="1561911" cy="708580"/>
          </a:xfrm>
        </p:grpSpPr>
        <p:grpSp>
          <p:nvGrpSpPr>
            <p:cNvPr id="22" name="Google Shape;7464;p72">
              <a:extLst>
                <a:ext uri="{FF2B5EF4-FFF2-40B4-BE49-F238E27FC236}">
                  <a16:creationId xmlns:a16="http://schemas.microsoft.com/office/drawing/2014/main" id="{8149835B-4336-0EA9-17D9-94606D83E5DA}"/>
                </a:ext>
              </a:extLst>
            </p:cNvPr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39" name="Google Shape;7465;p72">
                <a:extLst>
                  <a:ext uri="{FF2B5EF4-FFF2-40B4-BE49-F238E27FC236}">
                    <a16:creationId xmlns:a16="http://schemas.microsoft.com/office/drawing/2014/main" id="{DF716020-2715-8363-C948-AFBC4A6F5DC1}"/>
                  </a:ext>
                </a:extLst>
              </p:cNvPr>
              <p:cNvCxnSpPr>
                <a:endCxn id="29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0" name="Google Shape;7467;p72">
                <a:extLst>
                  <a:ext uri="{FF2B5EF4-FFF2-40B4-BE49-F238E27FC236}">
                    <a16:creationId xmlns:a16="http://schemas.microsoft.com/office/drawing/2014/main" id="{BCE3463B-FE70-99B5-D7E4-B851C467A4AC}"/>
                  </a:ext>
                </a:extLst>
              </p:cNvPr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" name="Google Shape;7468;p72">
                <a:extLst>
                  <a:ext uri="{FF2B5EF4-FFF2-40B4-BE49-F238E27FC236}">
                    <a16:creationId xmlns:a16="http://schemas.microsoft.com/office/drawing/2014/main" id="{A5A1530F-6BBA-9546-0426-E8C699080231}"/>
                  </a:ext>
                </a:extLst>
              </p:cNvPr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2" name="Google Shape;7469;p72">
                <a:extLst>
                  <a:ext uri="{FF2B5EF4-FFF2-40B4-BE49-F238E27FC236}">
                    <a16:creationId xmlns:a16="http://schemas.microsoft.com/office/drawing/2014/main" id="{FB2DD2B1-BA7F-D441-4309-F05C061226C8}"/>
                  </a:ext>
                </a:extLst>
              </p:cNvPr>
              <p:cNvCxnSpPr>
                <a:stCxn id="29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23" name="Google Shape;7470;p72">
              <a:extLst>
                <a:ext uri="{FF2B5EF4-FFF2-40B4-BE49-F238E27FC236}">
                  <a16:creationId xmlns:a16="http://schemas.microsoft.com/office/drawing/2014/main" id="{6255FF9C-5A0B-1AC2-9D48-276039A6349A}"/>
                </a:ext>
              </a:extLst>
            </p:cNvPr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37" name="Google Shape;7471;p72">
                <a:extLst>
                  <a:ext uri="{FF2B5EF4-FFF2-40B4-BE49-F238E27FC236}">
                    <a16:creationId xmlns:a16="http://schemas.microsoft.com/office/drawing/2014/main" id="{01CEC118-D1D7-06AF-2E84-ED1E428EA2D9}"/>
                  </a:ext>
                </a:extLst>
              </p:cNvPr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8" name="Google Shape;7472;p72">
                <a:extLst>
                  <a:ext uri="{FF2B5EF4-FFF2-40B4-BE49-F238E27FC236}">
                    <a16:creationId xmlns:a16="http://schemas.microsoft.com/office/drawing/2014/main" id="{9D8AC288-5AEC-FE00-8965-7AB3353869E4}"/>
                  </a:ext>
                </a:extLst>
              </p:cNvPr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4" name="Google Shape;7473;p72">
              <a:extLst>
                <a:ext uri="{FF2B5EF4-FFF2-40B4-BE49-F238E27FC236}">
                  <a16:creationId xmlns:a16="http://schemas.microsoft.com/office/drawing/2014/main" id="{11283E5C-540D-5543-6BF7-61C96AEF2F72}"/>
                </a:ext>
              </a:extLst>
            </p:cNvPr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" name="Google Shape;7474;p72">
              <a:extLst>
                <a:ext uri="{FF2B5EF4-FFF2-40B4-BE49-F238E27FC236}">
                  <a16:creationId xmlns:a16="http://schemas.microsoft.com/office/drawing/2014/main" id="{F220C2FF-0D63-7EF8-36D3-62C0FA23998B}"/>
                </a:ext>
              </a:extLst>
            </p:cNvPr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6" name="Google Shape;7475;p72">
              <a:extLst>
                <a:ext uri="{FF2B5EF4-FFF2-40B4-BE49-F238E27FC236}">
                  <a16:creationId xmlns:a16="http://schemas.microsoft.com/office/drawing/2014/main" id="{E30F4F47-38E9-4AD8-13F4-7357DFACAB76}"/>
                </a:ext>
              </a:extLst>
            </p:cNvPr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35" name="Google Shape;7476;p72">
                <a:extLst>
                  <a:ext uri="{FF2B5EF4-FFF2-40B4-BE49-F238E27FC236}">
                    <a16:creationId xmlns:a16="http://schemas.microsoft.com/office/drawing/2014/main" id="{781FCDBF-F1B6-DDD8-C72D-BAC0CF9157A6}"/>
                  </a:ext>
                </a:extLst>
              </p:cNvPr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" name="Google Shape;7477;p72">
                <a:extLst>
                  <a:ext uri="{FF2B5EF4-FFF2-40B4-BE49-F238E27FC236}">
                    <a16:creationId xmlns:a16="http://schemas.microsoft.com/office/drawing/2014/main" id="{ED170D51-43E5-FBFC-6011-06975B7217E0}"/>
                  </a:ext>
                </a:extLst>
              </p:cNvPr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7" name="Google Shape;7478;p72">
              <a:extLst>
                <a:ext uri="{FF2B5EF4-FFF2-40B4-BE49-F238E27FC236}">
                  <a16:creationId xmlns:a16="http://schemas.microsoft.com/office/drawing/2014/main" id="{EA14AE31-B184-01B5-53E2-DD472F881DB5}"/>
                </a:ext>
              </a:extLst>
            </p:cNvPr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33" name="Google Shape;7479;p72">
                <a:extLst>
                  <a:ext uri="{FF2B5EF4-FFF2-40B4-BE49-F238E27FC236}">
                    <a16:creationId xmlns:a16="http://schemas.microsoft.com/office/drawing/2014/main" id="{6FD0320C-556B-4B3E-54D6-9FAB9C1C9595}"/>
                  </a:ext>
                </a:extLst>
              </p:cNvPr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" name="Google Shape;7480;p72">
                <a:extLst>
                  <a:ext uri="{FF2B5EF4-FFF2-40B4-BE49-F238E27FC236}">
                    <a16:creationId xmlns:a16="http://schemas.microsoft.com/office/drawing/2014/main" id="{18D09E9C-27E4-14FF-8968-5F23A198E986}"/>
                  </a:ext>
                </a:extLst>
              </p:cNvPr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8" name="Google Shape;7481;p72">
              <a:extLst>
                <a:ext uri="{FF2B5EF4-FFF2-40B4-BE49-F238E27FC236}">
                  <a16:creationId xmlns:a16="http://schemas.microsoft.com/office/drawing/2014/main" id="{643268A4-5B05-E2AA-120B-D7091AF0C02D}"/>
                </a:ext>
              </a:extLst>
            </p:cNvPr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" name="Google Shape;7466;p72">
              <a:extLst>
                <a:ext uri="{FF2B5EF4-FFF2-40B4-BE49-F238E27FC236}">
                  <a16:creationId xmlns:a16="http://schemas.microsoft.com/office/drawing/2014/main" id="{9F6AB852-E896-9F46-4843-5DD7D13BAB50}"/>
                </a:ext>
              </a:extLst>
            </p:cNvPr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30" name="Google Shape;7482;p72">
              <a:extLst>
                <a:ext uri="{FF2B5EF4-FFF2-40B4-BE49-F238E27FC236}">
                  <a16:creationId xmlns:a16="http://schemas.microsoft.com/office/drawing/2014/main" id="{717B7E65-4508-0D08-3EC8-3EDC40E0C01B}"/>
                </a:ext>
              </a:extLst>
            </p:cNvPr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31" name="Google Shape;7483;p72">
                <a:extLst>
                  <a:ext uri="{FF2B5EF4-FFF2-40B4-BE49-F238E27FC236}">
                    <a16:creationId xmlns:a16="http://schemas.microsoft.com/office/drawing/2014/main" id="{561C07C6-B748-7A7B-1DC6-D9F5AEF4B96F}"/>
                  </a:ext>
                </a:extLst>
              </p:cNvPr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2" name="Google Shape;7484;p72">
                <a:extLst>
                  <a:ext uri="{FF2B5EF4-FFF2-40B4-BE49-F238E27FC236}">
                    <a16:creationId xmlns:a16="http://schemas.microsoft.com/office/drawing/2014/main" id="{218BAA6E-FCCF-94BF-02D5-37426548DF76}"/>
                  </a:ext>
                </a:extLst>
              </p:cNvPr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43" name="Google Shape;7485;p72">
            <a:extLst>
              <a:ext uri="{FF2B5EF4-FFF2-40B4-BE49-F238E27FC236}">
                <a16:creationId xmlns:a16="http://schemas.microsoft.com/office/drawing/2014/main" id="{623B14D1-CD25-51EF-A3B6-18FFE254F6BA}"/>
              </a:ext>
            </a:extLst>
          </p:cNvPr>
          <p:cNvGrpSpPr/>
          <p:nvPr/>
        </p:nvGrpSpPr>
        <p:grpSpPr>
          <a:xfrm>
            <a:off x="6972976" y="4298073"/>
            <a:ext cx="3194064" cy="757298"/>
            <a:chOff x="3512551" y="2358282"/>
            <a:chExt cx="1597032" cy="378649"/>
          </a:xfrm>
        </p:grpSpPr>
        <p:grpSp>
          <p:nvGrpSpPr>
            <p:cNvPr id="44" name="Google Shape;7486;p72">
              <a:extLst>
                <a:ext uri="{FF2B5EF4-FFF2-40B4-BE49-F238E27FC236}">
                  <a16:creationId xmlns:a16="http://schemas.microsoft.com/office/drawing/2014/main" id="{3EEC9FFB-363D-6292-64B9-1A71C5E89100}"/>
                </a:ext>
              </a:extLst>
            </p:cNvPr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61" name="Google Shape;7487;p72">
                <a:extLst>
                  <a:ext uri="{FF2B5EF4-FFF2-40B4-BE49-F238E27FC236}">
                    <a16:creationId xmlns:a16="http://schemas.microsoft.com/office/drawing/2014/main" id="{65789F38-C31D-DEA5-7DE2-90C6B79E6C99}"/>
                  </a:ext>
                </a:extLst>
              </p:cNvPr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2" name="Google Shape;7488;p72">
                <a:extLst>
                  <a:ext uri="{FF2B5EF4-FFF2-40B4-BE49-F238E27FC236}">
                    <a16:creationId xmlns:a16="http://schemas.microsoft.com/office/drawing/2014/main" id="{731A12DB-020F-DAFA-4430-5070BBD8570F}"/>
                  </a:ext>
                </a:extLst>
              </p:cNvPr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63" name="Google Shape;7489;p72">
                <a:extLst>
                  <a:ext uri="{FF2B5EF4-FFF2-40B4-BE49-F238E27FC236}">
                    <a16:creationId xmlns:a16="http://schemas.microsoft.com/office/drawing/2014/main" id="{B86379A0-D1D0-8463-7C52-9B4FDA1DAF8E}"/>
                  </a:ext>
                </a:extLst>
              </p:cNvPr>
              <p:cNvCxnSpPr>
                <a:stCxn id="50" idx="6"/>
                <a:endCxn id="59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45" name="Google Shape;7492;p72">
              <a:extLst>
                <a:ext uri="{FF2B5EF4-FFF2-40B4-BE49-F238E27FC236}">
                  <a16:creationId xmlns:a16="http://schemas.microsoft.com/office/drawing/2014/main" id="{6336DD54-F557-A3D8-D16A-02047F8D023D}"/>
                </a:ext>
              </a:extLst>
            </p:cNvPr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58" name="Google Shape;7493;p72">
                <a:extLst>
                  <a:ext uri="{FF2B5EF4-FFF2-40B4-BE49-F238E27FC236}">
                    <a16:creationId xmlns:a16="http://schemas.microsoft.com/office/drawing/2014/main" id="{6FDBC24C-9FBD-E51D-AFF0-0C9925466DE4}"/>
                  </a:ext>
                </a:extLst>
              </p:cNvPr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9" name="Google Shape;7491;p72">
                <a:extLst>
                  <a:ext uri="{FF2B5EF4-FFF2-40B4-BE49-F238E27FC236}">
                    <a16:creationId xmlns:a16="http://schemas.microsoft.com/office/drawing/2014/main" id="{DC2597F0-35B1-FCF3-6086-05F8E7074D61}"/>
                  </a:ext>
                </a:extLst>
              </p:cNvPr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7494;p72">
                <a:extLst>
                  <a:ext uri="{FF2B5EF4-FFF2-40B4-BE49-F238E27FC236}">
                    <a16:creationId xmlns:a16="http://schemas.microsoft.com/office/drawing/2014/main" id="{C8C352FC-84D2-E787-0F8A-0D5B26BA5FAD}"/>
                  </a:ext>
                </a:extLst>
              </p:cNvPr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6" name="Google Shape;7495;p72">
              <a:extLst>
                <a:ext uri="{FF2B5EF4-FFF2-40B4-BE49-F238E27FC236}">
                  <a16:creationId xmlns:a16="http://schemas.microsoft.com/office/drawing/2014/main" id="{0CEFC551-9F54-1CCF-F9DD-0EF4B42276B9}"/>
                </a:ext>
              </a:extLst>
            </p:cNvPr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55" name="Google Shape;7496;p72">
                <a:extLst>
                  <a:ext uri="{FF2B5EF4-FFF2-40B4-BE49-F238E27FC236}">
                    <a16:creationId xmlns:a16="http://schemas.microsoft.com/office/drawing/2014/main" id="{86E2100D-227A-D09C-6602-76919AFB1A75}"/>
                  </a:ext>
                </a:extLst>
              </p:cNvPr>
              <p:cNvCxnSpPr>
                <a:stCxn id="5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6" name="Google Shape;7498;p72">
                <a:extLst>
                  <a:ext uri="{FF2B5EF4-FFF2-40B4-BE49-F238E27FC236}">
                    <a16:creationId xmlns:a16="http://schemas.microsoft.com/office/drawing/2014/main" id="{C05A80CC-EF8B-2E82-F594-9F3826910534}"/>
                  </a:ext>
                </a:extLst>
              </p:cNvPr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7497;p72">
                <a:extLst>
                  <a:ext uri="{FF2B5EF4-FFF2-40B4-BE49-F238E27FC236}">
                    <a16:creationId xmlns:a16="http://schemas.microsoft.com/office/drawing/2014/main" id="{0EC0F6CF-2C67-3C73-2A6C-4C176D442FE1}"/>
                  </a:ext>
                </a:extLst>
              </p:cNvPr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7" name="Google Shape;7499;p72">
              <a:extLst>
                <a:ext uri="{FF2B5EF4-FFF2-40B4-BE49-F238E27FC236}">
                  <a16:creationId xmlns:a16="http://schemas.microsoft.com/office/drawing/2014/main" id="{F6EB458C-09A6-2397-9090-15CFE98FD6F1}"/>
                </a:ext>
              </a:extLst>
            </p:cNvPr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52" name="Google Shape;7500;p72">
                <a:extLst>
                  <a:ext uri="{FF2B5EF4-FFF2-40B4-BE49-F238E27FC236}">
                    <a16:creationId xmlns:a16="http://schemas.microsoft.com/office/drawing/2014/main" id="{DF9837AB-E87F-4633-83E0-E75D317B6388}"/>
                  </a:ext>
                </a:extLst>
              </p:cNvPr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3" name="Google Shape;7501;p72">
                <a:extLst>
                  <a:ext uri="{FF2B5EF4-FFF2-40B4-BE49-F238E27FC236}">
                    <a16:creationId xmlns:a16="http://schemas.microsoft.com/office/drawing/2014/main" id="{3DF6FD51-B085-E036-7668-53A7B9C2DE50}"/>
                  </a:ext>
                </a:extLst>
              </p:cNvPr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7502;p72">
                <a:extLst>
                  <a:ext uri="{FF2B5EF4-FFF2-40B4-BE49-F238E27FC236}">
                    <a16:creationId xmlns:a16="http://schemas.microsoft.com/office/drawing/2014/main" id="{1EAD5B23-D4A5-A9F4-2314-973785595892}"/>
                  </a:ext>
                </a:extLst>
              </p:cNvPr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8" name="Google Shape;7503;p72">
              <a:extLst>
                <a:ext uri="{FF2B5EF4-FFF2-40B4-BE49-F238E27FC236}">
                  <a16:creationId xmlns:a16="http://schemas.microsoft.com/office/drawing/2014/main" id="{71A37A45-ADD5-1F63-EE56-F11DFE61FA7D}"/>
                </a:ext>
              </a:extLst>
            </p:cNvPr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49" name="Google Shape;7504;p72">
                <a:extLst>
                  <a:ext uri="{FF2B5EF4-FFF2-40B4-BE49-F238E27FC236}">
                    <a16:creationId xmlns:a16="http://schemas.microsoft.com/office/drawing/2014/main" id="{4DC9A55F-4446-9618-5E81-AF6EC545B39F}"/>
                  </a:ext>
                </a:extLst>
              </p:cNvPr>
              <p:cNvCxnSpPr>
                <a:stCxn id="51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50" name="Google Shape;7490;p72">
                <a:extLst>
                  <a:ext uri="{FF2B5EF4-FFF2-40B4-BE49-F238E27FC236}">
                    <a16:creationId xmlns:a16="http://schemas.microsoft.com/office/drawing/2014/main" id="{5FC837C4-7E5D-0F17-F440-1085E979E9B5}"/>
                  </a:ext>
                </a:extLst>
              </p:cNvPr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7505;p72">
                <a:extLst>
                  <a:ext uri="{FF2B5EF4-FFF2-40B4-BE49-F238E27FC236}">
                    <a16:creationId xmlns:a16="http://schemas.microsoft.com/office/drawing/2014/main" id="{DFB96768-EF89-258C-7AE8-492E9A2D1C6B}"/>
                  </a:ext>
                </a:extLst>
              </p:cNvPr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64" name="Google Shape;7506;p72">
            <a:extLst>
              <a:ext uri="{FF2B5EF4-FFF2-40B4-BE49-F238E27FC236}">
                <a16:creationId xmlns:a16="http://schemas.microsoft.com/office/drawing/2014/main" id="{3AF4F0C4-82AB-9786-93DE-B031713CA7BE}"/>
              </a:ext>
            </a:extLst>
          </p:cNvPr>
          <p:cNvGrpSpPr/>
          <p:nvPr/>
        </p:nvGrpSpPr>
        <p:grpSpPr>
          <a:xfrm>
            <a:off x="13693141" y="1945668"/>
            <a:ext cx="3119618" cy="1445220"/>
            <a:chOff x="634175" y="2986275"/>
            <a:chExt cx="3147949" cy="1458344"/>
          </a:xfrm>
        </p:grpSpPr>
        <p:cxnSp>
          <p:nvCxnSpPr>
            <p:cNvPr id="65" name="Google Shape;7507;p72">
              <a:extLst>
                <a:ext uri="{FF2B5EF4-FFF2-40B4-BE49-F238E27FC236}">
                  <a16:creationId xmlns:a16="http://schemas.microsoft.com/office/drawing/2014/main" id="{57FF8078-EFA1-3A83-0C62-104D5CD466E6}"/>
                </a:ext>
              </a:extLst>
            </p:cNvPr>
            <p:cNvCxnSpPr>
              <a:stCxn id="71" idx="4"/>
              <a:endCxn id="73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6" name="Google Shape;7510;p72">
              <a:extLst>
                <a:ext uri="{FF2B5EF4-FFF2-40B4-BE49-F238E27FC236}">
                  <a16:creationId xmlns:a16="http://schemas.microsoft.com/office/drawing/2014/main" id="{89685AC1-F492-445C-CBB1-317F7C8E4F97}"/>
                </a:ext>
              </a:extLst>
            </p:cNvPr>
            <p:cNvCxnSpPr>
              <a:stCxn id="73" idx="0"/>
              <a:endCxn id="70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7" name="Google Shape;7512;p72">
              <a:extLst>
                <a:ext uri="{FF2B5EF4-FFF2-40B4-BE49-F238E27FC236}">
                  <a16:creationId xmlns:a16="http://schemas.microsoft.com/office/drawing/2014/main" id="{29F26753-641C-0CD6-4743-DBC7EC13CD20}"/>
                </a:ext>
              </a:extLst>
            </p:cNvPr>
            <p:cNvCxnSpPr>
              <a:stCxn id="70" idx="4"/>
              <a:endCxn id="72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68" name="Google Shape;7514;p72">
              <a:extLst>
                <a:ext uri="{FF2B5EF4-FFF2-40B4-BE49-F238E27FC236}">
                  <a16:creationId xmlns:a16="http://schemas.microsoft.com/office/drawing/2014/main" id="{7D78568C-CE56-21F1-5EB9-6D58BD347C13}"/>
                </a:ext>
              </a:extLst>
            </p:cNvPr>
            <p:cNvCxnSpPr>
              <a:stCxn id="72" idx="0"/>
              <a:endCxn id="69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9" name="Google Shape;7515;p72">
              <a:extLst>
                <a:ext uri="{FF2B5EF4-FFF2-40B4-BE49-F238E27FC236}">
                  <a16:creationId xmlns:a16="http://schemas.microsoft.com/office/drawing/2014/main" id="{858F9304-9AE3-A3C7-FF13-728F08865F7E}"/>
                </a:ext>
              </a:extLst>
            </p:cNvPr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511;p72">
              <a:extLst>
                <a:ext uri="{FF2B5EF4-FFF2-40B4-BE49-F238E27FC236}">
                  <a16:creationId xmlns:a16="http://schemas.microsoft.com/office/drawing/2014/main" id="{FC31F251-A2B5-89E1-2035-ADA7E8883BD2}"/>
                </a:ext>
              </a:extLst>
            </p:cNvPr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508;p72">
              <a:extLst>
                <a:ext uri="{FF2B5EF4-FFF2-40B4-BE49-F238E27FC236}">
                  <a16:creationId xmlns:a16="http://schemas.microsoft.com/office/drawing/2014/main" id="{4CF27A89-6B07-3950-BA8C-8CEEAE8DCB6C}"/>
                </a:ext>
              </a:extLst>
            </p:cNvPr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513;p72">
              <a:extLst>
                <a:ext uri="{FF2B5EF4-FFF2-40B4-BE49-F238E27FC236}">
                  <a16:creationId xmlns:a16="http://schemas.microsoft.com/office/drawing/2014/main" id="{D366C965-D3FC-DEAF-AC07-E5EDDF8BA081}"/>
                </a:ext>
              </a:extLst>
            </p:cNvPr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509;p72">
              <a:extLst>
                <a:ext uri="{FF2B5EF4-FFF2-40B4-BE49-F238E27FC236}">
                  <a16:creationId xmlns:a16="http://schemas.microsoft.com/office/drawing/2014/main" id="{72944750-5DF8-EE98-FA38-7BEA90537A13}"/>
                </a:ext>
              </a:extLst>
            </p:cNvPr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37150" tIns="68550" rIns="137150" bIns="68550" anchor="ctr" anchorCtr="0">
              <a:noAutofit/>
            </a:bodyPr>
            <a:lstStyle/>
            <a:p>
              <a:pPr algn="ctr"/>
              <a:endParaRPr sz="2800"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4" name="Google Shape;7516;p72">
            <a:extLst>
              <a:ext uri="{FF2B5EF4-FFF2-40B4-BE49-F238E27FC236}">
                <a16:creationId xmlns:a16="http://schemas.microsoft.com/office/drawing/2014/main" id="{0B74E0BE-34FF-E5F9-F255-7E94E13DCB52}"/>
              </a:ext>
            </a:extLst>
          </p:cNvPr>
          <p:cNvGrpSpPr/>
          <p:nvPr/>
        </p:nvGrpSpPr>
        <p:grpSpPr>
          <a:xfrm>
            <a:off x="7000721" y="5365483"/>
            <a:ext cx="3141438" cy="588246"/>
            <a:chOff x="998425" y="1182125"/>
            <a:chExt cx="1065400" cy="199500"/>
          </a:xfrm>
        </p:grpSpPr>
        <p:sp>
          <p:nvSpPr>
            <p:cNvPr id="75" name="Google Shape;7517;p72">
              <a:extLst>
                <a:ext uri="{FF2B5EF4-FFF2-40B4-BE49-F238E27FC236}">
                  <a16:creationId xmlns:a16="http://schemas.microsoft.com/office/drawing/2014/main" id="{835E8D50-4E7B-C645-68F5-4ED345A02EAC}"/>
                </a:ext>
              </a:extLst>
            </p:cNvPr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" name="Google Shape;7518;p72">
              <a:extLst>
                <a:ext uri="{FF2B5EF4-FFF2-40B4-BE49-F238E27FC236}">
                  <a16:creationId xmlns:a16="http://schemas.microsoft.com/office/drawing/2014/main" id="{A50FA6F0-D663-B966-96BF-467059C4A3B2}"/>
                </a:ext>
              </a:extLst>
            </p:cNvPr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" name="Google Shape;7519;p72">
              <a:extLst>
                <a:ext uri="{FF2B5EF4-FFF2-40B4-BE49-F238E27FC236}">
                  <a16:creationId xmlns:a16="http://schemas.microsoft.com/office/drawing/2014/main" id="{7FD1F9E5-42AC-C473-C596-75DBF57FD300}"/>
                </a:ext>
              </a:extLst>
            </p:cNvPr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8" name="Google Shape;7520;p72">
              <a:extLst>
                <a:ext uri="{FF2B5EF4-FFF2-40B4-BE49-F238E27FC236}">
                  <a16:creationId xmlns:a16="http://schemas.microsoft.com/office/drawing/2014/main" id="{A0CDF048-C804-F813-FD0D-F0DA6B8C41D4}"/>
                </a:ext>
              </a:extLst>
            </p:cNvPr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9" name="Google Shape;7521;p72">
              <a:extLst>
                <a:ext uri="{FF2B5EF4-FFF2-40B4-BE49-F238E27FC236}">
                  <a16:creationId xmlns:a16="http://schemas.microsoft.com/office/drawing/2014/main" id="{B0BAC12A-157F-1D4C-488B-E3607714D56B}"/>
                </a:ext>
              </a:extLst>
            </p:cNvPr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0" name="Google Shape;7522;p72">
            <a:extLst>
              <a:ext uri="{FF2B5EF4-FFF2-40B4-BE49-F238E27FC236}">
                <a16:creationId xmlns:a16="http://schemas.microsoft.com/office/drawing/2014/main" id="{7F1522B7-F893-04E7-0781-D012A62124D0}"/>
              </a:ext>
            </a:extLst>
          </p:cNvPr>
          <p:cNvGrpSpPr/>
          <p:nvPr/>
        </p:nvGrpSpPr>
        <p:grpSpPr>
          <a:xfrm>
            <a:off x="13687232" y="3600457"/>
            <a:ext cx="3131432" cy="733458"/>
            <a:chOff x="1247650" y="2075423"/>
            <a:chExt cx="6648477" cy="1557238"/>
          </a:xfrm>
        </p:grpSpPr>
        <p:sp>
          <p:nvSpPr>
            <p:cNvPr id="81" name="Google Shape;7523;p72">
              <a:extLst>
                <a:ext uri="{FF2B5EF4-FFF2-40B4-BE49-F238E27FC236}">
                  <a16:creationId xmlns:a16="http://schemas.microsoft.com/office/drawing/2014/main" id="{8B3C5395-8CD2-26B7-0403-8EC36CE99127}"/>
                </a:ext>
              </a:extLst>
            </p:cNvPr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7524;p72">
              <a:extLst>
                <a:ext uri="{FF2B5EF4-FFF2-40B4-BE49-F238E27FC236}">
                  <a16:creationId xmlns:a16="http://schemas.microsoft.com/office/drawing/2014/main" id="{57A81F88-D3B7-91F8-891F-9F50B4280C7F}"/>
                </a:ext>
              </a:extLst>
            </p:cNvPr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7525;p72">
              <a:extLst>
                <a:ext uri="{FF2B5EF4-FFF2-40B4-BE49-F238E27FC236}">
                  <a16:creationId xmlns:a16="http://schemas.microsoft.com/office/drawing/2014/main" id="{60DB1106-DF66-E081-9333-5020B9ABBEDB}"/>
                </a:ext>
              </a:extLst>
            </p:cNvPr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4" name="Google Shape;7526;p72">
              <a:extLst>
                <a:ext uri="{FF2B5EF4-FFF2-40B4-BE49-F238E27FC236}">
                  <a16:creationId xmlns:a16="http://schemas.microsoft.com/office/drawing/2014/main" id="{BFD32DE6-6C5F-539D-762F-1BB41781051A}"/>
                </a:ext>
              </a:extLst>
            </p:cNvPr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5" name="Google Shape;7527;p72">
              <a:extLst>
                <a:ext uri="{FF2B5EF4-FFF2-40B4-BE49-F238E27FC236}">
                  <a16:creationId xmlns:a16="http://schemas.microsoft.com/office/drawing/2014/main" id="{B0656FC4-E9E3-1094-EA28-DD054959BEF1}"/>
                </a:ext>
              </a:extLst>
            </p:cNvPr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" name="Google Shape;7528;p72">
              <a:extLst>
                <a:ext uri="{FF2B5EF4-FFF2-40B4-BE49-F238E27FC236}">
                  <a16:creationId xmlns:a16="http://schemas.microsoft.com/office/drawing/2014/main" id="{CAEC0B6D-7741-B2D8-6380-8BC0D810CB44}"/>
                </a:ext>
              </a:extLst>
            </p:cNvPr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7" name="Google Shape;7529;p72">
            <a:extLst>
              <a:ext uri="{FF2B5EF4-FFF2-40B4-BE49-F238E27FC236}">
                <a16:creationId xmlns:a16="http://schemas.microsoft.com/office/drawing/2014/main" id="{EA938CFC-AEE7-2DF7-A479-91505F392398}"/>
              </a:ext>
            </a:extLst>
          </p:cNvPr>
          <p:cNvGrpSpPr/>
          <p:nvPr/>
        </p:nvGrpSpPr>
        <p:grpSpPr>
          <a:xfrm>
            <a:off x="13655857" y="5898086"/>
            <a:ext cx="3194122" cy="1326880"/>
            <a:chOff x="6796238" y="3158297"/>
            <a:chExt cx="1630319" cy="677257"/>
          </a:xfrm>
        </p:grpSpPr>
        <p:cxnSp>
          <p:nvCxnSpPr>
            <p:cNvPr id="88" name="Google Shape;7530;p72">
              <a:extLst>
                <a:ext uri="{FF2B5EF4-FFF2-40B4-BE49-F238E27FC236}">
                  <a16:creationId xmlns:a16="http://schemas.microsoft.com/office/drawing/2014/main" id="{D5FBE0E0-1511-3991-806B-0EB1C43EBFFA}"/>
                </a:ext>
              </a:extLst>
            </p:cNvPr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89" name="Google Shape;7531;p72">
              <a:extLst>
                <a:ext uri="{FF2B5EF4-FFF2-40B4-BE49-F238E27FC236}">
                  <a16:creationId xmlns:a16="http://schemas.microsoft.com/office/drawing/2014/main" id="{3EF4DD14-B399-B5FC-0971-ADDBDF20AD3F}"/>
                </a:ext>
              </a:extLst>
            </p:cNvPr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0" name="Google Shape;7532;p72">
              <a:extLst>
                <a:ext uri="{FF2B5EF4-FFF2-40B4-BE49-F238E27FC236}">
                  <a16:creationId xmlns:a16="http://schemas.microsoft.com/office/drawing/2014/main" id="{061F42FE-1588-29B5-B261-BFDB4E90CAEF}"/>
                </a:ext>
              </a:extLst>
            </p:cNvPr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91" name="Google Shape;7533;p72">
              <a:extLst>
                <a:ext uri="{FF2B5EF4-FFF2-40B4-BE49-F238E27FC236}">
                  <a16:creationId xmlns:a16="http://schemas.microsoft.com/office/drawing/2014/main" id="{AB2355FC-5750-7091-67AA-5A632D791076}"/>
                </a:ext>
              </a:extLst>
            </p:cNvPr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92" name="Google Shape;7534;p72">
              <a:extLst>
                <a:ext uri="{FF2B5EF4-FFF2-40B4-BE49-F238E27FC236}">
                  <a16:creationId xmlns:a16="http://schemas.microsoft.com/office/drawing/2014/main" id="{5EA1B397-5F1B-CB3A-D646-DA64BF36BA60}"/>
                </a:ext>
              </a:extLst>
            </p:cNvPr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93" name="Google Shape;7535;p72">
                <a:extLst>
                  <a:ext uri="{FF2B5EF4-FFF2-40B4-BE49-F238E27FC236}">
                    <a16:creationId xmlns:a16="http://schemas.microsoft.com/office/drawing/2014/main" id="{927917A8-B21E-5898-F0BE-0332F39225E3}"/>
                  </a:ext>
                </a:extLst>
              </p:cNvPr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536;p72">
                <a:extLst>
                  <a:ext uri="{FF2B5EF4-FFF2-40B4-BE49-F238E27FC236}">
                    <a16:creationId xmlns:a16="http://schemas.microsoft.com/office/drawing/2014/main" id="{5825CB99-6B10-7871-2DF8-B5A3FE34991E}"/>
                  </a:ext>
                </a:extLst>
              </p:cNvPr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7537;p72">
                <a:extLst>
                  <a:ext uri="{FF2B5EF4-FFF2-40B4-BE49-F238E27FC236}">
                    <a16:creationId xmlns:a16="http://schemas.microsoft.com/office/drawing/2014/main" id="{FB5BCAE1-5EC2-171E-54DC-A5B4C5D58008}"/>
                  </a:ext>
                </a:extLst>
              </p:cNvPr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96" name="Google Shape;7538;p72">
            <a:extLst>
              <a:ext uri="{FF2B5EF4-FFF2-40B4-BE49-F238E27FC236}">
                <a16:creationId xmlns:a16="http://schemas.microsoft.com/office/drawing/2014/main" id="{66817502-EAC3-20E3-4AE2-3372997F5336}"/>
              </a:ext>
            </a:extLst>
          </p:cNvPr>
          <p:cNvGrpSpPr/>
          <p:nvPr/>
        </p:nvGrpSpPr>
        <p:grpSpPr>
          <a:xfrm>
            <a:off x="10698132" y="1940871"/>
            <a:ext cx="2737212" cy="3187610"/>
            <a:chOff x="1839112" y="2209163"/>
            <a:chExt cx="1918159" cy="2233784"/>
          </a:xfrm>
        </p:grpSpPr>
        <p:sp>
          <p:nvSpPr>
            <p:cNvPr id="97" name="Google Shape;7539;p72">
              <a:extLst>
                <a:ext uri="{FF2B5EF4-FFF2-40B4-BE49-F238E27FC236}">
                  <a16:creationId xmlns:a16="http://schemas.microsoft.com/office/drawing/2014/main" id="{F664F892-4E57-B74B-69AB-CC3D88715A15}"/>
                </a:ext>
              </a:extLst>
            </p:cNvPr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8" name="Google Shape;7540;p72">
              <a:extLst>
                <a:ext uri="{FF2B5EF4-FFF2-40B4-BE49-F238E27FC236}">
                  <a16:creationId xmlns:a16="http://schemas.microsoft.com/office/drawing/2014/main" id="{5044DF03-9CBB-E6AA-A350-85CDDA973D55}"/>
                </a:ext>
              </a:extLst>
            </p:cNvPr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99" name="Google Shape;7541;p72">
              <a:extLst>
                <a:ext uri="{FF2B5EF4-FFF2-40B4-BE49-F238E27FC236}">
                  <a16:creationId xmlns:a16="http://schemas.microsoft.com/office/drawing/2014/main" id="{AF6D1AA4-B87B-C7EB-3146-AC6068F20BC3}"/>
                </a:ext>
              </a:extLst>
            </p:cNvPr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0" name="Google Shape;7542;p72">
              <a:extLst>
                <a:ext uri="{FF2B5EF4-FFF2-40B4-BE49-F238E27FC236}">
                  <a16:creationId xmlns:a16="http://schemas.microsoft.com/office/drawing/2014/main" id="{F24452B4-9A4C-030C-6DFB-FAE4E3F5F2FA}"/>
                </a:ext>
              </a:extLst>
            </p:cNvPr>
            <p:cNvCxnSpPr>
              <a:stCxn id="97" idx="6"/>
              <a:endCxn id="98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1" name="Google Shape;7543;p72">
              <a:extLst>
                <a:ext uri="{FF2B5EF4-FFF2-40B4-BE49-F238E27FC236}">
                  <a16:creationId xmlns:a16="http://schemas.microsoft.com/office/drawing/2014/main" id="{3B62E923-000B-07AD-5677-29DFA6A47A75}"/>
                </a:ext>
              </a:extLst>
            </p:cNvPr>
            <p:cNvCxnSpPr>
              <a:stCxn id="98" idx="4"/>
              <a:endCxn id="10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2" name="Google Shape;7545;p72">
              <a:extLst>
                <a:ext uri="{FF2B5EF4-FFF2-40B4-BE49-F238E27FC236}">
                  <a16:creationId xmlns:a16="http://schemas.microsoft.com/office/drawing/2014/main" id="{21E27D87-A0C3-776D-07AC-1AFD28BC150B}"/>
                </a:ext>
              </a:extLst>
            </p:cNvPr>
            <p:cNvCxnSpPr>
              <a:stCxn id="104" idx="6"/>
              <a:endCxn id="99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7546;p72">
              <a:extLst>
                <a:ext uri="{FF2B5EF4-FFF2-40B4-BE49-F238E27FC236}">
                  <a16:creationId xmlns:a16="http://schemas.microsoft.com/office/drawing/2014/main" id="{E3A9578D-EAA2-9ADC-EAFE-A7615FCDDCB4}"/>
                </a:ext>
              </a:extLst>
            </p:cNvPr>
            <p:cNvCxnSpPr>
              <a:stCxn id="99" idx="4"/>
              <a:endCxn id="105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04" name="Google Shape;7544;p72">
              <a:extLst>
                <a:ext uri="{FF2B5EF4-FFF2-40B4-BE49-F238E27FC236}">
                  <a16:creationId xmlns:a16="http://schemas.microsoft.com/office/drawing/2014/main" id="{03C47759-E467-7246-942B-C7BEAA8CAD3E}"/>
                </a:ext>
              </a:extLst>
            </p:cNvPr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5" name="Google Shape;7547;p72">
              <a:extLst>
                <a:ext uri="{FF2B5EF4-FFF2-40B4-BE49-F238E27FC236}">
                  <a16:creationId xmlns:a16="http://schemas.microsoft.com/office/drawing/2014/main" id="{E5068118-7F22-A695-CB3C-301D8914911A}"/>
                </a:ext>
              </a:extLst>
            </p:cNvPr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06" name="Google Shape;7548;p72">
              <a:extLst>
                <a:ext uri="{FF2B5EF4-FFF2-40B4-BE49-F238E27FC236}">
                  <a16:creationId xmlns:a16="http://schemas.microsoft.com/office/drawing/2014/main" id="{FC03DEB3-A4A8-9DC6-4A19-F1F15C229AFD}"/>
                </a:ext>
              </a:extLst>
            </p:cNvPr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07" name="Google Shape;7549;p72">
              <a:extLst>
                <a:ext uri="{FF2B5EF4-FFF2-40B4-BE49-F238E27FC236}">
                  <a16:creationId xmlns:a16="http://schemas.microsoft.com/office/drawing/2014/main" id="{BEF24C7D-0859-C663-A08A-4CA7102D5158}"/>
                </a:ext>
              </a:extLst>
            </p:cNvPr>
            <p:cNvCxnSpPr>
              <a:endCxn id="106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8" name="Google Shape;7550;p72">
            <a:extLst>
              <a:ext uri="{FF2B5EF4-FFF2-40B4-BE49-F238E27FC236}">
                <a16:creationId xmlns:a16="http://schemas.microsoft.com/office/drawing/2014/main" id="{EB594EF8-516E-4EFD-4A1A-24977DD8C395}"/>
              </a:ext>
            </a:extLst>
          </p:cNvPr>
          <p:cNvGrpSpPr/>
          <p:nvPr/>
        </p:nvGrpSpPr>
        <p:grpSpPr>
          <a:xfrm>
            <a:off x="6962878" y="1953342"/>
            <a:ext cx="3275936" cy="309884"/>
            <a:chOff x="238125" y="2506075"/>
            <a:chExt cx="7115411" cy="673075"/>
          </a:xfrm>
        </p:grpSpPr>
        <p:sp>
          <p:nvSpPr>
            <p:cNvPr id="109" name="Google Shape;7551;p72">
              <a:extLst>
                <a:ext uri="{FF2B5EF4-FFF2-40B4-BE49-F238E27FC236}">
                  <a16:creationId xmlns:a16="http://schemas.microsoft.com/office/drawing/2014/main" id="{7097BCA9-B1F4-D41D-69DC-4F4A952D290B}"/>
                </a:ext>
              </a:extLst>
            </p:cNvPr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0" name="Google Shape;7552;p72">
              <a:extLst>
                <a:ext uri="{FF2B5EF4-FFF2-40B4-BE49-F238E27FC236}">
                  <a16:creationId xmlns:a16="http://schemas.microsoft.com/office/drawing/2014/main" id="{41943427-DBE4-0EF1-1338-3B4DFFF68A8F}"/>
                </a:ext>
              </a:extLst>
            </p:cNvPr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1" name="Google Shape;7553;p72">
              <a:extLst>
                <a:ext uri="{FF2B5EF4-FFF2-40B4-BE49-F238E27FC236}">
                  <a16:creationId xmlns:a16="http://schemas.microsoft.com/office/drawing/2014/main" id="{6BF6977B-3C26-66BF-262A-10E56F19BAA6}"/>
                </a:ext>
              </a:extLst>
            </p:cNvPr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2" name="Google Shape;7554;p72">
              <a:extLst>
                <a:ext uri="{FF2B5EF4-FFF2-40B4-BE49-F238E27FC236}">
                  <a16:creationId xmlns:a16="http://schemas.microsoft.com/office/drawing/2014/main" id="{509040D1-6B00-0057-EA22-E282FE89AC29}"/>
                </a:ext>
              </a:extLst>
            </p:cNvPr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3" name="Google Shape;7555;p72">
              <a:extLst>
                <a:ext uri="{FF2B5EF4-FFF2-40B4-BE49-F238E27FC236}">
                  <a16:creationId xmlns:a16="http://schemas.microsoft.com/office/drawing/2014/main" id="{452A1657-FE5C-6C9F-6C63-FEC29626DD8E}"/>
                </a:ext>
              </a:extLst>
            </p:cNvPr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4" name="Google Shape;7556;p72">
            <a:extLst>
              <a:ext uri="{FF2B5EF4-FFF2-40B4-BE49-F238E27FC236}">
                <a16:creationId xmlns:a16="http://schemas.microsoft.com/office/drawing/2014/main" id="{4C33C7C4-C126-A09B-B830-9E256A4A2DB0}"/>
              </a:ext>
            </a:extLst>
          </p:cNvPr>
          <p:cNvGrpSpPr/>
          <p:nvPr/>
        </p:nvGrpSpPr>
        <p:grpSpPr>
          <a:xfrm>
            <a:off x="1440248" y="2596539"/>
            <a:ext cx="4953524" cy="183486"/>
            <a:chOff x="1464850" y="436376"/>
            <a:chExt cx="6001362" cy="222300"/>
          </a:xfrm>
        </p:grpSpPr>
        <p:sp>
          <p:nvSpPr>
            <p:cNvPr id="115" name="Google Shape;7557;p72">
              <a:extLst>
                <a:ext uri="{FF2B5EF4-FFF2-40B4-BE49-F238E27FC236}">
                  <a16:creationId xmlns:a16="http://schemas.microsoft.com/office/drawing/2014/main" id="{A2E24310-B1F9-32C2-6CFC-1B247F7D80D8}"/>
                </a:ext>
              </a:extLst>
            </p:cNvPr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6" name="Google Shape;7558;p72">
              <a:extLst>
                <a:ext uri="{FF2B5EF4-FFF2-40B4-BE49-F238E27FC236}">
                  <a16:creationId xmlns:a16="http://schemas.microsoft.com/office/drawing/2014/main" id="{16524CDA-B121-ABA6-2553-C7228C886F60}"/>
                </a:ext>
              </a:extLst>
            </p:cNvPr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7" name="Google Shape;7559;p72">
              <a:extLst>
                <a:ext uri="{FF2B5EF4-FFF2-40B4-BE49-F238E27FC236}">
                  <a16:creationId xmlns:a16="http://schemas.microsoft.com/office/drawing/2014/main" id="{0CF9C604-0A73-9583-46C4-6144266F2A2E}"/>
                </a:ext>
              </a:extLst>
            </p:cNvPr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8" name="Google Shape;7560;p72">
              <a:extLst>
                <a:ext uri="{FF2B5EF4-FFF2-40B4-BE49-F238E27FC236}">
                  <a16:creationId xmlns:a16="http://schemas.microsoft.com/office/drawing/2014/main" id="{15E65D4D-E4D9-701F-AF49-EE8847999671}"/>
                </a:ext>
              </a:extLst>
            </p:cNvPr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9" name="Google Shape;7561;p72">
              <a:extLst>
                <a:ext uri="{FF2B5EF4-FFF2-40B4-BE49-F238E27FC236}">
                  <a16:creationId xmlns:a16="http://schemas.microsoft.com/office/drawing/2014/main" id="{AA726432-BD80-17FC-3328-EB976768756D}"/>
                </a:ext>
              </a:extLst>
            </p:cNvPr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120" name="Google Shape;7562;p72">
              <a:extLst>
                <a:ext uri="{FF2B5EF4-FFF2-40B4-BE49-F238E27FC236}">
                  <a16:creationId xmlns:a16="http://schemas.microsoft.com/office/drawing/2014/main" id="{A4E06146-7428-504C-7193-2E1B2E875D61}"/>
                </a:ext>
              </a:extLst>
            </p:cNvPr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563;p72">
              <a:extLst>
                <a:ext uri="{FF2B5EF4-FFF2-40B4-BE49-F238E27FC236}">
                  <a16:creationId xmlns:a16="http://schemas.microsoft.com/office/drawing/2014/main" id="{62405AC4-CD3D-B0C8-CE18-C30157455558}"/>
                </a:ext>
              </a:extLst>
            </p:cNvPr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7564;p72">
              <a:extLst>
                <a:ext uri="{FF2B5EF4-FFF2-40B4-BE49-F238E27FC236}">
                  <a16:creationId xmlns:a16="http://schemas.microsoft.com/office/drawing/2014/main" id="{F57AAC58-FDE2-D3EC-7B59-1680663EE9CB}"/>
                </a:ext>
              </a:extLst>
            </p:cNvPr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3" name="Google Shape;7565;p72">
              <a:extLst>
                <a:ext uri="{FF2B5EF4-FFF2-40B4-BE49-F238E27FC236}">
                  <a16:creationId xmlns:a16="http://schemas.microsoft.com/office/drawing/2014/main" id="{400426BE-17C3-AE31-65B0-35112A624532}"/>
                </a:ext>
              </a:extLst>
            </p:cNvPr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24" name="Google Shape;7566;p72">
            <a:extLst>
              <a:ext uri="{FF2B5EF4-FFF2-40B4-BE49-F238E27FC236}">
                <a16:creationId xmlns:a16="http://schemas.microsoft.com/office/drawing/2014/main" id="{871D9C36-08F7-8769-FEF3-686FD7CCAB96}"/>
              </a:ext>
            </a:extLst>
          </p:cNvPr>
          <p:cNvGrpSpPr/>
          <p:nvPr/>
        </p:nvGrpSpPr>
        <p:grpSpPr>
          <a:xfrm>
            <a:off x="1412782" y="5067469"/>
            <a:ext cx="2905420" cy="1303846"/>
            <a:chOff x="803162" y="2667727"/>
            <a:chExt cx="1411906" cy="633611"/>
          </a:xfrm>
        </p:grpSpPr>
        <p:cxnSp>
          <p:nvCxnSpPr>
            <p:cNvPr id="125" name="Google Shape;7567;p72">
              <a:extLst>
                <a:ext uri="{FF2B5EF4-FFF2-40B4-BE49-F238E27FC236}">
                  <a16:creationId xmlns:a16="http://schemas.microsoft.com/office/drawing/2014/main" id="{30EC751A-19DD-9761-9863-9A1922FA2CA2}"/>
                </a:ext>
              </a:extLst>
            </p:cNvPr>
            <p:cNvCxnSpPr>
              <a:stCxn id="137" idx="2"/>
              <a:endCxn id="135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6" name="Google Shape;7570;p72">
              <a:extLst>
                <a:ext uri="{FF2B5EF4-FFF2-40B4-BE49-F238E27FC236}">
                  <a16:creationId xmlns:a16="http://schemas.microsoft.com/office/drawing/2014/main" id="{245C356E-AE44-A9DF-C1F9-52AB0BB83F2F}"/>
                </a:ext>
              </a:extLst>
            </p:cNvPr>
            <p:cNvCxnSpPr>
              <a:stCxn id="136" idx="0"/>
              <a:endCxn id="137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7" name="Google Shape;7572;p72">
              <a:extLst>
                <a:ext uri="{FF2B5EF4-FFF2-40B4-BE49-F238E27FC236}">
                  <a16:creationId xmlns:a16="http://schemas.microsoft.com/office/drawing/2014/main" id="{4F2DEFD5-4F64-85B9-865F-85CF70BC088D}"/>
                </a:ext>
              </a:extLst>
            </p:cNvPr>
            <p:cNvCxnSpPr>
              <a:stCxn id="136" idx="2"/>
              <a:endCxn id="132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8" name="Google Shape;7574;p72">
              <a:extLst>
                <a:ext uri="{FF2B5EF4-FFF2-40B4-BE49-F238E27FC236}">
                  <a16:creationId xmlns:a16="http://schemas.microsoft.com/office/drawing/2014/main" id="{BD424791-BC7A-93C4-73DB-5BBAD1F35B55}"/>
                </a:ext>
              </a:extLst>
            </p:cNvPr>
            <p:cNvCxnSpPr>
              <a:stCxn id="131" idx="0"/>
              <a:endCxn id="136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29" name="Google Shape;7576;p72">
              <a:extLst>
                <a:ext uri="{FF2B5EF4-FFF2-40B4-BE49-F238E27FC236}">
                  <a16:creationId xmlns:a16="http://schemas.microsoft.com/office/drawing/2014/main" id="{0FC73448-0459-2F6A-3784-683B3A75102B}"/>
                </a:ext>
              </a:extLst>
            </p:cNvPr>
            <p:cNvCxnSpPr>
              <a:stCxn id="135" idx="2"/>
              <a:endCxn id="134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30" name="Google Shape;7578;p72">
              <a:extLst>
                <a:ext uri="{FF2B5EF4-FFF2-40B4-BE49-F238E27FC236}">
                  <a16:creationId xmlns:a16="http://schemas.microsoft.com/office/drawing/2014/main" id="{D48C86D0-6707-414E-2596-98365949A671}"/>
                </a:ext>
              </a:extLst>
            </p:cNvPr>
            <p:cNvCxnSpPr>
              <a:stCxn id="133" idx="0"/>
              <a:endCxn id="135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1" name="Google Shape;7575;p72">
              <a:extLst>
                <a:ext uri="{FF2B5EF4-FFF2-40B4-BE49-F238E27FC236}">
                  <a16:creationId xmlns:a16="http://schemas.microsoft.com/office/drawing/2014/main" id="{15530E0F-18FB-6446-D7F3-1F728E7F439C}"/>
                </a:ext>
              </a:extLst>
            </p:cNvPr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2" name="Google Shape;7573;p72">
              <a:extLst>
                <a:ext uri="{FF2B5EF4-FFF2-40B4-BE49-F238E27FC236}">
                  <a16:creationId xmlns:a16="http://schemas.microsoft.com/office/drawing/2014/main" id="{1B04FF88-97F0-C6BB-E10F-7C2916D30180}"/>
                </a:ext>
              </a:extLst>
            </p:cNvPr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3" name="Google Shape;7579;p72">
              <a:extLst>
                <a:ext uri="{FF2B5EF4-FFF2-40B4-BE49-F238E27FC236}">
                  <a16:creationId xmlns:a16="http://schemas.microsoft.com/office/drawing/2014/main" id="{0C9637FD-98D9-4F3F-5179-ABA40516ABA5}"/>
                </a:ext>
              </a:extLst>
            </p:cNvPr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4" name="Google Shape;7577;p72">
              <a:extLst>
                <a:ext uri="{FF2B5EF4-FFF2-40B4-BE49-F238E27FC236}">
                  <a16:creationId xmlns:a16="http://schemas.microsoft.com/office/drawing/2014/main" id="{92CBEA8A-4004-251F-D33E-CF1A98BB8F1B}"/>
                </a:ext>
              </a:extLst>
            </p:cNvPr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5" name="Google Shape;7569;p72">
              <a:extLst>
                <a:ext uri="{FF2B5EF4-FFF2-40B4-BE49-F238E27FC236}">
                  <a16:creationId xmlns:a16="http://schemas.microsoft.com/office/drawing/2014/main" id="{0CC00F76-F502-A1E9-4F85-A26719C3BDA4}"/>
                </a:ext>
              </a:extLst>
            </p:cNvPr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6" name="Google Shape;7571;p72">
              <a:extLst>
                <a:ext uri="{FF2B5EF4-FFF2-40B4-BE49-F238E27FC236}">
                  <a16:creationId xmlns:a16="http://schemas.microsoft.com/office/drawing/2014/main" id="{96CB5589-AFA4-F4BD-9531-1120B25A396E}"/>
                </a:ext>
              </a:extLst>
            </p:cNvPr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pPr algn="ctr"/>
              <a:endParaRPr sz="3600"/>
            </a:p>
          </p:txBody>
        </p:sp>
        <p:sp>
          <p:nvSpPr>
            <p:cNvPr id="137" name="Google Shape;7568;p72">
              <a:extLst>
                <a:ext uri="{FF2B5EF4-FFF2-40B4-BE49-F238E27FC236}">
                  <a16:creationId xmlns:a16="http://schemas.microsoft.com/office/drawing/2014/main" id="{7EE20D89-EE20-1FF7-A3F3-BCEC366FBAEE}"/>
                </a:ext>
              </a:extLst>
            </p:cNvPr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8" name="Google Shape;7580;p72">
            <a:extLst>
              <a:ext uri="{FF2B5EF4-FFF2-40B4-BE49-F238E27FC236}">
                <a16:creationId xmlns:a16="http://schemas.microsoft.com/office/drawing/2014/main" id="{F79291B1-7F33-12D4-31F0-2CE55D94E507}"/>
              </a:ext>
            </a:extLst>
          </p:cNvPr>
          <p:cNvGrpSpPr/>
          <p:nvPr/>
        </p:nvGrpSpPr>
        <p:grpSpPr>
          <a:xfrm>
            <a:off x="1412787" y="1938547"/>
            <a:ext cx="5037082" cy="418618"/>
            <a:chOff x="803163" y="1111966"/>
            <a:chExt cx="2447800" cy="203430"/>
          </a:xfrm>
        </p:grpSpPr>
        <p:grpSp>
          <p:nvGrpSpPr>
            <p:cNvPr id="139" name="Google Shape;7581;p72">
              <a:extLst>
                <a:ext uri="{FF2B5EF4-FFF2-40B4-BE49-F238E27FC236}">
                  <a16:creationId xmlns:a16="http://schemas.microsoft.com/office/drawing/2014/main" id="{00D61125-68B0-13AF-DACE-7A08BE21C0DC}"/>
                </a:ext>
              </a:extLst>
            </p:cNvPr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157" name="Google Shape;7582;p72">
                <a:extLst>
                  <a:ext uri="{FF2B5EF4-FFF2-40B4-BE49-F238E27FC236}">
                    <a16:creationId xmlns:a16="http://schemas.microsoft.com/office/drawing/2014/main" id="{3E02B714-0720-4AAB-1CBB-47734BDB017D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158" name="Google Shape;7583;p72">
                <a:extLst>
                  <a:ext uri="{FF2B5EF4-FFF2-40B4-BE49-F238E27FC236}">
                    <a16:creationId xmlns:a16="http://schemas.microsoft.com/office/drawing/2014/main" id="{4031D548-DF9F-B7A5-F4C4-2A1B07B01995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159" name="Google Shape;7584;p72">
                  <a:extLst>
                    <a:ext uri="{FF2B5EF4-FFF2-40B4-BE49-F238E27FC236}">
                      <a16:creationId xmlns:a16="http://schemas.microsoft.com/office/drawing/2014/main" id="{8BDBBB23-EC23-3363-6A8A-95BAA9F50E43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60" name="Google Shape;7585;p72">
                  <a:extLst>
                    <a:ext uri="{FF2B5EF4-FFF2-40B4-BE49-F238E27FC236}">
                      <a16:creationId xmlns:a16="http://schemas.microsoft.com/office/drawing/2014/main" id="{81C36949-437D-EDBA-CB32-840E10CF97CE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cxnSp>
          <p:nvCxnSpPr>
            <p:cNvPr id="140" name="Google Shape;7586;p72">
              <a:extLst>
                <a:ext uri="{FF2B5EF4-FFF2-40B4-BE49-F238E27FC236}">
                  <a16:creationId xmlns:a16="http://schemas.microsoft.com/office/drawing/2014/main" id="{FBD9185B-68CA-CD37-9A4A-A5F706427236}"/>
                </a:ext>
              </a:extLst>
            </p:cNvPr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1" name="Google Shape;7587;p72">
              <a:extLst>
                <a:ext uri="{FF2B5EF4-FFF2-40B4-BE49-F238E27FC236}">
                  <a16:creationId xmlns:a16="http://schemas.microsoft.com/office/drawing/2014/main" id="{BC73006B-072E-78E1-37B3-0E4D15DF0A5E}"/>
                </a:ext>
              </a:extLst>
            </p:cNvPr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42" name="Google Shape;7588;p72">
              <a:extLst>
                <a:ext uri="{FF2B5EF4-FFF2-40B4-BE49-F238E27FC236}">
                  <a16:creationId xmlns:a16="http://schemas.microsoft.com/office/drawing/2014/main" id="{56C36558-AECC-B15C-CE07-10964831E780}"/>
                </a:ext>
              </a:extLst>
            </p:cNvPr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153" name="Google Shape;7589;p72">
                <a:extLst>
                  <a:ext uri="{FF2B5EF4-FFF2-40B4-BE49-F238E27FC236}">
                    <a16:creationId xmlns:a16="http://schemas.microsoft.com/office/drawing/2014/main" id="{7682A1D3-7D64-95E2-C153-A22B1F884043}"/>
                  </a:ext>
                </a:extLst>
              </p:cNvPr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155" name="Google Shape;7590;p72">
                  <a:extLst>
                    <a:ext uri="{FF2B5EF4-FFF2-40B4-BE49-F238E27FC236}">
                      <a16:creationId xmlns:a16="http://schemas.microsoft.com/office/drawing/2014/main" id="{21F81D40-4570-D50D-AE78-831B02B8A018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6" name="Google Shape;7591;p72">
                  <a:extLst>
                    <a:ext uri="{FF2B5EF4-FFF2-40B4-BE49-F238E27FC236}">
                      <a16:creationId xmlns:a16="http://schemas.microsoft.com/office/drawing/2014/main" id="{867479E2-D19C-94B9-C641-AD1EF5FEE02F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4" name="Google Shape;7592;p72">
                <a:extLst>
                  <a:ext uri="{FF2B5EF4-FFF2-40B4-BE49-F238E27FC236}">
                    <a16:creationId xmlns:a16="http://schemas.microsoft.com/office/drawing/2014/main" id="{67024032-4621-40B2-C280-DD81EA0A6142}"/>
                  </a:ext>
                </a:extLst>
              </p:cNvPr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3" name="Google Shape;7593;p72">
              <a:extLst>
                <a:ext uri="{FF2B5EF4-FFF2-40B4-BE49-F238E27FC236}">
                  <a16:creationId xmlns:a16="http://schemas.microsoft.com/office/drawing/2014/main" id="{477BFE8C-37C3-1DA7-B09D-F519240E6CD5}"/>
                </a:ext>
              </a:extLst>
            </p:cNvPr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149" name="Google Shape;7594;p72">
                <a:extLst>
                  <a:ext uri="{FF2B5EF4-FFF2-40B4-BE49-F238E27FC236}">
                    <a16:creationId xmlns:a16="http://schemas.microsoft.com/office/drawing/2014/main" id="{7AF66F69-FC8E-6F4F-96D5-D3C0C5E60CEB}"/>
                  </a:ext>
                </a:extLst>
              </p:cNvPr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51" name="Google Shape;7595;p72">
                  <a:extLst>
                    <a:ext uri="{FF2B5EF4-FFF2-40B4-BE49-F238E27FC236}">
                      <a16:creationId xmlns:a16="http://schemas.microsoft.com/office/drawing/2014/main" id="{45B0BD9C-1D79-D4E8-3DA6-AAAE541BD933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52" name="Google Shape;7596;p72">
                  <a:extLst>
                    <a:ext uri="{FF2B5EF4-FFF2-40B4-BE49-F238E27FC236}">
                      <a16:creationId xmlns:a16="http://schemas.microsoft.com/office/drawing/2014/main" id="{76787883-C08D-BD38-BB47-A3409E2B6331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50" name="Google Shape;7597;p72">
                <a:extLst>
                  <a:ext uri="{FF2B5EF4-FFF2-40B4-BE49-F238E27FC236}">
                    <a16:creationId xmlns:a16="http://schemas.microsoft.com/office/drawing/2014/main" id="{E98383C1-27B3-739F-B7E3-CD44CD720FAD}"/>
                  </a:ext>
                </a:extLst>
              </p:cNvPr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4" name="Google Shape;7598;p72">
              <a:extLst>
                <a:ext uri="{FF2B5EF4-FFF2-40B4-BE49-F238E27FC236}">
                  <a16:creationId xmlns:a16="http://schemas.microsoft.com/office/drawing/2014/main" id="{939C53CE-525A-47FC-9F65-1FB28BAD1FC6}"/>
                </a:ext>
              </a:extLst>
            </p:cNvPr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145" name="Google Shape;7599;p72">
                <a:extLst>
                  <a:ext uri="{FF2B5EF4-FFF2-40B4-BE49-F238E27FC236}">
                    <a16:creationId xmlns:a16="http://schemas.microsoft.com/office/drawing/2014/main" id="{C1CA4AA5-AE8F-8231-6393-AE3009BC3278}"/>
                  </a:ext>
                </a:extLst>
              </p:cNvPr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147" name="Google Shape;7600;p72">
                  <a:extLst>
                    <a:ext uri="{FF2B5EF4-FFF2-40B4-BE49-F238E27FC236}">
                      <a16:creationId xmlns:a16="http://schemas.microsoft.com/office/drawing/2014/main" id="{888FC476-99E6-78F8-9FB6-0B29685AD0C0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148" name="Google Shape;7601;p72">
                  <a:extLst>
                    <a:ext uri="{FF2B5EF4-FFF2-40B4-BE49-F238E27FC236}">
                      <a16:creationId xmlns:a16="http://schemas.microsoft.com/office/drawing/2014/main" id="{6F5C5327-8E84-4AFE-19D7-421AB510FCAC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sp>
            <p:nvSpPr>
              <p:cNvPr id="146" name="Google Shape;7602;p72">
                <a:extLst>
                  <a:ext uri="{FF2B5EF4-FFF2-40B4-BE49-F238E27FC236}">
                    <a16:creationId xmlns:a16="http://schemas.microsoft.com/office/drawing/2014/main" id="{24F9BCA8-5639-48D1-45CF-2936201D9CC5}"/>
                  </a:ext>
                </a:extLst>
              </p:cNvPr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1" name="Google Shape;7603;p72">
            <a:extLst>
              <a:ext uri="{FF2B5EF4-FFF2-40B4-BE49-F238E27FC236}">
                <a16:creationId xmlns:a16="http://schemas.microsoft.com/office/drawing/2014/main" id="{B9F7CF32-DE27-2D0D-81A3-EE122623181D}"/>
              </a:ext>
            </a:extLst>
          </p:cNvPr>
          <p:cNvGrpSpPr/>
          <p:nvPr/>
        </p:nvGrpSpPr>
        <p:grpSpPr>
          <a:xfrm>
            <a:off x="6998806" y="7331809"/>
            <a:ext cx="3135556" cy="983354"/>
            <a:chOff x="5194708" y="3484366"/>
            <a:chExt cx="3148148" cy="987304"/>
          </a:xfrm>
        </p:grpSpPr>
        <p:grpSp>
          <p:nvGrpSpPr>
            <p:cNvPr id="162" name="Google Shape;7604;p72">
              <a:extLst>
                <a:ext uri="{FF2B5EF4-FFF2-40B4-BE49-F238E27FC236}">
                  <a16:creationId xmlns:a16="http://schemas.microsoft.com/office/drawing/2014/main" id="{1BC4B79F-308C-5899-230F-F7A88EA2A37D}"/>
                </a:ext>
              </a:extLst>
            </p:cNvPr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175" name="Google Shape;7605;p72">
                <a:extLst>
                  <a:ext uri="{FF2B5EF4-FFF2-40B4-BE49-F238E27FC236}">
                    <a16:creationId xmlns:a16="http://schemas.microsoft.com/office/drawing/2014/main" id="{785FC66F-0664-76BA-6881-1B89D9307DF0}"/>
                  </a:ext>
                </a:extLst>
              </p:cNvPr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6" name="Google Shape;7606;p72">
                <a:extLst>
                  <a:ext uri="{FF2B5EF4-FFF2-40B4-BE49-F238E27FC236}">
                    <a16:creationId xmlns:a16="http://schemas.microsoft.com/office/drawing/2014/main" id="{DA95CC80-739A-C76F-5288-DEB7165C4EBF}"/>
                  </a:ext>
                </a:extLst>
              </p:cNvPr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7" name="Google Shape;7607;p72">
                <a:extLst>
                  <a:ext uri="{FF2B5EF4-FFF2-40B4-BE49-F238E27FC236}">
                    <a16:creationId xmlns:a16="http://schemas.microsoft.com/office/drawing/2014/main" id="{B63DF390-FA08-3586-CCA4-80E8D3CB3022}"/>
                  </a:ext>
                </a:extLst>
              </p:cNvPr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3" name="Google Shape;7608;p72">
              <a:extLst>
                <a:ext uri="{FF2B5EF4-FFF2-40B4-BE49-F238E27FC236}">
                  <a16:creationId xmlns:a16="http://schemas.microsoft.com/office/drawing/2014/main" id="{0B4F4B2F-44B6-A640-1072-7F6693EE254D}"/>
                </a:ext>
              </a:extLst>
            </p:cNvPr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172" name="Google Shape;7609;p72">
                <a:extLst>
                  <a:ext uri="{FF2B5EF4-FFF2-40B4-BE49-F238E27FC236}">
                    <a16:creationId xmlns:a16="http://schemas.microsoft.com/office/drawing/2014/main" id="{219BC67D-B92B-29BA-4186-5A275308F8C9}"/>
                  </a:ext>
                </a:extLst>
              </p:cNvPr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3" name="Google Shape;7610;p72">
                <a:extLst>
                  <a:ext uri="{FF2B5EF4-FFF2-40B4-BE49-F238E27FC236}">
                    <a16:creationId xmlns:a16="http://schemas.microsoft.com/office/drawing/2014/main" id="{21522078-C871-E949-B2BC-8ADC0FA397B3}"/>
                  </a:ext>
                </a:extLst>
              </p:cNvPr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4" name="Google Shape;7611;p72">
                <a:extLst>
                  <a:ext uri="{FF2B5EF4-FFF2-40B4-BE49-F238E27FC236}">
                    <a16:creationId xmlns:a16="http://schemas.microsoft.com/office/drawing/2014/main" id="{12D2D8E6-24DC-0EAC-4813-9A62234BA391}"/>
                  </a:ext>
                </a:extLst>
              </p:cNvPr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4" name="Google Shape;7612;p72">
              <a:extLst>
                <a:ext uri="{FF2B5EF4-FFF2-40B4-BE49-F238E27FC236}">
                  <a16:creationId xmlns:a16="http://schemas.microsoft.com/office/drawing/2014/main" id="{E03BF360-5326-3321-A6B9-7564DE20356A}"/>
                </a:ext>
              </a:extLst>
            </p:cNvPr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169" name="Google Shape;7613;p72">
                <a:extLst>
                  <a:ext uri="{FF2B5EF4-FFF2-40B4-BE49-F238E27FC236}">
                    <a16:creationId xmlns:a16="http://schemas.microsoft.com/office/drawing/2014/main" id="{A45382C6-91F2-C2D0-A92D-5436F97ABAE4}"/>
                  </a:ext>
                </a:extLst>
              </p:cNvPr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0" name="Google Shape;7614;p72">
                <a:extLst>
                  <a:ext uri="{FF2B5EF4-FFF2-40B4-BE49-F238E27FC236}">
                    <a16:creationId xmlns:a16="http://schemas.microsoft.com/office/drawing/2014/main" id="{B59243D2-6BE7-AF9E-443B-E82C927F6753}"/>
                  </a:ext>
                </a:extLst>
              </p:cNvPr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1" name="Google Shape;7615;p72">
                <a:extLst>
                  <a:ext uri="{FF2B5EF4-FFF2-40B4-BE49-F238E27FC236}">
                    <a16:creationId xmlns:a16="http://schemas.microsoft.com/office/drawing/2014/main" id="{3D831867-CA34-FC77-C176-9282A3991365}"/>
                  </a:ext>
                </a:extLst>
              </p:cNvPr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65" name="Google Shape;7616;p72">
              <a:extLst>
                <a:ext uri="{FF2B5EF4-FFF2-40B4-BE49-F238E27FC236}">
                  <a16:creationId xmlns:a16="http://schemas.microsoft.com/office/drawing/2014/main" id="{452EA8E0-0CD7-AE6A-1C34-2662FED424E5}"/>
                </a:ext>
              </a:extLst>
            </p:cNvPr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166" name="Google Shape;7617;p72">
                <a:extLst>
                  <a:ext uri="{FF2B5EF4-FFF2-40B4-BE49-F238E27FC236}">
                    <a16:creationId xmlns:a16="http://schemas.microsoft.com/office/drawing/2014/main" id="{6D17CF7F-E4B1-1FA1-1A30-4D0528BF5ECB}"/>
                  </a:ext>
                </a:extLst>
              </p:cNvPr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7" name="Google Shape;7618;p72">
                <a:extLst>
                  <a:ext uri="{FF2B5EF4-FFF2-40B4-BE49-F238E27FC236}">
                    <a16:creationId xmlns:a16="http://schemas.microsoft.com/office/drawing/2014/main" id="{241EC025-39CC-5FC7-613C-F5670EABF42F}"/>
                  </a:ext>
                </a:extLst>
              </p:cNvPr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8" name="Google Shape;7619;p72">
                <a:extLst>
                  <a:ext uri="{FF2B5EF4-FFF2-40B4-BE49-F238E27FC236}">
                    <a16:creationId xmlns:a16="http://schemas.microsoft.com/office/drawing/2014/main" id="{3C9448FF-877A-27DE-437D-FEB25891E665}"/>
                  </a:ext>
                </a:extLst>
              </p:cNvPr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78" name="Google Shape;7620;p72">
            <a:extLst>
              <a:ext uri="{FF2B5EF4-FFF2-40B4-BE49-F238E27FC236}">
                <a16:creationId xmlns:a16="http://schemas.microsoft.com/office/drawing/2014/main" id="{133CB63C-A285-73DE-34B0-0A99C57624CB}"/>
              </a:ext>
            </a:extLst>
          </p:cNvPr>
          <p:cNvGrpSpPr/>
          <p:nvPr/>
        </p:nvGrpSpPr>
        <p:grpSpPr>
          <a:xfrm>
            <a:off x="6920024" y="6292630"/>
            <a:ext cx="3233928" cy="692512"/>
            <a:chOff x="1808063" y="4294338"/>
            <a:chExt cx="3370782" cy="721817"/>
          </a:xfrm>
        </p:grpSpPr>
        <p:sp>
          <p:nvSpPr>
            <p:cNvPr id="179" name="Google Shape;7621;p72">
              <a:extLst>
                <a:ext uri="{FF2B5EF4-FFF2-40B4-BE49-F238E27FC236}">
                  <a16:creationId xmlns:a16="http://schemas.microsoft.com/office/drawing/2014/main" id="{EA937E1B-3FB2-456D-53EA-8F2FBFD09E42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" name="Google Shape;7622;p72">
              <a:extLst>
                <a:ext uri="{FF2B5EF4-FFF2-40B4-BE49-F238E27FC236}">
                  <a16:creationId xmlns:a16="http://schemas.microsoft.com/office/drawing/2014/main" id="{C2C25847-430B-6BDE-2F49-F876DFF363BB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" name="Google Shape;7623;p72">
              <a:extLst>
                <a:ext uri="{FF2B5EF4-FFF2-40B4-BE49-F238E27FC236}">
                  <a16:creationId xmlns:a16="http://schemas.microsoft.com/office/drawing/2014/main" id="{F7CB0AE8-81B5-55A6-97C4-825B9F2D0B33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2" name="Google Shape;7624;p72">
              <a:extLst>
                <a:ext uri="{FF2B5EF4-FFF2-40B4-BE49-F238E27FC236}">
                  <a16:creationId xmlns:a16="http://schemas.microsoft.com/office/drawing/2014/main" id="{9DDA6C9E-994B-F895-8145-D08EF70ECBDE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3" name="Google Shape;7625;p72">
              <a:extLst>
                <a:ext uri="{FF2B5EF4-FFF2-40B4-BE49-F238E27FC236}">
                  <a16:creationId xmlns:a16="http://schemas.microsoft.com/office/drawing/2014/main" id="{E486ADF8-DE26-5B45-1898-A2539BC83670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7626;p72">
              <a:extLst>
                <a:ext uri="{FF2B5EF4-FFF2-40B4-BE49-F238E27FC236}">
                  <a16:creationId xmlns:a16="http://schemas.microsoft.com/office/drawing/2014/main" id="{FF031502-A6D0-0C4D-B035-6866E562AAF6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7627;p72">
              <a:extLst>
                <a:ext uri="{FF2B5EF4-FFF2-40B4-BE49-F238E27FC236}">
                  <a16:creationId xmlns:a16="http://schemas.microsoft.com/office/drawing/2014/main" id="{AF5FBE51-2461-8237-DEDF-30FE77D81F14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7628;p72">
              <a:extLst>
                <a:ext uri="{FF2B5EF4-FFF2-40B4-BE49-F238E27FC236}">
                  <a16:creationId xmlns:a16="http://schemas.microsoft.com/office/drawing/2014/main" id="{7B63AD40-5D3E-7EA5-838D-7FEF0AFD7619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7629;p72">
              <a:extLst>
                <a:ext uri="{FF2B5EF4-FFF2-40B4-BE49-F238E27FC236}">
                  <a16:creationId xmlns:a16="http://schemas.microsoft.com/office/drawing/2014/main" id="{0A718BF9-214E-A9E9-FCA1-E4A71BBC7980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8" name="Google Shape;7630;p72">
              <a:extLst>
                <a:ext uri="{FF2B5EF4-FFF2-40B4-BE49-F238E27FC236}">
                  <a16:creationId xmlns:a16="http://schemas.microsoft.com/office/drawing/2014/main" id="{8520427E-A638-4787-ED89-EEAD452156F4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9" name="Google Shape;7631;p72">
            <a:extLst>
              <a:ext uri="{FF2B5EF4-FFF2-40B4-BE49-F238E27FC236}">
                <a16:creationId xmlns:a16="http://schemas.microsoft.com/office/drawing/2014/main" id="{647ECF84-4272-C6BE-5373-27AAC4891274}"/>
              </a:ext>
            </a:extLst>
          </p:cNvPr>
          <p:cNvGrpSpPr/>
          <p:nvPr/>
        </p:nvGrpSpPr>
        <p:grpSpPr>
          <a:xfrm>
            <a:off x="1476448" y="6864689"/>
            <a:ext cx="2591764" cy="1293174"/>
            <a:chOff x="834100" y="3642869"/>
            <a:chExt cx="1259483" cy="628426"/>
          </a:xfrm>
        </p:grpSpPr>
        <p:sp>
          <p:nvSpPr>
            <p:cNvPr id="190" name="Google Shape;7632;p72">
              <a:extLst>
                <a:ext uri="{FF2B5EF4-FFF2-40B4-BE49-F238E27FC236}">
                  <a16:creationId xmlns:a16="http://schemas.microsoft.com/office/drawing/2014/main" id="{1EBF7508-095F-19E9-44CA-29F856E9553D}"/>
                </a:ext>
              </a:extLst>
            </p:cNvPr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1" name="Google Shape;7633;p72">
              <a:extLst>
                <a:ext uri="{FF2B5EF4-FFF2-40B4-BE49-F238E27FC236}">
                  <a16:creationId xmlns:a16="http://schemas.microsoft.com/office/drawing/2014/main" id="{C9870BA0-F3B5-81F0-CC3A-3189EAD3D929}"/>
                </a:ext>
              </a:extLst>
            </p:cNvPr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2" name="Google Shape;7634;p72">
              <a:extLst>
                <a:ext uri="{FF2B5EF4-FFF2-40B4-BE49-F238E27FC236}">
                  <a16:creationId xmlns:a16="http://schemas.microsoft.com/office/drawing/2014/main" id="{9044C75D-F7B0-A4C8-84C2-C68CA5CCCF94}"/>
                </a:ext>
              </a:extLst>
            </p:cNvPr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3" name="Google Shape;7635;p72">
              <a:extLst>
                <a:ext uri="{FF2B5EF4-FFF2-40B4-BE49-F238E27FC236}">
                  <a16:creationId xmlns:a16="http://schemas.microsoft.com/office/drawing/2014/main" id="{E0CE8870-E0D0-F700-F6FC-33889CBE7FA9}"/>
                </a:ext>
              </a:extLst>
            </p:cNvPr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4" name="Google Shape;7636;p72">
              <a:extLst>
                <a:ext uri="{FF2B5EF4-FFF2-40B4-BE49-F238E27FC236}">
                  <a16:creationId xmlns:a16="http://schemas.microsoft.com/office/drawing/2014/main" id="{295E87E1-6E48-839A-1188-666A67CCBE85}"/>
                </a:ext>
              </a:extLst>
            </p:cNvPr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5" name="Google Shape;7637;p72">
              <a:extLst>
                <a:ext uri="{FF2B5EF4-FFF2-40B4-BE49-F238E27FC236}">
                  <a16:creationId xmlns:a16="http://schemas.microsoft.com/office/drawing/2014/main" id="{23C39907-DA00-4223-46EC-C6544E659739}"/>
                </a:ext>
              </a:extLst>
            </p:cNvPr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6" name="Google Shape;7638;p72">
              <a:extLst>
                <a:ext uri="{FF2B5EF4-FFF2-40B4-BE49-F238E27FC236}">
                  <a16:creationId xmlns:a16="http://schemas.microsoft.com/office/drawing/2014/main" id="{09B353C1-E75F-B572-4260-C26DBC46F8C5}"/>
                </a:ext>
              </a:extLst>
            </p:cNvPr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7" name="Google Shape;7639;p72">
              <a:extLst>
                <a:ext uri="{FF2B5EF4-FFF2-40B4-BE49-F238E27FC236}">
                  <a16:creationId xmlns:a16="http://schemas.microsoft.com/office/drawing/2014/main" id="{9BCAD57F-FC30-D432-F2E8-D23A0C596D5A}"/>
                </a:ext>
              </a:extLst>
            </p:cNvPr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8" name="Google Shape;7640;p72">
              <a:extLst>
                <a:ext uri="{FF2B5EF4-FFF2-40B4-BE49-F238E27FC236}">
                  <a16:creationId xmlns:a16="http://schemas.microsoft.com/office/drawing/2014/main" id="{3338AFBF-BF44-E435-3E50-65E6A895974D}"/>
                </a:ext>
              </a:extLst>
            </p:cNvPr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99" name="Google Shape;7641;p72">
              <a:extLst>
                <a:ext uri="{FF2B5EF4-FFF2-40B4-BE49-F238E27FC236}">
                  <a16:creationId xmlns:a16="http://schemas.microsoft.com/office/drawing/2014/main" id="{CBB82488-46BA-BDF5-7FCB-C0F22CFD6FBD}"/>
                </a:ext>
              </a:extLst>
            </p:cNvPr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0" name="Google Shape;7642;p72">
              <a:extLst>
                <a:ext uri="{FF2B5EF4-FFF2-40B4-BE49-F238E27FC236}">
                  <a16:creationId xmlns:a16="http://schemas.microsoft.com/office/drawing/2014/main" id="{DDF07581-526F-30D7-39CB-0A35A0510E09}"/>
                </a:ext>
              </a:extLst>
            </p:cNvPr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1" name="Google Shape;7643;p72">
              <a:extLst>
                <a:ext uri="{FF2B5EF4-FFF2-40B4-BE49-F238E27FC236}">
                  <a16:creationId xmlns:a16="http://schemas.microsoft.com/office/drawing/2014/main" id="{42E59D34-B94A-32E3-589C-783C231D5AC8}"/>
                </a:ext>
              </a:extLst>
            </p:cNvPr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2" name="Google Shape;7644;p72">
              <a:extLst>
                <a:ext uri="{FF2B5EF4-FFF2-40B4-BE49-F238E27FC236}">
                  <a16:creationId xmlns:a16="http://schemas.microsoft.com/office/drawing/2014/main" id="{7B82B4DD-C3DD-BBAE-187C-7B13103C036D}"/>
                </a:ext>
              </a:extLst>
            </p:cNvPr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3" name="Google Shape;7645;p72">
              <a:extLst>
                <a:ext uri="{FF2B5EF4-FFF2-40B4-BE49-F238E27FC236}">
                  <a16:creationId xmlns:a16="http://schemas.microsoft.com/office/drawing/2014/main" id="{C3FA4EB9-AE8E-580C-675C-474CE458EA02}"/>
                </a:ext>
              </a:extLst>
            </p:cNvPr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4" name="Google Shape;7646;p72">
              <a:extLst>
                <a:ext uri="{FF2B5EF4-FFF2-40B4-BE49-F238E27FC236}">
                  <a16:creationId xmlns:a16="http://schemas.microsoft.com/office/drawing/2014/main" id="{29B159A5-8E53-2324-BAFE-59493F8D0493}"/>
                </a:ext>
              </a:extLst>
            </p:cNvPr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5" name="Google Shape;7647;p72">
              <a:extLst>
                <a:ext uri="{FF2B5EF4-FFF2-40B4-BE49-F238E27FC236}">
                  <a16:creationId xmlns:a16="http://schemas.microsoft.com/office/drawing/2014/main" id="{98B2B13B-9EA1-9F9B-454F-EC6D500CE0A6}"/>
                </a:ext>
              </a:extLst>
            </p:cNvPr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6" name="Google Shape;7648;p72">
              <a:extLst>
                <a:ext uri="{FF2B5EF4-FFF2-40B4-BE49-F238E27FC236}">
                  <a16:creationId xmlns:a16="http://schemas.microsoft.com/office/drawing/2014/main" id="{4029A217-6E8C-1B69-E0C4-9E65F5CBC2B8}"/>
                </a:ext>
              </a:extLst>
            </p:cNvPr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7" name="Google Shape;7649;p72">
              <a:extLst>
                <a:ext uri="{FF2B5EF4-FFF2-40B4-BE49-F238E27FC236}">
                  <a16:creationId xmlns:a16="http://schemas.microsoft.com/office/drawing/2014/main" id="{4CF5995C-F62E-5302-2728-0C583C1634FE}"/>
                </a:ext>
              </a:extLst>
            </p:cNvPr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8" name="Google Shape;7650;p72">
              <a:extLst>
                <a:ext uri="{FF2B5EF4-FFF2-40B4-BE49-F238E27FC236}">
                  <a16:creationId xmlns:a16="http://schemas.microsoft.com/office/drawing/2014/main" id="{22785096-93D7-8669-5E6C-635A40EDFCBB}"/>
                </a:ext>
              </a:extLst>
            </p:cNvPr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09" name="Google Shape;7651;p72">
              <a:extLst>
                <a:ext uri="{FF2B5EF4-FFF2-40B4-BE49-F238E27FC236}">
                  <a16:creationId xmlns:a16="http://schemas.microsoft.com/office/drawing/2014/main" id="{7081378C-32E9-F294-172E-8A669B5245AC}"/>
                </a:ext>
              </a:extLst>
            </p:cNvPr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0" name="Google Shape;7652;p72">
              <a:extLst>
                <a:ext uri="{FF2B5EF4-FFF2-40B4-BE49-F238E27FC236}">
                  <a16:creationId xmlns:a16="http://schemas.microsoft.com/office/drawing/2014/main" id="{B459AE1D-AC53-2621-8018-7A965E30EF7D}"/>
                </a:ext>
              </a:extLst>
            </p:cNvPr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1" name="Google Shape;7653;p72">
              <a:extLst>
                <a:ext uri="{FF2B5EF4-FFF2-40B4-BE49-F238E27FC236}">
                  <a16:creationId xmlns:a16="http://schemas.microsoft.com/office/drawing/2014/main" id="{B542C2AC-9753-CB65-C458-AB65A3CCDF2F}"/>
                </a:ext>
              </a:extLst>
            </p:cNvPr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2" name="Google Shape;7654;p72">
              <a:extLst>
                <a:ext uri="{FF2B5EF4-FFF2-40B4-BE49-F238E27FC236}">
                  <a16:creationId xmlns:a16="http://schemas.microsoft.com/office/drawing/2014/main" id="{1BCD0CAC-362D-D6E4-4E53-F5555DED686A}"/>
                </a:ext>
              </a:extLst>
            </p:cNvPr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3" name="Google Shape;7655;p72">
              <a:extLst>
                <a:ext uri="{FF2B5EF4-FFF2-40B4-BE49-F238E27FC236}">
                  <a16:creationId xmlns:a16="http://schemas.microsoft.com/office/drawing/2014/main" id="{5FAF2CC0-73D3-556C-A71F-DDE312FF81DC}"/>
                </a:ext>
              </a:extLst>
            </p:cNvPr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4" name="Google Shape;7656;p72">
              <a:extLst>
                <a:ext uri="{FF2B5EF4-FFF2-40B4-BE49-F238E27FC236}">
                  <a16:creationId xmlns:a16="http://schemas.microsoft.com/office/drawing/2014/main" id="{00CA7558-3B2E-A302-24D4-A8E5E5C60EC8}"/>
                </a:ext>
              </a:extLst>
            </p:cNvPr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15" name="Google Shape;7657;p72">
              <a:extLst>
                <a:ext uri="{FF2B5EF4-FFF2-40B4-BE49-F238E27FC236}">
                  <a16:creationId xmlns:a16="http://schemas.microsoft.com/office/drawing/2014/main" id="{9275C1D6-A7B7-4E54-CFA8-E4EC3565D9E1}"/>
                </a:ext>
              </a:extLst>
            </p:cNvPr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230" name="Google Shape;7658;p72">
                <a:extLst>
                  <a:ext uri="{FF2B5EF4-FFF2-40B4-BE49-F238E27FC236}">
                    <a16:creationId xmlns:a16="http://schemas.microsoft.com/office/drawing/2014/main" id="{DC26A1F2-DF02-D154-EB0A-03446AF39F76}"/>
                  </a:ext>
                </a:extLst>
              </p:cNvPr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1" name="Google Shape;7659;p72">
                <a:extLst>
                  <a:ext uri="{FF2B5EF4-FFF2-40B4-BE49-F238E27FC236}">
                    <a16:creationId xmlns:a16="http://schemas.microsoft.com/office/drawing/2014/main" id="{94F9BFFC-9B8B-400C-52CB-E6E2934D32D0}"/>
                  </a:ext>
                </a:extLst>
              </p:cNvPr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2" name="Google Shape;7660;p72">
                <a:extLst>
                  <a:ext uri="{FF2B5EF4-FFF2-40B4-BE49-F238E27FC236}">
                    <a16:creationId xmlns:a16="http://schemas.microsoft.com/office/drawing/2014/main" id="{7A372494-C525-0D5C-04D9-1D1DF2A4CF9F}"/>
                  </a:ext>
                </a:extLst>
              </p:cNvPr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3" name="Google Shape;7661;p72">
                <a:extLst>
                  <a:ext uri="{FF2B5EF4-FFF2-40B4-BE49-F238E27FC236}">
                    <a16:creationId xmlns:a16="http://schemas.microsoft.com/office/drawing/2014/main" id="{4C5AFA9F-905B-0046-EB3B-A1E6E3A4DF58}"/>
                  </a:ext>
                </a:extLst>
              </p:cNvPr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4" name="Google Shape;7662;p72">
                <a:extLst>
                  <a:ext uri="{FF2B5EF4-FFF2-40B4-BE49-F238E27FC236}">
                    <a16:creationId xmlns:a16="http://schemas.microsoft.com/office/drawing/2014/main" id="{F6641128-0B11-609E-4B84-A283577A5DED}"/>
                  </a:ext>
                </a:extLst>
              </p:cNvPr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5" name="Google Shape;7663;p72">
                <a:extLst>
                  <a:ext uri="{FF2B5EF4-FFF2-40B4-BE49-F238E27FC236}">
                    <a16:creationId xmlns:a16="http://schemas.microsoft.com/office/drawing/2014/main" id="{B88188A3-025B-DE77-E122-7F825C7F2F40}"/>
                  </a:ext>
                </a:extLst>
              </p:cNvPr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6" name="Google Shape;7664;p72">
                <a:extLst>
                  <a:ext uri="{FF2B5EF4-FFF2-40B4-BE49-F238E27FC236}">
                    <a16:creationId xmlns:a16="http://schemas.microsoft.com/office/drawing/2014/main" id="{2822BC16-8CD8-578E-28B4-C06BB7F99117}"/>
                  </a:ext>
                </a:extLst>
              </p:cNvPr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7665;p72">
                <a:extLst>
                  <a:ext uri="{FF2B5EF4-FFF2-40B4-BE49-F238E27FC236}">
                    <a16:creationId xmlns:a16="http://schemas.microsoft.com/office/drawing/2014/main" id="{D8C6A8A2-E5F8-BCD4-19E0-CC8E750F8723}"/>
                  </a:ext>
                </a:extLst>
              </p:cNvPr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7666;p72">
                <a:extLst>
                  <a:ext uri="{FF2B5EF4-FFF2-40B4-BE49-F238E27FC236}">
                    <a16:creationId xmlns:a16="http://schemas.microsoft.com/office/drawing/2014/main" id="{21E26863-D95D-B1CB-19CD-0BB7398FC51D}"/>
                  </a:ext>
                </a:extLst>
              </p:cNvPr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7667;p72">
                <a:extLst>
                  <a:ext uri="{FF2B5EF4-FFF2-40B4-BE49-F238E27FC236}">
                    <a16:creationId xmlns:a16="http://schemas.microsoft.com/office/drawing/2014/main" id="{1388156F-3F00-8105-5E70-75438668A270}"/>
                  </a:ext>
                </a:extLst>
              </p:cNvPr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0" name="Google Shape;7668;p72">
                <a:extLst>
                  <a:ext uri="{FF2B5EF4-FFF2-40B4-BE49-F238E27FC236}">
                    <a16:creationId xmlns:a16="http://schemas.microsoft.com/office/drawing/2014/main" id="{E1B3E4F4-0C84-5FE3-7A2C-7E314E2E3AEC}"/>
                  </a:ext>
                </a:extLst>
              </p:cNvPr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1" name="Google Shape;7669;p72">
                <a:extLst>
                  <a:ext uri="{FF2B5EF4-FFF2-40B4-BE49-F238E27FC236}">
                    <a16:creationId xmlns:a16="http://schemas.microsoft.com/office/drawing/2014/main" id="{71072DB3-B8EE-1B1F-5DF0-7D7844A4E12A}"/>
                  </a:ext>
                </a:extLst>
              </p:cNvPr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2" name="Google Shape;7670;p72">
                <a:extLst>
                  <a:ext uri="{FF2B5EF4-FFF2-40B4-BE49-F238E27FC236}">
                    <a16:creationId xmlns:a16="http://schemas.microsoft.com/office/drawing/2014/main" id="{67D9EBDB-82D3-3FD6-DC5F-8217CBC63573}"/>
                  </a:ext>
                </a:extLst>
              </p:cNvPr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3" name="Google Shape;7671;p72">
                <a:extLst>
                  <a:ext uri="{FF2B5EF4-FFF2-40B4-BE49-F238E27FC236}">
                    <a16:creationId xmlns:a16="http://schemas.microsoft.com/office/drawing/2014/main" id="{DA750182-1A94-F368-B525-36974783F89F}"/>
                  </a:ext>
                </a:extLst>
              </p:cNvPr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4" name="Google Shape;7672;p72">
                <a:extLst>
                  <a:ext uri="{FF2B5EF4-FFF2-40B4-BE49-F238E27FC236}">
                    <a16:creationId xmlns:a16="http://schemas.microsoft.com/office/drawing/2014/main" id="{DA456821-438D-6161-7607-3A754D765857}"/>
                  </a:ext>
                </a:extLst>
              </p:cNvPr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5" name="Google Shape;7673;p72">
                <a:extLst>
                  <a:ext uri="{FF2B5EF4-FFF2-40B4-BE49-F238E27FC236}">
                    <a16:creationId xmlns:a16="http://schemas.microsoft.com/office/drawing/2014/main" id="{2304FEB1-0042-01F7-9160-EBBB6498DAA8}"/>
                  </a:ext>
                </a:extLst>
              </p:cNvPr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6" name="Google Shape;7674;p72">
                <a:extLst>
                  <a:ext uri="{FF2B5EF4-FFF2-40B4-BE49-F238E27FC236}">
                    <a16:creationId xmlns:a16="http://schemas.microsoft.com/office/drawing/2014/main" id="{0A1282ED-30A0-431F-0BAB-4EDC8C46BD73}"/>
                  </a:ext>
                </a:extLst>
              </p:cNvPr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7" name="Google Shape;7675;p72">
                <a:extLst>
                  <a:ext uri="{FF2B5EF4-FFF2-40B4-BE49-F238E27FC236}">
                    <a16:creationId xmlns:a16="http://schemas.microsoft.com/office/drawing/2014/main" id="{2BE932D7-CE07-6CC8-1738-9B6D1D4F4341}"/>
                  </a:ext>
                </a:extLst>
              </p:cNvPr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8" name="Google Shape;7676;p72">
                <a:extLst>
                  <a:ext uri="{FF2B5EF4-FFF2-40B4-BE49-F238E27FC236}">
                    <a16:creationId xmlns:a16="http://schemas.microsoft.com/office/drawing/2014/main" id="{A06F9F9A-82E6-3A2E-405D-1AFAF57D669C}"/>
                  </a:ext>
                </a:extLst>
              </p:cNvPr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9" name="Google Shape;7677;p72">
                <a:extLst>
                  <a:ext uri="{FF2B5EF4-FFF2-40B4-BE49-F238E27FC236}">
                    <a16:creationId xmlns:a16="http://schemas.microsoft.com/office/drawing/2014/main" id="{0F5DEBDE-33EA-C779-6323-33D30839080A}"/>
                  </a:ext>
                </a:extLst>
              </p:cNvPr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216" name="Google Shape;7678;p72">
              <a:extLst>
                <a:ext uri="{FF2B5EF4-FFF2-40B4-BE49-F238E27FC236}">
                  <a16:creationId xmlns:a16="http://schemas.microsoft.com/office/drawing/2014/main" id="{8F0775E2-99BF-F197-74CC-E2575E98DE8A}"/>
                </a:ext>
              </a:extLst>
            </p:cNvPr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7" name="Google Shape;7679;p72">
              <a:extLst>
                <a:ext uri="{FF2B5EF4-FFF2-40B4-BE49-F238E27FC236}">
                  <a16:creationId xmlns:a16="http://schemas.microsoft.com/office/drawing/2014/main" id="{4AE8D89E-0EBF-3C2A-DAD6-8AD8B015F7C5}"/>
                </a:ext>
              </a:extLst>
            </p:cNvPr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7680;p72">
              <a:extLst>
                <a:ext uri="{FF2B5EF4-FFF2-40B4-BE49-F238E27FC236}">
                  <a16:creationId xmlns:a16="http://schemas.microsoft.com/office/drawing/2014/main" id="{33D494BE-8E6F-268F-6E91-A8F02298D1AB}"/>
                </a:ext>
              </a:extLst>
            </p:cNvPr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7681;p72">
              <a:extLst>
                <a:ext uri="{FF2B5EF4-FFF2-40B4-BE49-F238E27FC236}">
                  <a16:creationId xmlns:a16="http://schemas.microsoft.com/office/drawing/2014/main" id="{1C38C62E-1142-B528-FDEA-2677E69AD052}"/>
                </a:ext>
              </a:extLst>
            </p:cNvPr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7682;p72">
              <a:extLst>
                <a:ext uri="{FF2B5EF4-FFF2-40B4-BE49-F238E27FC236}">
                  <a16:creationId xmlns:a16="http://schemas.microsoft.com/office/drawing/2014/main" id="{E70DF131-8954-3DCB-D5EB-87288BC60B75}"/>
                </a:ext>
              </a:extLst>
            </p:cNvPr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7683;p72">
              <a:extLst>
                <a:ext uri="{FF2B5EF4-FFF2-40B4-BE49-F238E27FC236}">
                  <a16:creationId xmlns:a16="http://schemas.microsoft.com/office/drawing/2014/main" id="{940CF62C-A0D1-3D93-2054-D29DF45DDA83}"/>
                </a:ext>
              </a:extLst>
            </p:cNvPr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7684;p72">
              <a:extLst>
                <a:ext uri="{FF2B5EF4-FFF2-40B4-BE49-F238E27FC236}">
                  <a16:creationId xmlns:a16="http://schemas.microsoft.com/office/drawing/2014/main" id="{C8F0E929-ABC5-5338-41E1-22869E40CBF0}"/>
                </a:ext>
              </a:extLst>
            </p:cNvPr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7685;p72">
              <a:extLst>
                <a:ext uri="{FF2B5EF4-FFF2-40B4-BE49-F238E27FC236}">
                  <a16:creationId xmlns:a16="http://schemas.microsoft.com/office/drawing/2014/main" id="{0D08A1D9-F847-64B4-97FC-45F3CD245B0D}"/>
                </a:ext>
              </a:extLst>
            </p:cNvPr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7686;p72">
              <a:extLst>
                <a:ext uri="{FF2B5EF4-FFF2-40B4-BE49-F238E27FC236}">
                  <a16:creationId xmlns:a16="http://schemas.microsoft.com/office/drawing/2014/main" id="{A2827E92-A776-8409-2BE0-D9C8300A0229}"/>
                </a:ext>
              </a:extLst>
            </p:cNvPr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7687;p72">
              <a:extLst>
                <a:ext uri="{FF2B5EF4-FFF2-40B4-BE49-F238E27FC236}">
                  <a16:creationId xmlns:a16="http://schemas.microsoft.com/office/drawing/2014/main" id="{1B4C06A5-A674-6737-7E6D-BDD72E82DA3F}"/>
                </a:ext>
              </a:extLst>
            </p:cNvPr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7688;p72">
              <a:extLst>
                <a:ext uri="{FF2B5EF4-FFF2-40B4-BE49-F238E27FC236}">
                  <a16:creationId xmlns:a16="http://schemas.microsoft.com/office/drawing/2014/main" id="{07CF00DE-9D07-7538-A0E4-0CAA4CB07C17}"/>
                </a:ext>
              </a:extLst>
            </p:cNvPr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7689;p72">
              <a:extLst>
                <a:ext uri="{FF2B5EF4-FFF2-40B4-BE49-F238E27FC236}">
                  <a16:creationId xmlns:a16="http://schemas.microsoft.com/office/drawing/2014/main" id="{E2FDCE2D-7F75-4DD4-6BA9-A092DE9CF1A3}"/>
                </a:ext>
              </a:extLst>
            </p:cNvPr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7690;p72">
              <a:extLst>
                <a:ext uri="{FF2B5EF4-FFF2-40B4-BE49-F238E27FC236}">
                  <a16:creationId xmlns:a16="http://schemas.microsoft.com/office/drawing/2014/main" id="{E26E9465-56B8-56FD-1603-06A4624CEA7A}"/>
                </a:ext>
              </a:extLst>
            </p:cNvPr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7691;p72">
              <a:extLst>
                <a:ext uri="{FF2B5EF4-FFF2-40B4-BE49-F238E27FC236}">
                  <a16:creationId xmlns:a16="http://schemas.microsoft.com/office/drawing/2014/main" id="{B8C8A44E-4342-5D66-6138-883803063E35}"/>
                </a:ext>
              </a:extLst>
            </p:cNvPr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50" name="Google Shape;7692;p72">
            <a:extLst>
              <a:ext uri="{FF2B5EF4-FFF2-40B4-BE49-F238E27FC236}">
                <a16:creationId xmlns:a16="http://schemas.microsoft.com/office/drawing/2014/main" id="{EC8DDAB1-4B73-7A09-111C-2D2FB57F8806}"/>
              </a:ext>
            </a:extLst>
          </p:cNvPr>
          <p:cNvGrpSpPr/>
          <p:nvPr/>
        </p:nvGrpSpPr>
        <p:grpSpPr>
          <a:xfrm rot="5400000">
            <a:off x="11902674" y="6457682"/>
            <a:ext cx="328128" cy="2829832"/>
            <a:chOff x="4428249" y="1369375"/>
            <a:chExt cx="36905" cy="429569"/>
          </a:xfrm>
        </p:grpSpPr>
        <p:sp>
          <p:nvSpPr>
            <p:cNvPr id="251" name="Google Shape;7693;p72">
              <a:extLst>
                <a:ext uri="{FF2B5EF4-FFF2-40B4-BE49-F238E27FC236}">
                  <a16:creationId xmlns:a16="http://schemas.microsoft.com/office/drawing/2014/main" id="{640D779F-45EE-BEE4-CC71-17ABD4E799A7}"/>
                </a:ext>
              </a:extLst>
            </p:cNvPr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7694;p72">
              <a:extLst>
                <a:ext uri="{FF2B5EF4-FFF2-40B4-BE49-F238E27FC236}">
                  <a16:creationId xmlns:a16="http://schemas.microsoft.com/office/drawing/2014/main" id="{A6777D47-D777-CF1F-7356-7BA2DC44E1CB}"/>
                </a:ext>
              </a:extLst>
            </p:cNvPr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7695;p72">
              <a:extLst>
                <a:ext uri="{FF2B5EF4-FFF2-40B4-BE49-F238E27FC236}">
                  <a16:creationId xmlns:a16="http://schemas.microsoft.com/office/drawing/2014/main" id="{0920A0AE-F587-F04C-1B40-245BD1747A19}"/>
                </a:ext>
              </a:extLst>
            </p:cNvPr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7696;p72">
              <a:extLst>
                <a:ext uri="{FF2B5EF4-FFF2-40B4-BE49-F238E27FC236}">
                  <a16:creationId xmlns:a16="http://schemas.microsoft.com/office/drawing/2014/main" id="{6D19AC73-6D28-F107-BDC6-CFDE60CF7B53}"/>
                </a:ext>
              </a:extLst>
            </p:cNvPr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7697;p72">
              <a:extLst>
                <a:ext uri="{FF2B5EF4-FFF2-40B4-BE49-F238E27FC236}">
                  <a16:creationId xmlns:a16="http://schemas.microsoft.com/office/drawing/2014/main" id="{88552003-C5C7-AB58-D765-151C2DC0D739}"/>
                </a:ext>
              </a:extLst>
            </p:cNvPr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6" name="Google Shape;7698;p72">
              <a:extLst>
                <a:ext uri="{FF2B5EF4-FFF2-40B4-BE49-F238E27FC236}">
                  <a16:creationId xmlns:a16="http://schemas.microsoft.com/office/drawing/2014/main" id="{156DCE67-64E6-1209-6AAB-1DD53722555E}"/>
                </a:ext>
              </a:extLst>
            </p:cNvPr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7" name="Google Shape;7699;p72">
              <a:extLst>
                <a:ext uri="{FF2B5EF4-FFF2-40B4-BE49-F238E27FC236}">
                  <a16:creationId xmlns:a16="http://schemas.microsoft.com/office/drawing/2014/main" id="{369A98F6-2726-3827-E73A-C40D5E7E6761}"/>
                </a:ext>
              </a:extLst>
            </p:cNvPr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8" name="Google Shape;7700;p72">
              <a:extLst>
                <a:ext uri="{FF2B5EF4-FFF2-40B4-BE49-F238E27FC236}">
                  <a16:creationId xmlns:a16="http://schemas.microsoft.com/office/drawing/2014/main" id="{AD249F4D-BDED-A7A0-ABD4-3DA224D903B2}"/>
                </a:ext>
              </a:extLst>
            </p:cNvPr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9" name="Google Shape;7701;p72">
              <a:extLst>
                <a:ext uri="{FF2B5EF4-FFF2-40B4-BE49-F238E27FC236}">
                  <a16:creationId xmlns:a16="http://schemas.microsoft.com/office/drawing/2014/main" id="{57D7C988-52C3-AAFB-2298-3E0E5728295B}"/>
                </a:ext>
              </a:extLst>
            </p:cNvPr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0" name="Google Shape;7702;p72">
              <a:extLst>
                <a:ext uri="{FF2B5EF4-FFF2-40B4-BE49-F238E27FC236}">
                  <a16:creationId xmlns:a16="http://schemas.microsoft.com/office/drawing/2014/main" id="{E0614A1C-42CD-6AA7-AA88-EB1D3969ACC3}"/>
                </a:ext>
              </a:extLst>
            </p:cNvPr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1" name="Google Shape;7703;p72">
              <a:extLst>
                <a:ext uri="{FF2B5EF4-FFF2-40B4-BE49-F238E27FC236}">
                  <a16:creationId xmlns:a16="http://schemas.microsoft.com/office/drawing/2014/main" id="{59FAE8B2-9BA7-C844-F040-B637B87EA72E}"/>
                </a:ext>
              </a:extLst>
            </p:cNvPr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2" name="Google Shape;7704;p72">
              <a:extLst>
                <a:ext uri="{FF2B5EF4-FFF2-40B4-BE49-F238E27FC236}">
                  <a16:creationId xmlns:a16="http://schemas.microsoft.com/office/drawing/2014/main" id="{F2519224-4DC5-439F-8CE2-BD307BB27CC8}"/>
                </a:ext>
              </a:extLst>
            </p:cNvPr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3" name="Google Shape;7705;p72">
              <a:extLst>
                <a:ext uri="{FF2B5EF4-FFF2-40B4-BE49-F238E27FC236}">
                  <a16:creationId xmlns:a16="http://schemas.microsoft.com/office/drawing/2014/main" id="{175F6415-33DF-2914-4E94-ABCC06ADC373}"/>
                </a:ext>
              </a:extLst>
            </p:cNvPr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4" name="Google Shape;7706;p72">
              <a:extLst>
                <a:ext uri="{FF2B5EF4-FFF2-40B4-BE49-F238E27FC236}">
                  <a16:creationId xmlns:a16="http://schemas.microsoft.com/office/drawing/2014/main" id="{E40521C4-D149-0951-FBCB-6128A8548CE0}"/>
                </a:ext>
              </a:extLst>
            </p:cNvPr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5" name="Google Shape;7707;p72">
              <a:extLst>
                <a:ext uri="{FF2B5EF4-FFF2-40B4-BE49-F238E27FC236}">
                  <a16:creationId xmlns:a16="http://schemas.microsoft.com/office/drawing/2014/main" id="{96CF0EA1-9E25-CEF3-D0A1-66D6F31C46E0}"/>
                </a:ext>
              </a:extLst>
            </p:cNvPr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6" name="Google Shape;7708;p72">
              <a:extLst>
                <a:ext uri="{FF2B5EF4-FFF2-40B4-BE49-F238E27FC236}">
                  <a16:creationId xmlns:a16="http://schemas.microsoft.com/office/drawing/2014/main" id="{2C2C155C-D803-B2E3-5AB0-6B350D34E175}"/>
                </a:ext>
              </a:extLst>
            </p:cNvPr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7" name="Google Shape;7709;p72">
              <a:extLst>
                <a:ext uri="{FF2B5EF4-FFF2-40B4-BE49-F238E27FC236}">
                  <a16:creationId xmlns:a16="http://schemas.microsoft.com/office/drawing/2014/main" id="{85B1EA5C-FE9D-DD8C-EF07-C0E25F9B3BC8}"/>
                </a:ext>
              </a:extLst>
            </p:cNvPr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8" name="Google Shape;7710;p72">
              <a:extLst>
                <a:ext uri="{FF2B5EF4-FFF2-40B4-BE49-F238E27FC236}">
                  <a16:creationId xmlns:a16="http://schemas.microsoft.com/office/drawing/2014/main" id="{4329CFE1-1EB1-4B3F-36B3-FB6C8DAECAF3}"/>
                </a:ext>
              </a:extLst>
            </p:cNvPr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9" name="Google Shape;7711;p72">
              <a:extLst>
                <a:ext uri="{FF2B5EF4-FFF2-40B4-BE49-F238E27FC236}">
                  <a16:creationId xmlns:a16="http://schemas.microsoft.com/office/drawing/2014/main" id="{834214F2-00C8-0946-FD34-2EB9BB802125}"/>
                </a:ext>
              </a:extLst>
            </p:cNvPr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0" name="Google Shape;7712;p72">
              <a:extLst>
                <a:ext uri="{FF2B5EF4-FFF2-40B4-BE49-F238E27FC236}">
                  <a16:creationId xmlns:a16="http://schemas.microsoft.com/office/drawing/2014/main" id="{AE80A1E9-0E9C-01A9-D11E-B9D8804C6AE2}"/>
                </a:ext>
              </a:extLst>
            </p:cNvPr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1" name="Google Shape;7713;p72">
              <a:extLst>
                <a:ext uri="{FF2B5EF4-FFF2-40B4-BE49-F238E27FC236}">
                  <a16:creationId xmlns:a16="http://schemas.microsoft.com/office/drawing/2014/main" id="{C321D224-D049-7054-4005-C54AB5713652}"/>
                </a:ext>
              </a:extLst>
            </p:cNvPr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2" name="Google Shape;7714;p72">
              <a:extLst>
                <a:ext uri="{FF2B5EF4-FFF2-40B4-BE49-F238E27FC236}">
                  <a16:creationId xmlns:a16="http://schemas.microsoft.com/office/drawing/2014/main" id="{530E5298-CCF8-4E2D-7977-6F3B90CE37F5}"/>
                </a:ext>
              </a:extLst>
            </p:cNvPr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7715;p72">
              <a:extLst>
                <a:ext uri="{FF2B5EF4-FFF2-40B4-BE49-F238E27FC236}">
                  <a16:creationId xmlns:a16="http://schemas.microsoft.com/office/drawing/2014/main" id="{340CF704-FB22-D599-6052-EFE41C1E3876}"/>
                </a:ext>
              </a:extLst>
            </p:cNvPr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7716;p72">
              <a:extLst>
                <a:ext uri="{FF2B5EF4-FFF2-40B4-BE49-F238E27FC236}">
                  <a16:creationId xmlns:a16="http://schemas.microsoft.com/office/drawing/2014/main" id="{2DE89E68-746F-04DD-D26C-904702CF2548}"/>
                </a:ext>
              </a:extLst>
            </p:cNvPr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7717;p72">
              <a:extLst>
                <a:ext uri="{FF2B5EF4-FFF2-40B4-BE49-F238E27FC236}">
                  <a16:creationId xmlns:a16="http://schemas.microsoft.com/office/drawing/2014/main" id="{6C1B491D-95B8-EB34-48DA-1A007F3567FD}"/>
                </a:ext>
              </a:extLst>
            </p:cNvPr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7718;p72">
              <a:extLst>
                <a:ext uri="{FF2B5EF4-FFF2-40B4-BE49-F238E27FC236}">
                  <a16:creationId xmlns:a16="http://schemas.microsoft.com/office/drawing/2014/main" id="{360DCC2B-8196-87EB-A9F6-6A6F2522B36F}"/>
                </a:ext>
              </a:extLst>
            </p:cNvPr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7719;p72">
              <a:extLst>
                <a:ext uri="{FF2B5EF4-FFF2-40B4-BE49-F238E27FC236}">
                  <a16:creationId xmlns:a16="http://schemas.microsoft.com/office/drawing/2014/main" id="{72FD20FE-C730-FD6F-5A42-073B1C365AD0}"/>
                </a:ext>
              </a:extLst>
            </p:cNvPr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7720;p72">
              <a:extLst>
                <a:ext uri="{FF2B5EF4-FFF2-40B4-BE49-F238E27FC236}">
                  <a16:creationId xmlns:a16="http://schemas.microsoft.com/office/drawing/2014/main" id="{D9B493D2-C0FA-5585-294E-F303D7A7B659}"/>
                </a:ext>
              </a:extLst>
            </p:cNvPr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7721;p72">
              <a:extLst>
                <a:ext uri="{FF2B5EF4-FFF2-40B4-BE49-F238E27FC236}">
                  <a16:creationId xmlns:a16="http://schemas.microsoft.com/office/drawing/2014/main" id="{558CFA05-6FF4-F4DB-D7EC-9038FF0AC19C}"/>
                </a:ext>
              </a:extLst>
            </p:cNvPr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7722;p72">
              <a:extLst>
                <a:ext uri="{FF2B5EF4-FFF2-40B4-BE49-F238E27FC236}">
                  <a16:creationId xmlns:a16="http://schemas.microsoft.com/office/drawing/2014/main" id="{8D901F75-6F1E-3F3C-E10C-11934424BAA0}"/>
                </a:ext>
              </a:extLst>
            </p:cNvPr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7723;p72">
              <a:extLst>
                <a:ext uri="{FF2B5EF4-FFF2-40B4-BE49-F238E27FC236}">
                  <a16:creationId xmlns:a16="http://schemas.microsoft.com/office/drawing/2014/main" id="{13950030-6E2B-D90D-E37D-9F6AD4EFAF21}"/>
                </a:ext>
              </a:extLst>
            </p:cNvPr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7724;p72">
              <a:extLst>
                <a:ext uri="{FF2B5EF4-FFF2-40B4-BE49-F238E27FC236}">
                  <a16:creationId xmlns:a16="http://schemas.microsoft.com/office/drawing/2014/main" id="{284EBF65-72FB-8FB8-FC0A-0FF12F5B94BE}"/>
                </a:ext>
              </a:extLst>
            </p:cNvPr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3" name="Google Shape;7725;p72">
            <a:extLst>
              <a:ext uri="{FF2B5EF4-FFF2-40B4-BE49-F238E27FC236}">
                <a16:creationId xmlns:a16="http://schemas.microsoft.com/office/drawing/2014/main" id="{C0FBFDEA-D739-9767-09E4-A713330F8BF1}"/>
              </a:ext>
            </a:extLst>
          </p:cNvPr>
          <p:cNvGrpSpPr/>
          <p:nvPr/>
        </p:nvGrpSpPr>
        <p:grpSpPr>
          <a:xfrm rot="10800000" flipH="1">
            <a:off x="10647533" y="5634770"/>
            <a:ext cx="2838414" cy="49616"/>
            <a:chOff x="219558" y="4738465"/>
            <a:chExt cx="5852400" cy="102300"/>
          </a:xfrm>
        </p:grpSpPr>
        <p:cxnSp>
          <p:nvCxnSpPr>
            <p:cNvPr id="284" name="Google Shape;7726;p72">
              <a:extLst>
                <a:ext uri="{FF2B5EF4-FFF2-40B4-BE49-F238E27FC236}">
                  <a16:creationId xmlns:a16="http://schemas.microsoft.com/office/drawing/2014/main" id="{D1A4DFAD-6084-87D6-8BB3-9355E68D4369}"/>
                </a:ext>
              </a:extLst>
            </p:cNvPr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285" name="Google Shape;7727;p72">
              <a:extLst>
                <a:ext uri="{FF2B5EF4-FFF2-40B4-BE49-F238E27FC236}">
                  <a16:creationId xmlns:a16="http://schemas.microsoft.com/office/drawing/2014/main" id="{18CB44D9-C61F-A222-64D8-27D9105D55D8}"/>
                </a:ext>
              </a:extLst>
            </p:cNvPr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6" name="Google Shape;7728;p72">
              <a:extLst>
                <a:ext uri="{FF2B5EF4-FFF2-40B4-BE49-F238E27FC236}">
                  <a16:creationId xmlns:a16="http://schemas.microsoft.com/office/drawing/2014/main" id="{63BD540B-9B6F-75B5-25DA-9A6E2E907A5A}"/>
                </a:ext>
              </a:extLst>
            </p:cNvPr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7729;p72">
              <a:extLst>
                <a:ext uri="{FF2B5EF4-FFF2-40B4-BE49-F238E27FC236}">
                  <a16:creationId xmlns:a16="http://schemas.microsoft.com/office/drawing/2014/main" id="{703C4D8A-4B2E-E8FE-F544-2A9076004F89}"/>
                </a:ext>
              </a:extLst>
            </p:cNvPr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7730;p72">
              <a:extLst>
                <a:ext uri="{FF2B5EF4-FFF2-40B4-BE49-F238E27FC236}">
                  <a16:creationId xmlns:a16="http://schemas.microsoft.com/office/drawing/2014/main" id="{7A3ECE80-C68E-4816-8571-124088E4CC87}"/>
                </a:ext>
              </a:extLst>
            </p:cNvPr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7731;p72">
              <a:extLst>
                <a:ext uri="{FF2B5EF4-FFF2-40B4-BE49-F238E27FC236}">
                  <a16:creationId xmlns:a16="http://schemas.microsoft.com/office/drawing/2014/main" id="{159BDD04-7235-A572-C691-207759DC991D}"/>
                </a:ext>
              </a:extLst>
            </p:cNvPr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0" name="Google Shape;7732;p72">
            <a:extLst>
              <a:ext uri="{FF2B5EF4-FFF2-40B4-BE49-F238E27FC236}">
                <a16:creationId xmlns:a16="http://schemas.microsoft.com/office/drawing/2014/main" id="{B63B6FA0-C694-72BF-F6B4-0376B02976C1}"/>
              </a:ext>
            </a:extLst>
          </p:cNvPr>
          <p:cNvGrpSpPr/>
          <p:nvPr/>
        </p:nvGrpSpPr>
        <p:grpSpPr>
          <a:xfrm>
            <a:off x="10670168" y="6380896"/>
            <a:ext cx="2793140" cy="770032"/>
            <a:chOff x="5286284" y="2966544"/>
            <a:chExt cx="1396570" cy="385016"/>
          </a:xfrm>
        </p:grpSpPr>
        <p:cxnSp>
          <p:nvCxnSpPr>
            <p:cNvPr id="291" name="Google Shape;7733;p72">
              <a:extLst>
                <a:ext uri="{FF2B5EF4-FFF2-40B4-BE49-F238E27FC236}">
                  <a16:creationId xmlns:a16="http://schemas.microsoft.com/office/drawing/2014/main" id="{96D358EB-D526-B4F3-F7CE-6A84C62D1B2A}"/>
                </a:ext>
              </a:extLst>
            </p:cNvPr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292" name="Google Shape;7734;p72">
              <a:extLst>
                <a:ext uri="{FF2B5EF4-FFF2-40B4-BE49-F238E27FC236}">
                  <a16:creationId xmlns:a16="http://schemas.microsoft.com/office/drawing/2014/main" id="{219D5DC2-CA24-87E7-5DA5-BFE60F81D4EA}"/>
                </a:ext>
              </a:extLst>
            </p:cNvPr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293" name="Google Shape;7735;p72">
              <a:extLst>
                <a:ext uri="{FF2B5EF4-FFF2-40B4-BE49-F238E27FC236}">
                  <a16:creationId xmlns:a16="http://schemas.microsoft.com/office/drawing/2014/main" id="{04E6DACB-0A34-1DC5-DA43-2F54ABC4C896}"/>
                </a:ext>
              </a:extLst>
            </p:cNvPr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295" name="Google Shape;7736;p72">
                <a:extLst>
                  <a:ext uri="{FF2B5EF4-FFF2-40B4-BE49-F238E27FC236}">
                    <a16:creationId xmlns:a16="http://schemas.microsoft.com/office/drawing/2014/main" id="{A9BF58B0-A665-C7F1-6C7D-B1F09796A0B9}"/>
                  </a:ext>
                </a:extLst>
              </p:cNvPr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7737;p72">
                <a:extLst>
                  <a:ext uri="{FF2B5EF4-FFF2-40B4-BE49-F238E27FC236}">
                    <a16:creationId xmlns:a16="http://schemas.microsoft.com/office/drawing/2014/main" id="{DCBC921F-BB82-C02F-C95D-78C8DEE60A6F}"/>
                  </a:ext>
                </a:extLst>
              </p:cNvPr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7" name="Google Shape;7738;p72">
                <a:extLst>
                  <a:ext uri="{FF2B5EF4-FFF2-40B4-BE49-F238E27FC236}">
                    <a16:creationId xmlns:a16="http://schemas.microsoft.com/office/drawing/2014/main" id="{893A3085-FF39-190E-5A3B-118C029283BB}"/>
                  </a:ext>
                </a:extLst>
              </p:cNvPr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8" name="Google Shape;7739;p72">
                <a:extLst>
                  <a:ext uri="{FF2B5EF4-FFF2-40B4-BE49-F238E27FC236}">
                    <a16:creationId xmlns:a16="http://schemas.microsoft.com/office/drawing/2014/main" id="{35218DBC-58A1-2CB0-0D9C-B37E5FBF1B61}"/>
                  </a:ext>
                </a:extLst>
              </p:cNvPr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9" name="Google Shape;7740;p72">
                <a:extLst>
                  <a:ext uri="{FF2B5EF4-FFF2-40B4-BE49-F238E27FC236}">
                    <a16:creationId xmlns:a16="http://schemas.microsoft.com/office/drawing/2014/main" id="{B375F303-A8BE-AA2F-8DDC-FA4E45AAF292}"/>
                  </a:ext>
                </a:extLst>
              </p:cNvPr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0" name="Google Shape;7741;p72">
                <a:extLst>
                  <a:ext uri="{FF2B5EF4-FFF2-40B4-BE49-F238E27FC236}">
                    <a16:creationId xmlns:a16="http://schemas.microsoft.com/office/drawing/2014/main" id="{39A4ABDD-34FC-59B8-5F5C-1F102A760C66}"/>
                  </a:ext>
                </a:extLst>
              </p:cNvPr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1" name="Google Shape;7742;p72">
                <a:extLst>
                  <a:ext uri="{FF2B5EF4-FFF2-40B4-BE49-F238E27FC236}">
                    <a16:creationId xmlns:a16="http://schemas.microsoft.com/office/drawing/2014/main" id="{2F762504-06E6-7D95-0455-C000E27F5433}"/>
                  </a:ext>
                </a:extLst>
              </p:cNvPr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02" name="Google Shape;7743;p72">
                <a:extLst>
                  <a:ext uri="{FF2B5EF4-FFF2-40B4-BE49-F238E27FC236}">
                    <a16:creationId xmlns:a16="http://schemas.microsoft.com/office/drawing/2014/main" id="{B16CA38C-5258-F6CF-124B-0E97E98B315C}"/>
                  </a:ext>
                </a:extLst>
              </p:cNvPr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294" name="Google Shape;7744;p72">
              <a:extLst>
                <a:ext uri="{FF2B5EF4-FFF2-40B4-BE49-F238E27FC236}">
                  <a16:creationId xmlns:a16="http://schemas.microsoft.com/office/drawing/2014/main" id="{C3180309-00C1-39C8-F78F-25945B1122AD}"/>
                </a:ext>
              </a:extLst>
            </p:cNvPr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303" name="Google Shape;7745;p72">
            <a:extLst>
              <a:ext uri="{FF2B5EF4-FFF2-40B4-BE49-F238E27FC236}">
                <a16:creationId xmlns:a16="http://schemas.microsoft.com/office/drawing/2014/main" id="{DD39DF94-17AA-52D1-62C7-E872068C73A1}"/>
              </a:ext>
            </a:extLst>
          </p:cNvPr>
          <p:cNvGrpSpPr/>
          <p:nvPr/>
        </p:nvGrpSpPr>
        <p:grpSpPr>
          <a:xfrm>
            <a:off x="4042300" y="3218449"/>
            <a:ext cx="2364552" cy="1324054"/>
            <a:chOff x="2029517" y="1732295"/>
            <a:chExt cx="1149068" cy="643432"/>
          </a:xfrm>
        </p:grpSpPr>
        <p:grpSp>
          <p:nvGrpSpPr>
            <p:cNvPr id="304" name="Google Shape;7746;p72">
              <a:extLst>
                <a:ext uri="{FF2B5EF4-FFF2-40B4-BE49-F238E27FC236}">
                  <a16:creationId xmlns:a16="http://schemas.microsoft.com/office/drawing/2014/main" id="{1F348DA0-7082-C4F9-CB0E-A6CEF5D13F20}"/>
                </a:ext>
              </a:extLst>
            </p:cNvPr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321" name="Google Shape;7747;p72">
                <a:extLst>
                  <a:ext uri="{FF2B5EF4-FFF2-40B4-BE49-F238E27FC236}">
                    <a16:creationId xmlns:a16="http://schemas.microsoft.com/office/drawing/2014/main" id="{98E02EFA-4683-5710-F52B-1D8D1E8DABBE}"/>
                  </a:ext>
                </a:extLst>
              </p:cNvPr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325" name="Google Shape;7748;p72">
                  <a:extLst>
                    <a:ext uri="{FF2B5EF4-FFF2-40B4-BE49-F238E27FC236}">
                      <a16:creationId xmlns:a16="http://schemas.microsoft.com/office/drawing/2014/main" id="{ACD1EA3B-D79C-29FA-2813-12DE4C10397D}"/>
                    </a:ext>
                  </a:extLst>
                </p:cNvPr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6" name="Google Shape;7749;p72">
                  <a:extLst>
                    <a:ext uri="{FF2B5EF4-FFF2-40B4-BE49-F238E27FC236}">
                      <a16:creationId xmlns:a16="http://schemas.microsoft.com/office/drawing/2014/main" id="{DA648B42-5A2C-49A0-9851-1813DD10DA63}"/>
                    </a:ext>
                  </a:extLst>
                </p:cNvPr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2" name="Google Shape;7750;p72">
                <a:extLst>
                  <a:ext uri="{FF2B5EF4-FFF2-40B4-BE49-F238E27FC236}">
                    <a16:creationId xmlns:a16="http://schemas.microsoft.com/office/drawing/2014/main" id="{1476259A-4E8B-CA51-4EF1-FC747D800518}"/>
                  </a:ext>
                </a:extLst>
              </p:cNvPr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323" name="Google Shape;7751;p72">
                  <a:extLst>
                    <a:ext uri="{FF2B5EF4-FFF2-40B4-BE49-F238E27FC236}">
                      <a16:creationId xmlns:a16="http://schemas.microsoft.com/office/drawing/2014/main" id="{5F72D6BB-2411-63D7-E791-D9969E55C697}"/>
                    </a:ext>
                  </a:extLst>
                </p:cNvPr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324" name="Google Shape;7752;p72">
                  <a:extLst>
                    <a:ext uri="{FF2B5EF4-FFF2-40B4-BE49-F238E27FC236}">
                      <a16:creationId xmlns:a16="http://schemas.microsoft.com/office/drawing/2014/main" id="{1E51D1D7-61D6-74C1-5647-46992FD97581}"/>
                    </a:ext>
                  </a:extLst>
                </p:cNvPr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05" name="Google Shape;7753;p72">
              <a:extLst>
                <a:ext uri="{FF2B5EF4-FFF2-40B4-BE49-F238E27FC236}">
                  <a16:creationId xmlns:a16="http://schemas.microsoft.com/office/drawing/2014/main" id="{42326B06-4BAF-4596-A7ED-CD5503DFB7CC}"/>
                </a:ext>
              </a:extLst>
            </p:cNvPr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306" name="Google Shape;7754;p72">
                <a:extLst>
                  <a:ext uri="{FF2B5EF4-FFF2-40B4-BE49-F238E27FC236}">
                    <a16:creationId xmlns:a16="http://schemas.microsoft.com/office/drawing/2014/main" id="{68F29EE2-9E77-3536-CFAB-44BA4301D532}"/>
                  </a:ext>
                </a:extLst>
              </p:cNvPr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315" name="Google Shape;7755;p72">
                  <a:extLst>
                    <a:ext uri="{FF2B5EF4-FFF2-40B4-BE49-F238E27FC236}">
                      <a16:creationId xmlns:a16="http://schemas.microsoft.com/office/drawing/2014/main" id="{D48B5623-F544-065F-B123-51C4EC3C3009}"/>
                    </a:ext>
                  </a:extLst>
                </p:cNvPr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319" name="Google Shape;7756;p72">
                    <a:extLst>
                      <a:ext uri="{FF2B5EF4-FFF2-40B4-BE49-F238E27FC236}">
                        <a16:creationId xmlns:a16="http://schemas.microsoft.com/office/drawing/2014/main" id="{C05902F5-F5BA-1352-F4D4-0EEC10198ACD}"/>
                      </a:ext>
                    </a:extLst>
                  </p:cNvPr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20" name="Google Shape;7757;p72">
                    <a:extLst>
                      <a:ext uri="{FF2B5EF4-FFF2-40B4-BE49-F238E27FC236}">
                        <a16:creationId xmlns:a16="http://schemas.microsoft.com/office/drawing/2014/main" id="{DF174B2B-7BDF-C9C6-443D-766F53213DAF}"/>
                      </a:ext>
                    </a:extLst>
                  </p:cNvPr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6" name="Google Shape;7758;p72">
                  <a:extLst>
                    <a:ext uri="{FF2B5EF4-FFF2-40B4-BE49-F238E27FC236}">
                      <a16:creationId xmlns:a16="http://schemas.microsoft.com/office/drawing/2014/main" id="{A32BB897-724E-70EE-DA1E-749F9BDDDC81}"/>
                    </a:ext>
                  </a:extLst>
                </p:cNvPr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317" name="Google Shape;7759;p72">
                    <a:extLst>
                      <a:ext uri="{FF2B5EF4-FFF2-40B4-BE49-F238E27FC236}">
                        <a16:creationId xmlns:a16="http://schemas.microsoft.com/office/drawing/2014/main" id="{89EC2830-D81C-F4EB-18CE-96663727EBC0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8" name="Google Shape;7760;p72">
                    <a:extLst>
                      <a:ext uri="{FF2B5EF4-FFF2-40B4-BE49-F238E27FC236}">
                        <a16:creationId xmlns:a16="http://schemas.microsoft.com/office/drawing/2014/main" id="{BED5852B-1C1E-3354-74B3-F0CD8FE4775C}"/>
                      </a:ext>
                    </a:extLst>
                  </p:cNvPr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07" name="Google Shape;7761;p72">
                <a:extLst>
                  <a:ext uri="{FF2B5EF4-FFF2-40B4-BE49-F238E27FC236}">
                    <a16:creationId xmlns:a16="http://schemas.microsoft.com/office/drawing/2014/main" id="{1CE60528-3D26-A508-6677-D1E8DDE3ED5E}"/>
                  </a:ext>
                </a:extLst>
              </p:cNvPr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308" name="Google Shape;7762;p72">
                  <a:extLst>
                    <a:ext uri="{FF2B5EF4-FFF2-40B4-BE49-F238E27FC236}">
                      <a16:creationId xmlns:a16="http://schemas.microsoft.com/office/drawing/2014/main" id="{815A5CEF-B618-FB79-3C4B-BA333867A9A7}"/>
                    </a:ext>
                  </a:extLst>
                </p:cNvPr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grpSp>
              <p:nvGrpSpPr>
                <p:cNvPr id="309" name="Google Shape;7763;p72">
                  <a:extLst>
                    <a:ext uri="{FF2B5EF4-FFF2-40B4-BE49-F238E27FC236}">
                      <a16:creationId xmlns:a16="http://schemas.microsoft.com/office/drawing/2014/main" id="{882B27B2-F968-5C5C-845B-92BC41285BA7}"/>
                    </a:ext>
                  </a:extLst>
                </p:cNvPr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313" name="Google Shape;7764;p72">
                    <a:extLst>
                      <a:ext uri="{FF2B5EF4-FFF2-40B4-BE49-F238E27FC236}">
                        <a16:creationId xmlns:a16="http://schemas.microsoft.com/office/drawing/2014/main" id="{911D977E-6500-65EC-A3FC-989C1F451DDE}"/>
                      </a:ext>
                    </a:extLst>
                  </p:cNvPr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4" name="Google Shape;7765;p72">
                    <a:extLst>
                      <a:ext uri="{FF2B5EF4-FFF2-40B4-BE49-F238E27FC236}">
                        <a16:creationId xmlns:a16="http://schemas.microsoft.com/office/drawing/2014/main" id="{A566501D-9361-96C5-4480-FE5C2B008474}"/>
                      </a:ext>
                    </a:extLst>
                  </p:cNvPr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10" name="Google Shape;7766;p72">
                  <a:extLst>
                    <a:ext uri="{FF2B5EF4-FFF2-40B4-BE49-F238E27FC236}">
                      <a16:creationId xmlns:a16="http://schemas.microsoft.com/office/drawing/2014/main" id="{5C8803EA-E3F3-639E-E67D-66D8712902CC}"/>
                    </a:ext>
                  </a:extLst>
                </p:cNvPr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311" name="Google Shape;7767;p72">
                    <a:extLst>
                      <a:ext uri="{FF2B5EF4-FFF2-40B4-BE49-F238E27FC236}">
                        <a16:creationId xmlns:a16="http://schemas.microsoft.com/office/drawing/2014/main" id="{CE341BE0-5553-8D84-82BE-D923F1302DB8}"/>
                      </a:ext>
                    </a:extLst>
                  </p:cNvPr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312" name="Google Shape;7768;p72">
                    <a:extLst>
                      <a:ext uri="{FF2B5EF4-FFF2-40B4-BE49-F238E27FC236}">
                        <a16:creationId xmlns:a16="http://schemas.microsoft.com/office/drawing/2014/main" id="{AE2F686B-C34B-907A-6802-D77D93958C72}"/>
                      </a:ext>
                    </a:extLst>
                  </p:cNvPr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grpSp>
        <p:nvGrpSpPr>
          <p:cNvPr id="327" name="Google Shape;7769;p72">
            <a:extLst>
              <a:ext uri="{FF2B5EF4-FFF2-40B4-BE49-F238E27FC236}">
                <a16:creationId xmlns:a16="http://schemas.microsoft.com/office/drawing/2014/main" id="{C0A95578-D33D-C6DD-65AB-3ABAE62163CD}"/>
              </a:ext>
            </a:extLst>
          </p:cNvPr>
          <p:cNvGrpSpPr/>
          <p:nvPr/>
        </p:nvGrpSpPr>
        <p:grpSpPr>
          <a:xfrm>
            <a:off x="1412799" y="3113674"/>
            <a:ext cx="1925302" cy="1620116"/>
            <a:chOff x="844912" y="1681380"/>
            <a:chExt cx="935611" cy="787305"/>
          </a:xfrm>
        </p:grpSpPr>
        <p:grpSp>
          <p:nvGrpSpPr>
            <p:cNvPr id="328" name="Google Shape;7770;p72">
              <a:extLst>
                <a:ext uri="{FF2B5EF4-FFF2-40B4-BE49-F238E27FC236}">
                  <a16:creationId xmlns:a16="http://schemas.microsoft.com/office/drawing/2014/main" id="{63E74723-F086-B955-6F8D-21BB30458963}"/>
                </a:ext>
              </a:extLst>
            </p:cNvPr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355" name="Google Shape;7771;p72">
                <a:extLst>
                  <a:ext uri="{FF2B5EF4-FFF2-40B4-BE49-F238E27FC236}">
                    <a16:creationId xmlns:a16="http://schemas.microsoft.com/office/drawing/2014/main" id="{D9E1D382-4A45-C5CE-FC7C-1C01CE291FE8}"/>
                  </a:ext>
                </a:extLst>
              </p:cNvPr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6" name="Google Shape;7772;p72">
                <a:extLst>
                  <a:ext uri="{FF2B5EF4-FFF2-40B4-BE49-F238E27FC236}">
                    <a16:creationId xmlns:a16="http://schemas.microsoft.com/office/drawing/2014/main" id="{CA3113A6-2867-5692-68BD-C6694108F1C0}"/>
                  </a:ext>
                </a:extLst>
              </p:cNvPr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7" name="Google Shape;7773;p72">
                <a:extLst>
                  <a:ext uri="{FF2B5EF4-FFF2-40B4-BE49-F238E27FC236}">
                    <a16:creationId xmlns:a16="http://schemas.microsoft.com/office/drawing/2014/main" id="{9AEB9468-08BC-A890-7B34-A7178B3769C3}"/>
                  </a:ext>
                </a:extLst>
              </p:cNvPr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8" name="Google Shape;7774;p72">
                <a:extLst>
                  <a:ext uri="{FF2B5EF4-FFF2-40B4-BE49-F238E27FC236}">
                    <a16:creationId xmlns:a16="http://schemas.microsoft.com/office/drawing/2014/main" id="{B10A852A-2D2B-D855-A795-420225A74041}"/>
                  </a:ext>
                </a:extLst>
              </p:cNvPr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9" name="Google Shape;7775;p72">
                <a:extLst>
                  <a:ext uri="{FF2B5EF4-FFF2-40B4-BE49-F238E27FC236}">
                    <a16:creationId xmlns:a16="http://schemas.microsoft.com/office/drawing/2014/main" id="{C86ECF37-3814-5CDE-8198-8B142476AC54}"/>
                  </a:ext>
                </a:extLst>
              </p:cNvPr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0" name="Google Shape;7776;p72">
                <a:extLst>
                  <a:ext uri="{FF2B5EF4-FFF2-40B4-BE49-F238E27FC236}">
                    <a16:creationId xmlns:a16="http://schemas.microsoft.com/office/drawing/2014/main" id="{50021C32-4994-CF9A-14E9-41E06D765260}"/>
                  </a:ext>
                </a:extLst>
              </p:cNvPr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9" name="Google Shape;7777;p72">
              <a:extLst>
                <a:ext uri="{FF2B5EF4-FFF2-40B4-BE49-F238E27FC236}">
                  <a16:creationId xmlns:a16="http://schemas.microsoft.com/office/drawing/2014/main" id="{D9E5A757-F19E-A26A-90CC-DE6150BAECE8}"/>
                </a:ext>
              </a:extLst>
            </p:cNvPr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343" name="Google Shape;7778;p72">
                <a:extLst>
                  <a:ext uri="{FF2B5EF4-FFF2-40B4-BE49-F238E27FC236}">
                    <a16:creationId xmlns:a16="http://schemas.microsoft.com/office/drawing/2014/main" id="{12B2EBB9-E754-E2CB-8FE1-DFCE4D7CFA4C}"/>
                  </a:ext>
                </a:extLst>
              </p:cNvPr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44" name="Google Shape;7779;p72">
                <a:extLst>
                  <a:ext uri="{FF2B5EF4-FFF2-40B4-BE49-F238E27FC236}">
                    <a16:creationId xmlns:a16="http://schemas.microsoft.com/office/drawing/2014/main" id="{250214F3-9A67-A8AB-9B8B-4465CE9F7CAE}"/>
                  </a:ext>
                </a:extLst>
              </p:cNvPr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345" name="Google Shape;7780;p72">
                  <a:extLst>
                    <a:ext uri="{FF2B5EF4-FFF2-40B4-BE49-F238E27FC236}">
                      <a16:creationId xmlns:a16="http://schemas.microsoft.com/office/drawing/2014/main" id="{6AA41783-A98E-E8DF-A19B-C323AAA38517}"/>
                    </a:ext>
                  </a:extLst>
                </p:cNvPr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348" name="Google Shape;7781;p72">
                    <a:extLst>
                      <a:ext uri="{FF2B5EF4-FFF2-40B4-BE49-F238E27FC236}">
                        <a16:creationId xmlns:a16="http://schemas.microsoft.com/office/drawing/2014/main" id="{187DFCB2-356C-2450-1411-BCFBF98B8453}"/>
                      </a:ext>
                    </a:extLst>
                  </p:cNvPr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9" name="Google Shape;7782;p72">
                    <a:extLst>
                      <a:ext uri="{FF2B5EF4-FFF2-40B4-BE49-F238E27FC236}">
                        <a16:creationId xmlns:a16="http://schemas.microsoft.com/office/drawing/2014/main" id="{309A7835-DE07-3972-AF66-E48B1196970C}"/>
                      </a:ext>
                    </a:extLst>
                  </p:cNvPr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0" name="Google Shape;7783;p72">
                    <a:extLst>
                      <a:ext uri="{FF2B5EF4-FFF2-40B4-BE49-F238E27FC236}">
                        <a16:creationId xmlns:a16="http://schemas.microsoft.com/office/drawing/2014/main" id="{2DA20EC1-8FA9-2D5F-A03C-75845B625ABA}"/>
                      </a:ext>
                    </a:extLst>
                  </p:cNvPr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1" name="Google Shape;7784;p72">
                    <a:extLst>
                      <a:ext uri="{FF2B5EF4-FFF2-40B4-BE49-F238E27FC236}">
                        <a16:creationId xmlns:a16="http://schemas.microsoft.com/office/drawing/2014/main" id="{5CBF82A4-2F1F-D82E-9F35-A37E945FDD2A}"/>
                      </a:ext>
                    </a:extLst>
                  </p:cNvPr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2" name="Google Shape;7785;p72">
                    <a:extLst>
                      <a:ext uri="{FF2B5EF4-FFF2-40B4-BE49-F238E27FC236}">
                        <a16:creationId xmlns:a16="http://schemas.microsoft.com/office/drawing/2014/main" id="{31E629E7-AF4B-147A-940B-D79914CD7DF9}"/>
                      </a:ext>
                    </a:extLst>
                  </p:cNvPr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3" name="Google Shape;7786;p72">
                    <a:extLst>
                      <a:ext uri="{FF2B5EF4-FFF2-40B4-BE49-F238E27FC236}">
                        <a16:creationId xmlns:a16="http://schemas.microsoft.com/office/drawing/2014/main" id="{99D503F3-11AF-9246-BAAD-21992722C547}"/>
                      </a:ext>
                    </a:extLst>
                  </p:cNvPr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54" name="Google Shape;7787;p72">
                    <a:extLst>
                      <a:ext uri="{FF2B5EF4-FFF2-40B4-BE49-F238E27FC236}">
                        <a16:creationId xmlns:a16="http://schemas.microsoft.com/office/drawing/2014/main" id="{C1E5190B-C45A-B126-7D85-5142DBDAA55D}"/>
                      </a:ext>
                    </a:extLst>
                  </p:cNvPr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46" name="Google Shape;7788;p72">
                  <a:extLst>
                    <a:ext uri="{FF2B5EF4-FFF2-40B4-BE49-F238E27FC236}">
                      <a16:creationId xmlns:a16="http://schemas.microsoft.com/office/drawing/2014/main" id="{32D832AB-B8CA-1F80-2991-403635412386}"/>
                    </a:ext>
                  </a:extLst>
                </p:cNvPr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7" name="Google Shape;7789;p72">
                  <a:extLst>
                    <a:ext uri="{FF2B5EF4-FFF2-40B4-BE49-F238E27FC236}">
                      <a16:creationId xmlns:a16="http://schemas.microsoft.com/office/drawing/2014/main" id="{F5BCF6FF-8C6B-D55C-68AB-D0546EAD39C6}"/>
                    </a:ext>
                  </a:extLst>
                </p:cNvPr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330" name="Google Shape;7790;p72">
              <a:extLst>
                <a:ext uri="{FF2B5EF4-FFF2-40B4-BE49-F238E27FC236}">
                  <a16:creationId xmlns:a16="http://schemas.microsoft.com/office/drawing/2014/main" id="{F86B3948-5422-643A-0629-A5BE6C44DEC4}"/>
                </a:ext>
              </a:extLst>
            </p:cNvPr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331" name="Google Shape;7791;p72">
                <a:extLst>
                  <a:ext uri="{FF2B5EF4-FFF2-40B4-BE49-F238E27FC236}">
                    <a16:creationId xmlns:a16="http://schemas.microsoft.com/office/drawing/2014/main" id="{07DE7833-6B17-F5BD-A8FC-D1540C4768BC}"/>
                  </a:ext>
                </a:extLst>
              </p:cNvPr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32" name="Google Shape;7792;p72">
                <a:extLst>
                  <a:ext uri="{FF2B5EF4-FFF2-40B4-BE49-F238E27FC236}">
                    <a16:creationId xmlns:a16="http://schemas.microsoft.com/office/drawing/2014/main" id="{C78A7521-0853-DEB3-9634-3C32B7278D5D}"/>
                  </a:ext>
                </a:extLst>
              </p:cNvPr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333" name="Google Shape;7793;p72">
                  <a:extLst>
                    <a:ext uri="{FF2B5EF4-FFF2-40B4-BE49-F238E27FC236}">
                      <a16:creationId xmlns:a16="http://schemas.microsoft.com/office/drawing/2014/main" id="{B89AC6F1-1807-D18D-0153-271CFE76E6F0}"/>
                    </a:ext>
                  </a:extLst>
                </p:cNvPr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336" name="Google Shape;7794;p72">
                    <a:extLst>
                      <a:ext uri="{FF2B5EF4-FFF2-40B4-BE49-F238E27FC236}">
                        <a16:creationId xmlns:a16="http://schemas.microsoft.com/office/drawing/2014/main" id="{46BB9998-A6CC-95E9-744C-22980F4EE1BC}"/>
                      </a:ext>
                    </a:extLst>
                  </p:cNvPr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7" name="Google Shape;7795;p72">
                    <a:extLst>
                      <a:ext uri="{FF2B5EF4-FFF2-40B4-BE49-F238E27FC236}">
                        <a16:creationId xmlns:a16="http://schemas.microsoft.com/office/drawing/2014/main" id="{22BE07D9-7E90-8C6B-8298-508CF3EFD7D3}"/>
                      </a:ext>
                    </a:extLst>
                  </p:cNvPr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8" name="Google Shape;7796;p72">
                    <a:extLst>
                      <a:ext uri="{FF2B5EF4-FFF2-40B4-BE49-F238E27FC236}">
                        <a16:creationId xmlns:a16="http://schemas.microsoft.com/office/drawing/2014/main" id="{BC919CC8-1127-9453-8923-BC1D77ED3DD3}"/>
                      </a:ext>
                    </a:extLst>
                  </p:cNvPr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39" name="Google Shape;7797;p72">
                    <a:extLst>
                      <a:ext uri="{FF2B5EF4-FFF2-40B4-BE49-F238E27FC236}">
                        <a16:creationId xmlns:a16="http://schemas.microsoft.com/office/drawing/2014/main" id="{FD8D1158-BD43-AE92-BF13-EEE521368050}"/>
                      </a:ext>
                    </a:extLst>
                  </p:cNvPr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0" name="Google Shape;7798;p72">
                    <a:extLst>
                      <a:ext uri="{FF2B5EF4-FFF2-40B4-BE49-F238E27FC236}">
                        <a16:creationId xmlns:a16="http://schemas.microsoft.com/office/drawing/2014/main" id="{4414105E-0A11-06BF-1695-7665D2734ABC}"/>
                      </a:ext>
                    </a:extLst>
                  </p:cNvPr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1" name="Google Shape;7799;p72">
                    <a:extLst>
                      <a:ext uri="{FF2B5EF4-FFF2-40B4-BE49-F238E27FC236}">
                        <a16:creationId xmlns:a16="http://schemas.microsoft.com/office/drawing/2014/main" id="{F9628E45-045E-2B0C-E02B-956779393ED3}"/>
                      </a:ext>
                    </a:extLst>
                  </p:cNvPr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42" name="Google Shape;7800;p72">
                    <a:extLst>
                      <a:ext uri="{FF2B5EF4-FFF2-40B4-BE49-F238E27FC236}">
                        <a16:creationId xmlns:a16="http://schemas.microsoft.com/office/drawing/2014/main" id="{5A6509D0-6CC8-DD56-C83A-18AE25BC4EFE}"/>
                      </a:ext>
                    </a:extLst>
                  </p:cNvPr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sp>
              <p:nvSpPr>
                <p:cNvPr id="334" name="Google Shape;7801;p72">
                  <a:extLst>
                    <a:ext uri="{FF2B5EF4-FFF2-40B4-BE49-F238E27FC236}">
                      <a16:creationId xmlns:a16="http://schemas.microsoft.com/office/drawing/2014/main" id="{FD7EC74B-D2ED-59BD-E7B3-AE90CEE02AB5}"/>
                    </a:ext>
                  </a:extLst>
                </p:cNvPr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5" name="Google Shape;7802;p72">
                  <a:extLst>
                    <a:ext uri="{FF2B5EF4-FFF2-40B4-BE49-F238E27FC236}">
                      <a16:creationId xmlns:a16="http://schemas.microsoft.com/office/drawing/2014/main" id="{73E86155-91D7-7F1F-6D2E-A83F09495EF2}"/>
                    </a:ext>
                  </a:extLst>
                </p:cNvPr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361" name="Google Shape;7803;p72">
            <a:extLst>
              <a:ext uri="{FF2B5EF4-FFF2-40B4-BE49-F238E27FC236}">
                <a16:creationId xmlns:a16="http://schemas.microsoft.com/office/drawing/2014/main" id="{D7AE334D-F06F-693D-82B5-AC245E67FDE8}"/>
              </a:ext>
            </a:extLst>
          </p:cNvPr>
          <p:cNvGrpSpPr/>
          <p:nvPr/>
        </p:nvGrpSpPr>
        <p:grpSpPr>
          <a:xfrm>
            <a:off x="13630679" y="4648535"/>
            <a:ext cx="3244538" cy="1104886"/>
            <a:chOff x="6894650" y="2574740"/>
            <a:chExt cx="1445100" cy="492111"/>
          </a:xfrm>
        </p:grpSpPr>
        <p:sp>
          <p:nvSpPr>
            <p:cNvPr id="362" name="Google Shape;7804;p72">
              <a:extLst>
                <a:ext uri="{FF2B5EF4-FFF2-40B4-BE49-F238E27FC236}">
                  <a16:creationId xmlns:a16="http://schemas.microsoft.com/office/drawing/2014/main" id="{9BA5F8BB-1EC1-4294-B3D2-058E626F880B}"/>
                </a:ext>
              </a:extLst>
            </p:cNvPr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3" name="Google Shape;7805;p72">
              <a:extLst>
                <a:ext uri="{FF2B5EF4-FFF2-40B4-BE49-F238E27FC236}">
                  <a16:creationId xmlns:a16="http://schemas.microsoft.com/office/drawing/2014/main" id="{CB6FE520-0103-B6D3-D770-285D9D45E701}"/>
                </a:ext>
              </a:extLst>
            </p:cNvPr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4" name="Google Shape;7806;p72">
              <a:extLst>
                <a:ext uri="{FF2B5EF4-FFF2-40B4-BE49-F238E27FC236}">
                  <a16:creationId xmlns:a16="http://schemas.microsoft.com/office/drawing/2014/main" id="{F74594FC-C36A-42C8-CFA0-2C543DD5455A}"/>
                </a:ext>
              </a:extLst>
            </p:cNvPr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5" name="Google Shape;7807;p72">
              <a:extLst>
                <a:ext uri="{FF2B5EF4-FFF2-40B4-BE49-F238E27FC236}">
                  <a16:creationId xmlns:a16="http://schemas.microsoft.com/office/drawing/2014/main" id="{FD48F945-9F75-C6B6-1671-0FFCBEE13FF1}"/>
                </a:ext>
              </a:extLst>
            </p:cNvPr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66" name="Google Shape;7808;p72">
              <a:extLst>
                <a:ext uri="{FF2B5EF4-FFF2-40B4-BE49-F238E27FC236}">
                  <a16:creationId xmlns:a16="http://schemas.microsoft.com/office/drawing/2014/main" id="{75D635D6-0B9A-F54C-6FA7-32CEB06B6CFC}"/>
                </a:ext>
              </a:extLst>
            </p:cNvPr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67" name="Google Shape;7809;p72">
              <a:extLst>
                <a:ext uri="{FF2B5EF4-FFF2-40B4-BE49-F238E27FC236}">
                  <a16:creationId xmlns:a16="http://schemas.microsoft.com/office/drawing/2014/main" id="{DF244624-375B-0AB3-A42B-2996CA697340}"/>
                </a:ext>
              </a:extLst>
            </p:cNvPr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8" name="Google Shape;7810;p72">
            <a:extLst>
              <a:ext uri="{FF2B5EF4-FFF2-40B4-BE49-F238E27FC236}">
                <a16:creationId xmlns:a16="http://schemas.microsoft.com/office/drawing/2014/main" id="{BBB0629B-62B8-D87F-D2AF-32F1953BCBD3}"/>
              </a:ext>
            </a:extLst>
          </p:cNvPr>
          <p:cNvGrpSpPr/>
          <p:nvPr/>
        </p:nvGrpSpPr>
        <p:grpSpPr>
          <a:xfrm>
            <a:off x="13669764" y="7397045"/>
            <a:ext cx="3166412" cy="951410"/>
            <a:chOff x="6953919" y="3907920"/>
            <a:chExt cx="1377300" cy="475705"/>
          </a:xfrm>
        </p:grpSpPr>
        <p:cxnSp>
          <p:nvCxnSpPr>
            <p:cNvPr id="369" name="Google Shape;7811;p72">
              <a:extLst>
                <a:ext uri="{FF2B5EF4-FFF2-40B4-BE49-F238E27FC236}">
                  <a16:creationId xmlns:a16="http://schemas.microsoft.com/office/drawing/2014/main" id="{6E2178AE-429B-EAC7-EE03-6C1322D63BDC}"/>
                </a:ext>
              </a:extLst>
            </p:cNvPr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0" name="Google Shape;7812;p72">
              <a:extLst>
                <a:ext uri="{FF2B5EF4-FFF2-40B4-BE49-F238E27FC236}">
                  <a16:creationId xmlns:a16="http://schemas.microsoft.com/office/drawing/2014/main" id="{C550D33A-746E-5A33-603C-E26ECC24D924}"/>
                </a:ext>
              </a:extLst>
            </p:cNvPr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1" name="Google Shape;7813;p72">
              <a:extLst>
                <a:ext uri="{FF2B5EF4-FFF2-40B4-BE49-F238E27FC236}">
                  <a16:creationId xmlns:a16="http://schemas.microsoft.com/office/drawing/2014/main" id="{5A0CC230-14B8-5A22-DDA5-E4B8CD398C73}"/>
                </a:ext>
              </a:extLst>
            </p:cNvPr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2" name="Google Shape;7814;p72">
              <a:extLst>
                <a:ext uri="{FF2B5EF4-FFF2-40B4-BE49-F238E27FC236}">
                  <a16:creationId xmlns:a16="http://schemas.microsoft.com/office/drawing/2014/main" id="{395BEE95-D914-BD85-7348-A34238D4BF05}"/>
                </a:ext>
              </a:extLst>
            </p:cNvPr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373" name="Google Shape;7815;p72">
              <a:extLst>
                <a:ext uri="{FF2B5EF4-FFF2-40B4-BE49-F238E27FC236}">
                  <a16:creationId xmlns:a16="http://schemas.microsoft.com/office/drawing/2014/main" id="{07DEBF9E-2FA2-D0A2-5660-05A5FA6FDF60}"/>
                </a:ext>
              </a:extLst>
            </p:cNvPr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74" name="Google Shape;7816;p72">
            <a:extLst>
              <a:ext uri="{FF2B5EF4-FFF2-40B4-BE49-F238E27FC236}">
                <a16:creationId xmlns:a16="http://schemas.microsoft.com/office/drawing/2014/main" id="{7315EA24-2A46-08AE-B2BC-530237843D1C}"/>
              </a:ext>
            </a:extLst>
          </p:cNvPr>
          <p:cNvGrpSpPr/>
          <p:nvPr/>
        </p:nvGrpSpPr>
        <p:grpSpPr>
          <a:xfrm>
            <a:off x="4676940" y="4919337"/>
            <a:ext cx="1672572" cy="1649058"/>
            <a:chOff x="2389399" y="2595741"/>
            <a:chExt cx="812796" cy="801369"/>
          </a:xfrm>
        </p:grpSpPr>
        <p:grpSp>
          <p:nvGrpSpPr>
            <p:cNvPr id="375" name="Google Shape;7817;p72">
              <a:extLst>
                <a:ext uri="{FF2B5EF4-FFF2-40B4-BE49-F238E27FC236}">
                  <a16:creationId xmlns:a16="http://schemas.microsoft.com/office/drawing/2014/main" id="{8AA51723-D75E-CF2F-D856-06530992F206}"/>
                </a:ext>
              </a:extLst>
            </p:cNvPr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426" name="Google Shape;7818;p72">
                <a:extLst>
                  <a:ext uri="{FF2B5EF4-FFF2-40B4-BE49-F238E27FC236}">
                    <a16:creationId xmlns:a16="http://schemas.microsoft.com/office/drawing/2014/main" id="{EC82E388-0D9F-9119-155D-283102084446}"/>
                  </a:ext>
                </a:extLst>
              </p:cNvPr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7" name="Google Shape;7819;p72">
                <a:extLst>
                  <a:ext uri="{FF2B5EF4-FFF2-40B4-BE49-F238E27FC236}">
                    <a16:creationId xmlns:a16="http://schemas.microsoft.com/office/drawing/2014/main" id="{601DF8DA-15DF-7BB4-F3E8-DE3AD37EFAF5}"/>
                  </a:ext>
                </a:extLst>
              </p:cNvPr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8" name="Google Shape;7820;p72">
                <a:extLst>
                  <a:ext uri="{FF2B5EF4-FFF2-40B4-BE49-F238E27FC236}">
                    <a16:creationId xmlns:a16="http://schemas.microsoft.com/office/drawing/2014/main" id="{551F3172-D261-7FA7-B433-8DEC982924D1}"/>
                  </a:ext>
                </a:extLst>
              </p:cNvPr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6" name="Google Shape;7821;p72">
              <a:extLst>
                <a:ext uri="{FF2B5EF4-FFF2-40B4-BE49-F238E27FC236}">
                  <a16:creationId xmlns:a16="http://schemas.microsoft.com/office/drawing/2014/main" id="{9D2720B9-7D0D-8798-85C9-75BFFFD2C454}"/>
                </a:ext>
              </a:extLst>
            </p:cNvPr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402" name="Google Shape;7822;p72">
                <a:extLst>
                  <a:ext uri="{FF2B5EF4-FFF2-40B4-BE49-F238E27FC236}">
                    <a16:creationId xmlns:a16="http://schemas.microsoft.com/office/drawing/2014/main" id="{E3FE2A9B-612B-9824-8C47-11043954C52D}"/>
                  </a:ext>
                </a:extLst>
              </p:cNvPr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419" name="Google Shape;7823;p72">
                  <a:extLst>
                    <a:ext uri="{FF2B5EF4-FFF2-40B4-BE49-F238E27FC236}">
                      <a16:creationId xmlns:a16="http://schemas.microsoft.com/office/drawing/2014/main" id="{95C6568D-6102-8AEA-532A-7EB6511D2864}"/>
                    </a:ext>
                  </a:extLst>
                </p:cNvPr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423" name="Google Shape;7824;p72">
                    <a:extLst>
                      <a:ext uri="{FF2B5EF4-FFF2-40B4-BE49-F238E27FC236}">
                        <a16:creationId xmlns:a16="http://schemas.microsoft.com/office/drawing/2014/main" id="{8E440876-1977-519A-1571-EF1820F2368E}"/>
                      </a:ext>
                    </a:extLst>
                  </p:cNvPr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4" name="Google Shape;7825;p72">
                    <a:extLst>
                      <a:ext uri="{FF2B5EF4-FFF2-40B4-BE49-F238E27FC236}">
                        <a16:creationId xmlns:a16="http://schemas.microsoft.com/office/drawing/2014/main" id="{4FB9E009-D836-F8B9-1F91-9017AA5CFCF6}"/>
                      </a:ext>
                    </a:extLst>
                  </p:cNvPr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5" name="Google Shape;7826;p72">
                    <a:extLst>
                      <a:ext uri="{FF2B5EF4-FFF2-40B4-BE49-F238E27FC236}">
                        <a16:creationId xmlns:a16="http://schemas.microsoft.com/office/drawing/2014/main" id="{ED6026DF-41C1-08E9-E214-D8DB14E8BF98}"/>
                      </a:ext>
                    </a:extLst>
                  </p:cNvPr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20" name="Google Shape;7827;p72">
                  <a:extLst>
                    <a:ext uri="{FF2B5EF4-FFF2-40B4-BE49-F238E27FC236}">
                      <a16:creationId xmlns:a16="http://schemas.microsoft.com/office/drawing/2014/main" id="{BDC93982-841A-59E9-B944-6F3F48299480}"/>
                    </a:ext>
                  </a:extLst>
                </p:cNvPr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421" name="Google Shape;7828;p72">
                    <a:extLst>
                      <a:ext uri="{FF2B5EF4-FFF2-40B4-BE49-F238E27FC236}">
                        <a16:creationId xmlns:a16="http://schemas.microsoft.com/office/drawing/2014/main" id="{76F89AD7-A2EE-08B0-CE92-0A506F40CE1B}"/>
                      </a:ext>
                    </a:extLst>
                  </p:cNvPr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22" name="Google Shape;7829;p72">
                    <a:extLst>
                      <a:ext uri="{FF2B5EF4-FFF2-40B4-BE49-F238E27FC236}">
                        <a16:creationId xmlns:a16="http://schemas.microsoft.com/office/drawing/2014/main" id="{1016371F-EB41-273F-AF95-C6CE0881FCB0}"/>
                      </a:ext>
                    </a:extLst>
                  </p:cNvPr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3" name="Google Shape;7830;p72">
                <a:extLst>
                  <a:ext uri="{FF2B5EF4-FFF2-40B4-BE49-F238E27FC236}">
                    <a16:creationId xmlns:a16="http://schemas.microsoft.com/office/drawing/2014/main" id="{C7806EB2-2076-55EB-0633-D0B5C5F659AE}"/>
                  </a:ext>
                </a:extLst>
              </p:cNvPr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412" name="Google Shape;7831;p72">
                  <a:extLst>
                    <a:ext uri="{FF2B5EF4-FFF2-40B4-BE49-F238E27FC236}">
                      <a16:creationId xmlns:a16="http://schemas.microsoft.com/office/drawing/2014/main" id="{709AF427-C5B3-FAAE-79CD-A3288F98CFA0}"/>
                    </a:ext>
                  </a:extLst>
                </p:cNvPr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416" name="Google Shape;7832;p72">
                    <a:extLst>
                      <a:ext uri="{FF2B5EF4-FFF2-40B4-BE49-F238E27FC236}">
                        <a16:creationId xmlns:a16="http://schemas.microsoft.com/office/drawing/2014/main" id="{BA271965-C838-CEDB-129C-DE6379C4DDC9}"/>
                      </a:ext>
                    </a:extLst>
                  </p:cNvPr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7" name="Google Shape;7833;p72">
                    <a:extLst>
                      <a:ext uri="{FF2B5EF4-FFF2-40B4-BE49-F238E27FC236}">
                        <a16:creationId xmlns:a16="http://schemas.microsoft.com/office/drawing/2014/main" id="{177EFBA2-790E-76C7-E56A-775470E2F870}"/>
                      </a:ext>
                    </a:extLst>
                  </p:cNvPr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8" name="Google Shape;7834;p72">
                    <a:extLst>
                      <a:ext uri="{FF2B5EF4-FFF2-40B4-BE49-F238E27FC236}">
                        <a16:creationId xmlns:a16="http://schemas.microsoft.com/office/drawing/2014/main" id="{7208DCCE-B758-AC7A-C644-58F908E9AE47}"/>
                      </a:ext>
                    </a:extLst>
                  </p:cNvPr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13" name="Google Shape;7835;p72">
                  <a:extLst>
                    <a:ext uri="{FF2B5EF4-FFF2-40B4-BE49-F238E27FC236}">
                      <a16:creationId xmlns:a16="http://schemas.microsoft.com/office/drawing/2014/main" id="{F2D7D18B-EABA-63FB-5A1A-DE2BC1E20F88}"/>
                    </a:ext>
                  </a:extLst>
                </p:cNvPr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414" name="Google Shape;7836;p72">
                    <a:extLst>
                      <a:ext uri="{FF2B5EF4-FFF2-40B4-BE49-F238E27FC236}">
                        <a16:creationId xmlns:a16="http://schemas.microsoft.com/office/drawing/2014/main" id="{4BDAD373-EE81-7E03-9EAC-A2A8042FFA11}"/>
                      </a:ext>
                    </a:extLst>
                  </p:cNvPr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5" name="Google Shape;7837;p72">
                    <a:extLst>
                      <a:ext uri="{FF2B5EF4-FFF2-40B4-BE49-F238E27FC236}">
                        <a16:creationId xmlns:a16="http://schemas.microsoft.com/office/drawing/2014/main" id="{DE15EA2E-BBD8-67BF-DEE1-CDAC7DFE2A36}"/>
                      </a:ext>
                    </a:extLst>
                  </p:cNvPr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404" name="Google Shape;7838;p72">
                <a:extLst>
                  <a:ext uri="{FF2B5EF4-FFF2-40B4-BE49-F238E27FC236}">
                    <a16:creationId xmlns:a16="http://schemas.microsoft.com/office/drawing/2014/main" id="{08638E95-02AE-3BA5-CB6A-DFDB9A057ED4}"/>
                  </a:ext>
                </a:extLst>
              </p:cNvPr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405" name="Google Shape;7839;p72">
                  <a:extLst>
                    <a:ext uri="{FF2B5EF4-FFF2-40B4-BE49-F238E27FC236}">
                      <a16:creationId xmlns:a16="http://schemas.microsoft.com/office/drawing/2014/main" id="{1628CE29-3998-98F1-1D91-DF0F3D2E179A}"/>
                    </a:ext>
                  </a:extLst>
                </p:cNvPr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409" name="Google Shape;7840;p72">
                    <a:extLst>
                      <a:ext uri="{FF2B5EF4-FFF2-40B4-BE49-F238E27FC236}">
                        <a16:creationId xmlns:a16="http://schemas.microsoft.com/office/drawing/2014/main" id="{BF0400C8-278C-B65F-E143-DE3168DDF0B8}"/>
                      </a:ext>
                    </a:extLst>
                  </p:cNvPr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0" name="Google Shape;7841;p72">
                    <a:extLst>
                      <a:ext uri="{FF2B5EF4-FFF2-40B4-BE49-F238E27FC236}">
                        <a16:creationId xmlns:a16="http://schemas.microsoft.com/office/drawing/2014/main" id="{3F11A919-88B0-2DBF-4021-B9C9A2AD6032}"/>
                      </a:ext>
                    </a:extLst>
                  </p:cNvPr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11" name="Google Shape;7842;p72">
                    <a:extLst>
                      <a:ext uri="{FF2B5EF4-FFF2-40B4-BE49-F238E27FC236}">
                        <a16:creationId xmlns:a16="http://schemas.microsoft.com/office/drawing/2014/main" id="{2086B296-8B4B-5E10-BBF8-A660CAA624D5}"/>
                      </a:ext>
                    </a:extLst>
                  </p:cNvPr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406" name="Google Shape;7843;p72">
                  <a:extLst>
                    <a:ext uri="{FF2B5EF4-FFF2-40B4-BE49-F238E27FC236}">
                      <a16:creationId xmlns:a16="http://schemas.microsoft.com/office/drawing/2014/main" id="{DCF2E89E-E30F-85ED-E1E6-D4ECE4D6B34B}"/>
                    </a:ext>
                  </a:extLst>
                </p:cNvPr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407" name="Google Shape;7844;p72">
                    <a:extLst>
                      <a:ext uri="{FF2B5EF4-FFF2-40B4-BE49-F238E27FC236}">
                        <a16:creationId xmlns:a16="http://schemas.microsoft.com/office/drawing/2014/main" id="{F750BD50-286C-8A8F-3A8A-A758C936E0F3}"/>
                      </a:ext>
                    </a:extLst>
                  </p:cNvPr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8" name="Google Shape;7845;p72">
                    <a:extLst>
                      <a:ext uri="{FF2B5EF4-FFF2-40B4-BE49-F238E27FC236}">
                        <a16:creationId xmlns:a16="http://schemas.microsoft.com/office/drawing/2014/main" id="{3E744C0C-53D6-89DB-B077-BA758875AA27}"/>
                      </a:ext>
                    </a:extLst>
                  </p:cNvPr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  <p:grpSp>
          <p:nvGrpSpPr>
            <p:cNvPr id="377" name="Google Shape;7846;p72">
              <a:extLst>
                <a:ext uri="{FF2B5EF4-FFF2-40B4-BE49-F238E27FC236}">
                  <a16:creationId xmlns:a16="http://schemas.microsoft.com/office/drawing/2014/main" id="{5B70C133-2596-2527-C164-E2C5AF0B5FE0}"/>
                </a:ext>
              </a:extLst>
            </p:cNvPr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378" name="Google Shape;7847;p72">
                <a:extLst>
                  <a:ext uri="{FF2B5EF4-FFF2-40B4-BE49-F238E27FC236}">
                    <a16:creationId xmlns:a16="http://schemas.microsoft.com/office/drawing/2014/main" id="{B7ED46D9-EC9E-48E7-DD8E-391DDB61519C}"/>
                  </a:ext>
                </a:extLst>
              </p:cNvPr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395" name="Google Shape;7848;p72">
                  <a:extLst>
                    <a:ext uri="{FF2B5EF4-FFF2-40B4-BE49-F238E27FC236}">
                      <a16:creationId xmlns:a16="http://schemas.microsoft.com/office/drawing/2014/main" id="{1388D195-4254-B978-826B-CA1FD4E07AF1}"/>
                    </a:ext>
                  </a:extLst>
                </p:cNvPr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399" name="Google Shape;7849;p72">
                    <a:extLst>
                      <a:ext uri="{FF2B5EF4-FFF2-40B4-BE49-F238E27FC236}">
                        <a16:creationId xmlns:a16="http://schemas.microsoft.com/office/drawing/2014/main" id="{5CC0C957-725C-A6C5-D5AC-8FA4AACB57C9}"/>
                      </a:ext>
                    </a:extLst>
                  </p:cNvPr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0" name="Google Shape;7850;p72">
                    <a:extLst>
                      <a:ext uri="{FF2B5EF4-FFF2-40B4-BE49-F238E27FC236}">
                        <a16:creationId xmlns:a16="http://schemas.microsoft.com/office/drawing/2014/main" id="{3D321AEC-7766-3C8D-844D-ED20B5DEE303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401" name="Google Shape;7851;p72">
                    <a:extLst>
                      <a:ext uri="{FF2B5EF4-FFF2-40B4-BE49-F238E27FC236}">
                        <a16:creationId xmlns:a16="http://schemas.microsoft.com/office/drawing/2014/main" id="{C20D9762-6EAD-1AA7-48E1-B1D4B1200662}"/>
                      </a:ext>
                    </a:extLst>
                  </p:cNvPr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96" name="Google Shape;7852;p72">
                  <a:extLst>
                    <a:ext uri="{FF2B5EF4-FFF2-40B4-BE49-F238E27FC236}">
                      <a16:creationId xmlns:a16="http://schemas.microsoft.com/office/drawing/2014/main" id="{91B289E8-A99D-3830-78BB-0A21D4E1D3D1}"/>
                    </a:ext>
                  </a:extLst>
                </p:cNvPr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397" name="Google Shape;7853;p72">
                    <a:extLst>
                      <a:ext uri="{FF2B5EF4-FFF2-40B4-BE49-F238E27FC236}">
                        <a16:creationId xmlns:a16="http://schemas.microsoft.com/office/drawing/2014/main" id="{08F14E9C-5294-E3DD-04CB-2A3C206C445B}"/>
                      </a:ext>
                    </a:extLst>
                  </p:cNvPr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8" name="Google Shape;7854;p72">
                    <a:extLst>
                      <a:ext uri="{FF2B5EF4-FFF2-40B4-BE49-F238E27FC236}">
                        <a16:creationId xmlns:a16="http://schemas.microsoft.com/office/drawing/2014/main" id="{617E9C82-4642-2651-5AB1-8A3A1019400F}"/>
                      </a:ext>
                    </a:extLst>
                  </p:cNvPr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79" name="Google Shape;7855;p72">
                <a:extLst>
                  <a:ext uri="{FF2B5EF4-FFF2-40B4-BE49-F238E27FC236}">
                    <a16:creationId xmlns:a16="http://schemas.microsoft.com/office/drawing/2014/main" id="{3C296620-EA59-F05B-0CD7-8DB2F8C7EB3F}"/>
                  </a:ext>
                </a:extLst>
              </p:cNvPr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388" name="Google Shape;7856;p72">
                  <a:extLst>
                    <a:ext uri="{FF2B5EF4-FFF2-40B4-BE49-F238E27FC236}">
                      <a16:creationId xmlns:a16="http://schemas.microsoft.com/office/drawing/2014/main" id="{AFFAD872-4230-50A9-4B42-82A36794BD47}"/>
                    </a:ext>
                  </a:extLst>
                </p:cNvPr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392" name="Google Shape;7857;p72">
                    <a:extLst>
                      <a:ext uri="{FF2B5EF4-FFF2-40B4-BE49-F238E27FC236}">
                        <a16:creationId xmlns:a16="http://schemas.microsoft.com/office/drawing/2014/main" id="{13F7C870-8535-DB35-91CA-6547E6436197}"/>
                      </a:ext>
                    </a:extLst>
                  </p:cNvPr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3" name="Google Shape;7858;p72">
                    <a:extLst>
                      <a:ext uri="{FF2B5EF4-FFF2-40B4-BE49-F238E27FC236}">
                        <a16:creationId xmlns:a16="http://schemas.microsoft.com/office/drawing/2014/main" id="{0380B8E9-A8B0-D4A5-EA75-E02F50BFD859}"/>
                      </a:ext>
                    </a:extLst>
                  </p:cNvPr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4" name="Google Shape;7859;p72">
                    <a:extLst>
                      <a:ext uri="{FF2B5EF4-FFF2-40B4-BE49-F238E27FC236}">
                        <a16:creationId xmlns:a16="http://schemas.microsoft.com/office/drawing/2014/main" id="{1E3D72BB-B6C4-474B-8895-3D8DFEAE79F7}"/>
                      </a:ext>
                    </a:extLst>
                  </p:cNvPr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9" name="Google Shape;7860;p72">
                  <a:extLst>
                    <a:ext uri="{FF2B5EF4-FFF2-40B4-BE49-F238E27FC236}">
                      <a16:creationId xmlns:a16="http://schemas.microsoft.com/office/drawing/2014/main" id="{2AB02B73-F43E-AF0B-B2E8-EC1E7FBA791E}"/>
                    </a:ext>
                  </a:extLst>
                </p:cNvPr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390" name="Google Shape;7861;p72">
                    <a:extLst>
                      <a:ext uri="{FF2B5EF4-FFF2-40B4-BE49-F238E27FC236}">
                        <a16:creationId xmlns:a16="http://schemas.microsoft.com/office/drawing/2014/main" id="{1A77F31B-A510-18A4-456F-AD12AE3B8B10}"/>
                      </a:ext>
                    </a:extLst>
                  </p:cNvPr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91" name="Google Shape;7862;p72">
                    <a:extLst>
                      <a:ext uri="{FF2B5EF4-FFF2-40B4-BE49-F238E27FC236}">
                        <a16:creationId xmlns:a16="http://schemas.microsoft.com/office/drawing/2014/main" id="{BE155BDD-8D92-2E42-7CA9-3ABE76CE0B72}"/>
                      </a:ext>
                    </a:extLst>
                  </p:cNvPr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  <p:grpSp>
            <p:nvGrpSpPr>
              <p:cNvPr id="380" name="Google Shape;7863;p72">
                <a:extLst>
                  <a:ext uri="{FF2B5EF4-FFF2-40B4-BE49-F238E27FC236}">
                    <a16:creationId xmlns:a16="http://schemas.microsoft.com/office/drawing/2014/main" id="{05D36499-42C2-254F-1C00-2AFD81893834}"/>
                  </a:ext>
                </a:extLst>
              </p:cNvPr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381" name="Google Shape;7864;p72">
                  <a:extLst>
                    <a:ext uri="{FF2B5EF4-FFF2-40B4-BE49-F238E27FC236}">
                      <a16:creationId xmlns:a16="http://schemas.microsoft.com/office/drawing/2014/main" id="{562C0630-3C40-DBDF-C78E-C24E683FC866}"/>
                    </a:ext>
                  </a:extLst>
                </p:cNvPr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385" name="Google Shape;7865;p72">
                    <a:extLst>
                      <a:ext uri="{FF2B5EF4-FFF2-40B4-BE49-F238E27FC236}">
                        <a16:creationId xmlns:a16="http://schemas.microsoft.com/office/drawing/2014/main" id="{6E8EDF0C-109A-5931-8AF1-14F7F14E222A}"/>
                      </a:ext>
                    </a:extLst>
                  </p:cNvPr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6" name="Google Shape;7866;p72">
                    <a:extLst>
                      <a:ext uri="{FF2B5EF4-FFF2-40B4-BE49-F238E27FC236}">
                        <a16:creationId xmlns:a16="http://schemas.microsoft.com/office/drawing/2014/main" id="{ED9F1CAF-EAFF-9DE3-205F-65F976CD6915}"/>
                      </a:ext>
                    </a:extLst>
                  </p:cNvPr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7" name="Google Shape;7867;p72">
                    <a:extLst>
                      <a:ext uri="{FF2B5EF4-FFF2-40B4-BE49-F238E27FC236}">
                        <a16:creationId xmlns:a16="http://schemas.microsoft.com/office/drawing/2014/main" id="{6B554E34-B27F-FBC8-5E2F-96B0CB734AFB}"/>
                      </a:ext>
                    </a:extLst>
                  </p:cNvPr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  <p:grpSp>
              <p:nvGrpSpPr>
                <p:cNvPr id="382" name="Google Shape;7868;p72">
                  <a:extLst>
                    <a:ext uri="{FF2B5EF4-FFF2-40B4-BE49-F238E27FC236}">
                      <a16:creationId xmlns:a16="http://schemas.microsoft.com/office/drawing/2014/main" id="{95640545-2653-8771-51EE-0764D80BE42B}"/>
                    </a:ext>
                  </a:extLst>
                </p:cNvPr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383" name="Google Shape;7869;p72">
                    <a:extLst>
                      <a:ext uri="{FF2B5EF4-FFF2-40B4-BE49-F238E27FC236}">
                        <a16:creationId xmlns:a16="http://schemas.microsoft.com/office/drawing/2014/main" id="{F4006EA0-A978-5F19-9733-39BA8F0C9998}"/>
                      </a:ext>
                    </a:extLst>
                  </p:cNvPr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  <p:sp>
                <p:nvSpPr>
                  <p:cNvPr id="384" name="Google Shape;7870;p72">
                    <a:extLst>
                      <a:ext uri="{FF2B5EF4-FFF2-40B4-BE49-F238E27FC236}">
                        <a16:creationId xmlns:a16="http://schemas.microsoft.com/office/drawing/2014/main" id="{24829156-EFC3-5BDC-6BA8-2DC46EFC94ED}"/>
                      </a:ext>
                    </a:extLst>
                  </p:cNvPr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182850" tIns="182850" rIns="182850" bIns="182850" anchor="ctr" anchorCtr="0">
                    <a:noAutofit/>
                  </a:bodyPr>
                  <a:lstStyle/>
                  <a:p>
                    <a:endParaRPr sz="3600"/>
                  </a:p>
                </p:txBody>
              </p:sp>
            </p:grpSp>
          </p:grpSp>
        </p:grpSp>
      </p:grpSp>
      <p:sp>
        <p:nvSpPr>
          <p:cNvPr id="429" name="Google Shape;1529;p70">
            <a:extLst>
              <a:ext uri="{FF2B5EF4-FFF2-40B4-BE49-F238E27FC236}">
                <a16:creationId xmlns:a16="http://schemas.microsoft.com/office/drawing/2014/main" id="{1F496B2A-65F5-3538-4F24-CE2EBED27F63}"/>
              </a:ext>
            </a:extLst>
          </p:cNvPr>
          <p:cNvSpPr txBox="1">
            <a:spLocks/>
          </p:cNvSpPr>
          <p:nvPr/>
        </p:nvSpPr>
        <p:spPr>
          <a:xfrm>
            <a:off x="1211050" y="507512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3600" dirty="0">
                <a:solidFill>
                  <a:schemeClr val="tx1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  <p:extLst>
      <p:ext uri="{BB962C8B-B14F-4D97-AF65-F5344CB8AC3E}">
        <p14:creationId xmlns:p14="http://schemas.microsoft.com/office/powerpoint/2010/main" val="31019393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572625"/>
            <a:ext cx="18288000" cy="714373"/>
            <a:chOff x="0" y="0"/>
            <a:chExt cx="24384000" cy="9524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952500"/>
            </a:xfrm>
            <a:custGeom>
              <a:avLst/>
              <a:gdLst/>
              <a:ahLst/>
              <a:cxnLst/>
              <a:rect l="l" t="t" r="r" b="b"/>
              <a:pathLst>
                <a:path w="24384000" h="952500">
                  <a:moveTo>
                    <a:pt x="0" y="0"/>
                  </a:moveTo>
                  <a:lnTo>
                    <a:pt x="24384000" y="0"/>
                  </a:lnTo>
                  <a:lnTo>
                    <a:pt x="24384000" y="952500"/>
                  </a:lnTo>
                  <a:lnTo>
                    <a:pt x="0" y="9525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13030200" y="407016"/>
            <a:ext cx="5229922" cy="1318546"/>
          </a:xfrm>
          <a:custGeom>
            <a:avLst/>
            <a:gdLst/>
            <a:ahLst/>
            <a:cxnLst/>
            <a:rect l="l" t="t" r="r" b="b"/>
            <a:pathLst>
              <a:path w="10848848" h="1758061">
                <a:moveTo>
                  <a:pt x="0" y="0"/>
                </a:moveTo>
                <a:lnTo>
                  <a:pt x="10848848" y="0"/>
                </a:lnTo>
                <a:lnTo>
                  <a:pt x="10848848" y="1758061"/>
                </a:lnTo>
                <a:lnTo>
                  <a:pt x="0" y="1758061"/>
                </a:lnTo>
                <a:close/>
              </a:path>
            </a:pathLst>
          </a:custGeom>
          <a:solidFill>
            <a:srgbClr val="99CB38"/>
          </a:solidFill>
        </p:spPr>
      </p:sp>
      <p:sp>
        <p:nvSpPr>
          <p:cNvPr id="17" name="AutoShape 17"/>
          <p:cNvSpPr/>
          <p:nvPr/>
        </p:nvSpPr>
        <p:spPr>
          <a:xfrm rot="22216">
            <a:off x="1936700" y="9195537"/>
            <a:ext cx="13265053" cy="0"/>
          </a:xfrm>
          <a:prstGeom prst="line">
            <a:avLst/>
          </a:prstGeom>
          <a:ln w="47625" cap="rnd">
            <a:solidFill>
              <a:srgbClr val="1B5337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oogle Shape;7875;p73">
            <a:extLst>
              <a:ext uri="{FF2B5EF4-FFF2-40B4-BE49-F238E27FC236}">
                <a16:creationId xmlns:a16="http://schemas.microsoft.com/office/drawing/2014/main" id="{25D61FAB-8713-FD34-9EB4-98052E8BBAC9}"/>
              </a:ext>
            </a:extLst>
          </p:cNvPr>
          <p:cNvGrpSpPr/>
          <p:nvPr/>
        </p:nvGrpSpPr>
        <p:grpSpPr>
          <a:xfrm>
            <a:off x="1404176" y="6311844"/>
            <a:ext cx="4780828" cy="2049600"/>
            <a:chOff x="728925" y="3296613"/>
            <a:chExt cx="2390414" cy="1024800"/>
          </a:xfrm>
        </p:grpSpPr>
        <p:grpSp>
          <p:nvGrpSpPr>
            <p:cNvPr id="6" name="Google Shape;7876;p73">
              <a:extLst>
                <a:ext uri="{FF2B5EF4-FFF2-40B4-BE49-F238E27FC236}">
                  <a16:creationId xmlns:a16="http://schemas.microsoft.com/office/drawing/2014/main" id="{A32A5072-63E5-94F8-895C-0F7BEA7A88F5}"/>
                </a:ext>
              </a:extLst>
            </p:cNvPr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35" name="Google Shape;7877;p73">
                <a:extLst>
                  <a:ext uri="{FF2B5EF4-FFF2-40B4-BE49-F238E27FC236}">
                    <a16:creationId xmlns:a16="http://schemas.microsoft.com/office/drawing/2014/main" id="{FCA16702-779D-0E40-8C28-A558E61E242F}"/>
                  </a:ext>
                </a:extLst>
              </p:cNvPr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6" name="Google Shape;7878;p73">
                <a:extLst>
                  <a:ext uri="{FF2B5EF4-FFF2-40B4-BE49-F238E27FC236}">
                    <a16:creationId xmlns:a16="http://schemas.microsoft.com/office/drawing/2014/main" id="{036BE333-A588-ED9B-A983-24EA030443CD}"/>
                  </a:ext>
                </a:extLst>
              </p:cNvPr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7" name="Google Shape;7879;p73">
              <a:extLst>
                <a:ext uri="{FF2B5EF4-FFF2-40B4-BE49-F238E27FC236}">
                  <a16:creationId xmlns:a16="http://schemas.microsoft.com/office/drawing/2014/main" id="{2D875F35-B47A-8FF2-D989-5D455FC3A95B}"/>
                </a:ext>
              </a:extLst>
            </p:cNvPr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30" name="Google Shape;7880;p73">
                <a:extLst>
                  <a:ext uri="{FF2B5EF4-FFF2-40B4-BE49-F238E27FC236}">
                    <a16:creationId xmlns:a16="http://schemas.microsoft.com/office/drawing/2014/main" id="{70E939DE-8E7F-259C-DD06-729936653622}"/>
                  </a:ext>
                </a:extLst>
              </p:cNvPr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1" name="Google Shape;7881;p73">
                <a:extLst>
                  <a:ext uri="{FF2B5EF4-FFF2-40B4-BE49-F238E27FC236}">
                    <a16:creationId xmlns:a16="http://schemas.microsoft.com/office/drawing/2014/main" id="{55EDE62C-0ED3-9EF9-934E-15B2576CD3CF}"/>
                  </a:ext>
                </a:extLst>
              </p:cNvPr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2" name="Google Shape;7882;p73">
                <a:extLst>
                  <a:ext uri="{FF2B5EF4-FFF2-40B4-BE49-F238E27FC236}">
                    <a16:creationId xmlns:a16="http://schemas.microsoft.com/office/drawing/2014/main" id="{C83AA432-E30D-58FA-AC83-B6406B4BD66A}"/>
                  </a:ext>
                </a:extLst>
              </p:cNvPr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3" name="Google Shape;7883;p73">
                <a:extLst>
                  <a:ext uri="{FF2B5EF4-FFF2-40B4-BE49-F238E27FC236}">
                    <a16:creationId xmlns:a16="http://schemas.microsoft.com/office/drawing/2014/main" id="{FF8DE7D1-8190-E5DC-7FC1-8DCEAE5E3756}"/>
                  </a:ext>
                </a:extLst>
              </p:cNvPr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  <p:sp>
            <p:nvSpPr>
              <p:cNvPr id="34" name="Google Shape;7884;p73">
                <a:extLst>
                  <a:ext uri="{FF2B5EF4-FFF2-40B4-BE49-F238E27FC236}">
                    <a16:creationId xmlns:a16="http://schemas.microsoft.com/office/drawing/2014/main" id="{1F9AEB45-3198-6CD7-2CBC-86A6616D14C9}"/>
                  </a:ext>
                </a:extLst>
              </p:cNvPr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400"/>
              </a:p>
            </p:txBody>
          </p:sp>
        </p:grpSp>
        <p:grpSp>
          <p:nvGrpSpPr>
            <p:cNvPr id="8" name="Google Shape;7885;p73">
              <a:extLst>
                <a:ext uri="{FF2B5EF4-FFF2-40B4-BE49-F238E27FC236}">
                  <a16:creationId xmlns:a16="http://schemas.microsoft.com/office/drawing/2014/main" id="{DF657B36-A1F1-54EA-8AED-791545DE3A3B}"/>
                </a:ext>
              </a:extLst>
            </p:cNvPr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9" name="Google Shape;7886;p73">
                <a:extLst>
                  <a:ext uri="{FF2B5EF4-FFF2-40B4-BE49-F238E27FC236}">
                    <a16:creationId xmlns:a16="http://schemas.microsoft.com/office/drawing/2014/main" id="{AA1E41A2-E29D-BDF9-B378-0C162C7EA4BD}"/>
                  </a:ext>
                </a:extLst>
              </p:cNvPr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" name="Google Shape;7887;p73">
                <a:extLst>
                  <a:ext uri="{FF2B5EF4-FFF2-40B4-BE49-F238E27FC236}">
                    <a16:creationId xmlns:a16="http://schemas.microsoft.com/office/drawing/2014/main" id="{EA6BBC2B-9792-5DFB-BD79-DF2C8C2918E3}"/>
                  </a:ext>
                </a:extLst>
              </p:cNvPr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" name="Google Shape;7888;p73">
                <a:extLst>
                  <a:ext uri="{FF2B5EF4-FFF2-40B4-BE49-F238E27FC236}">
                    <a16:creationId xmlns:a16="http://schemas.microsoft.com/office/drawing/2014/main" id="{82AC2FFC-211C-553D-90D9-623FDC3CD068}"/>
                  </a:ext>
                </a:extLst>
              </p:cNvPr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" name="Google Shape;7889;p73">
                <a:extLst>
                  <a:ext uri="{FF2B5EF4-FFF2-40B4-BE49-F238E27FC236}">
                    <a16:creationId xmlns:a16="http://schemas.microsoft.com/office/drawing/2014/main" id="{CDB048C0-DAE8-B6A9-9010-F9276FD70F2C}"/>
                  </a:ext>
                </a:extLst>
              </p:cNvPr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" name="Google Shape;7890;p73">
                <a:extLst>
                  <a:ext uri="{FF2B5EF4-FFF2-40B4-BE49-F238E27FC236}">
                    <a16:creationId xmlns:a16="http://schemas.microsoft.com/office/drawing/2014/main" id="{2B18A3BE-36DA-D73B-147A-D475E9C5F877}"/>
                  </a:ext>
                </a:extLst>
              </p:cNvPr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" name="Google Shape;7891;p73">
                <a:extLst>
                  <a:ext uri="{FF2B5EF4-FFF2-40B4-BE49-F238E27FC236}">
                    <a16:creationId xmlns:a16="http://schemas.microsoft.com/office/drawing/2014/main" id="{F14240EE-9516-40D2-2783-45EFBE86BA2E}"/>
                  </a:ext>
                </a:extLst>
              </p:cNvPr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" name="Google Shape;7892;p73">
                <a:extLst>
                  <a:ext uri="{FF2B5EF4-FFF2-40B4-BE49-F238E27FC236}">
                    <a16:creationId xmlns:a16="http://schemas.microsoft.com/office/drawing/2014/main" id="{D99A8D33-A08F-7E9A-9A5A-A483B3E5E0AC}"/>
                  </a:ext>
                </a:extLst>
              </p:cNvPr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" name="Google Shape;7893;p73">
                <a:extLst>
                  <a:ext uri="{FF2B5EF4-FFF2-40B4-BE49-F238E27FC236}">
                    <a16:creationId xmlns:a16="http://schemas.microsoft.com/office/drawing/2014/main" id="{5333DC07-07CF-2DCA-7FD7-8CD0B8983DE5}"/>
                  </a:ext>
                </a:extLst>
              </p:cNvPr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7894;p73">
                <a:extLst>
                  <a:ext uri="{FF2B5EF4-FFF2-40B4-BE49-F238E27FC236}">
                    <a16:creationId xmlns:a16="http://schemas.microsoft.com/office/drawing/2014/main" id="{E888E74A-6183-5DB1-155E-936759A65B54}"/>
                  </a:ext>
                </a:extLst>
              </p:cNvPr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7895;p73">
                <a:extLst>
                  <a:ext uri="{FF2B5EF4-FFF2-40B4-BE49-F238E27FC236}">
                    <a16:creationId xmlns:a16="http://schemas.microsoft.com/office/drawing/2014/main" id="{B993B1E4-DBA8-8520-080F-A22D700FB8E6}"/>
                  </a:ext>
                </a:extLst>
              </p:cNvPr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7896;p73">
                <a:extLst>
                  <a:ext uri="{FF2B5EF4-FFF2-40B4-BE49-F238E27FC236}">
                    <a16:creationId xmlns:a16="http://schemas.microsoft.com/office/drawing/2014/main" id="{8145398C-22FA-F511-5E95-22576B9F83A0}"/>
                  </a:ext>
                </a:extLst>
              </p:cNvPr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7897;p73">
                <a:extLst>
                  <a:ext uri="{FF2B5EF4-FFF2-40B4-BE49-F238E27FC236}">
                    <a16:creationId xmlns:a16="http://schemas.microsoft.com/office/drawing/2014/main" id="{F1EF7FF8-0753-F1A1-09A1-70A97855D370}"/>
                  </a:ext>
                </a:extLst>
              </p:cNvPr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7898;p73">
                <a:extLst>
                  <a:ext uri="{FF2B5EF4-FFF2-40B4-BE49-F238E27FC236}">
                    <a16:creationId xmlns:a16="http://schemas.microsoft.com/office/drawing/2014/main" id="{8274F4A1-A815-90BE-14C0-A5212D369FCD}"/>
                  </a:ext>
                </a:extLst>
              </p:cNvPr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7899;p73">
                <a:extLst>
                  <a:ext uri="{FF2B5EF4-FFF2-40B4-BE49-F238E27FC236}">
                    <a16:creationId xmlns:a16="http://schemas.microsoft.com/office/drawing/2014/main" id="{57AC6218-3F68-F647-5BC4-F2ABB3BACA39}"/>
                  </a:ext>
                </a:extLst>
              </p:cNvPr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7900;p73">
                <a:extLst>
                  <a:ext uri="{FF2B5EF4-FFF2-40B4-BE49-F238E27FC236}">
                    <a16:creationId xmlns:a16="http://schemas.microsoft.com/office/drawing/2014/main" id="{6231076A-BC84-AAEC-E6F8-2E910FE77682}"/>
                  </a:ext>
                </a:extLst>
              </p:cNvPr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7901;p73">
                <a:extLst>
                  <a:ext uri="{FF2B5EF4-FFF2-40B4-BE49-F238E27FC236}">
                    <a16:creationId xmlns:a16="http://schemas.microsoft.com/office/drawing/2014/main" id="{A8195DD2-D913-C748-4466-5CEBE6E83B5D}"/>
                  </a:ext>
                </a:extLst>
              </p:cNvPr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7902;p73">
                <a:extLst>
                  <a:ext uri="{FF2B5EF4-FFF2-40B4-BE49-F238E27FC236}">
                    <a16:creationId xmlns:a16="http://schemas.microsoft.com/office/drawing/2014/main" id="{15A1695E-BA33-03D7-4A21-634DAE07A89C}"/>
                  </a:ext>
                </a:extLst>
              </p:cNvPr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" name="Google Shape;7903;p73">
                <a:extLst>
                  <a:ext uri="{FF2B5EF4-FFF2-40B4-BE49-F238E27FC236}">
                    <a16:creationId xmlns:a16="http://schemas.microsoft.com/office/drawing/2014/main" id="{9D22CF75-9755-3F6A-3910-F9AC97F1984B}"/>
                  </a:ext>
                </a:extLst>
              </p:cNvPr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7904;p73">
                <a:extLst>
                  <a:ext uri="{FF2B5EF4-FFF2-40B4-BE49-F238E27FC236}">
                    <a16:creationId xmlns:a16="http://schemas.microsoft.com/office/drawing/2014/main" id="{18D85FF4-3690-9404-2716-6ED46440A5AE}"/>
                  </a:ext>
                </a:extLst>
              </p:cNvPr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7905;p73">
                <a:extLst>
                  <a:ext uri="{FF2B5EF4-FFF2-40B4-BE49-F238E27FC236}">
                    <a16:creationId xmlns:a16="http://schemas.microsoft.com/office/drawing/2014/main" id="{F36BAC94-C8A4-CE75-D81F-F15A81100FFE}"/>
                  </a:ext>
                </a:extLst>
              </p:cNvPr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37" name="Google Shape;7906;p73">
            <a:extLst>
              <a:ext uri="{FF2B5EF4-FFF2-40B4-BE49-F238E27FC236}">
                <a16:creationId xmlns:a16="http://schemas.microsoft.com/office/drawing/2014/main" id="{D2DFF4AB-0CDF-12AD-5D55-00123B47A105}"/>
              </a:ext>
            </a:extLst>
          </p:cNvPr>
          <p:cNvGraphicFramePr/>
          <p:nvPr/>
        </p:nvGraphicFramePr>
        <p:xfrm>
          <a:off x="11875574" y="4307668"/>
          <a:ext cx="5008200" cy="172956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2666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3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182850" marR="182850" marT="182850" marB="18285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8" name="Google Shape;7907;p73">
            <a:extLst>
              <a:ext uri="{FF2B5EF4-FFF2-40B4-BE49-F238E27FC236}">
                <a16:creationId xmlns:a16="http://schemas.microsoft.com/office/drawing/2014/main" id="{4C193919-23F3-D0C5-6B95-22D551CC6226}"/>
              </a:ext>
            </a:extLst>
          </p:cNvPr>
          <p:cNvGrpSpPr/>
          <p:nvPr/>
        </p:nvGrpSpPr>
        <p:grpSpPr>
          <a:xfrm>
            <a:off x="1420929" y="1963198"/>
            <a:ext cx="4793010" cy="1953004"/>
            <a:chOff x="749309" y="1112739"/>
            <a:chExt cx="2371603" cy="976502"/>
          </a:xfrm>
        </p:grpSpPr>
        <p:grpSp>
          <p:nvGrpSpPr>
            <p:cNvPr id="39" name="Google Shape;7908;p73">
              <a:extLst>
                <a:ext uri="{FF2B5EF4-FFF2-40B4-BE49-F238E27FC236}">
                  <a16:creationId xmlns:a16="http://schemas.microsoft.com/office/drawing/2014/main" id="{89BC2E4C-EDAD-9506-4168-BA2DFE69B35B}"/>
                </a:ext>
              </a:extLst>
            </p:cNvPr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49" name="Google Shape;7909;p73">
                <a:extLst>
                  <a:ext uri="{FF2B5EF4-FFF2-40B4-BE49-F238E27FC236}">
                    <a16:creationId xmlns:a16="http://schemas.microsoft.com/office/drawing/2014/main" id="{245F7324-2097-DC1B-6C09-DAF4F9F79650}"/>
                  </a:ext>
                </a:extLst>
              </p:cNvPr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7910;p73">
                <a:extLst>
                  <a:ext uri="{FF2B5EF4-FFF2-40B4-BE49-F238E27FC236}">
                    <a16:creationId xmlns:a16="http://schemas.microsoft.com/office/drawing/2014/main" id="{9590C8BD-3964-19F9-7645-548510EB8EEF}"/>
                  </a:ext>
                </a:extLst>
              </p:cNvPr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7911;p73">
                <a:extLst>
                  <a:ext uri="{FF2B5EF4-FFF2-40B4-BE49-F238E27FC236}">
                    <a16:creationId xmlns:a16="http://schemas.microsoft.com/office/drawing/2014/main" id="{BC75F47A-13F8-DA75-91B4-DE8AAD142643}"/>
                  </a:ext>
                </a:extLst>
              </p:cNvPr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7912;p73">
                <a:extLst>
                  <a:ext uri="{FF2B5EF4-FFF2-40B4-BE49-F238E27FC236}">
                    <a16:creationId xmlns:a16="http://schemas.microsoft.com/office/drawing/2014/main" id="{9AEC83B9-65C2-C60C-7DC7-D86BD14DFF29}"/>
                  </a:ext>
                </a:extLst>
              </p:cNvPr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7913;p73">
                <a:extLst>
                  <a:ext uri="{FF2B5EF4-FFF2-40B4-BE49-F238E27FC236}">
                    <a16:creationId xmlns:a16="http://schemas.microsoft.com/office/drawing/2014/main" id="{D7D86F45-B1C8-30CD-0DFD-2D5EFD11C352}"/>
                  </a:ext>
                </a:extLst>
              </p:cNvPr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7914;p73">
                <a:extLst>
                  <a:ext uri="{FF2B5EF4-FFF2-40B4-BE49-F238E27FC236}">
                    <a16:creationId xmlns:a16="http://schemas.microsoft.com/office/drawing/2014/main" id="{AB8AF48F-9420-DA5D-A611-49489E795C04}"/>
                  </a:ext>
                </a:extLst>
              </p:cNvPr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7915;p73">
                <a:extLst>
                  <a:ext uri="{FF2B5EF4-FFF2-40B4-BE49-F238E27FC236}">
                    <a16:creationId xmlns:a16="http://schemas.microsoft.com/office/drawing/2014/main" id="{19B2E50D-197F-F7AE-A0EC-14DE7A7CF8C4}"/>
                  </a:ext>
                </a:extLst>
              </p:cNvPr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7916;p73">
                <a:extLst>
                  <a:ext uri="{FF2B5EF4-FFF2-40B4-BE49-F238E27FC236}">
                    <a16:creationId xmlns:a16="http://schemas.microsoft.com/office/drawing/2014/main" id="{8245B3B4-B961-4F27-DEE0-4052FFF82F41}"/>
                  </a:ext>
                </a:extLst>
              </p:cNvPr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7" name="Google Shape;7917;p73">
                <a:extLst>
                  <a:ext uri="{FF2B5EF4-FFF2-40B4-BE49-F238E27FC236}">
                    <a16:creationId xmlns:a16="http://schemas.microsoft.com/office/drawing/2014/main" id="{06EF6853-12A7-A011-C34D-2C8E7FA1C81C}"/>
                  </a:ext>
                </a:extLst>
              </p:cNvPr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7918;p73">
                <a:extLst>
                  <a:ext uri="{FF2B5EF4-FFF2-40B4-BE49-F238E27FC236}">
                    <a16:creationId xmlns:a16="http://schemas.microsoft.com/office/drawing/2014/main" id="{5683B662-230E-2B85-4564-C86028DB236F}"/>
                  </a:ext>
                </a:extLst>
              </p:cNvPr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7919;p73">
                <a:extLst>
                  <a:ext uri="{FF2B5EF4-FFF2-40B4-BE49-F238E27FC236}">
                    <a16:creationId xmlns:a16="http://schemas.microsoft.com/office/drawing/2014/main" id="{7ADDA200-D676-A4A1-425B-064A17ABBF65}"/>
                  </a:ext>
                </a:extLst>
              </p:cNvPr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7920;p73">
                <a:extLst>
                  <a:ext uri="{FF2B5EF4-FFF2-40B4-BE49-F238E27FC236}">
                    <a16:creationId xmlns:a16="http://schemas.microsoft.com/office/drawing/2014/main" id="{4106B6B3-9015-175C-7330-79AA7F20450A}"/>
                  </a:ext>
                </a:extLst>
              </p:cNvPr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7921;p73">
                <a:extLst>
                  <a:ext uri="{FF2B5EF4-FFF2-40B4-BE49-F238E27FC236}">
                    <a16:creationId xmlns:a16="http://schemas.microsoft.com/office/drawing/2014/main" id="{0FF34FEE-5A24-3D26-7FFF-D764F06C2809}"/>
                  </a:ext>
                </a:extLst>
              </p:cNvPr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7922;p73">
                <a:extLst>
                  <a:ext uri="{FF2B5EF4-FFF2-40B4-BE49-F238E27FC236}">
                    <a16:creationId xmlns:a16="http://schemas.microsoft.com/office/drawing/2014/main" id="{8F4A2364-9139-0595-74C4-1F1D6663B7D5}"/>
                  </a:ext>
                </a:extLst>
              </p:cNvPr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7923;p73">
                <a:extLst>
                  <a:ext uri="{FF2B5EF4-FFF2-40B4-BE49-F238E27FC236}">
                    <a16:creationId xmlns:a16="http://schemas.microsoft.com/office/drawing/2014/main" id="{0DBD8AF6-0AF9-3A9F-C72F-79F689D34111}"/>
                  </a:ext>
                </a:extLst>
              </p:cNvPr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7924;p73">
                <a:extLst>
                  <a:ext uri="{FF2B5EF4-FFF2-40B4-BE49-F238E27FC236}">
                    <a16:creationId xmlns:a16="http://schemas.microsoft.com/office/drawing/2014/main" id="{F019BB73-8009-B726-40A0-C09BF98B38DD}"/>
                  </a:ext>
                </a:extLst>
              </p:cNvPr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7925;p73">
                <a:extLst>
                  <a:ext uri="{FF2B5EF4-FFF2-40B4-BE49-F238E27FC236}">
                    <a16:creationId xmlns:a16="http://schemas.microsoft.com/office/drawing/2014/main" id="{C2308706-DAD2-6E5C-62C2-3BEE340D1C43}"/>
                  </a:ext>
                </a:extLst>
              </p:cNvPr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7926;p73">
                <a:extLst>
                  <a:ext uri="{FF2B5EF4-FFF2-40B4-BE49-F238E27FC236}">
                    <a16:creationId xmlns:a16="http://schemas.microsoft.com/office/drawing/2014/main" id="{9A2908A8-C535-0D72-769D-A679EC134A7A}"/>
                  </a:ext>
                </a:extLst>
              </p:cNvPr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7" name="Google Shape;7927;p73">
                <a:extLst>
                  <a:ext uri="{FF2B5EF4-FFF2-40B4-BE49-F238E27FC236}">
                    <a16:creationId xmlns:a16="http://schemas.microsoft.com/office/drawing/2014/main" id="{5CC91748-A405-6C0E-B2FA-4A97CDD6A756}"/>
                  </a:ext>
                </a:extLst>
              </p:cNvPr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7928;p73">
                <a:extLst>
                  <a:ext uri="{FF2B5EF4-FFF2-40B4-BE49-F238E27FC236}">
                    <a16:creationId xmlns:a16="http://schemas.microsoft.com/office/drawing/2014/main" id="{51A839A1-1521-9284-F73E-610C8134A4B5}"/>
                  </a:ext>
                </a:extLst>
              </p:cNvPr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7929;p73">
                <a:extLst>
                  <a:ext uri="{FF2B5EF4-FFF2-40B4-BE49-F238E27FC236}">
                    <a16:creationId xmlns:a16="http://schemas.microsoft.com/office/drawing/2014/main" id="{3279819B-C11A-B318-588E-EA7E55655ADB}"/>
                  </a:ext>
                </a:extLst>
              </p:cNvPr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7930;p73">
                <a:extLst>
                  <a:ext uri="{FF2B5EF4-FFF2-40B4-BE49-F238E27FC236}">
                    <a16:creationId xmlns:a16="http://schemas.microsoft.com/office/drawing/2014/main" id="{2F0B38C5-EDD8-A214-CB06-3CFF3A341E6E}"/>
                  </a:ext>
                </a:extLst>
              </p:cNvPr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7931;p73">
                <a:extLst>
                  <a:ext uri="{FF2B5EF4-FFF2-40B4-BE49-F238E27FC236}">
                    <a16:creationId xmlns:a16="http://schemas.microsoft.com/office/drawing/2014/main" id="{E9EC3A56-4EA2-ED1F-8E84-51B7C765E4C5}"/>
                  </a:ext>
                </a:extLst>
              </p:cNvPr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7932;p73">
                <a:extLst>
                  <a:ext uri="{FF2B5EF4-FFF2-40B4-BE49-F238E27FC236}">
                    <a16:creationId xmlns:a16="http://schemas.microsoft.com/office/drawing/2014/main" id="{BC1B3218-63DE-9BA2-6523-DDB7C1842180}"/>
                  </a:ext>
                </a:extLst>
              </p:cNvPr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40" name="Google Shape;7933;p73">
              <a:extLst>
                <a:ext uri="{FF2B5EF4-FFF2-40B4-BE49-F238E27FC236}">
                  <a16:creationId xmlns:a16="http://schemas.microsoft.com/office/drawing/2014/main" id="{62B26B64-E622-A37F-9715-3EA0C11787D8}"/>
                </a:ext>
              </a:extLst>
            </p:cNvPr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45" name="Google Shape;7934;p73">
                <a:extLst>
                  <a:ext uri="{FF2B5EF4-FFF2-40B4-BE49-F238E27FC236}">
                    <a16:creationId xmlns:a16="http://schemas.microsoft.com/office/drawing/2014/main" id="{08EF942D-7FE0-FB88-073C-4142135EFB78}"/>
                  </a:ext>
                </a:extLst>
              </p:cNvPr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" name="Google Shape;7935;p73">
                <a:extLst>
                  <a:ext uri="{FF2B5EF4-FFF2-40B4-BE49-F238E27FC236}">
                    <a16:creationId xmlns:a16="http://schemas.microsoft.com/office/drawing/2014/main" id="{C175B3C7-1DE4-8EE4-3591-330D7EF98B22}"/>
                  </a:ext>
                </a:extLst>
              </p:cNvPr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7" name="Google Shape;7936;p73">
                <a:extLst>
                  <a:ext uri="{FF2B5EF4-FFF2-40B4-BE49-F238E27FC236}">
                    <a16:creationId xmlns:a16="http://schemas.microsoft.com/office/drawing/2014/main" id="{E5A1FDA9-A923-9CBE-5186-771945D2933A}"/>
                  </a:ext>
                </a:extLst>
              </p:cNvPr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7937;p73">
                <a:extLst>
                  <a:ext uri="{FF2B5EF4-FFF2-40B4-BE49-F238E27FC236}">
                    <a16:creationId xmlns:a16="http://schemas.microsoft.com/office/drawing/2014/main" id="{A1D4BCA9-5988-188B-C113-664D82FBFC76}"/>
                  </a:ext>
                </a:extLst>
              </p:cNvPr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41" name="Google Shape;7938;p73">
              <a:extLst>
                <a:ext uri="{FF2B5EF4-FFF2-40B4-BE49-F238E27FC236}">
                  <a16:creationId xmlns:a16="http://schemas.microsoft.com/office/drawing/2014/main" id="{A4FB2DA3-8E35-8405-58EF-CBAEFCED4CF6}"/>
                </a:ext>
              </a:extLst>
            </p:cNvPr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2" name="Google Shape;7939;p73">
              <a:extLst>
                <a:ext uri="{FF2B5EF4-FFF2-40B4-BE49-F238E27FC236}">
                  <a16:creationId xmlns:a16="http://schemas.microsoft.com/office/drawing/2014/main" id="{22FED906-BE35-1CB6-57A7-12D8155866B4}"/>
                </a:ext>
              </a:extLst>
            </p:cNvPr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3" name="Google Shape;7940;p73">
              <a:extLst>
                <a:ext uri="{FF2B5EF4-FFF2-40B4-BE49-F238E27FC236}">
                  <a16:creationId xmlns:a16="http://schemas.microsoft.com/office/drawing/2014/main" id="{D3203FF8-7F9D-7D6E-D9B1-93A6282B4E36}"/>
                </a:ext>
              </a:extLst>
            </p:cNvPr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4" name="Google Shape;7941;p73">
              <a:extLst>
                <a:ext uri="{FF2B5EF4-FFF2-40B4-BE49-F238E27FC236}">
                  <a16:creationId xmlns:a16="http://schemas.microsoft.com/office/drawing/2014/main" id="{1EBDD2F2-C228-35A8-5D92-4209CC990C73}"/>
                </a:ext>
              </a:extLst>
            </p:cNvPr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aphicFrame>
        <p:nvGraphicFramePr>
          <p:cNvPr id="73" name="Google Shape;7942;p73">
            <a:extLst>
              <a:ext uri="{FF2B5EF4-FFF2-40B4-BE49-F238E27FC236}">
                <a16:creationId xmlns:a16="http://schemas.microsoft.com/office/drawing/2014/main" id="{318DAC58-F56A-9C55-8114-5DFE971BABA0}"/>
              </a:ext>
            </a:extLst>
          </p:cNvPr>
          <p:cNvGraphicFramePr/>
          <p:nvPr/>
        </p:nvGraphicFramePr>
        <p:xfrm>
          <a:off x="11875624" y="1963168"/>
          <a:ext cx="5008200" cy="1953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252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2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1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4" name="Google Shape;7943;p73">
            <a:extLst>
              <a:ext uri="{FF2B5EF4-FFF2-40B4-BE49-F238E27FC236}">
                <a16:creationId xmlns:a16="http://schemas.microsoft.com/office/drawing/2014/main" id="{922A6D42-70E6-9609-0BA8-4DA98CDC0DEA}"/>
              </a:ext>
            </a:extLst>
          </p:cNvPr>
          <p:cNvGraphicFramePr/>
          <p:nvPr/>
        </p:nvGraphicFramePr>
        <p:xfrm>
          <a:off x="6717350" y="4307669"/>
          <a:ext cx="4726800" cy="17371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1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1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5" name="Google Shape;7944;p73">
            <a:extLst>
              <a:ext uri="{FF2B5EF4-FFF2-40B4-BE49-F238E27FC236}">
                <a16:creationId xmlns:a16="http://schemas.microsoft.com/office/drawing/2014/main" id="{5201287B-D19E-5281-6F32-33C84B1567C5}"/>
              </a:ext>
            </a:extLst>
          </p:cNvPr>
          <p:cNvGrpSpPr/>
          <p:nvPr/>
        </p:nvGrpSpPr>
        <p:grpSpPr>
          <a:xfrm>
            <a:off x="6721323" y="6289590"/>
            <a:ext cx="4726754" cy="2094124"/>
            <a:chOff x="3358399" y="3285485"/>
            <a:chExt cx="2363377" cy="1047062"/>
          </a:xfrm>
        </p:grpSpPr>
        <p:grpSp>
          <p:nvGrpSpPr>
            <p:cNvPr id="76" name="Google Shape;7945;p73">
              <a:extLst>
                <a:ext uri="{FF2B5EF4-FFF2-40B4-BE49-F238E27FC236}">
                  <a16:creationId xmlns:a16="http://schemas.microsoft.com/office/drawing/2014/main" id="{3B8CDAE6-732D-739F-4A9B-31E03AABFE08}"/>
                </a:ext>
              </a:extLst>
            </p:cNvPr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107" name="Google Shape;7946;p73">
                <a:extLst>
                  <a:ext uri="{FF2B5EF4-FFF2-40B4-BE49-F238E27FC236}">
                    <a16:creationId xmlns:a16="http://schemas.microsoft.com/office/drawing/2014/main" id="{3FC6B1CD-13A1-3947-1B31-9798EED4C556}"/>
                  </a:ext>
                </a:extLst>
              </p:cNvPr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7947;p73">
                <a:extLst>
                  <a:ext uri="{FF2B5EF4-FFF2-40B4-BE49-F238E27FC236}">
                    <a16:creationId xmlns:a16="http://schemas.microsoft.com/office/drawing/2014/main" id="{FB69BE1B-54BA-319D-7421-4609953106DE}"/>
                  </a:ext>
                </a:extLst>
              </p:cNvPr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7948;p73">
                <a:extLst>
                  <a:ext uri="{FF2B5EF4-FFF2-40B4-BE49-F238E27FC236}">
                    <a16:creationId xmlns:a16="http://schemas.microsoft.com/office/drawing/2014/main" id="{BC1B162D-3A63-E19F-E9F1-BC528EB9FDE1}"/>
                  </a:ext>
                </a:extLst>
              </p:cNvPr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7949;p73">
                <a:extLst>
                  <a:ext uri="{FF2B5EF4-FFF2-40B4-BE49-F238E27FC236}">
                    <a16:creationId xmlns:a16="http://schemas.microsoft.com/office/drawing/2014/main" id="{3785561D-E538-AAFC-6E17-D6EC0F5C2C0E}"/>
                  </a:ext>
                </a:extLst>
              </p:cNvPr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7950;p73">
                <a:extLst>
                  <a:ext uri="{FF2B5EF4-FFF2-40B4-BE49-F238E27FC236}">
                    <a16:creationId xmlns:a16="http://schemas.microsoft.com/office/drawing/2014/main" id="{6FBAD7D8-46D0-B589-53CA-6FA8F2A1C7B7}"/>
                  </a:ext>
                </a:extLst>
              </p:cNvPr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7" name="Google Shape;7951;p73">
              <a:extLst>
                <a:ext uri="{FF2B5EF4-FFF2-40B4-BE49-F238E27FC236}">
                  <a16:creationId xmlns:a16="http://schemas.microsoft.com/office/drawing/2014/main" id="{05E1E464-B1F9-9B7A-EF37-9C0E450550A5}"/>
                </a:ext>
              </a:extLst>
            </p:cNvPr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102" name="Google Shape;7952;p73">
                <a:extLst>
                  <a:ext uri="{FF2B5EF4-FFF2-40B4-BE49-F238E27FC236}">
                    <a16:creationId xmlns:a16="http://schemas.microsoft.com/office/drawing/2014/main" id="{448486A5-A563-740C-B04A-FDA1EE7959B3}"/>
                  </a:ext>
                </a:extLst>
              </p:cNvPr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7953;p73">
                <a:extLst>
                  <a:ext uri="{FF2B5EF4-FFF2-40B4-BE49-F238E27FC236}">
                    <a16:creationId xmlns:a16="http://schemas.microsoft.com/office/drawing/2014/main" id="{AB2ADF68-A802-8E60-9497-A21E5FFE2E14}"/>
                  </a:ext>
                </a:extLst>
              </p:cNvPr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7954;p73">
                <a:extLst>
                  <a:ext uri="{FF2B5EF4-FFF2-40B4-BE49-F238E27FC236}">
                    <a16:creationId xmlns:a16="http://schemas.microsoft.com/office/drawing/2014/main" id="{4D651281-828D-54FF-E38E-F99375A4CAD0}"/>
                  </a:ext>
                </a:extLst>
              </p:cNvPr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7955;p73">
                <a:extLst>
                  <a:ext uri="{FF2B5EF4-FFF2-40B4-BE49-F238E27FC236}">
                    <a16:creationId xmlns:a16="http://schemas.microsoft.com/office/drawing/2014/main" id="{B7ACFA1F-29FB-0D3B-B3D8-92C6054F2B92}"/>
                  </a:ext>
                </a:extLst>
              </p:cNvPr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7956;p73">
                <a:extLst>
                  <a:ext uri="{FF2B5EF4-FFF2-40B4-BE49-F238E27FC236}">
                    <a16:creationId xmlns:a16="http://schemas.microsoft.com/office/drawing/2014/main" id="{9408B65E-F8CC-9EBD-AF52-3A4DAD0944CE}"/>
                  </a:ext>
                </a:extLst>
              </p:cNvPr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8" name="Google Shape;7957;p73">
              <a:extLst>
                <a:ext uri="{FF2B5EF4-FFF2-40B4-BE49-F238E27FC236}">
                  <a16:creationId xmlns:a16="http://schemas.microsoft.com/office/drawing/2014/main" id="{B4005CA8-BDEE-785B-4071-63A86BAEDA75}"/>
                </a:ext>
              </a:extLst>
            </p:cNvPr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97" name="Google Shape;7958;p73">
                <a:extLst>
                  <a:ext uri="{FF2B5EF4-FFF2-40B4-BE49-F238E27FC236}">
                    <a16:creationId xmlns:a16="http://schemas.microsoft.com/office/drawing/2014/main" id="{EAAD3DD6-700D-B14F-5912-ED1438A783CC}"/>
                  </a:ext>
                </a:extLst>
              </p:cNvPr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7959;p73">
                <a:extLst>
                  <a:ext uri="{FF2B5EF4-FFF2-40B4-BE49-F238E27FC236}">
                    <a16:creationId xmlns:a16="http://schemas.microsoft.com/office/drawing/2014/main" id="{9941EEEA-3AD7-4537-6E68-626AF1F40D0D}"/>
                  </a:ext>
                </a:extLst>
              </p:cNvPr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7960;p73">
                <a:extLst>
                  <a:ext uri="{FF2B5EF4-FFF2-40B4-BE49-F238E27FC236}">
                    <a16:creationId xmlns:a16="http://schemas.microsoft.com/office/drawing/2014/main" id="{0B0DAE81-3EBE-E589-DC29-CE5BFD3E4DE7}"/>
                  </a:ext>
                </a:extLst>
              </p:cNvPr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7961;p73">
                <a:extLst>
                  <a:ext uri="{FF2B5EF4-FFF2-40B4-BE49-F238E27FC236}">
                    <a16:creationId xmlns:a16="http://schemas.microsoft.com/office/drawing/2014/main" id="{615E2017-AB9B-944F-0EA8-CEA55DD4861F}"/>
                  </a:ext>
                </a:extLst>
              </p:cNvPr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7962;p73">
                <a:extLst>
                  <a:ext uri="{FF2B5EF4-FFF2-40B4-BE49-F238E27FC236}">
                    <a16:creationId xmlns:a16="http://schemas.microsoft.com/office/drawing/2014/main" id="{119B9EB5-4602-4C09-F5F6-736755CD8747}"/>
                  </a:ext>
                </a:extLst>
              </p:cNvPr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9" name="Google Shape;7963;p73">
              <a:extLst>
                <a:ext uri="{FF2B5EF4-FFF2-40B4-BE49-F238E27FC236}">
                  <a16:creationId xmlns:a16="http://schemas.microsoft.com/office/drawing/2014/main" id="{14FFD6D3-509C-0022-CC49-CDFF562D1231}"/>
                </a:ext>
              </a:extLst>
            </p:cNvPr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92" name="Google Shape;7964;p73">
                <a:extLst>
                  <a:ext uri="{FF2B5EF4-FFF2-40B4-BE49-F238E27FC236}">
                    <a16:creationId xmlns:a16="http://schemas.microsoft.com/office/drawing/2014/main" id="{9CC63498-561C-B617-7DA2-A48E559F9DBA}"/>
                  </a:ext>
                </a:extLst>
              </p:cNvPr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7965;p73">
                <a:extLst>
                  <a:ext uri="{FF2B5EF4-FFF2-40B4-BE49-F238E27FC236}">
                    <a16:creationId xmlns:a16="http://schemas.microsoft.com/office/drawing/2014/main" id="{585DE8CC-563F-9AE2-0B91-285603D5AD04}"/>
                  </a:ext>
                </a:extLst>
              </p:cNvPr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7966;p73">
                <a:extLst>
                  <a:ext uri="{FF2B5EF4-FFF2-40B4-BE49-F238E27FC236}">
                    <a16:creationId xmlns:a16="http://schemas.microsoft.com/office/drawing/2014/main" id="{9CDA2130-8310-56C5-40B2-33AEBB70A210}"/>
                  </a:ext>
                </a:extLst>
              </p:cNvPr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7967;p73">
                <a:extLst>
                  <a:ext uri="{FF2B5EF4-FFF2-40B4-BE49-F238E27FC236}">
                    <a16:creationId xmlns:a16="http://schemas.microsoft.com/office/drawing/2014/main" id="{7F0D748D-2224-3EC3-4B96-09EB5C52BB5E}"/>
                  </a:ext>
                </a:extLst>
              </p:cNvPr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7968;p73">
                <a:extLst>
                  <a:ext uri="{FF2B5EF4-FFF2-40B4-BE49-F238E27FC236}">
                    <a16:creationId xmlns:a16="http://schemas.microsoft.com/office/drawing/2014/main" id="{6C767072-B82D-1846-83DB-5C683379A32F}"/>
                  </a:ext>
                </a:extLst>
              </p:cNvPr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0" name="Google Shape;7969;p73">
              <a:extLst>
                <a:ext uri="{FF2B5EF4-FFF2-40B4-BE49-F238E27FC236}">
                  <a16:creationId xmlns:a16="http://schemas.microsoft.com/office/drawing/2014/main" id="{DA397C67-6BEB-3E61-830E-0B4399DD5187}"/>
                </a:ext>
              </a:extLst>
            </p:cNvPr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87" name="Google Shape;7970;p73">
                <a:extLst>
                  <a:ext uri="{FF2B5EF4-FFF2-40B4-BE49-F238E27FC236}">
                    <a16:creationId xmlns:a16="http://schemas.microsoft.com/office/drawing/2014/main" id="{D22FA472-B636-71F7-41AF-ED1D6D6B284B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7971;p73">
                <a:extLst>
                  <a:ext uri="{FF2B5EF4-FFF2-40B4-BE49-F238E27FC236}">
                    <a16:creationId xmlns:a16="http://schemas.microsoft.com/office/drawing/2014/main" id="{A75B53BB-8929-3B22-8ED0-C35959676210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7972;p73">
                <a:extLst>
                  <a:ext uri="{FF2B5EF4-FFF2-40B4-BE49-F238E27FC236}">
                    <a16:creationId xmlns:a16="http://schemas.microsoft.com/office/drawing/2014/main" id="{47741D5A-99E3-9D49-8AA1-EF7C747EE7A1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7973;p73">
                <a:extLst>
                  <a:ext uri="{FF2B5EF4-FFF2-40B4-BE49-F238E27FC236}">
                    <a16:creationId xmlns:a16="http://schemas.microsoft.com/office/drawing/2014/main" id="{2C776305-2346-3F3A-6FB1-FE388431E619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7974;p73">
                <a:extLst>
                  <a:ext uri="{FF2B5EF4-FFF2-40B4-BE49-F238E27FC236}">
                    <a16:creationId xmlns:a16="http://schemas.microsoft.com/office/drawing/2014/main" id="{B16C7744-4821-C048-CFBC-6350603853A6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1" name="Google Shape;7975;p73">
              <a:extLst>
                <a:ext uri="{FF2B5EF4-FFF2-40B4-BE49-F238E27FC236}">
                  <a16:creationId xmlns:a16="http://schemas.microsoft.com/office/drawing/2014/main" id="{DBBB24CC-052C-9E48-1572-08907BB9B873}"/>
                </a:ext>
              </a:extLst>
            </p:cNvPr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82" name="Google Shape;7976;p73">
                <a:extLst>
                  <a:ext uri="{FF2B5EF4-FFF2-40B4-BE49-F238E27FC236}">
                    <a16:creationId xmlns:a16="http://schemas.microsoft.com/office/drawing/2014/main" id="{E99DEA45-183C-D0D1-97F2-C21540A76F72}"/>
                  </a:ext>
                </a:extLst>
              </p:cNvPr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7977;p73">
                <a:extLst>
                  <a:ext uri="{FF2B5EF4-FFF2-40B4-BE49-F238E27FC236}">
                    <a16:creationId xmlns:a16="http://schemas.microsoft.com/office/drawing/2014/main" id="{09A4300E-9C99-D5E3-965C-E20110A3ACB3}"/>
                  </a:ext>
                </a:extLst>
              </p:cNvPr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7978;p73">
                <a:extLst>
                  <a:ext uri="{FF2B5EF4-FFF2-40B4-BE49-F238E27FC236}">
                    <a16:creationId xmlns:a16="http://schemas.microsoft.com/office/drawing/2014/main" id="{3825D195-CBC5-99B6-658E-2FB1B54DACC2}"/>
                  </a:ext>
                </a:extLst>
              </p:cNvPr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7979;p73">
                <a:extLst>
                  <a:ext uri="{FF2B5EF4-FFF2-40B4-BE49-F238E27FC236}">
                    <a16:creationId xmlns:a16="http://schemas.microsoft.com/office/drawing/2014/main" id="{A718E5D8-3FD5-5630-A47E-DC0EEDDCF76C}"/>
                  </a:ext>
                </a:extLst>
              </p:cNvPr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7980;p73">
                <a:extLst>
                  <a:ext uri="{FF2B5EF4-FFF2-40B4-BE49-F238E27FC236}">
                    <a16:creationId xmlns:a16="http://schemas.microsoft.com/office/drawing/2014/main" id="{384E2058-286B-9741-2741-65B7F602B885}"/>
                  </a:ext>
                </a:extLst>
              </p:cNvPr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aphicFrame>
        <p:nvGraphicFramePr>
          <p:cNvPr id="112" name="Google Shape;7981;p73">
            <a:extLst>
              <a:ext uri="{FF2B5EF4-FFF2-40B4-BE49-F238E27FC236}">
                <a16:creationId xmlns:a16="http://schemas.microsoft.com/office/drawing/2014/main" id="{0CF4F1C6-8794-B431-6695-DEAF758C85BE}"/>
              </a:ext>
            </a:extLst>
          </p:cNvPr>
          <p:cNvGraphicFramePr/>
          <p:nvPr/>
        </p:nvGraphicFramePr>
        <p:xfrm>
          <a:off x="1422926" y="4307668"/>
          <a:ext cx="4739600" cy="17787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184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4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929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400" dirty="0"/>
                    </a:p>
                  </a:txBody>
                  <a:tcPr marL="182850" marR="182850" marT="182850" marB="18285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113" name="Google Shape;7982;p73">
            <a:extLst>
              <a:ext uri="{FF2B5EF4-FFF2-40B4-BE49-F238E27FC236}">
                <a16:creationId xmlns:a16="http://schemas.microsoft.com/office/drawing/2014/main" id="{803C6658-49B1-C9BF-37BD-57F7F4151CD4}"/>
              </a:ext>
            </a:extLst>
          </p:cNvPr>
          <p:cNvGrpSpPr/>
          <p:nvPr/>
        </p:nvGrpSpPr>
        <p:grpSpPr>
          <a:xfrm>
            <a:off x="8322265" y="5115299"/>
            <a:ext cx="2604190" cy="121918"/>
            <a:chOff x="3558802" y="4011427"/>
            <a:chExt cx="1866000" cy="111300"/>
          </a:xfrm>
        </p:grpSpPr>
        <p:sp>
          <p:nvSpPr>
            <p:cNvPr id="114" name="Google Shape;7983;p73">
              <a:extLst>
                <a:ext uri="{FF2B5EF4-FFF2-40B4-BE49-F238E27FC236}">
                  <a16:creationId xmlns:a16="http://schemas.microsoft.com/office/drawing/2014/main" id="{D9F88368-3BF4-F8FA-C186-6C6DBEAFDF82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5" name="Google Shape;7984;p73">
              <a:extLst>
                <a:ext uri="{FF2B5EF4-FFF2-40B4-BE49-F238E27FC236}">
                  <a16:creationId xmlns:a16="http://schemas.microsoft.com/office/drawing/2014/main" id="{05BE3E60-0F85-25B6-76F5-A43A92B9D50B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6" name="Google Shape;7985;p73">
            <a:extLst>
              <a:ext uri="{FF2B5EF4-FFF2-40B4-BE49-F238E27FC236}">
                <a16:creationId xmlns:a16="http://schemas.microsoft.com/office/drawing/2014/main" id="{4955A9BA-A991-EB83-ABCE-2F2AC2E5AE3B}"/>
              </a:ext>
            </a:extLst>
          </p:cNvPr>
          <p:cNvGrpSpPr/>
          <p:nvPr/>
        </p:nvGrpSpPr>
        <p:grpSpPr>
          <a:xfrm>
            <a:off x="9413240" y="5679617"/>
            <a:ext cx="1828680" cy="121918"/>
            <a:chOff x="3558802" y="4011427"/>
            <a:chExt cx="1866000" cy="111300"/>
          </a:xfrm>
        </p:grpSpPr>
        <p:sp>
          <p:nvSpPr>
            <p:cNvPr id="117" name="Google Shape;7986;p73">
              <a:extLst>
                <a:ext uri="{FF2B5EF4-FFF2-40B4-BE49-F238E27FC236}">
                  <a16:creationId xmlns:a16="http://schemas.microsoft.com/office/drawing/2014/main" id="{7A2E7A88-2601-1E27-E889-95F832420D58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18" name="Google Shape;7987;p73">
              <a:extLst>
                <a:ext uri="{FF2B5EF4-FFF2-40B4-BE49-F238E27FC236}">
                  <a16:creationId xmlns:a16="http://schemas.microsoft.com/office/drawing/2014/main" id="{A7DD2432-33A9-8D82-8130-6895831F51CF}"/>
                </a:ext>
              </a:extLst>
            </p:cNvPr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19" name="Google Shape;7988;p73">
            <a:extLst>
              <a:ext uri="{FF2B5EF4-FFF2-40B4-BE49-F238E27FC236}">
                <a16:creationId xmlns:a16="http://schemas.microsoft.com/office/drawing/2014/main" id="{757C5F88-6960-69E8-482F-67B68D54F8D1}"/>
              </a:ext>
            </a:extLst>
          </p:cNvPr>
          <p:cNvGrpSpPr/>
          <p:nvPr/>
        </p:nvGrpSpPr>
        <p:grpSpPr>
          <a:xfrm>
            <a:off x="11742839" y="6335212"/>
            <a:ext cx="5045734" cy="2002908"/>
            <a:chOff x="1904318" y="789980"/>
            <a:chExt cx="1489472" cy="606868"/>
          </a:xfrm>
        </p:grpSpPr>
        <p:cxnSp>
          <p:nvCxnSpPr>
            <p:cNvPr id="120" name="Google Shape;7989;p73">
              <a:extLst>
                <a:ext uri="{FF2B5EF4-FFF2-40B4-BE49-F238E27FC236}">
                  <a16:creationId xmlns:a16="http://schemas.microsoft.com/office/drawing/2014/main" id="{40D3536D-1DB7-BB46-007F-28922361A2C5}"/>
                </a:ext>
              </a:extLst>
            </p:cNvPr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1" name="Google Shape;7990;p73">
              <a:extLst>
                <a:ext uri="{FF2B5EF4-FFF2-40B4-BE49-F238E27FC236}">
                  <a16:creationId xmlns:a16="http://schemas.microsoft.com/office/drawing/2014/main" id="{3A641B22-4536-DA28-E4F1-D0687C0702D1}"/>
                </a:ext>
              </a:extLst>
            </p:cNvPr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22" name="Google Shape;7991;p73">
              <a:extLst>
                <a:ext uri="{FF2B5EF4-FFF2-40B4-BE49-F238E27FC236}">
                  <a16:creationId xmlns:a16="http://schemas.microsoft.com/office/drawing/2014/main" id="{10519CAF-B728-564B-9BC0-C507CEBBEA75}"/>
                </a:ext>
              </a:extLst>
            </p:cNvPr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23" name="Google Shape;7992;p73">
              <a:extLst>
                <a:ext uri="{FF2B5EF4-FFF2-40B4-BE49-F238E27FC236}">
                  <a16:creationId xmlns:a16="http://schemas.microsoft.com/office/drawing/2014/main" id="{EF20AEBB-C5D4-CB73-DEA1-FCE5369BD92D}"/>
                </a:ext>
              </a:extLst>
            </p:cNvPr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24" name="Google Shape;7993;p73">
              <a:extLst>
                <a:ext uri="{FF2B5EF4-FFF2-40B4-BE49-F238E27FC236}">
                  <a16:creationId xmlns:a16="http://schemas.microsoft.com/office/drawing/2014/main" id="{62A57CFC-BDE6-232F-B00B-7ECB68547BAB}"/>
                </a:ext>
              </a:extLst>
            </p:cNvPr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25" name="Google Shape;7994;p73">
              <a:extLst>
                <a:ext uri="{FF2B5EF4-FFF2-40B4-BE49-F238E27FC236}">
                  <a16:creationId xmlns:a16="http://schemas.microsoft.com/office/drawing/2014/main" id="{4A678D4E-7BE0-B91C-7762-CF8BC0B6C12C}"/>
                </a:ext>
              </a:extLst>
            </p:cNvPr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26" name="Google Shape;7995;p73">
              <a:extLst>
                <a:ext uri="{FF2B5EF4-FFF2-40B4-BE49-F238E27FC236}">
                  <a16:creationId xmlns:a16="http://schemas.microsoft.com/office/drawing/2014/main" id="{A4A23CD5-DBF6-30A3-0E08-FFFE3CB6E140}"/>
                </a:ext>
              </a:extLst>
            </p:cNvPr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27" name="Google Shape;7996;p73">
              <a:extLst>
                <a:ext uri="{FF2B5EF4-FFF2-40B4-BE49-F238E27FC236}">
                  <a16:creationId xmlns:a16="http://schemas.microsoft.com/office/drawing/2014/main" id="{CA9B480A-F239-0619-5788-0532D1C503DB}"/>
                </a:ext>
              </a:extLst>
            </p:cNvPr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8" name="Google Shape;7997;p73">
              <a:extLst>
                <a:ext uri="{FF2B5EF4-FFF2-40B4-BE49-F238E27FC236}">
                  <a16:creationId xmlns:a16="http://schemas.microsoft.com/office/drawing/2014/main" id="{86566C6B-66C3-DFBF-38DA-4700353618E6}"/>
                </a:ext>
              </a:extLst>
            </p:cNvPr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9" name="Google Shape;7998;p73">
              <a:extLst>
                <a:ext uri="{FF2B5EF4-FFF2-40B4-BE49-F238E27FC236}">
                  <a16:creationId xmlns:a16="http://schemas.microsoft.com/office/drawing/2014/main" id="{9D6E5552-2092-9014-F84F-7377A07994E7}"/>
                </a:ext>
              </a:extLst>
            </p:cNvPr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0" name="Google Shape;7999;p73">
              <a:extLst>
                <a:ext uri="{FF2B5EF4-FFF2-40B4-BE49-F238E27FC236}">
                  <a16:creationId xmlns:a16="http://schemas.microsoft.com/office/drawing/2014/main" id="{F914765F-9A68-D146-BCF1-D2C43C863480}"/>
                </a:ext>
              </a:extLst>
            </p:cNvPr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1" name="Google Shape;8000;p73">
              <a:extLst>
                <a:ext uri="{FF2B5EF4-FFF2-40B4-BE49-F238E27FC236}">
                  <a16:creationId xmlns:a16="http://schemas.microsoft.com/office/drawing/2014/main" id="{3898C771-BD9F-5288-37B0-533B06BC2C10}"/>
                </a:ext>
              </a:extLst>
            </p:cNvPr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2" name="Google Shape;8001;p73">
              <a:extLst>
                <a:ext uri="{FF2B5EF4-FFF2-40B4-BE49-F238E27FC236}">
                  <a16:creationId xmlns:a16="http://schemas.microsoft.com/office/drawing/2014/main" id="{E8F8EA16-A00D-38D4-6288-0ECB9CD60E2B}"/>
                </a:ext>
              </a:extLst>
            </p:cNvPr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3" name="Google Shape;8002;p73">
              <a:extLst>
                <a:ext uri="{FF2B5EF4-FFF2-40B4-BE49-F238E27FC236}">
                  <a16:creationId xmlns:a16="http://schemas.microsoft.com/office/drawing/2014/main" id="{65130AC9-4AA4-8C2D-7641-9AFD4FE26411}"/>
                </a:ext>
              </a:extLst>
            </p:cNvPr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34" name="Google Shape;8003;p73">
              <a:extLst>
                <a:ext uri="{FF2B5EF4-FFF2-40B4-BE49-F238E27FC236}">
                  <a16:creationId xmlns:a16="http://schemas.microsoft.com/office/drawing/2014/main" id="{994EECF9-BBE1-DB9C-CAEA-7762E3A0EE26}"/>
                </a:ext>
              </a:extLst>
            </p:cNvPr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35" name="Google Shape;8004;p73">
              <a:extLst>
                <a:ext uri="{FF2B5EF4-FFF2-40B4-BE49-F238E27FC236}">
                  <a16:creationId xmlns:a16="http://schemas.microsoft.com/office/drawing/2014/main" id="{BAA032CD-1EE8-D3C8-E3EA-CD2B07007ACE}"/>
                </a:ext>
              </a:extLst>
            </p:cNvPr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182850" rIns="0" bIns="18285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36" name="Google Shape;8005;p73">
              <a:extLst>
                <a:ext uri="{FF2B5EF4-FFF2-40B4-BE49-F238E27FC236}">
                  <a16:creationId xmlns:a16="http://schemas.microsoft.com/office/drawing/2014/main" id="{F8AFBA20-E27F-DB66-4E0C-871B80F0B1B6}"/>
                </a:ext>
              </a:extLst>
            </p:cNvPr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37" name="Google Shape;8006;p73">
            <a:extLst>
              <a:ext uri="{FF2B5EF4-FFF2-40B4-BE49-F238E27FC236}">
                <a16:creationId xmlns:a16="http://schemas.microsoft.com/office/drawing/2014/main" id="{DB88C417-D6E8-6298-FE40-79D272B9CFAF}"/>
              </a:ext>
            </a:extLst>
          </p:cNvPr>
          <p:cNvGrpSpPr/>
          <p:nvPr/>
        </p:nvGrpSpPr>
        <p:grpSpPr>
          <a:xfrm>
            <a:off x="6711649" y="1903285"/>
            <a:ext cx="4726786" cy="2011730"/>
            <a:chOff x="3292400" y="1193188"/>
            <a:chExt cx="2615240" cy="1131075"/>
          </a:xfrm>
        </p:grpSpPr>
        <p:sp>
          <p:nvSpPr>
            <p:cNvPr id="138" name="Google Shape;8007;p73">
              <a:extLst>
                <a:ext uri="{FF2B5EF4-FFF2-40B4-BE49-F238E27FC236}">
                  <a16:creationId xmlns:a16="http://schemas.microsoft.com/office/drawing/2014/main" id="{B556CFA7-3751-CEBE-42DC-742B6FF0A635}"/>
                </a:ext>
              </a:extLst>
            </p:cNvPr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39" name="Google Shape;8008;p73">
              <a:extLst>
                <a:ext uri="{FF2B5EF4-FFF2-40B4-BE49-F238E27FC236}">
                  <a16:creationId xmlns:a16="http://schemas.microsoft.com/office/drawing/2014/main" id="{A302DCF9-85E1-14C7-9C60-58E414E0EAA7}"/>
                </a:ext>
              </a:extLst>
            </p:cNvPr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800"/>
            </a:p>
          </p:txBody>
        </p:sp>
        <p:sp>
          <p:nvSpPr>
            <p:cNvPr id="140" name="Google Shape;8009;p73">
              <a:extLst>
                <a:ext uri="{FF2B5EF4-FFF2-40B4-BE49-F238E27FC236}">
                  <a16:creationId xmlns:a16="http://schemas.microsoft.com/office/drawing/2014/main" id="{6C5ADA08-8C7F-F6BA-362F-66EB96415978}"/>
                </a:ext>
              </a:extLst>
            </p:cNvPr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JANUARY</a:t>
              </a:r>
              <a:endParaRPr sz="800"/>
            </a:p>
          </p:txBody>
        </p:sp>
        <p:sp>
          <p:nvSpPr>
            <p:cNvPr id="141" name="Google Shape;8010;p73">
              <a:extLst>
                <a:ext uri="{FF2B5EF4-FFF2-40B4-BE49-F238E27FC236}">
                  <a16:creationId xmlns:a16="http://schemas.microsoft.com/office/drawing/2014/main" id="{51F67F9B-CA07-A9E4-8516-D0891CA057DB}"/>
                </a:ext>
              </a:extLst>
            </p:cNvPr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FEBRUARY</a:t>
              </a:r>
              <a:endParaRPr sz="800"/>
            </a:p>
          </p:txBody>
        </p:sp>
        <p:sp>
          <p:nvSpPr>
            <p:cNvPr id="142" name="Google Shape;8011;p73">
              <a:extLst>
                <a:ext uri="{FF2B5EF4-FFF2-40B4-BE49-F238E27FC236}">
                  <a16:creationId xmlns:a16="http://schemas.microsoft.com/office/drawing/2014/main" id="{6DA940A7-6E85-D316-8F4C-090687617B3B}"/>
                </a:ext>
              </a:extLst>
            </p:cNvPr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MARCH</a:t>
              </a:r>
              <a:endParaRPr sz="800"/>
            </a:p>
          </p:txBody>
        </p:sp>
        <p:sp>
          <p:nvSpPr>
            <p:cNvPr id="143" name="Google Shape;8012;p73">
              <a:extLst>
                <a:ext uri="{FF2B5EF4-FFF2-40B4-BE49-F238E27FC236}">
                  <a16:creationId xmlns:a16="http://schemas.microsoft.com/office/drawing/2014/main" id="{ED1C205C-F52D-E039-D232-FECEF2F273C4}"/>
                </a:ext>
              </a:extLst>
            </p:cNvPr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APRIL</a:t>
              </a:r>
              <a:endParaRPr sz="800"/>
            </a:p>
          </p:txBody>
        </p:sp>
        <p:sp>
          <p:nvSpPr>
            <p:cNvPr id="144" name="Google Shape;8013;p73">
              <a:extLst>
                <a:ext uri="{FF2B5EF4-FFF2-40B4-BE49-F238E27FC236}">
                  <a16:creationId xmlns:a16="http://schemas.microsoft.com/office/drawing/2014/main" id="{8A571C17-B501-967B-6E50-6BD1DA3039D5}"/>
                </a:ext>
              </a:extLst>
            </p:cNvPr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MAY</a:t>
              </a:r>
              <a:endParaRPr sz="800"/>
            </a:p>
          </p:txBody>
        </p:sp>
        <p:sp>
          <p:nvSpPr>
            <p:cNvPr id="145" name="Google Shape;8014;p73">
              <a:extLst>
                <a:ext uri="{FF2B5EF4-FFF2-40B4-BE49-F238E27FC236}">
                  <a16:creationId xmlns:a16="http://schemas.microsoft.com/office/drawing/2014/main" id="{F1EDA336-63DF-0DFC-9956-385D2BCBD122}"/>
                </a:ext>
              </a:extLst>
            </p:cNvPr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3200"/>
                </a:spcAft>
              </a:pPr>
              <a:r>
                <a:rPr lang="en" sz="800"/>
                <a:t>JUNE</a:t>
              </a:r>
              <a:endParaRPr sz="800"/>
            </a:p>
          </p:txBody>
        </p:sp>
        <p:sp>
          <p:nvSpPr>
            <p:cNvPr id="146" name="Google Shape;8015;p73">
              <a:extLst>
                <a:ext uri="{FF2B5EF4-FFF2-40B4-BE49-F238E27FC236}">
                  <a16:creationId xmlns:a16="http://schemas.microsoft.com/office/drawing/2014/main" id="{F4BC0C23-1FC0-717B-44A1-CF6382E50347}"/>
                </a:ext>
              </a:extLst>
            </p:cNvPr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1</a:t>
              </a:r>
              <a:endParaRPr sz="800"/>
            </a:p>
          </p:txBody>
        </p:sp>
        <p:sp>
          <p:nvSpPr>
            <p:cNvPr id="147" name="Google Shape;8016;p73">
              <a:extLst>
                <a:ext uri="{FF2B5EF4-FFF2-40B4-BE49-F238E27FC236}">
                  <a16:creationId xmlns:a16="http://schemas.microsoft.com/office/drawing/2014/main" id="{5AADA70D-E17F-026E-EFCB-C80A04AF002C}"/>
                </a:ext>
              </a:extLst>
            </p:cNvPr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3200"/>
                </a:spcAft>
              </a:pPr>
              <a:r>
                <a:rPr lang="en" sz="800"/>
                <a:t>PHASE 2</a:t>
              </a:r>
              <a:endParaRPr sz="800"/>
            </a:p>
          </p:txBody>
        </p:sp>
        <p:sp>
          <p:nvSpPr>
            <p:cNvPr id="148" name="Google Shape;8017;p73">
              <a:extLst>
                <a:ext uri="{FF2B5EF4-FFF2-40B4-BE49-F238E27FC236}">
                  <a16:creationId xmlns:a16="http://schemas.microsoft.com/office/drawing/2014/main" id="{A370245A-220C-0BBC-D4F3-42E6E544894D}"/>
                </a:ext>
              </a:extLst>
            </p:cNvPr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49" name="Google Shape;8018;p73">
              <a:extLst>
                <a:ext uri="{FF2B5EF4-FFF2-40B4-BE49-F238E27FC236}">
                  <a16:creationId xmlns:a16="http://schemas.microsoft.com/office/drawing/2014/main" id="{BA0F8373-4D31-6868-3B8D-69ED97BD9228}"/>
                </a:ext>
              </a:extLst>
            </p:cNvPr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sp>
          <p:nvSpPr>
            <p:cNvPr id="150" name="Google Shape;8019;p73">
              <a:extLst>
                <a:ext uri="{FF2B5EF4-FFF2-40B4-BE49-F238E27FC236}">
                  <a16:creationId xmlns:a16="http://schemas.microsoft.com/office/drawing/2014/main" id="{D5149236-4DC9-588C-79EE-07A463FD4A3F}"/>
                </a:ext>
              </a:extLst>
            </p:cNvPr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1</a:t>
              </a:r>
              <a:endParaRPr sz="800"/>
            </a:p>
          </p:txBody>
        </p:sp>
        <p:sp>
          <p:nvSpPr>
            <p:cNvPr id="151" name="Google Shape;8020;p73">
              <a:extLst>
                <a:ext uri="{FF2B5EF4-FFF2-40B4-BE49-F238E27FC236}">
                  <a16:creationId xmlns:a16="http://schemas.microsoft.com/office/drawing/2014/main" id="{D6BC8EDE-C4D7-738D-EB55-CB6CB3E216BD}"/>
                </a:ext>
              </a:extLst>
            </p:cNvPr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3200"/>
                </a:spcAft>
              </a:pPr>
              <a:r>
                <a:rPr lang="en" sz="800"/>
                <a:t>Task 2</a:t>
              </a:r>
              <a:endParaRPr sz="800"/>
            </a:p>
          </p:txBody>
        </p:sp>
        <p:grpSp>
          <p:nvGrpSpPr>
            <p:cNvPr id="152" name="Google Shape;8021;p73">
              <a:extLst>
                <a:ext uri="{FF2B5EF4-FFF2-40B4-BE49-F238E27FC236}">
                  <a16:creationId xmlns:a16="http://schemas.microsoft.com/office/drawing/2014/main" id="{A71A46EE-B69E-F532-D0EC-8BD1753DEA45}"/>
                </a:ext>
              </a:extLst>
            </p:cNvPr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153" name="Google Shape;8022;p73">
                <a:extLst>
                  <a:ext uri="{FF2B5EF4-FFF2-40B4-BE49-F238E27FC236}">
                    <a16:creationId xmlns:a16="http://schemas.microsoft.com/office/drawing/2014/main" id="{E1F341C1-E55F-0D6A-B266-6663A86B1EE4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4" name="Google Shape;8023;p73">
                <a:extLst>
                  <a:ext uri="{FF2B5EF4-FFF2-40B4-BE49-F238E27FC236}">
                    <a16:creationId xmlns:a16="http://schemas.microsoft.com/office/drawing/2014/main" id="{994D2E80-A0DC-3A3B-3ADC-4016F4AC84CE}"/>
                  </a:ext>
                </a:extLst>
              </p:cNvPr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5" name="Google Shape;8024;p73">
                <a:extLst>
                  <a:ext uri="{FF2B5EF4-FFF2-40B4-BE49-F238E27FC236}">
                    <a16:creationId xmlns:a16="http://schemas.microsoft.com/office/drawing/2014/main" id="{B0134A83-07F2-BFF1-B14F-245C05EF85B0}"/>
                  </a:ext>
                </a:extLst>
              </p:cNvPr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6" name="Google Shape;8025;p73">
                <a:extLst>
                  <a:ext uri="{FF2B5EF4-FFF2-40B4-BE49-F238E27FC236}">
                    <a16:creationId xmlns:a16="http://schemas.microsoft.com/office/drawing/2014/main" id="{B1849656-C291-EF25-B7D9-2BCD17E946F5}"/>
                  </a:ext>
                </a:extLst>
              </p:cNvPr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7" name="Google Shape;8026;p73">
                <a:extLst>
                  <a:ext uri="{FF2B5EF4-FFF2-40B4-BE49-F238E27FC236}">
                    <a16:creationId xmlns:a16="http://schemas.microsoft.com/office/drawing/2014/main" id="{299DB64C-050C-B30E-53B8-CCEB290184E4}"/>
                  </a:ext>
                </a:extLst>
              </p:cNvPr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8" name="Google Shape;8027;p73">
                <a:extLst>
                  <a:ext uri="{FF2B5EF4-FFF2-40B4-BE49-F238E27FC236}">
                    <a16:creationId xmlns:a16="http://schemas.microsoft.com/office/drawing/2014/main" id="{5F480473-D237-61C1-064E-73827034EA9C}"/>
                  </a:ext>
                </a:extLst>
              </p:cNvPr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59" name="Google Shape;8028;p73">
                <a:extLst>
                  <a:ext uri="{FF2B5EF4-FFF2-40B4-BE49-F238E27FC236}">
                    <a16:creationId xmlns:a16="http://schemas.microsoft.com/office/drawing/2014/main" id="{1C6C3CC7-3361-3526-BF85-502A7FABE4BD}"/>
                  </a:ext>
                </a:extLst>
              </p:cNvPr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0" name="Google Shape;8029;p73">
                <a:extLst>
                  <a:ext uri="{FF2B5EF4-FFF2-40B4-BE49-F238E27FC236}">
                    <a16:creationId xmlns:a16="http://schemas.microsoft.com/office/drawing/2014/main" id="{0898B356-19A0-A95F-5352-9742936FFCA4}"/>
                  </a:ext>
                </a:extLst>
              </p:cNvPr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1" name="Google Shape;8030;p73">
                <a:extLst>
                  <a:ext uri="{FF2B5EF4-FFF2-40B4-BE49-F238E27FC236}">
                    <a16:creationId xmlns:a16="http://schemas.microsoft.com/office/drawing/2014/main" id="{9FA49C59-4052-0150-4C13-F558435D6356}"/>
                  </a:ext>
                </a:extLst>
              </p:cNvPr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2" name="Google Shape;8031;p73">
                <a:extLst>
                  <a:ext uri="{FF2B5EF4-FFF2-40B4-BE49-F238E27FC236}">
                    <a16:creationId xmlns:a16="http://schemas.microsoft.com/office/drawing/2014/main" id="{8BA1DC05-0D54-97A0-5311-D280E033AD9E}"/>
                  </a:ext>
                </a:extLst>
              </p:cNvPr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3" name="Google Shape;8032;p73">
                <a:extLst>
                  <a:ext uri="{FF2B5EF4-FFF2-40B4-BE49-F238E27FC236}">
                    <a16:creationId xmlns:a16="http://schemas.microsoft.com/office/drawing/2014/main" id="{4C1D6821-C76F-FD96-E054-5434D85AE84D}"/>
                  </a:ext>
                </a:extLst>
              </p:cNvPr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  <p:sp>
            <p:nvSpPr>
              <p:cNvPr id="164" name="Google Shape;8033;p73">
                <a:extLst>
                  <a:ext uri="{FF2B5EF4-FFF2-40B4-BE49-F238E27FC236}">
                    <a16:creationId xmlns:a16="http://schemas.microsoft.com/office/drawing/2014/main" id="{2F5CC37A-1899-2ED1-636C-0F00A1C59DB0}"/>
                  </a:ext>
                </a:extLst>
              </p:cNvPr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800"/>
              </a:p>
            </p:txBody>
          </p:sp>
        </p:grpSp>
      </p:grpSp>
      <p:sp>
        <p:nvSpPr>
          <p:cNvPr id="165" name="Google Shape;1529;p70">
            <a:extLst>
              <a:ext uri="{FF2B5EF4-FFF2-40B4-BE49-F238E27FC236}">
                <a16:creationId xmlns:a16="http://schemas.microsoft.com/office/drawing/2014/main" id="{6781DA4A-5CD4-75ED-C4A2-FC1CA16401A9}"/>
              </a:ext>
            </a:extLst>
          </p:cNvPr>
          <p:cNvSpPr txBox="1">
            <a:spLocks/>
          </p:cNvSpPr>
          <p:nvPr/>
        </p:nvSpPr>
        <p:spPr>
          <a:xfrm>
            <a:off x="1529500" y="748774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3200" dirty="0">
                <a:solidFill>
                  <a:schemeClr val="tx1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  <p:extLst>
      <p:ext uri="{BB962C8B-B14F-4D97-AF65-F5344CB8AC3E}">
        <p14:creationId xmlns:p14="http://schemas.microsoft.com/office/powerpoint/2010/main" val="368390572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572625"/>
            <a:ext cx="18288000" cy="714373"/>
            <a:chOff x="0" y="0"/>
            <a:chExt cx="24384000" cy="9524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952500"/>
            </a:xfrm>
            <a:custGeom>
              <a:avLst/>
              <a:gdLst/>
              <a:ahLst/>
              <a:cxnLst/>
              <a:rect l="l" t="t" r="r" b="b"/>
              <a:pathLst>
                <a:path w="24384000" h="952500">
                  <a:moveTo>
                    <a:pt x="0" y="0"/>
                  </a:moveTo>
                  <a:lnTo>
                    <a:pt x="24384000" y="0"/>
                  </a:lnTo>
                  <a:lnTo>
                    <a:pt x="24384000" y="952500"/>
                  </a:lnTo>
                  <a:lnTo>
                    <a:pt x="0" y="9525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11417374" y="339508"/>
            <a:ext cx="6575946" cy="1318546"/>
          </a:xfrm>
          <a:custGeom>
            <a:avLst/>
            <a:gdLst/>
            <a:ahLst/>
            <a:cxnLst/>
            <a:rect l="l" t="t" r="r" b="b"/>
            <a:pathLst>
              <a:path w="10848848" h="1758061">
                <a:moveTo>
                  <a:pt x="0" y="0"/>
                </a:moveTo>
                <a:lnTo>
                  <a:pt x="10848848" y="0"/>
                </a:lnTo>
                <a:lnTo>
                  <a:pt x="10848848" y="1758061"/>
                </a:lnTo>
                <a:lnTo>
                  <a:pt x="0" y="1758061"/>
                </a:lnTo>
                <a:close/>
              </a:path>
            </a:pathLst>
          </a:custGeom>
          <a:solidFill>
            <a:srgbClr val="99CB38"/>
          </a:solidFill>
        </p:spPr>
      </p:sp>
      <p:sp>
        <p:nvSpPr>
          <p:cNvPr id="17" name="AutoShape 17"/>
          <p:cNvSpPr/>
          <p:nvPr/>
        </p:nvSpPr>
        <p:spPr>
          <a:xfrm rot="22216">
            <a:off x="1936700" y="9195537"/>
            <a:ext cx="13265053" cy="0"/>
          </a:xfrm>
          <a:prstGeom prst="line">
            <a:avLst/>
          </a:prstGeom>
          <a:ln w="47625" cap="rnd">
            <a:solidFill>
              <a:srgbClr val="1B5337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oogle Shape;8038;p74">
            <a:extLst>
              <a:ext uri="{FF2B5EF4-FFF2-40B4-BE49-F238E27FC236}">
                <a16:creationId xmlns:a16="http://schemas.microsoft.com/office/drawing/2014/main" id="{587F2376-156A-3EAB-EE0A-2BC39E946B14}"/>
              </a:ext>
            </a:extLst>
          </p:cNvPr>
          <p:cNvGrpSpPr/>
          <p:nvPr/>
        </p:nvGrpSpPr>
        <p:grpSpPr>
          <a:xfrm>
            <a:off x="9593381" y="1941873"/>
            <a:ext cx="1490862" cy="1437726"/>
            <a:chOff x="4249973" y="1201875"/>
            <a:chExt cx="1958568" cy="1888762"/>
          </a:xfrm>
        </p:grpSpPr>
        <p:sp>
          <p:nvSpPr>
            <p:cNvPr id="6" name="Google Shape;8039;p74">
              <a:extLst>
                <a:ext uri="{FF2B5EF4-FFF2-40B4-BE49-F238E27FC236}">
                  <a16:creationId xmlns:a16="http://schemas.microsoft.com/office/drawing/2014/main" id="{258023D6-E899-DDA2-448D-C29022C50072}"/>
                </a:ext>
              </a:extLst>
            </p:cNvPr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7" name="Google Shape;8040;p74">
              <a:extLst>
                <a:ext uri="{FF2B5EF4-FFF2-40B4-BE49-F238E27FC236}">
                  <a16:creationId xmlns:a16="http://schemas.microsoft.com/office/drawing/2014/main" id="{99D85D8A-4047-7A3B-E6BD-4BE7461983C7}"/>
                </a:ext>
              </a:extLst>
            </p:cNvPr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21" name="Google Shape;8041;p74">
                <a:extLst>
                  <a:ext uri="{FF2B5EF4-FFF2-40B4-BE49-F238E27FC236}">
                    <a16:creationId xmlns:a16="http://schemas.microsoft.com/office/drawing/2014/main" id="{D849A234-8DD5-438B-0694-08105A77F333}"/>
                  </a:ext>
                </a:extLst>
              </p:cNvPr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2" name="Google Shape;8042;p74">
                <a:extLst>
                  <a:ext uri="{FF2B5EF4-FFF2-40B4-BE49-F238E27FC236}">
                    <a16:creationId xmlns:a16="http://schemas.microsoft.com/office/drawing/2014/main" id="{8CC8754D-D267-775D-2205-AB042B441CF9}"/>
                  </a:ext>
                </a:extLst>
              </p:cNvPr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8043;p74">
              <a:extLst>
                <a:ext uri="{FF2B5EF4-FFF2-40B4-BE49-F238E27FC236}">
                  <a16:creationId xmlns:a16="http://schemas.microsoft.com/office/drawing/2014/main" id="{8EAD069B-E5A6-0368-86B0-BBF4E25A33AC}"/>
                </a:ext>
              </a:extLst>
            </p:cNvPr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19" name="Google Shape;8044;p74">
                <a:extLst>
                  <a:ext uri="{FF2B5EF4-FFF2-40B4-BE49-F238E27FC236}">
                    <a16:creationId xmlns:a16="http://schemas.microsoft.com/office/drawing/2014/main" id="{0D71B69A-F136-7921-3633-7B97B4C0EF6E}"/>
                  </a:ext>
                </a:extLst>
              </p:cNvPr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20" name="Google Shape;8045;p74">
                <a:extLst>
                  <a:ext uri="{FF2B5EF4-FFF2-40B4-BE49-F238E27FC236}">
                    <a16:creationId xmlns:a16="http://schemas.microsoft.com/office/drawing/2014/main" id="{30FC0284-9F69-26CA-75F5-FA84773D800A}"/>
                  </a:ext>
                </a:extLst>
              </p:cNvPr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046;p74">
              <a:extLst>
                <a:ext uri="{FF2B5EF4-FFF2-40B4-BE49-F238E27FC236}">
                  <a16:creationId xmlns:a16="http://schemas.microsoft.com/office/drawing/2014/main" id="{C2ABA9D5-06E2-3176-9B40-470C86D5C925}"/>
                </a:ext>
              </a:extLst>
            </p:cNvPr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16" name="Google Shape;8047;p74">
                <a:extLst>
                  <a:ext uri="{FF2B5EF4-FFF2-40B4-BE49-F238E27FC236}">
                    <a16:creationId xmlns:a16="http://schemas.microsoft.com/office/drawing/2014/main" id="{6EE1D378-BE21-DD99-607E-32540065AD73}"/>
                  </a:ext>
                </a:extLst>
              </p:cNvPr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8" name="Google Shape;8048;p74">
                <a:extLst>
                  <a:ext uri="{FF2B5EF4-FFF2-40B4-BE49-F238E27FC236}">
                    <a16:creationId xmlns:a16="http://schemas.microsoft.com/office/drawing/2014/main" id="{F496FC5D-2232-6BB8-ED80-935E4A0EE6A1}"/>
                  </a:ext>
                </a:extLst>
              </p:cNvPr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049;p74">
              <a:extLst>
                <a:ext uri="{FF2B5EF4-FFF2-40B4-BE49-F238E27FC236}">
                  <a16:creationId xmlns:a16="http://schemas.microsoft.com/office/drawing/2014/main" id="{30B504CC-0493-ECD4-DE98-35C11EAEEE88}"/>
                </a:ext>
              </a:extLst>
            </p:cNvPr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14" name="Google Shape;8050;p74">
                <a:extLst>
                  <a:ext uri="{FF2B5EF4-FFF2-40B4-BE49-F238E27FC236}">
                    <a16:creationId xmlns:a16="http://schemas.microsoft.com/office/drawing/2014/main" id="{C4EDF080-E0FD-C86D-2A92-C94956C758C1}"/>
                  </a:ext>
                </a:extLst>
              </p:cNvPr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5" name="Google Shape;8051;p74">
                <a:extLst>
                  <a:ext uri="{FF2B5EF4-FFF2-40B4-BE49-F238E27FC236}">
                    <a16:creationId xmlns:a16="http://schemas.microsoft.com/office/drawing/2014/main" id="{CB513A82-C429-9379-DE0F-E3B6A732B42A}"/>
                  </a:ext>
                </a:extLst>
              </p:cNvPr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052;p74">
              <a:extLst>
                <a:ext uri="{FF2B5EF4-FFF2-40B4-BE49-F238E27FC236}">
                  <a16:creationId xmlns:a16="http://schemas.microsoft.com/office/drawing/2014/main" id="{D2064355-DF43-C676-D641-863317CA351C}"/>
                </a:ext>
              </a:extLst>
            </p:cNvPr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12" name="Google Shape;8053;p74">
                <a:extLst>
                  <a:ext uri="{FF2B5EF4-FFF2-40B4-BE49-F238E27FC236}">
                    <a16:creationId xmlns:a16="http://schemas.microsoft.com/office/drawing/2014/main" id="{420A94A8-B193-5442-E4F7-5300EE221F5A}"/>
                  </a:ext>
                </a:extLst>
              </p:cNvPr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pPr algn="ctr"/>
                <a:endParaRPr sz="2400"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13" name="Google Shape;8054;p74">
                <a:extLst>
                  <a:ext uri="{FF2B5EF4-FFF2-40B4-BE49-F238E27FC236}">
                    <a16:creationId xmlns:a16="http://schemas.microsoft.com/office/drawing/2014/main" id="{4ACF70C1-9D1D-B93C-0C0E-337C88621527}"/>
                  </a:ext>
                </a:extLst>
              </p:cNvPr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3" name="Google Shape;8055;p74">
            <a:extLst>
              <a:ext uri="{FF2B5EF4-FFF2-40B4-BE49-F238E27FC236}">
                <a16:creationId xmlns:a16="http://schemas.microsoft.com/office/drawing/2014/main" id="{B08D10C6-1AB5-6F4F-0096-522173123762}"/>
              </a:ext>
            </a:extLst>
          </p:cNvPr>
          <p:cNvGrpSpPr/>
          <p:nvPr/>
        </p:nvGrpSpPr>
        <p:grpSpPr>
          <a:xfrm>
            <a:off x="1426127" y="3698772"/>
            <a:ext cx="1523534" cy="1459792"/>
            <a:chOff x="2657744" y="2337745"/>
            <a:chExt cx="832987" cy="798137"/>
          </a:xfrm>
        </p:grpSpPr>
        <p:sp>
          <p:nvSpPr>
            <p:cNvPr id="24" name="Google Shape;8056;p74">
              <a:extLst>
                <a:ext uri="{FF2B5EF4-FFF2-40B4-BE49-F238E27FC236}">
                  <a16:creationId xmlns:a16="http://schemas.microsoft.com/office/drawing/2014/main" id="{A0D0B572-1DD1-8A54-A1B8-0828EBC19CA6}"/>
                </a:ext>
              </a:extLst>
            </p:cNvPr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" name="Google Shape;8057;p74">
              <a:extLst>
                <a:ext uri="{FF2B5EF4-FFF2-40B4-BE49-F238E27FC236}">
                  <a16:creationId xmlns:a16="http://schemas.microsoft.com/office/drawing/2014/main" id="{AD1431F1-45A8-083D-A119-54F4441FA4A1}"/>
                </a:ext>
              </a:extLst>
            </p:cNvPr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6" name="Google Shape;8058;p74">
              <a:extLst>
                <a:ext uri="{FF2B5EF4-FFF2-40B4-BE49-F238E27FC236}">
                  <a16:creationId xmlns:a16="http://schemas.microsoft.com/office/drawing/2014/main" id="{5653DE68-49D1-BD7F-7105-FD19A63519D7}"/>
                </a:ext>
              </a:extLst>
            </p:cNvPr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" name="Google Shape;8059;p74">
              <a:extLst>
                <a:ext uri="{FF2B5EF4-FFF2-40B4-BE49-F238E27FC236}">
                  <a16:creationId xmlns:a16="http://schemas.microsoft.com/office/drawing/2014/main" id="{EB2CB236-FC5F-3B2A-091B-578E407BB4D6}"/>
                </a:ext>
              </a:extLst>
            </p:cNvPr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" name="Google Shape;8060;p74">
              <a:extLst>
                <a:ext uri="{FF2B5EF4-FFF2-40B4-BE49-F238E27FC236}">
                  <a16:creationId xmlns:a16="http://schemas.microsoft.com/office/drawing/2014/main" id="{D3B32A7B-2EE0-E428-5311-673222A099EC}"/>
                </a:ext>
              </a:extLst>
            </p:cNvPr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" name="Google Shape;8061;p74">
              <a:extLst>
                <a:ext uri="{FF2B5EF4-FFF2-40B4-BE49-F238E27FC236}">
                  <a16:creationId xmlns:a16="http://schemas.microsoft.com/office/drawing/2014/main" id="{E4820AD2-82C8-660F-F5F7-69A3FF6AED8E}"/>
                </a:ext>
              </a:extLst>
            </p:cNvPr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0" name="Google Shape;8062;p74">
            <a:extLst>
              <a:ext uri="{FF2B5EF4-FFF2-40B4-BE49-F238E27FC236}">
                <a16:creationId xmlns:a16="http://schemas.microsoft.com/office/drawing/2014/main" id="{EED14102-D331-6541-A076-DE44E52F965F}"/>
              </a:ext>
            </a:extLst>
          </p:cNvPr>
          <p:cNvGrpSpPr/>
          <p:nvPr/>
        </p:nvGrpSpPr>
        <p:grpSpPr>
          <a:xfrm>
            <a:off x="6448055" y="3705184"/>
            <a:ext cx="1371138" cy="1447172"/>
            <a:chOff x="3398134" y="2057755"/>
            <a:chExt cx="704087" cy="743130"/>
          </a:xfrm>
        </p:grpSpPr>
        <p:grpSp>
          <p:nvGrpSpPr>
            <p:cNvPr id="31" name="Google Shape;8063;p74">
              <a:extLst>
                <a:ext uri="{FF2B5EF4-FFF2-40B4-BE49-F238E27FC236}">
                  <a16:creationId xmlns:a16="http://schemas.microsoft.com/office/drawing/2014/main" id="{744413B5-FE2B-6F55-9FFF-902796E96EEA}"/>
                </a:ext>
              </a:extLst>
            </p:cNvPr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44" name="Google Shape;8064;p74">
                <a:extLst>
                  <a:ext uri="{FF2B5EF4-FFF2-40B4-BE49-F238E27FC236}">
                    <a16:creationId xmlns:a16="http://schemas.microsoft.com/office/drawing/2014/main" id="{D267EBA3-AB5B-ACCB-0B1F-BDD745674D78}"/>
                  </a:ext>
                </a:extLst>
              </p:cNvPr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5" name="Google Shape;8065;p74">
                <a:extLst>
                  <a:ext uri="{FF2B5EF4-FFF2-40B4-BE49-F238E27FC236}">
                    <a16:creationId xmlns:a16="http://schemas.microsoft.com/office/drawing/2014/main" id="{8D7A7716-BEF3-96AD-8B51-EEEDE3024090}"/>
                  </a:ext>
                </a:extLst>
              </p:cNvPr>
              <p:cNvCxnSpPr>
                <a:stCxn id="4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2" name="Google Shape;8066;p74">
              <a:extLst>
                <a:ext uri="{FF2B5EF4-FFF2-40B4-BE49-F238E27FC236}">
                  <a16:creationId xmlns:a16="http://schemas.microsoft.com/office/drawing/2014/main" id="{5B8D1B17-D265-C08E-0185-FD26B882770C}"/>
                </a:ext>
              </a:extLst>
            </p:cNvPr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42" name="Google Shape;8067;p74">
                <a:extLst>
                  <a:ext uri="{FF2B5EF4-FFF2-40B4-BE49-F238E27FC236}">
                    <a16:creationId xmlns:a16="http://schemas.microsoft.com/office/drawing/2014/main" id="{8CDED8B8-7A7B-5803-5B6D-998310E98F81}"/>
                  </a:ext>
                </a:extLst>
              </p:cNvPr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3" name="Google Shape;8068;p74">
                <a:extLst>
                  <a:ext uri="{FF2B5EF4-FFF2-40B4-BE49-F238E27FC236}">
                    <a16:creationId xmlns:a16="http://schemas.microsoft.com/office/drawing/2014/main" id="{C6768442-10C8-EEB0-83A0-ED18B40EB4A8}"/>
                  </a:ext>
                </a:extLst>
              </p:cNvPr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3" name="Google Shape;8069;p74">
              <a:extLst>
                <a:ext uri="{FF2B5EF4-FFF2-40B4-BE49-F238E27FC236}">
                  <a16:creationId xmlns:a16="http://schemas.microsoft.com/office/drawing/2014/main" id="{2DB6988B-8A49-6B25-BB11-19A6E1426976}"/>
                </a:ext>
              </a:extLst>
            </p:cNvPr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40" name="Google Shape;8070;p74">
                <a:extLst>
                  <a:ext uri="{FF2B5EF4-FFF2-40B4-BE49-F238E27FC236}">
                    <a16:creationId xmlns:a16="http://schemas.microsoft.com/office/drawing/2014/main" id="{3BC29216-BB10-7A1A-D551-C30B210910B4}"/>
                  </a:ext>
                </a:extLst>
              </p:cNvPr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41" name="Google Shape;8071;p74">
                <a:extLst>
                  <a:ext uri="{FF2B5EF4-FFF2-40B4-BE49-F238E27FC236}">
                    <a16:creationId xmlns:a16="http://schemas.microsoft.com/office/drawing/2014/main" id="{37C782DF-018F-6847-FD8C-924765602D66}"/>
                  </a:ext>
                </a:extLst>
              </p:cNvPr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4" name="Google Shape;8072;p74">
              <a:extLst>
                <a:ext uri="{FF2B5EF4-FFF2-40B4-BE49-F238E27FC236}">
                  <a16:creationId xmlns:a16="http://schemas.microsoft.com/office/drawing/2014/main" id="{714EAE65-F94F-EFE8-CFA7-3CA3552DD44F}"/>
                </a:ext>
              </a:extLst>
            </p:cNvPr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38" name="Google Shape;8073;p74">
                <a:extLst>
                  <a:ext uri="{FF2B5EF4-FFF2-40B4-BE49-F238E27FC236}">
                    <a16:creationId xmlns:a16="http://schemas.microsoft.com/office/drawing/2014/main" id="{58F32F4A-7A27-43E7-1535-8F4017540206}"/>
                  </a:ext>
                </a:extLst>
              </p:cNvPr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9" name="Google Shape;8074;p74">
                <a:extLst>
                  <a:ext uri="{FF2B5EF4-FFF2-40B4-BE49-F238E27FC236}">
                    <a16:creationId xmlns:a16="http://schemas.microsoft.com/office/drawing/2014/main" id="{33A86416-326C-8363-B482-8804FDE51B8C}"/>
                  </a:ext>
                </a:extLst>
              </p:cNvPr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35" name="Google Shape;8075;p74">
              <a:extLst>
                <a:ext uri="{FF2B5EF4-FFF2-40B4-BE49-F238E27FC236}">
                  <a16:creationId xmlns:a16="http://schemas.microsoft.com/office/drawing/2014/main" id="{CC07018D-66FB-ACA3-C4C5-9CC2AB66B55A}"/>
                </a:ext>
              </a:extLst>
            </p:cNvPr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36" name="Google Shape;8076;p74">
                <a:extLst>
                  <a:ext uri="{FF2B5EF4-FFF2-40B4-BE49-F238E27FC236}">
                    <a16:creationId xmlns:a16="http://schemas.microsoft.com/office/drawing/2014/main" id="{5BE3F757-0CE1-387A-2D0C-162A83E0FAB1}"/>
                  </a:ext>
                </a:extLst>
              </p:cNvPr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37150" tIns="68550" rIns="137150" bIns="68550" anchor="ctr" anchorCtr="0">
                <a:noAutofit/>
              </a:bodyPr>
              <a:lstStyle/>
              <a:p>
                <a:pPr algn="ctr"/>
                <a:endParaRPr sz="2800"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37" name="Google Shape;8077;p74">
                <a:extLst>
                  <a:ext uri="{FF2B5EF4-FFF2-40B4-BE49-F238E27FC236}">
                    <a16:creationId xmlns:a16="http://schemas.microsoft.com/office/drawing/2014/main" id="{05EFF6A4-569F-D5BB-842D-C9560663D62C}"/>
                  </a:ext>
                </a:extLst>
              </p:cNvPr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46" name="Google Shape;8078;p74">
            <a:extLst>
              <a:ext uri="{FF2B5EF4-FFF2-40B4-BE49-F238E27FC236}">
                <a16:creationId xmlns:a16="http://schemas.microsoft.com/office/drawing/2014/main" id="{96812331-0D3D-8075-A884-7B43F675869F}"/>
              </a:ext>
            </a:extLst>
          </p:cNvPr>
          <p:cNvGrpSpPr/>
          <p:nvPr/>
        </p:nvGrpSpPr>
        <p:grpSpPr>
          <a:xfrm>
            <a:off x="9798499" y="3718577"/>
            <a:ext cx="1420306" cy="1420306"/>
            <a:chOff x="5007123" y="2079403"/>
            <a:chExt cx="687600" cy="687600"/>
          </a:xfrm>
        </p:grpSpPr>
        <p:sp>
          <p:nvSpPr>
            <p:cNvPr id="47" name="Google Shape;8079;p74">
              <a:extLst>
                <a:ext uri="{FF2B5EF4-FFF2-40B4-BE49-F238E27FC236}">
                  <a16:creationId xmlns:a16="http://schemas.microsoft.com/office/drawing/2014/main" id="{C70EE574-5C19-51DB-7EEB-AA9DA75E4979}"/>
                </a:ext>
              </a:extLst>
            </p:cNvPr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8" name="Google Shape;8080;p74">
              <a:extLst>
                <a:ext uri="{FF2B5EF4-FFF2-40B4-BE49-F238E27FC236}">
                  <a16:creationId xmlns:a16="http://schemas.microsoft.com/office/drawing/2014/main" id="{C6482154-AD89-A7B2-6F2E-16302B64CD2E}"/>
                </a:ext>
              </a:extLst>
            </p:cNvPr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9" name="Google Shape;8081;p74">
              <a:extLst>
                <a:ext uri="{FF2B5EF4-FFF2-40B4-BE49-F238E27FC236}">
                  <a16:creationId xmlns:a16="http://schemas.microsoft.com/office/drawing/2014/main" id="{D9947374-D26F-F5F7-6D5B-957A85B94D86}"/>
                </a:ext>
              </a:extLst>
            </p:cNvPr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0" name="Google Shape;8082;p74">
              <a:extLst>
                <a:ext uri="{FF2B5EF4-FFF2-40B4-BE49-F238E27FC236}">
                  <a16:creationId xmlns:a16="http://schemas.microsoft.com/office/drawing/2014/main" id="{297C8AD3-75D9-E4F8-B360-9DCCE2C75400}"/>
                </a:ext>
              </a:extLst>
            </p:cNvPr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1" name="Google Shape;8083;p74">
            <a:extLst>
              <a:ext uri="{FF2B5EF4-FFF2-40B4-BE49-F238E27FC236}">
                <a16:creationId xmlns:a16="http://schemas.microsoft.com/office/drawing/2014/main" id="{F9E718C9-F322-2D32-45AC-5DA144F16675}"/>
              </a:ext>
            </a:extLst>
          </p:cNvPr>
          <p:cNvGrpSpPr/>
          <p:nvPr/>
        </p:nvGrpSpPr>
        <p:grpSpPr>
          <a:xfrm>
            <a:off x="11417374" y="3707589"/>
            <a:ext cx="1441996" cy="1442366"/>
            <a:chOff x="5797446" y="2063053"/>
            <a:chExt cx="698100" cy="698280"/>
          </a:xfrm>
        </p:grpSpPr>
        <p:sp>
          <p:nvSpPr>
            <p:cNvPr id="52" name="Google Shape;8084;p74">
              <a:extLst>
                <a:ext uri="{FF2B5EF4-FFF2-40B4-BE49-F238E27FC236}">
                  <a16:creationId xmlns:a16="http://schemas.microsoft.com/office/drawing/2014/main" id="{6B041572-D201-6D7C-BD01-6661284D0CCF}"/>
                </a:ext>
              </a:extLst>
            </p:cNvPr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3" name="Google Shape;8085;p74">
              <a:extLst>
                <a:ext uri="{FF2B5EF4-FFF2-40B4-BE49-F238E27FC236}">
                  <a16:creationId xmlns:a16="http://schemas.microsoft.com/office/drawing/2014/main" id="{2DDE57AD-D046-3897-1558-EB59E53B3646}"/>
                </a:ext>
              </a:extLst>
            </p:cNvPr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4" name="Google Shape;8086;p74">
              <a:extLst>
                <a:ext uri="{FF2B5EF4-FFF2-40B4-BE49-F238E27FC236}">
                  <a16:creationId xmlns:a16="http://schemas.microsoft.com/office/drawing/2014/main" id="{9897ACDA-189F-5554-5766-4042C65D851A}"/>
                </a:ext>
              </a:extLst>
            </p:cNvPr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55" name="Google Shape;8087;p74">
              <a:extLst>
                <a:ext uri="{FF2B5EF4-FFF2-40B4-BE49-F238E27FC236}">
                  <a16:creationId xmlns:a16="http://schemas.microsoft.com/office/drawing/2014/main" id="{0706A477-A75F-471B-DB81-53D249EA4039}"/>
                </a:ext>
              </a:extLst>
            </p:cNvPr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56" name="Google Shape;8088;p74">
            <a:extLst>
              <a:ext uri="{FF2B5EF4-FFF2-40B4-BE49-F238E27FC236}">
                <a16:creationId xmlns:a16="http://schemas.microsoft.com/office/drawing/2014/main" id="{3A2330F2-34D1-444D-5CC5-D5FC7FABF418}"/>
              </a:ext>
            </a:extLst>
          </p:cNvPr>
          <p:cNvGrpSpPr/>
          <p:nvPr/>
        </p:nvGrpSpPr>
        <p:grpSpPr>
          <a:xfrm>
            <a:off x="16307669" y="6998798"/>
            <a:ext cx="561170" cy="1346328"/>
            <a:chOff x="8075075" y="3754290"/>
            <a:chExt cx="255612" cy="613194"/>
          </a:xfrm>
        </p:grpSpPr>
        <p:grpSp>
          <p:nvGrpSpPr>
            <p:cNvPr id="57" name="Google Shape;8089;p74">
              <a:extLst>
                <a:ext uri="{FF2B5EF4-FFF2-40B4-BE49-F238E27FC236}">
                  <a16:creationId xmlns:a16="http://schemas.microsoft.com/office/drawing/2014/main" id="{B86AF1AE-03EF-98D6-ED0D-B5023B01F3C4}"/>
                </a:ext>
              </a:extLst>
            </p:cNvPr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59" name="Google Shape;8090;p74">
                <a:extLst>
                  <a:ext uri="{FF2B5EF4-FFF2-40B4-BE49-F238E27FC236}">
                    <a16:creationId xmlns:a16="http://schemas.microsoft.com/office/drawing/2014/main" id="{730D742F-0E5E-DA04-5313-671933BA5B54}"/>
                  </a:ext>
                </a:extLst>
              </p:cNvPr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8091;p74">
                <a:extLst>
                  <a:ext uri="{FF2B5EF4-FFF2-40B4-BE49-F238E27FC236}">
                    <a16:creationId xmlns:a16="http://schemas.microsoft.com/office/drawing/2014/main" id="{7337CDDE-EBA1-AAF3-EAFF-5A38FDD0317A}"/>
                  </a:ext>
                </a:extLst>
              </p:cNvPr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58" name="Google Shape;8092;p74">
              <a:extLst>
                <a:ext uri="{FF2B5EF4-FFF2-40B4-BE49-F238E27FC236}">
                  <a16:creationId xmlns:a16="http://schemas.microsoft.com/office/drawing/2014/main" id="{9196F114-F03C-3783-AF92-F595D9FA8104}"/>
                </a:ext>
              </a:extLst>
            </p:cNvPr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1" name="Google Shape;8093;p74">
            <a:extLst>
              <a:ext uri="{FF2B5EF4-FFF2-40B4-BE49-F238E27FC236}">
                <a16:creationId xmlns:a16="http://schemas.microsoft.com/office/drawing/2014/main" id="{102A7AF0-F478-4434-6123-F8BF88842152}"/>
              </a:ext>
            </a:extLst>
          </p:cNvPr>
          <p:cNvGrpSpPr/>
          <p:nvPr/>
        </p:nvGrpSpPr>
        <p:grpSpPr>
          <a:xfrm>
            <a:off x="10541784" y="6976393"/>
            <a:ext cx="940704" cy="1367490"/>
            <a:chOff x="1697726" y="3244179"/>
            <a:chExt cx="788124" cy="1146069"/>
          </a:xfrm>
        </p:grpSpPr>
        <p:sp>
          <p:nvSpPr>
            <p:cNvPr id="62" name="Google Shape;8094;p74">
              <a:extLst>
                <a:ext uri="{FF2B5EF4-FFF2-40B4-BE49-F238E27FC236}">
                  <a16:creationId xmlns:a16="http://schemas.microsoft.com/office/drawing/2014/main" id="{BEE09A37-708A-FF3B-8068-D0AA6A892EF7}"/>
                </a:ext>
              </a:extLst>
            </p:cNvPr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3" name="Google Shape;8095;p74">
              <a:extLst>
                <a:ext uri="{FF2B5EF4-FFF2-40B4-BE49-F238E27FC236}">
                  <a16:creationId xmlns:a16="http://schemas.microsoft.com/office/drawing/2014/main" id="{C50FC841-3741-5653-C03C-8DE29DD749DE}"/>
                </a:ext>
              </a:extLst>
            </p:cNvPr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64" name="Google Shape;8096;p74">
            <a:extLst>
              <a:ext uri="{FF2B5EF4-FFF2-40B4-BE49-F238E27FC236}">
                <a16:creationId xmlns:a16="http://schemas.microsoft.com/office/drawing/2014/main" id="{E1C739CD-C774-C073-6460-9F1C11D26AE1}"/>
              </a:ext>
            </a:extLst>
          </p:cNvPr>
          <p:cNvSpPr/>
          <p:nvPr/>
        </p:nvSpPr>
        <p:spPr>
          <a:xfrm>
            <a:off x="16256714" y="6804396"/>
            <a:ext cx="408" cy="8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65" name="Google Shape;8097;p74">
            <a:extLst>
              <a:ext uri="{FF2B5EF4-FFF2-40B4-BE49-F238E27FC236}">
                <a16:creationId xmlns:a16="http://schemas.microsoft.com/office/drawing/2014/main" id="{5A1B51B9-F06D-5806-6CC3-46551158D116}"/>
              </a:ext>
            </a:extLst>
          </p:cNvPr>
          <p:cNvGrpSpPr/>
          <p:nvPr/>
        </p:nvGrpSpPr>
        <p:grpSpPr>
          <a:xfrm>
            <a:off x="11784087" y="6998797"/>
            <a:ext cx="587782" cy="587690"/>
            <a:chOff x="6134814" y="3754290"/>
            <a:chExt cx="293891" cy="293845"/>
          </a:xfrm>
        </p:grpSpPr>
        <p:sp>
          <p:nvSpPr>
            <p:cNvPr id="66" name="Google Shape;8098;p74">
              <a:extLst>
                <a:ext uri="{FF2B5EF4-FFF2-40B4-BE49-F238E27FC236}">
                  <a16:creationId xmlns:a16="http://schemas.microsoft.com/office/drawing/2014/main" id="{AEC290F7-6781-4B71-91F7-17F1EE6DF1B9}"/>
                </a:ext>
              </a:extLst>
            </p:cNvPr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67" name="Google Shape;8099;p74">
              <a:extLst>
                <a:ext uri="{FF2B5EF4-FFF2-40B4-BE49-F238E27FC236}">
                  <a16:creationId xmlns:a16="http://schemas.microsoft.com/office/drawing/2014/main" id="{7A083E1F-6804-619D-2D03-07861421874F}"/>
                </a:ext>
              </a:extLst>
            </p:cNvPr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68" name="Google Shape;8100;p74">
            <a:extLst>
              <a:ext uri="{FF2B5EF4-FFF2-40B4-BE49-F238E27FC236}">
                <a16:creationId xmlns:a16="http://schemas.microsoft.com/office/drawing/2014/main" id="{706AB84A-6DBE-BED8-B36B-7E593B2A2D8E}"/>
              </a:ext>
            </a:extLst>
          </p:cNvPr>
          <p:cNvGrpSpPr/>
          <p:nvPr/>
        </p:nvGrpSpPr>
        <p:grpSpPr>
          <a:xfrm>
            <a:off x="11784087" y="7756139"/>
            <a:ext cx="587782" cy="587782"/>
            <a:chOff x="6134814" y="4086186"/>
            <a:chExt cx="293891" cy="293891"/>
          </a:xfrm>
        </p:grpSpPr>
        <p:sp>
          <p:nvSpPr>
            <p:cNvPr id="69" name="Google Shape;8101;p74">
              <a:extLst>
                <a:ext uri="{FF2B5EF4-FFF2-40B4-BE49-F238E27FC236}">
                  <a16:creationId xmlns:a16="http://schemas.microsoft.com/office/drawing/2014/main" id="{6B5A075E-7B1A-9773-42CC-C967A64F708F}"/>
                </a:ext>
              </a:extLst>
            </p:cNvPr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0" name="Google Shape;8102;p74">
              <a:extLst>
                <a:ext uri="{FF2B5EF4-FFF2-40B4-BE49-F238E27FC236}">
                  <a16:creationId xmlns:a16="http://schemas.microsoft.com/office/drawing/2014/main" id="{084FA493-78FE-722E-4436-DF6E44B8E81A}"/>
                </a:ext>
              </a:extLst>
            </p:cNvPr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71" name="Google Shape;8103;p74">
            <a:extLst>
              <a:ext uri="{FF2B5EF4-FFF2-40B4-BE49-F238E27FC236}">
                <a16:creationId xmlns:a16="http://schemas.microsoft.com/office/drawing/2014/main" id="{0F016B66-39EB-1548-F770-A5AD8E79E3C6}"/>
              </a:ext>
            </a:extLst>
          </p:cNvPr>
          <p:cNvSpPr/>
          <p:nvPr/>
        </p:nvSpPr>
        <p:spPr>
          <a:xfrm>
            <a:off x="13860941" y="6997190"/>
            <a:ext cx="1219386" cy="134630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sp>
        <p:nvSpPr>
          <p:cNvPr id="72" name="Google Shape;8104;p74">
            <a:extLst>
              <a:ext uri="{FF2B5EF4-FFF2-40B4-BE49-F238E27FC236}">
                <a16:creationId xmlns:a16="http://schemas.microsoft.com/office/drawing/2014/main" id="{06CBA31A-EF90-0892-0985-75F0ABE01196}"/>
              </a:ext>
            </a:extLst>
          </p:cNvPr>
          <p:cNvSpPr/>
          <p:nvPr/>
        </p:nvSpPr>
        <p:spPr>
          <a:xfrm rot="10800000">
            <a:off x="12673465" y="6992666"/>
            <a:ext cx="885878" cy="1351276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/>
          </a:p>
        </p:txBody>
      </p:sp>
      <p:grpSp>
        <p:nvGrpSpPr>
          <p:cNvPr id="73" name="Google Shape;8105;p74">
            <a:extLst>
              <a:ext uri="{FF2B5EF4-FFF2-40B4-BE49-F238E27FC236}">
                <a16:creationId xmlns:a16="http://schemas.microsoft.com/office/drawing/2014/main" id="{3ECF6E96-CBC2-336D-B952-E9F1487E60E5}"/>
              </a:ext>
            </a:extLst>
          </p:cNvPr>
          <p:cNvGrpSpPr/>
          <p:nvPr/>
        </p:nvGrpSpPr>
        <p:grpSpPr>
          <a:xfrm>
            <a:off x="15634037" y="5413524"/>
            <a:ext cx="1245766" cy="1243888"/>
            <a:chOff x="1187048" y="238125"/>
            <a:chExt cx="5256397" cy="5248476"/>
          </a:xfrm>
        </p:grpSpPr>
        <p:sp>
          <p:nvSpPr>
            <p:cNvPr id="74" name="Google Shape;8106;p74">
              <a:extLst>
                <a:ext uri="{FF2B5EF4-FFF2-40B4-BE49-F238E27FC236}">
                  <a16:creationId xmlns:a16="http://schemas.microsoft.com/office/drawing/2014/main" id="{3B87FAE6-EFBD-20F9-9BB2-6C9142A64EB0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5" name="Google Shape;8107;p74">
              <a:extLst>
                <a:ext uri="{FF2B5EF4-FFF2-40B4-BE49-F238E27FC236}">
                  <a16:creationId xmlns:a16="http://schemas.microsoft.com/office/drawing/2014/main" id="{BFE2AB1F-7971-70C4-493E-71EEBEE5B3E0}"/>
                </a:ext>
              </a:extLst>
            </p:cNvPr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6" name="Google Shape;8108;p74">
              <a:extLst>
                <a:ext uri="{FF2B5EF4-FFF2-40B4-BE49-F238E27FC236}">
                  <a16:creationId xmlns:a16="http://schemas.microsoft.com/office/drawing/2014/main" id="{10E341EE-F74D-388D-4217-BE2AFD82AD20}"/>
                </a:ext>
              </a:extLst>
            </p:cNvPr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77" name="Google Shape;8109;p74">
              <a:extLst>
                <a:ext uri="{FF2B5EF4-FFF2-40B4-BE49-F238E27FC236}">
                  <a16:creationId xmlns:a16="http://schemas.microsoft.com/office/drawing/2014/main" id="{E1C39E03-14C5-6EBC-E426-71064F1D9C64}"/>
                </a:ext>
              </a:extLst>
            </p:cNvPr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78" name="Google Shape;8110;p74">
            <a:extLst>
              <a:ext uri="{FF2B5EF4-FFF2-40B4-BE49-F238E27FC236}">
                <a16:creationId xmlns:a16="http://schemas.microsoft.com/office/drawing/2014/main" id="{E50F94CD-3E40-10E8-D1F8-4B4A060C8FB6}"/>
              </a:ext>
            </a:extLst>
          </p:cNvPr>
          <p:cNvGrpSpPr/>
          <p:nvPr/>
        </p:nvGrpSpPr>
        <p:grpSpPr>
          <a:xfrm>
            <a:off x="4548247" y="5432741"/>
            <a:ext cx="2621974" cy="1224814"/>
            <a:chOff x="238125" y="1188750"/>
            <a:chExt cx="7140450" cy="3335550"/>
          </a:xfrm>
        </p:grpSpPr>
        <p:sp>
          <p:nvSpPr>
            <p:cNvPr id="79" name="Google Shape;8111;p74">
              <a:extLst>
                <a:ext uri="{FF2B5EF4-FFF2-40B4-BE49-F238E27FC236}">
                  <a16:creationId xmlns:a16="http://schemas.microsoft.com/office/drawing/2014/main" id="{85CD848D-8B56-E34F-1EC5-185F48654A97}"/>
                </a:ext>
              </a:extLst>
            </p:cNvPr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0" name="Google Shape;8112;p74">
              <a:extLst>
                <a:ext uri="{FF2B5EF4-FFF2-40B4-BE49-F238E27FC236}">
                  <a16:creationId xmlns:a16="http://schemas.microsoft.com/office/drawing/2014/main" id="{5005CCCA-89EF-5E8F-35E9-B6AC584B7097}"/>
                </a:ext>
              </a:extLst>
            </p:cNvPr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1" name="Google Shape;8113;p74">
              <a:extLst>
                <a:ext uri="{FF2B5EF4-FFF2-40B4-BE49-F238E27FC236}">
                  <a16:creationId xmlns:a16="http://schemas.microsoft.com/office/drawing/2014/main" id="{0D259B5D-8CFC-ADEF-F866-FDE4EC7A23E7}"/>
                </a:ext>
              </a:extLst>
            </p:cNvPr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2" name="Google Shape;8114;p74">
              <a:extLst>
                <a:ext uri="{FF2B5EF4-FFF2-40B4-BE49-F238E27FC236}">
                  <a16:creationId xmlns:a16="http://schemas.microsoft.com/office/drawing/2014/main" id="{5C30FDA7-3233-123E-33C9-4BB318DE0DEE}"/>
                </a:ext>
              </a:extLst>
            </p:cNvPr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3" name="Google Shape;8115;p74">
              <a:extLst>
                <a:ext uri="{FF2B5EF4-FFF2-40B4-BE49-F238E27FC236}">
                  <a16:creationId xmlns:a16="http://schemas.microsoft.com/office/drawing/2014/main" id="{1FC38ABB-8BF7-95B7-6FED-1C1E19064D52}"/>
                </a:ext>
              </a:extLst>
            </p:cNvPr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4" name="Google Shape;8116;p74">
            <a:extLst>
              <a:ext uri="{FF2B5EF4-FFF2-40B4-BE49-F238E27FC236}">
                <a16:creationId xmlns:a16="http://schemas.microsoft.com/office/drawing/2014/main" id="{7EC1AA4B-6A38-E6F3-2802-D1564241B865}"/>
              </a:ext>
            </a:extLst>
          </p:cNvPr>
          <p:cNvGrpSpPr/>
          <p:nvPr/>
        </p:nvGrpSpPr>
        <p:grpSpPr>
          <a:xfrm>
            <a:off x="13199991" y="5413850"/>
            <a:ext cx="2220598" cy="1243404"/>
            <a:chOff x="238125" y="1335475"/>
            <a:chExt cx="5418735" cy="3034175"/>
          </a:xfrm>
        </p:grpSpPr>
        <p:sp>
          <p:nvSpPr>
            <p:cNvPr id="85" name="Google Shape;8117;p74">
              <a:extLst>
                <a:ext uri="{FF2B5EF4-FFF2-40B4-BE49-F238E27FC236}">
                  <a16:creationId xmlns:a16="http://schemas.microsoft.com/office/drawing/2014/main" id="{35935023-1839-B98B-1352-7C4A23779E60}"/>
                </a:ext>
              </a:extLst>
            </p:cNvPr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6" name="Google Shape;8118;p74">
              <a:extLst>
                <a:ext uri="{FF2B5EF4-FFF2-40B4-BE49-F238E27FC236}">
                  <a16:creationId xmlns:a16="http://schemas.microsoft.com/office/drawing/2014/main" id="{C033C268-F87F-694E-DFDA-4326196D7C58}"/>
                </a:ext>
              </a:extLst>
            </p:cNvPr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87" name="Google Shape;8119;p74">
              <a:extLst>
                <a:ext uri="{FF2B5EF4-FFF2-40B4-BE49-F238E27FC236}">
                  <a16:creationId xmlns:a16="http://schemas.microsoft.com/office/drawing/2014/main" id="{0EA8CFA3-8D90-4F91-3C9E-04E4A707DC32}"/>
                </a:ext>
              </a:extLst>
            </p:cNvPr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88" name="Google Shape;8120;p74">
            <a:extLst>
              <a:ext uri="{FF2B5EF4-FFF2-40B4-BE49-F238E27FC236}">
                <a16:creationId xmlns:a16="http://schemas.microsoft.com/office/drawing/2014/main" id="{0B89BC1D-4E9D-9A79-C704-0527E3808D0A}"/>
              </a:ext>
            </a:extLst>
          </p:cNvPr>
          <p:cNvGrpSpPr/>
          <p:nvPr/>
        </p:nvGrpSpPr>
        <p:grpSpPr>
          <a:xfrm>
            <a:off x="10835311" y="5407645"/>
            <a:ext cx="2148902" cy="1254362"/>
            <a:chOff x="5359127" y="2910889"/>
            <a:chExt cx="1097723" cy="640831"/>
          </a:xfrm>
        </p:grpSpPr>
        <p:grpSp>
          <p:nvGrpSpPr>
            <p:cNvPr id="89" name="Google Shape;8121;p74">
              <a:extLst>
                <a:ext uri="{FF2B5EF4-FFF2-40B4-BE49-F238E27FC236}">
                  <a16:creationId xmlns:a16="http://schemas.microsoft.com/office/drawing/2014/main" id="{3B8DDF0C-3A1C-2F81-1C8A-12A3B032E3C1}"/>
                </a:ext>
              </a:extLst>
            </p:cNvPr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99" name="Google Shape;8122;p74">
                <a:extLst>
                  <a:ext uri="{FF2B5EF4-FFF2-40B4-BE49-F238E27FC236}">
                    <a16:creationId xmlns:a16="http://schemas.microsoft.com/office/drawing/2014/main" id="{76D91C07-AF69-DDC7-09CB-F0DCF08BF86B}"/>
                  </a:ext>
                </a:extLst>
              </p:cNvPr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100" name="Google Shape;8123;p74">
                <a:extLst>
                  <a:ext uri="{FF2B5EF4-FFF2-40B4-BE49-F238E27FC236}">
                    <a16:creationId xmlns:a16="http://schemas.microsoft.com/office/drawing/2014/main" id="{4FC7EFA4-19B5-637F-7941-0D5945489B98}"/>
                  </a:ext>
                </a:extLst>
              </p:cNvPr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0" name="Google Shape;8124;p74">
              <a:extLst>
                <a:ext uri="{FF2B5EF4-FFF2-40B4-BE49-F238E27FC236}">
                  <a16:creationId xmlns:a16="http://schemas.microsoft.com/office/drawing/2014/main" id="{2F457AD9-DEDB-3B67-3DFF-4F34A4C6D7AA}"/>
                </a:ext>
              </a:extLst>
            </p:cNvPr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97" name="Google Shape;8125;p74">
                <a:extLst>
                  <a:ext uri="{FF2B5EF4-FFF2-40B4-BE49-F238E27FC236}">
                    <a16:creationId xmlns:a16="http://schemas.microsoft.com/office/drawing/2014/main" id="{AB91B3BF-1938-3140-ACBF-FDE5CC2A3912}"/>
                  </a:ext>
                </a:extLst>
              </p:cNvPr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8" name="Google Shape;8126;p74">
                <a:extLst>
                  <a:ext uri="{FF2B5EF4-FFF2-40B4-BE49-F238E27FC236}">
                    <a16:creationId xmlns:a16="http://schemas.microsoft.com/office/drawing/2014/main" id="{626AFB55-AFDE-4889-2BDE-62A588FB469B}"/>
                  </a:ext>
                </a:extLst>
              </p:cNvPr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1" name="Google Shape;8127;p74">
              <a:extLst>
                <a:ext uri="{FF2B5EF4-FFF2-40B4-BE49-F238E27FC236}">
                  <a16:creationId xmlns:a16="http://schemas.microsoft.com/office/drawing/2014/main" id="{D4459B88-AC6E-8D1B-7F9B-1E8349452549}"/>
                </a:ext>
              </a:extLst>
            </p:cNvPr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95" name="Google Shape;8128;p74">
                <a:extLst>
                  <a:ext uri="{FF2B5EF4-FFF2-40B4-BE49-F238E27FC236}">
                    <a16:creationId xmlns:a16="http://schemas.microsoft.com/office/drawing/2014/main" id="{33BB31C7-CD94-3472-2271-65B83E9A0A8D}"/>
                  </a:ext>
                </a:extLst>
              </p:cNvPr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6" name="Google Shape;8129;p74">
                <a:extLst>
                  <a:ext uri="{FF2B5EF4-FFF2-40B4-BE49-F238E27FC236}">
                    <a16:creationId xmlns:a16="http://schemas.microsoft.com/office/drawing/2014/main" id="{220D6685-10F6-1143-5EDF-71F74F430424}"/>
                  </a:ext>
                </a:extLst>
              </p:cNvPr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92" name="Google Shape;8130;p74">
              <a:extLst>
                <a:ext uri="{FF2B5EF4-FFF2-40B4-BE49-F238E27FC236}">
                  <a16:creationId xmlns:a16="http://schemas.microsoft.com/office/drawing/2014/main" id="{D2BE546C-9EE9-D636-4048-951FA09E31CC}"/>
                </a:ext>
              </a:extLst>
            </p:cNvPr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93" name="Google Shape;8131;p74">
                <a:extLst>
                  <a:ext uri="{FF2B5EF4-FFF2-40B4-BE49-F238E27FC236}">
                    <a16:creationId xmlns:a16="http://schemas.microsoft.com/office/drawing/2014/main" id="{36FB6F0A-0C30-D74B-EC0E-8C0B0C3D810C}"/>
                  </a:ext>
                </a:extLst>
              </p:cNvPr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  <p:sp>
            <p:nvSpPr>
              <p:cNvPr id="94" name="Google Shape;8132;p74">
                <a:extLst>
                  <a:ext uri="{FF2B5EF4-FFF2-40B4-BE49-F238E27FC236}">
                    <a16:creationId xmlns:a16="http://schemas.microsoft.com/office/drawing/2014/main" id="{72AECF8F-DC4D-0AE8-94C8-1EBFC76AF3F4}"/>
                  </a:ext>
                </a:extLst>
              </p:cNvPr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/>
              </a:p>
            </p:txBody>
          </p:sp>
        </p:grpSp>
      </p:grpSp>
      <p:grpSp>
        <p:nvGrpSpPr>
          <p:cNvPr id="101" name="Google Shape;8133;p74">
            <a:extLst>
              <a:ext uri="{FF2B5EF4-FFF2-40B4-BE49-F238E27FC236}">
                <a16:creationId xmlns:a16="http://schemas.microsoft.com/office/drawing/2014/main" id="{CE1F7046-8B5B-5746-5F73-EE104FC88625}"/>
              </a:ext>
            </a:extLst>
          </p:cNvPr>
          <p:cNvGrpSpPr/>
          <p:nvPr/>
        </p:nvGrpSpPr>
        <p:grpSpPr>
          <a:xfrm>
            <a:off x="15137736" y="3709068"/>
            <a:ext cx="1749952" cy="1439200"/>
            <a:chOff x="7608988" y="2093194"/>
            <a:chExt cx="817276" cy="672147"/>
          </a:xfrm>
        </p:grpSpPr>
        <p:cxnSp>
          <p:nvCxnSpPr>
            <p:cNvPr id="102" name="Google Shape;8134;p74">
              <a:extLst>
                <a:ext uri="{FF2B5EF4-FFF2-40B4-BE49-F238E27FC236}">
                  <a16:creationId xmlns:a16="http://schemas.microsoft.com/office/drawing/2014/main" id="{897C67A3-B935-CB23-6044-BBFC0B38DE72}"/>
                </a:ext>
              </a:extLst>
            </p:cNvPr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3" name="Google Shape;8135;p74">
              <a:extLst>
                <a:ext uri="{FF2B5EF4-FFF2-40B4-BE49-F238E27FC236}">
                  <a16:creationId xmlns:a16="http://schemas.microsoft.com/office/drawing/2014/main" id="{5C1636D2-76F6-5062-64C9-6470DEB8CC00}"/>
                </a:ext>
              </a:extLst>
            </p:cNvPr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4" name="Google Shape;8136;p74">
              <a:extLst>
                <a:ext uri="{FF2B5EF4-FFF2-40B4-BE49-F238E27FC236}">
                  <a16:creationId xmlns:a16="http://schemas.microsoft.com/office/drawing/2014/main" id="{15F7CF00-04ED-1783-782C-8A72A4224D47}"/>
                </a:ext>
              </a:extLst>
            </p:cNvPr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5" name="Google Shape;8137;p74">
              <a:extLst>
                <a:ext uri="{FF2B5EF4-FFF2-40B4-BE49-F238E27FC236}">
                  <a16:creationId xmlns:a16="http://schemas.microsoft.com/office/drawing/2014/main" id="{669645E5-F27B-2096-D59B-8916887D222B}"/>
                </a:ext>
              </a:extLst>
            </p:cNvPr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6" name="Google Shape;8138;p74">
              <a:extLst>
                <a:ext uri="{FF2B5EF4-FFF2-40B4-BE49-F238E27FC236}">
                  <a16:creationId xmlns:a16="http://schemas.microsoft.com/office/drawing/2014/main" id="{D7CA9151-A667-5C21-D6CC-FA8297A07D9C}"/>
                </a:ext>
              </a:extLst>
            </p:cNvPr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07" name="Google Shape;8139;p74">
              <a:extLst>
                <a:ext uri="{FF2B5EF4-FFF2-40B4-BE49-F238E27FC236}">
                  <a16:creationId xmlns:a16="http://schemas.microsoft.com/office/drawing/2014/main" id="{E19EF1B2-5CDD-DE0D-0EA9-73CE1E1C9297}"/>
                </a:ext>
              </a:extLst>
            </p:cNvPr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08" name="Google Shape;8140;p74">
              <a:extLst>
                <a:ext uri="{FF2B5EF4-FFF2-40B4-BE49-F238E27FC236}">
                  <a16:creationId xmlns:a16="http://schemas.microsoft.com/office/drawing/2014/main" id="{140328FC-113E-9B71-99A6-0EDC4C37A252}"/>
                </a:ext>
              </a:extLst>
            </p:cNvPr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109" name="Google Shape;8141;p74">
                <a:extLst>
                  <a:ext uri="{FF2B5EF4-FFF2-40B4-BE49-F238E27FC236}">
                    <a16:creationId xmlns:a16="http://schemas.microsoft.com/office/drawing/2014/main" id="{C86BE3C7-CF16-9304-05A1-3B4FD4F70904}"/>
                  </a:ext>
                </a:extLst>
              </p:cNvPr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8" name="Google Shape;8142;p74">
                  <a:extLst>
                    <a:ext uri="{FF2B5EF4-FFF2-40B4-BE49-F238E27FC236}">
                      <a16:creationId xmlns:a16="http://schemas.microsoft.com/office/drawing/2014/main" id="{B3F61738-3C52-7FC8-90FF-477FFA32D532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9" name="Google Shape;8143;p74">
                  <a:extLst>
                    <a:ext uri="{FF2B5EF4-FFF2-40B4-BE49-F238E27FC236}">
                      <a16:creationId xmlns:a16="http://schemas.microsoft.com/office/drawing/2014/main" id="{F8797C14-FBA9-2480-5610-24D42608CA2C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0" name="Google Shape;8144;p74">
                  <a:extLst>
                    <a:ext uri="{FF2B5EF4-FFF2-40B4-BE49-F238E27FC236}">
                      <a16:creationId xmlns:a16="http://schemas.microsoft.com/office/drawing/2014/main" id="{D583FED8-B661-332E-9DE2-B2D7B90CE92E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1" name="Google Shape;8145;p74">
                  <a:extLst>
                    <a:ext uri="{FF2B5EF4-FFF2-40B4-BE49-F238E27FC236}">
                      <a16:creationId xmlns:a16="http://schemas.microsoft.com/office/drawing/2014/main" id="{05C76771-9F28-2C3B-9AF6-9EF023D43DEE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2" name="Google Shape;8146;p74">
                  <a:extLst>
                    <a:ext uri="{FF2B5EF4-FFF2-40B4-BE49-F238E27FC236}">
                      <a16:creationId xmlns:a16="http://schemas.microsoft.com/office/drawing/2014/main" id="{ED87B94C-F906-45D7-1F8D-7ED82BE9F353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3" name="Google Shape;8147;p74">
                  <a:extLst>
                    <a:ext uri="{FF2B5EF4-FFF2-40B4-BE49-F238E27FC236}">
                      <a16:creationId xmlns:a16="http://schemas.microsoft.com/office/drawing/2014/main" id="{C4A8FBC6-B9A2-8275-6D08-967429E4E49D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24" name="Google Shape;8148;p74">
                  <a:extLst>
                    <a:ext uri="{FF2B5EF4-FFF2-40B4-BE49-F238E27FC236}">
                      <a16:creationId xmlns:a16="http://schemas.microsoft.com/office/drawing/2014/main" id="{2245F3C1-C818-3CA8-5B3E-6647363A9799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110" name="Google Shape;8149;p74">
                <a:extLst>
                  <a:ext uri="{FF2B5EF4-FFF2-40B4-BE49-F238E27FC236}">
                    <a16:creationId xmlns:a16="http://schemas.microsoft.com/office/drawing/2014/main" id="{C1D48809-92A4-FD40-E43B-8A841A685447}"/>
                  </a:ext>
                </a:extLst>
              </p:cNvPr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111" name="Google Shape;8150;p74">
                  <a:extLst>
                    <a:ext uri="{FF2B5EF4-FFF2-40B4-BE49-F238E27FC236}">
                      <a16:creationId xmlns:a16="http://schemas.microsoft.com/office/drawing/2014/main" id="{FFB1D0F6-5C3A-D49F-98C7-D3F235157BD3}"/>
                    </a:ext>
                  </a:extLst>
                </p:cNvPr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2" name="Google Shape;8151;p74">
                  <a:extLst>
                    <a:ext uri="{FF2B5EF4-FFF2-40B4-BE49-F238E27FC236}">
                      <a16:creationId xmlns:a16="http://schemas.microsoft.com/office/drawing/2014/main" id="{DB970E27-BF83-FD34-F9C6-DE2E0E661BD5}"/>
                    </a:ext>
                  </a:extLst>
                </p:cNvPr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3" name="Google Shape;8152;p74">
                  <a:extLst>
                    <a:ext uri="{FF2B5EF4-FFF2-40B4-BE49-F238E27FC236}">
                      <a16:creationId xmlns:a16="http://schemas.microsoft.com/office/drawing/2014/main" id="{0CD28DCD-F113-B8BF-C070-FA9A8EB882FA}"/>
                    </a:ext>
                  </a:extLst>
                </p:cNvPr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4" name="Google Shape;8153;p74">
                  <a:extLst>
                    <a:ext uri="{FF2B5EF4-FFF2-40B4-BE49-F238E27FC236}">
                      <a16:creationId xmlns:a16="http://schemas.microsoft.com/office/drawing/2014/main" id="{D088E317-6BDC-BD1E-4517-176D64934F95}"/>
                    </a:ext>
                  </a:extLst>
                </p:cNvPr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5" name="Google Shape;8154;p74">
                  <a:extLst>
                    <a:ext uri="{FF2B5EF4-FFF2-40B4-BE49-F238E27FC236}">
                      <a16:creationId xmlns:a16="http://schemas.microsoft.com/office/drawing/2014/main" id="{D85D2454-D957-F1A3-4E51-5C5B73676CC9}"/>
                    </a:ext>
                  </a:extLst>
                </p:cNvPr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6" name="Google Shape;8155;p74">
                  <a:extLst>
                    <a:ext uri="{FF2B5EF4-FFF2-40B4-BE49-F238E27FC236}">
                      <a16:creationId xmlns:a16="http://schemas.microsoft.com/office/drawing/2014/main" id="{A76F8341-9D3E-EA87-38C6-453B07C78ED5}"/>
                    </a:ext>
                  </a:extLst>
                </p:cNvPr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117" name="Google Shape;8156;p74">
                  <a:extLst>
                    <a:ext uri="{FF2B5EF4-FFF2-40B4-BE49-F238E27FC236}">
                      <a16:creationId xmlns:a16="http://schemas.microsoft.com/office/drawing/2014/main" id="{F03985B6-1D9E-0D44-145C-82F9E91EC11E}"/>
                    </a:ext>
                  </a:extLst>
                </p:cNvPr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125" name="Google Shape;8157;p74">
            <a:extLst>
              <a:ext uri="{FF2B5EF4-FFF2-40B4-BE49-F238E27FC236}">
                <a16:creationId xmlns:a16="http://schemas.microsoft.com/office/drawing/2014/main" id="{100F973E-1040-BAF9-752F-FD34F4317AA9}"/>
              </a:ext>
            </a:extLst>
          </p:cNvPr>
          <p:cNvGrpSpPr/>
          <p:nvPr/>
        </p:nvGrpSpPr>
        <p:grpSpPr>
          <a:xfrm>
            <a:off x="8026609" y="1941873"/>
            <a:ext cx="1425114" cy="1571802"/>
            <a:chOff x="4206459" y="1191441"/>
            <a:chExt cx="712557" cy="785901"/>
          </a:xfrm>
        </p:grpSpPr>
        <p:sp>
          <p:nvSpPr>
            <p:cNvPr id="126" name="Google Shape;8158;p74">
              <a:extLst>
                <a:ext uri="{FF2B5EF4-FFF2-40B4-BE49-F238E27FC236}">
                  <a16:creationId xmlns:a16="http://schemas.microsoft.com/office/drawing/2014/main" id="{2F714159-3904-6381-0409-B669697CFB92}"/>
                </a:ext>
              </a:extLst>
            </p:cNvPr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7" name="Google Shape;8159;p74">
              <a:extLst>
                <a:ext uri="{FF2B5EF4-FFF2-40B4-BE49-F238E27FC236}">
                  <a16:creationId xmlns:a16="http://schemas.microsoft.com/office/drawing/2014/main" id="{BE2FE627-63ED-7EB6-A7C8-D9AAE76FED7C}"/>
                </a:ext>
              </a:extLst>
            </p:cNvPr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8" name="Google Shape;8160;p74">
              <a:extLst>
                <a:ext uri="{FF2B5EF4-FFF2-40B4-BE49-F238E27FC236}">
                  <a16:creationId xmlns:a16="http://schemas.microsoft.com/office/drawing/2014/main" id="{046B7750-0360-FEEB-EAB7-0B287C9C4F98}"/>
                </a:ext>
              </a:extLst>
            </p:cNvPr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29" name="Google Shape;8161;p74">
              <a:extLst>
                <a:ext uri="{FF2B5EF4-FFF2-40B4-BE49-F238E27FC236}">
                  <a16:creationId xmlns:a16="http://schemas.microsoft.com/office/drawing/2014/main" id="{196146C7-1676-DDC2-AA1F-FD83B83F0303}"/>
                </a:ext>
              </a:extLst>
            </p:cNvPr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30" name="Google Shape;8162;p74">
              <a:extLst>
                <a:ext uri="{FF2B5EF4-FFF2-40B4-BE49-F238E27FC236}">
                  <a16:creationId xmlns:a16="http://schemas.microsoft.com/office/drawing/2014/main" id="{D176903A-80FB-EC7E-4D44-E365FBB5AEE2}"/>
                </a:ext>
              </a:extLst>
            </p:cNvPr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160" name="Google Shape;8163;p74">
                <a:extLst>
                  <a:ext uri="{FF2B5EF4-FFF2-40B4-BE49-F238E27FC236}">
                    <a16:creationId xmlns:a16="http://schemas.microsoft.com/office/drawing/2014/main" id="{1B69E4F4-66DC-6593-E0E6-462578AAC27B}"/>
                  </a:ext>
                </a:extLst>
              </p:cNvPr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1" name="Google Shape;8164;p74">
                <a:extLst>
                  <a:ext uri="{FF2B5EF4-FFF2-40B4-BE49-F238E27FC236}">
                    <a16:creationId xmlns:a16="http://schemas.microsoft.com/office/drawing/2014/main" id="{A974A7A2-3A78-A095-BB7C-BC6B00881563}"/>
                  </a:ext>
                </a:extLst>
              </p:cNvPr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2" name="Google Shape;8165;p74">
                <a:extLst>
                  <a:ext uri="{FF2B5EF4-FFF2-40B4-BE49-F238E27FC236}">
                    <a16:creationId xmlns:a16="http://schemas.microsoft.com/office/drawing/2014/main" id="{99B1AE01-729B-4A8F-E2D4-F7EF72D79E63}"/>
                  </a:ext>
                </a:extLst>
              </p:cNvPr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63" name="Google Shape;8166;p74">
                <a:extLst>
                  <a:ext uri="{FF2B5EF4-FFF2-40B4-BE49-F238E27FC236}">
                    <a16:creationId xmlns:a16="http://schemas.microsoft.com/office/drawing/2014/main" id="{30291BE4-5D14-A3B9-11E6-6316B55779C5}"/>
                  </a:ext>
                </a:extLst>
              </p:cNvPr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1" name="Google Shape;8167;p74">
              <a:extLst>
                <a:ext uri="{FF2B5EF4-FFF2-40B4-BE49-F238E27FC236}">
                  <a16:creationId xmlns:a16="http://schemas.microsoft.com/office/drawing/2014/main" id="{9C3DD622-34AB-4B98-16FD-C64FAB6F8B82}"/>
                </a:ext>
              </a:extLst>
            </p:cNvPr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156" name="Google Shape;8168;p74">
                <a:extLst>
                  <a:ext uri="{FF2B5EF4-FFF2-40B4-BE49-F238E27FC236}">
                    <a16:creationId xmlns:a16="http://schemas.microsoft.com/office/drawing/2014/main" id="{BF2C5BE5-0723-72C2-9508-D954AC6A97A0}"/>
                  </a:ext>
                </a:extLst>
              </p:cNvPr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7" name="Google Shape;8169;p74">
                <a:extLst>
                  <a:ext uri="{FF2B5EF4-FFF2-40B4-BE49-F238E27FC236}">
                    <a16:creationId xmlns:a16="http://schemas.microsoft.com/office/drawing/2014/main" id="{647E7984-C831-17F8-21A1-4B3087F22749}"/>
                  </a:ext>
                </a:extLst>
              </p:cNvPr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8" name="Google Shape;8170;p74">
                <a:extLst>
                  <a:ext uri="{FF2B5EF4-FFF2-40B4-BE49-F238E27FC236}">
                    <a16:creationId xmlns:a16="http://schemas.microsoft.com/office/drawing/2014/main" id="{32E32A52-BB8D-FE11-F5EA-FE6105169FB1}"/>
                  </a:ext>
                </a:extLst>
              </p:cNvPr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9" name="Google Shape;8171;p74">
                <a:extLst>
                  <a:ext uri="{FF2B5EF4-FFF2-40B4-BE49-F238E27FC236}">
                    <a16:creationId xmlns:a16="http://schemas.microsoft.com/office/drawing/2014/main" id="{F4AC1952-B17F-D8A4-B8EE-DDCC4841B8AA}"/>
                  </a:ext>
                </a:extLst>
              </p:cNvPr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2" name="Google Shape;8172;p74">
              <a:extLst>
                <a:ext uri="{FF2B5EF4-FFF2-40B4-BE49-F238E27FC236}">
                  <a16:creationId xmlns:a16="http://schemas.microsoft.com/office/drawing/2014/main" id="{3F429AAE-4FB1-8C09-6FC6-ABCAF03A95EC}"/>
                </a:ext>
              </a:extLst>
            </p:cNvPr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152" name="Google Shape;8173;p74">
                <a:extLst>
                  <a:ext uri="{FF2B5EF4-FFF2-40B4-BE49-F238E27FC236}">
                    <a16:creationId xmlns:a16="http://schemas.microsoft.com/office/drawing/2014/main" id="{17E05357-D4A0-666D-DED4-F2EB5F9F3E42}"/>
                  </a:ext>
                </a:extLst>
              </p:cNvPr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3" name="Google Shape;8174;p74">
                <a:extLst>
                  <a:ext uri="{FF2B5EF4-FFF2-40B4-BE49-F238E27FC236}">
                    <a16:creationId xmlns:a16="http://schemas.microsoft.com/office/drawing/2014/main" id="{44A375D8-E624-934A-8A7B-FC9D0489CFF6}"/>
                  </a:ext>
                </a:extLst>
              </p:cNvPr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4" name="Google Shape;8175;p74">
                <a:extLst>
                  <a:ext uri="{FF2B5EF4-FFF2-40B4-BE49-F238E27FC236}">
                    <a16:creationId xmlns:a16="http://schemas.microsoft.com/office/drawing/2014/main" id="{044256DC-FBA8-177B-69D9-DA1A9D6B15E0}"/>
                  </a:ext>
                </a:extLst>
              </p:cNvPr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5" name="Google Shape;8176;p74">
                <a:extLst>
                  <a:ext uri="{FF2B5EF4-FFF2-40B4-BE49-F238E27FC236}">
                    <a16:creationId xmlns:a16="http://schemas.microsoft.com/office/drawing/2014/main" id="{D2EBB105-88D5-0149-A898-034D821BACE0}"/>
                  </a:ext>
                </a:extLst>
              </p:cNvPr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3" name="Google Shape;8177;p74">
              <a:extLst>
                <a:ext uri="{FF2B5EF4-FFF2-40B4-BE49-F238E27FC236}">
                  <a16:creationId xmlns:a16="http://schemas.microsoft.com/office/drawing/2014/main" id="{9050F929-90A0-CD2B-75EF-0A094DD33F88}"/>
                </a:ext>
              </a:extLst>
            </p:cNvPr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148" name="Google Shape;8178;p74">
                <a:extLst>
                  <a:ext uri="{FF2B5EF4-FFF2-40B4-BE49-F238E27FC236}">
                    <a16:creationId xmlns:a16="http://schemas.microsoft.com/office/drawing/2014/main" id="{7402AFE6-9CF2-444D-44EA-DDE147753E3D}"/>
                  </a:ext>
                </a:extLst>
              </p:cNvPr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9" name="Google Shape;8179;p74">
                <a:extLst>
                  <a:ext uri="{FF2B5EF4-FFF2-40B4-BE49-F238E27FC236}">
                    <a16:creationId xmlns:a16="http://schemas.microsoft.com/office/drawing/2014/main" id="{EA284A20-AC8C-3E33-0977-D6EF4960BF99}"/>
                  </a:ext>
                </a:extLst>
              </p:cNvPr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0" name="Google Shape;8180;p74">
                <a:extLst>
                  <a:ext uri="{FF2B5EF4-FFF2-40B4-BE49-F238E27FC236}">
                    <a16:creationId xmlns:a16="http://schemas.microsoft.com/office/drawing/2014/main" id="{47F52902-57F5-16BC-2CBE-170761FFBF43}"/>
                  </a:ext>
                </a:extLst>
              </p:cNvPr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51" name="Google Shape;8181;p74">
                <a:extLst>
                  <a:ext uri="{FF2B5EF4-FFF2-40B4-BE49-F238E27FC236}">
                    <a16:creationId xmlns:a16="http://schemas.microsoft.com/office/drawing/2014/main" id="{7DCECA58-B0EC-4318-1DA4-D62B33A54D5D}"/>
                  </a:ext>
                </a:extLst>
              </p:cNvPr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134" name="Google Shape;8182;p74">
              <a:extLst>
                <a:ext uri="{FF2B5EF4-FFF2-40B4-BE49-F238E27FC236}">
                  <a16:creationId xmlns:a16="http://schemas.microsoft.com/office/drawing/2014/main" id="{05D67CE3-7712-8A73-DE87-422DA9BA09A1}"/>
                </a:ext>
              </a:extLst>
            </p:cNvPr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5" name="Google Shape;8183;p74">
              <a:extLst>
                <a:ext uri="{FF2B5EF4-FFF2-40B4-BE49-F238E27FC236}">
                  <a16:creationId xmlns:a16="http://schemas.microsoft.com/office/drawing/2014/main" id="{81A32EC1-390B-8BE6-CC02-981FAC122675}"/>
                </a:ext>
              </a:extLst>
            </p:cNvPr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6" name="Google Shape;8184;p74">
              <a:extLst>
                <a:ext uri="{FF2B5EF4-FFF2-40B4-BE49-F238E27FC236}">
                  <a16:creationId xmlns:a16="http://schemas.microsoft.com/office/drawing/2014/main" id="{CC9BE344-1299-9FFB-6DCD-52B2B3464D5E}"/>
                </a:ext>
              </a:extLst>
            </p:cNvPr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37" name="Google Shape;8185;p74">
              <a:extLst>
                <a:ext uri="{FF2B5EF4-FFF2-40B4-BE49-F238E27FC236}">
                  <a16:creationId xmlns:a16="http://schemas.microsoft.com/office/drawing/2014/main" id="{CF3EA597-2C0B-97B0-F43B-F637832FD83E}"/>
                </a:ext>
              </a:extLst>
            </p:cNvPr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138" name="Google Shape;8186;p74">
              <a:extLst>
                <a:ext uri="{FF2B5EF4-FFF2-40B4-BE49-F238E27FC236}">
                  <a16:creationId xmlns:a16="http://schemas.microsoft.com/office/drawing/2014/main" id="{55683294-21AF-45AB-040E-2EF263385574}"/>
                </a:ext>
              </a:extLst>
            </p:cNvPr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144" name="Google Shape;8187;p74">
                <a:extLst>
                  <a:ext uri="{FF2B5EF4-FFF2-40B4-BE49-F238E27FC236}">
                    <a16:creationId xmlns:a16="http://schemas.microsoft.com/office/drawing/2014/main" id="{7F2834C8-B573-B882-39A6-AD735A6349E2}"/>
                  </a:ext>
                </a:extLst>
              </p:cNvPr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5" name="Google Shape;8188;p74">
                <a:extLst>
                  <a:ext uri="{FF2B5EF4-FFF2-40B4-BE49-F238E27FC236}">
                    <a16:creationId xmlns:a16="http://schemas.microsoft.com/office/drawing/2014/main" id="{9A3E777D-7D37-50DF-048F-F90C1C3DA94F}"/>
                  </a:ext>
                </a:extLst>
              </p:cNvPr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6" name="Google Shape;8189;p74">
                <a:extLst>
                  <a:ext uri="{FF2B5EF4-FFF2-40B4-BE49-F238E27FC236}">
                    <a16:creationId xmlns:a16="http://schemas.microsoft.com/office/drawing/2014/main" id="{2C7B9F68-E9AD-1633-7C17-1B75DFFC89BA}"/>
                  </a:ext>
                </a:extLst>
              </p:cNvPr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7" name="Google Shape;8190;p74">
                <a:extLst>
                  <a:ext uri="{FF2B5EF4-FFF2-40B4-BE49-F238E27FC236}">
                    <a16:creationId xmlns:a16="http://schemas.microsoft.com/office/drawing/2014/main" id="{837B7445-22E5-9FC1-6D75-49693E93EB9B}"/>
                  </a:ext>
                </a:extLst>
              </p:cNvPr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9" name="Google Shape;8191;p74">
              <a:extLst>
                <a:ext uri="{FF2B5EF4-FFF2-40B4-BE49-F238E27FC236}">
                  <a16:creationId xmlns:a16="http://schemas.microsoft.com/office/drawing/2014/main" id="{1FC87D86-E45E-4C7C-B7E5-4F9EB8672F31}"/>
                </a:ext>
              </a:extLst>
            </p:cNvPr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140" name="Google Shape;8192;p74">
                <a:extLst>
                  <a:ext uri="{FF2B5EF4-FFF2-40B4-BE49-F238E27FC236}">
                    <a16:creationId xmlns:a16="http://schemas.microsoft.com/office/drawing/2014/main" id="{E635B8FF-66FA-DC40-0416-5B8C1E2C7AF1}"/>
                  </a:ext>
                </a:extLst>
              </p:cNvPr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1" name="Google Shape;8193;p74">
                <a:extLst>
                  <a:ext uri="{FF2B5EF4-FFF2-40B4-BE49-F238E27FC236}">
                    <a16:creationId xmlns:a16="http://schemas.microsoft.com/office/drawing/2014/main" id="{E1506543-0300-A5CC-3243-0D90EA197B2E}"/>
                  </a:ext>
                </a:extLst>
              </p:cNvPr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2" name="Google Shape;8194;p74">
                <a:extLst>
                  <a:ext uri="{FF2B5EF4-FFF2-40B4-BE49-F238E27FC236}">
                    <a16:creationId xmlns:a16="http://schemas.microsoft.com/office/drawing/2014/main" id="{DEB12240-AB70-0972-D1E4-DA69DCE657E8}"/>
                  </a:ext>
                </a:extLst>
              </p:cNvPr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3" name="Google Shape;8195;p74">
                <a:extLst>
                  <a:ext uri="{FF2B5EF4-FFF2-40B4-BE49-F238E27FC236}">
                    <a16:creationId xmlns:a16="http://schemas.microsoft.com/office/drawing/2014/main" id="{A0FDC3F0-09E2-F909-6EAA-647A047E5D32}"/>
                  </a:ext>
                </a:extLst>
              </p:cNvPr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64" name="Google Shape;8196;p74">
            <a:extLst>
              <a:ext uri="{FF2B5EF4-FFF2-40B4-BE49-F238E27FC236}">
                <a16:creationId xmlns:a16="http://schemas.microsoft.com/office/drawing/2014/main" id="{07713AC7-B421-EA7A-2BDA-12801B51A792}"/>
              </a:ext>
            </a:extLst>
          </p:cNvPr>
          <p:cNvGrpSpPr/>
          <p:nvPr/>
        </p:nvGrpSpPr>
        <p:grpSpPr>
          <a:xfrm>
            <a:off x="8017561" y="3708318"/>
            <a:ext cx="1582574" cy="1440700"/>
            <a:chOff x="267375" y="1071875"/>
            <a:chExt cx="470500" cy="428550"/>
          </a:xfrm>
        </p:grpSpPr>
        <p:sp>
          <p:nvSpPr>
            <p:cNvPr id="165" name="Google Shape;8197;p74">
              <a:extLst>
                <a:ext uri="{FF2B5EF4-FFF2-40B4-BE49-F238E27FC236}">
                  <a16:creationId xmlns:a16="http://schemas.microsoft.com/office/drawing/2014/main" id="{1A9E0DB4-6AC7-22F5-D07D-C9D034EB67AD}"/>
                </a:ext>
              </a:extLst>
            </p:cNvPr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" name="Google Shape;8198;p74">
              <a:extLst>
                <a:ext uri="{FF2B5EF4-FFF2-40B4-BE49-F238E27FC236}">
                  <a16:creationId xmlns:a16="http://schemas.microsoft.com/office/drawing/2014/main" id="{712BBE50-4BA8-EEF3-FAA2-44C7BCF57825}"/>
                </a:ext>
              </a:extLst>
            </p:cNvPr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7" name="Google Shape;8199;p74">
              <a:extLst>
                <a:ext uri="{FF2B5EF4-FFF2-40B4-BE49-F238E27FC236}">
                  <a16:creationId xmlns:a16="http://schemas.microsoft.com/office/drawing/2014/main" id="{97C920F3-EE11-24A8-5EE3-64A259935FDC}"/>
                </a:ext>
              </a:extLst>
            </p:cNvPr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8" name="Google Shape;8200;p74">
              <a:extLst>
                <a:ext uri="{FF2B5EF4-FFF2-40B4-BE49-F238E27FC236}">
                  <a16:creationId xmlns:a16="http://schemas.microsoft.com/office/drawing/2014/main" id="{35F91598-01B6-5C13-256A-86E7F69EE83F}"/>
                </a:ext>
              </a:extLst>
            </p:cNvPr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201;p74">
              <a:extLst>
                <a:ext uri="{FF2B5EF4-FFF2-40B4-BE49-F238E27FC236}">
                  <a16:creationId xmlns:a16="http://schemas.microsoft.com/office/drawing/2014/main" id="{C7D51A13-1232-00AA-CEA0-09A94933B928}"/>
                </a:ext>
              </a:extLst>
            </p:cNvPr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202;p74">
              <a:extLst>
                <a:ext uri="{FF2B5EF4-FFF2-40B4-BE49-F238E27FC236}">
                  <a16:creationId xmlns:a16="http://schemas.microsoft.com/office/drawing/2014/main" id="{801197F0-0B67-ABB8-4974-9307D360E797}"/>
                </a:ext>
              </a:extLst>
            </p:cNvPr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203;p74">
              <a:extLst>
                <a:ext uri="{FF2B5EF4-FFF2-40B4-BE49-F238E27FC236}">
                  <a16:creationId xmlns:a16="http://schemas.microsoft.com/office/drawing/2014/main" id="{8D475354-D7DD-D4E7-6A39-E3C39A6B6FF1}"/>
                </a:ext>
              </a:extLst>
            </p:cNvPr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204;p74">
              <a:extLst>
                <a:ext uri="{FF2B5EF4-FFF2-40B4-BE49-F238E27FC236}">
                  <a16:creationId xmlns:a16="http://schemas.microsoft.com/office/drawing/2014/main" id="{1C9C9C62-F2C9-DFC6-E602-C829688F8035}"/>
                </a:ext>
              </a:extLst>
            </p:cNvPr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3" name="Google Shape;8205;p74">
            <a:extLst>
              <a:ext uri="{FF2B5EF4-FFF2-40B4-BE49-F238E27FC236}">
                <a16:creationId xmlns:a16="http://schemas.microsoft.com/office/drawing/2014/main" id="{2E63EF09-A468-4BEB-8D5C-EC560D8A8AD7}"/>
              </a:ext>
            </a:extLst>
          </p:cNvPr>
          <p:cNvGrpSpPr/>
          <p:nvPr/>
        </p:nvGrpSpPr>
        <p:grpSpPr>
          <a:xfrm>
            <a:off x="1418550" y="6997578"/>
            <a:ext cx="2816888" cy="1346332"/>
            <a:chOff x="712664" y="3693287"/>
            <a:chExt cx="1460738" cy="698160"/>
          </a:xfrm>
        </p:grpSpPr>
        <p:grpSp>
          <p:nvGrpSpPr>
            <p:cNvPr id="174" name="Google Shape;8206;p74">
              <a:extLst>
                <a:ext uri="{FF2B5EF4-FFF2-40B4-BE49-F238E27FC236}">
                  <a16:creationId xmlns:a16="http://schemas.microsoft.com/office/drawing/2014/main" id="{961E0433-5230-DE03-E993-FE9BA35F455E}"/>
                </a:ext>
              </a:extLst>
            </p:cNvPr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186" name="Google Shape;8207;p74">
                <a:extLst>
                  <a:ext uri="{FF2B5EF4-FFF2-40B4-BE49-F238E27FC236}">
                    <a16:creationId xmlns:a16="http://schemas.microsoft.com/office/drawing/2014/main" id="{E0E045E8-E1E2-0A4C-4E38-12BF1AB36744}"/>
                  </a:ext>
                </a:extLst>
              </p:cNvPr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7" name="Google Shape;8208;p74">
                <a:extLst>
                  <a:ext uri="{FF2B5EF4-FFF2-40B4-BE49-F238E27FC236}">
                    <a16:creationId xmlns:a16="http://schemas.microsoft.com/office/drawing/2014/main" id="{F069CEC1-BD22-9851-51D4-435338D3A916}"/>
                  </a:ext>
                </a:extLst>
              </p:cNvPr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8" name="Google Shape;8209;p74">
                <a:extLst>
                  <a:ext uri="{FF2B5EF4-FFF2-40B4-BE49-F238E27FC236}">
                    <a16:creationId xmlns:a16="http://schemas.microsoft.com/office/drawing/2014/main" id="{8B8E3CF5-254C-AC78-F5A8-D81741016C69}"/>
                  </a:ext>
                </a:extLst>
              </p:cNvPr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5" name="Google Shape;8210;p74">
              <a:extLst>
                <a:ext uri="{FF2B5EF4-FFF2-40B4-BE49-F238E27FC236}">
                  <a16:creationId xmlns:a16="http://schemas.microsoft.com/office/drawing/2014/main" id="{5AD061CE-18B5-11F1-799F-60C3EF0042F5}"/>
                </a:ext>
              </a:extLst>
            </p:cNvPr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183" name="Google Shape;8211;p74">
                <a:extLst>
                  <a:ext uri="{FF2B5EF4-FFF2-40B4-BE49-F238E27FC236}">
                    <a16:creationId xmlns:a16="http://schemas.microsoft.com/office/drawing/2014/main" id="{131DD240-39C8-2D20-4429-CD5C7DC39DAA}"/>
                  </a:ext>
                </a:extLst>
              </p:cNvPr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4" name="Google Shape;8212;p74">
                <a:extLst>
                  <a:ext uri="{FF2B5EF4-FFF2-40B4-BE49-F238E27FC236}">
                    <a16:creationId xmlns:a16="http://schemas.microsoft.com/office/drawing/2014/main" id="{2C60F671-CB16-7A95-A0E9-5C5B26E7C21E}"/>
                  </a:ext>
                </a:extLst>
              </p:cNvPr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5" name="Google Shape;8213;p74">
                <a:extLst>
                  <a:ext uri="{FF2B5EF4-FFF2-40B4-BE49-F238E27FC236}">
                    <a16:creationId xmlns:a16="http://schemas.microsoft.com/office/drawing/2014/main" id="{C52AA579-FD76-4D81-F82A-29CF3528002A}"/>
                  </a:ext>
                </a:extLst>
              </p:cNvPr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76" name="Google Shape;8214;p74">
              <a:extLst>
                <a:ext uri="{FF2B5EF4-FFF2-40B4-BE49-F238E27FC236}">
                  <a16:creationId xmlns:a16="http://schemas.microsoft.com/office/drawing/2014/main" id="{B7346B5E-E8DD-39E0-BCA3-88B5FFE13433}"/>
                </a:ext>
              </a:extLst>
            </p:cNvPr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177" name="Google Shape;8215;p74">
                <a:extLst>
                  <a:ext uri="{FF2B5EF4-FFF2-40B4-BE49-F238E27FC236}">
                    <a16:creationId xmlns:a16="http://schemas.microsoft.com/office/drawing/2014/main" id="{76D72C37-5FDA-4501-A2FD-8A82287CE06C}"/>
                  </a:ext>
                </a:extLst>
              </p:cNvPr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8" name="Google Shape;8216;p74">
                <a:extLst>
                  <a:ext uri="{FF2B5EF4-FFF2-40B4-BE49-F238E27FC236}">
                    <a16:creationId xmlns:a16="http://schemas.microsoft.com/office/drawing/2014/main" id="{F54464B5-E7E9-C1F6-8221-3EDD18B9FE99}"/>
                  </a:ext>
                </a:extLst>
              </p:cNvPr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79" name="Google Shape;8217;p74">
                <a:extLst>
                  <a:ext uri="{FF2B5EF4-FFF2-40B4-BE49-F238E27FC236}">
                    <a16:creationId xmlns:a16="http://schemas.microsoft.com/office/drawing/2014/main" id="{461D0166-0909-6C80-0E95-501E38746324}"/>
                  </a:ext>
                </a:extLst>
              </p:cNvPr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0" name="Google Shape;8218;p74">
                <a:extLst>
                  <a:ext uri="{FF2B5EF4-FFF2-40B4-BE49-F238E27FC236}">
                    <a16:creationId xmlns:a16="http://schemas.microsoft.com/office/drawing/2014/main" id="{9CE3E89F-16B7-01B5-2E4E-BABAE01F064C}"/>
                  </a:ext>
                </a:extLst>
              </p:cNvPr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1" name="Google Shape;8219;p74">
                <a:extLst>
                  <a:ext uri="{FF2B5EF4-FFF2-40B4-BE49-F238E27FC236}">
                    <a16:creationId xmlns:a16="http://schemas.microsoft.com/office/drawing/2014/main" id="{EAFDD8E1-EEA8-4987-7B1B-006C880207E5}"/>
                  </a:ext>
                </a:extLst>
              </p:cNvPr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2" name="Google Shape;8220;p74">
                <a:extLst>
                  <a:ext uri="{FF2B5EF4-FFF2-40B4-BE49-F238E27FC236}">
                    <a16:creationId xmlns:a16="http://schemas.microsoft.com/office/drawing/2014/main" id="{D7CFF76A-80C8-BAC9-B5DB-55481D550A4B}"/>
                  </a:ext>
                </a:extLst>
              </p:cNvPr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89" name="Google Shape;8221;p74">
            <a:extLst>
              <a:ext uri="{FF2B5EF4-FFF2-40B4-BE49-F238E27FC236}">
                <a16:creationId xmlns:a16="http://schemas.microsoft.com/office/drawing/2014/main" id="{343E000F-3744-7FF3-EBB4-153F9DE849B8}"/>
              </a:ext>
            </a:extLst>
          </p:cNvPr>
          <p:cNvGrpSpPr/>
          <p:nvPr/>
        </p:nvGrpSpPr>
        <p:grpSpPr>
          <a:xfrm>
            <a:off x="6293981" y="1941873"/>
            <a:ext cx="1590970" cy="1477662"/>
            <a:chOff x="3348603" y="1236445"/>
            <a:chExt cx="749256" cy="695894"/>
          </a:xfrm>
        </p:grpSpPr>
        <p:grpSp>
          <p:nvGrpSpPr>
            <p:cNvPr id="190" name="Google Shape;8222;p74">
              <a:extLst>
                <a:ext uri="{FF2B5EF4-FFF2-40B4-BE49-F238E27FC236}">
                  <a16:creationId xmlns:a16="http://schemas.microsoft.com/office/drawing/2014/main" id="{4E2934E9-D917-523E-259D-34AE6111359D}"/>
                </a:ext>
              </a:extLst>
            </p:cNvPr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200" name="Google Shape;8223;p74">
                <a:extLst>
                  <a:ext uri="{FF2B5EF4-FFF2-40B4-BE49-F238E27FC236}">
                    <a16:creationId xmlns:a16="http://schemas.microsoft.com/office/drawing/2014/main" id="{9F9C8380-9E7E-DD7E-5BA6-53B9545EF629}"/>
                  </a:ext>
                </a:extLst>
              </p:cNvPr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1" name="Google Shape;8224;p74">
                <a:extLst>
                  <a:ext uri="{FF2B5EF4-FFF2-40B4-BE49-F238E27FC236}">
                    <a16:creationId xmlns:a16="http://schemas.microsoft.com/office/drawing/2014/main" id="{CDAFEED4-801B-6340-80EA-2553CD5E8B98}"/>
                  </a:ext>
                </a:extLst>
              </p:cNvPr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1" name="Google Shape;8225;p74">
              <a:extLst>
                <a:ext uri="{FF2B5EF4-FFF2-40B4-BE49-F238E27FC236}">
                  <a16:creationId xmlns:a16="http://schemas.microsoft.com/office/drawing/2014/main" id="{FB97AD6E-1F2E-8767-5269-080A2458696A}"/>
                </a:ext>
              </a:extLst>
            </p:cNvPr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198" name="Google Shape;8226;p74">
                <a:extLst>
                  <a:ext uri="{FF2B5EF4-FFF2-40B4-BE49-F238E27FC236}">
                    <a16:creationId xmlns:a16="http://schemas.microsoft.com/office/drawing/2014/main" id="{92989F4C-4377-C9D9-F054-1FFB3B5ACCAD}"/>
                  </a:ext>
                </a:extLst>
              </p:cNvPr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9" name="Google Shape;8227;p74">
                <a:extLst>
                  <a:ext uri="{FF2B5EF4-FFF2-40B4-BE49-F238E27FC236}">
                    <a16:creationId xmlns:a16="http://schemas.microsoft.com/office/drawing/2014/main" id="{6C500661-242C-CAF6-632E-8A7E03F1EA01}"/>
                  </a:ext>
                </a:extLst>
              </p:cNvPr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2" name="Google Shape;8228;p74">
              <a:extLst>
                <a:ext uri="{FF2B5EF4-FFF2-40B4-BE49-F238E27FC236}">
                  <a16:creationId xmlns:a16="http://schemas.microsoft.com/office/drawing/2014/main" id="{2EECC4D0-BD40-15C6-0CF2-454533B41C89}"/>
                </a:ext>
              </a:extLst>
            </p:cNvPr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196" name="Google Shape;8229;p74">
                <a:extLst>
                  <a:ext uri="{FF2B5EF4-FFF2-40B4-BE49-F238E27FC236}">
                    <a16:creationId xmlns:a16="http://schemas.microsoft.com/office/drawing/2014/main" id="{1F3CA6A2-16AC-0C79-FB23-CEC18E083F48}"/>
                  </a:ext>
                </a:extLst>
              </p:cNvPr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8230;p74">
                <a:extLst>
                  <a:ext uri="{FF2B5EF4-FFF2-40B4-BE49-F238E27FC236}">
                    <a16:creationId xmlns:a16="http://schemas.microsoft.com/office/drawing/2014/main" id="{1734DF36-7407-52E8-9C20-FC8E08B72180}"/>
                  </a:ext>
                </a:extLst>
              </p:cNvPr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3" name="Google Shape;8231;p74">
              <a:extLst>
                <a:ext uri="{FF2B5EF4-FFF2-40B4-BE49-F238E27FC236}">
                  <a16:creationId xmlns:a16="http://schemas.microsoft.com/office/drawing/2014/main" id="{0CB7A388-F08E-B95B-EEA9-E6D7BDB666BE}"/>
                </a:ext>
              </a:extLst>
            </p:cNvPr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194" name="Google Shape;8232;p74">
                <a:extLst>
                  <a:ext uri="{FF2B5EF4-FFF2-40B4-BE49-F238E27FC236}">
                    <a16:creationId xmlns:a16="http://schemas.microsoft.com/office/drawing/2014/main" id="{A05BE2CA-5D45-E2FB-AA41-424D26CBDA7B}"/>
                  </a:ext>
                </a:extLst>
              </p:cNvPr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5" name="Google Shape;8233;p74">
                <a:extLst>
                  <a:ext uri="{FF2B5EF4-FFF2-40B4-BE49-F238E27FC236}">
                    <a16:creationId xmlns:a16="http://schemas.microsoft.com/office/drawing/2014/main" id="{7497292B-2E5F-1054-0235-DD9FD271E7A6}"/>
                  </a:ext>
                </a:extLst>
              </p:cNvPr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2" name="Google Shape;8234;p74">
            <a:extLst>
              <a:ext uri="{FF2B5EF4-FFF2-40B4-BE49-F238E27FC236}">
                <a16:creationId xmlns:a16="http://schemas.microsoft.com/office/drawing/2014/main" id="{4F62D524-2399-EA07-B636-7C8C6EC2589D}"/>
              </a:ext>
            </a:extLst>
          </p:cNvPr>
          <p:cNvGrpSpPr/>
          <p:nvPr/>
        </p:nvGrpSpPr>
        <p:grpSpPr>
          <a:xfrm>
            <a:off x="4537034" y="6987665"/>
            <a:ext cx="2649848" cy="1356166"/>
            <a:chOff x="2413923" y="3711366"/>
            <a:chExt cx="1374117" cy="703260"/>
          </a:xfrm>
        </p:grpSpPr>
        <p:grpSp>
          <p:nvGrpSpPr>
            <p:cNvPr id="203" name="Google Shape;8235;p74">
              <a:extLst>
                <a:ext uri="{FF2B5EF4-FFF2-40B4-BE49-F238E27FC236}">
                  <a16:creationId xmlns:a16="http://schemas.microsoft.com/office/drawing/2014/main" id="{0161A298-BB9A-8039-46A6-44EB3AACE931}"/>
                </a:ext>
              </a:extLst>
            </p:cNvPr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207" name="Google Shape;8236;p74">
                <a:extLst>
                  <a:ext uri="{FF2B5EF4-FFF2-40B4-BE49-F238E27FC236}">
                    <a16:creationId xmlns:a16="http://schemas.microsoft.com/office/drawing/2014/main" id="{83264EDE-D939-E359-EFF3-3A7CEE108837}"/>
                  </a:ext>
                </a:extLst>
              </p:cNvPr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08" name="Google Shape;8237;p74">
                <a:extLst>
                  <a:ext uri="{FF2B5EF4-FFF2-40B4-BE49-F238E27FC236}">
                    <a16:creationId xmlns:a16="http://schemas.microsoft.com/office/drawing/2014/main" id="{DAD61B66-91EB-ED72-8C11-95346F8C245E}"/>
                  </a:ext>
                </a:extLst>
              </p:cNvPr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221" name="Google Shape;8238;p74">
                  <a:extLst>
                    <a:ext uri="{FF2B5EF4-FFF2-40B4-BE49-F238E27FC236}">
                      <a16:creationId xmlns:a16="http://schemas.microsoft.com/office/drawing/2014/main" id="{0A093561-9E39-3D6D-74ED-53B8F1EDA98C}"/>
                    </a:ext>
                  </a:extLst>
                </p:cNvPr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2" name="Google Shape;8239;p74">
                  <a:extLst>
                    <a:ext uri="{FF2B5EF4-FFF2-40B4-BE49-F238E27FC236}">
                      <a16:creationId xmlns:a16="http://schemas.microsoft.com/office/drawing/2014/main" id="{008AF749-451C-5C2B-EDEE-8CC1F6C4CA79}"/>
                    </a:ext>
                  </a:extLst>
                </p:cNvPr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09" name="Google Shape;8240;p74">
                <a:extLst>
                  <a:ext uri="{FF2B5EF4-FFF2-40B4-BE49-F238E27FC236}">
                    <a16:creationId xmlns:a16="http://schemas.microsoft.com/office/drawing/2014/main" id="{DD0DEFEE-7210-5553-45A8-AB027302985D}"/>
                  </a:ext>
                </a:extLst>
              </p:cNvPr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219" name="Google Shape;8241;p74">
                  <a:extLst>
                    <a:ext uri="{FF2B5EF4-FFF2-40B4-BE49-F238E27FC236}">
                      <a16:creationId xmlns:a16="http://schemas.microsoft.com/office/drawing/2014/main" id="{D6C607E0-099F-720D-D3DC-2C3D66B1FC50}"/>
                    </a:ext>
                  </a:extLst>
                </p:cNvPr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20" name="Google Shape;8242;p74">
                  <a:extLst>
                    <a:ext uri="{FF2B5EF4-FFF2-40B4-BE49-F238E27FC236}">
                      <a16:creationId xmlns:a16="http://schemas.microsoft.com/office/drawing/2014/main" id="{1A14F2A0-6A84-52AA-EB82-BCEA4EEB664D}"/>
                    </a:ext>
                  </a:extLst>
                </p:cNvPr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0" name="Google Shape;8243;p74">
                <a:extLst>
                  <a:ext uri="{FF2B5EF4-FFF2-40B4-BE49-F238E27FC236}">
                    <a16:creationId xmlns:a16="http://schemas.microsoft.com/office/drawing/2014/main" id="{B0790893-C77B-31C5-C514-E96E2B9F09A8}"/>
                  </a:ext>
                </a:extLst>
              </p:cNvPr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217" name="Google Shape;8244;p74">
                  <a:extLst>
                    <a:ext uri="{FF2B5EF4-FFF2-40B4-BE49-F238E27FC236}">
                      <a16:creationId xmlns:a16="http://schemas.microsoft.com/office/drawing/2014/main" id="{18C4D8AA-ACE8-46D4-C95B-05BC4E6DEBE3}"/>
                    </a:ext>
                  </a:extLst>
                </p:cNvPr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8" name="Google Shape;8245;p74">
                  <a:extLst>
                    <a:ext uri="{FF2B5EF4-FFF2-40B4-BE49-F238E27FC236}">
                      <a16:creationId xmlns:a16="http://schemas.microsoft.com/office/drawing/2014/main" id="{3C5F16AC-1B35-3156-7F1C-04FE339E9AA8}"/>
                    </a:ext>
                  </a:extLst>
                </p:cNvPr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1" name="Google Shape;8246;p74">
                <a:extLst>
                  <a:ext uri="{FF2B5EF4-FFF2-40B4-BE49-F238E27FC236}">
                    <a16:creationId xmlns:a16="http://schemas.microsoft.com/office/drawing/2014/main" id="{8EEDA796-990F-8EEC-C201-C3CEA05EEE2E}"/>
                  </a:ext>
                </a:extLst>
              </p:cNvPr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215" name="Google Shape;8247;p74">
                  <a:extLst>
                    <a:ext uri="{FF2B5EF4-FFF2-40B4-BE49-F238E27FC236}">
                      <a16:creationId xmlns:a16="http://schemas.microsoft.com/office/drawing/2014/main" id="{671C9F2C-BEE9-A3BA-76E5-3F04B70E87AA}"/>
                    </a:ext>
                  </a:extLst>
                </p:cNvPr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6" name="Google Shape;8248;p74">
                  <a:extLst>
                    <a:ext uri="{FF2B5EF4-FFF2-40B4-BE49-F238E27FC236}">
                      <a16:creationId xmlns:a16="http://schemas.microsoft.com/office/drawing/2014/main" id="{DA2045C2-4460-AF3E-0E41-2F4A39C05591}"/>
                    </a:ext>
                  </a:extLst>
                </p:cNvPr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2" name="Google Shape;8249;p74">
                <a:extLst>
                  <a:ext uri="{FF2B5EF4-FFF2-40B4-BE49-F238E27FC236}">
                    <a16:creationId xmlns:a16="http://schemas.microsoft.com/office/drawing/2014/main" id="{C5AE8057-E858-7924-80F1-371474C8C85D}"/>
                  </a:ext>
                </a:extLst>
              </p:cNvPr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213" name="Google Shape;8250;p74">
                  <a:extLst>
                    <a:ext uri="{FF2B5EF4-FFF2-40B4-BE49-F238E27FC236}">
                      <a16:creationId xmlns:a16="http://schemas.microsoft.com/office/drawing/2014/main" id="{7E7BF064-739D-A69E-DD97-016E611C4A04}"/>
                    </a:ext>
                  </a:extLst>
                </p:cNvPr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214" name="Google Shape;8251;p74">
                  <a:extLst>
                    <a:ext uri="{FF2B5EF4-FFF2-40B4-BE49-F238E27FC236}">
                      <a16:creationId xmlns:a16="http://schemas.microsoft.com/office/drawing/2014/main" id="{44544973-6E45-5187-0E9D-35E2D37663B1}"/>
                    </a:ext>
                  </a:extLst>
                </p:cNvPr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204" name="Google Shape;8252;p74">
              <a:extLst>
                <a:ext uri="{FF2B5EF4-FFF2-40B4-BE49-F238E27FC236}">
                  <a16:creationId xmlns:a16="http://schemas.microsoft.com/office/drawing/2014/main" id="{D26F586D-2AB4-6095-D117-779360E2F258}"/>
                </a:ext>
              </a:extLst>
            </p:cNvPr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205" name="Google Shape;8253;p74">
                <a:extLst>
                  <a:ext uri="{FF2B5EF4-FFF2-40B4-BE49-F238E27FC236}">
                    <a16:creationId xmlns:a16="http://schemas.microsoft.com/office/drawing/2014/main" id="{A1BB3E37-AE9F-C3B5-8B20-35D3F3363829}"/>
                  </a:ext>
                </a:extLst>
              </p:cNvPr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6" name="Google Shape;8254;p74">
                <a:extLst>
                  <a:ext uri="{FF2B5EF4-FFF2-40B4-BE49-F238E27FC236}">
                    <a16:creationId xmlns:a16="http://schemas.microsoft.com/office/drawing/2014/main" id="{5F391CD9-91FF-E398-BE8D-33246631473A}"/>
                  </a:ext>
                </a:extLst>
              </p:cNvPr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23" name="Google Shape;8255;p74">
            <a:extLst>
              <a:ext uri="{FF2B5EF4-FFF2-40B4-BE49-F238E27FC236}">
                <a16:creationId xmlns:a16="http://schemas.microsoft.com/office/drawing/2014/main" id="{7A3B0720-6A63-CE3B-6EC8-F967D5BBE0E4}"/>
              </a:ext>
            </a:extLst>
          </p:cNvPr>
          <p:cNvGrpSpPr/>
          <p:nvPr/>
        </p:nvGrpSpPr>
        <p:grpSpPr>
          <a:xfrm>
            <a:off x="12785579" y="2088761"/>
            <a:ext cx="2262174" cy="1174766"/>
            <a:chOff x="238125" y="999450"/>
            <a:chExt cx="7140700" cy="3708225"/>
          </a:xfrm>
        </p:grpSpPr>
        <p:sp>
          <p:nvSpPr>
            <p:cNvPr id="224" name="Google Shape;8256;p74">
              <a:extLst>
                <a:ext uri="{FF2B5EF4-FFF2-40B4-BE49-F238E27FC236}">
                  <a16:creationId xmlns:a16="http://schemas.microsoft.com/office/drawing/2014/main" id="{88E9CEFB-FEDD-733F-2B8F-8AC792CC2EE1}"/>
                </a:ext>
              </a:extLst>
            </p:cNvPr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257;p74">
              <a:extLst>
                <a:ext uri="{FF2B5EF4-FFF2-40B4-BE49-F238E27FC236}">
                  <a16:creationId xmlns:a16="http://schemas.microsoft.com/office/drawing/2014/main" id="{74C8BEF0-048B-9322-7AF0-0FF91223CD4B}"/>
                </a:ext>
              </a:extLst>
            </p:cNvPr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258;p74">
              <a:extLst>
                <a:ext uri="{FF2B5EF4-FFF2-40B4-BE49-F238E27FC236}">
                  <a16:creationId xmlns:a16="http://schemas.microsoft.com/office/drawing/2014/main" id="{8D6266A6-08D2-55EC-AD08-032E048D6969}"/>
                </a:ext>
              </a:extLst>
            </p:cNvPr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259;p74">
              <a:extLst>
                <a:ext uri="{FF2B5EF4-FFF2-40B4-BE49-F238E27FC236}">
                  <a16:creationId xmlns:a16="http://schemas.microsoft.com/office/drawing/2014/main" id="{49C93853-73C7-8D34-79EE-731C0492B74C}"/>
                </a:ext>
              </a:extLst>
            </p:cNvPr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8260;p74">
              <a:extLst>
                <a:ext uri="{FF2B5EF4-FFF2-40B4-BE49-F238E27FC236}">
                  <a16:creationId xmlns:a16="http://schemas.microsoft.com/office/drawing/2014/main" id="{9C7F5B0E-E80B-93C0-6D0E-D05536FCCFD3}"/>
                </a:ext>
              </a:extLst>
            </p:cNvPr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261;p74">
              <a:extLst>
                <a:ext uri="{FF2B5EF4-FFF2-40B4-BE49-F238E27FC236}">
                  <a16:creationId xmlns:a16="http://schemas.microsoft.com/office/drawing/2014/main" id="{5B9E1BCE-EA7B-67C2-9CBD-31372256D165}"/>
                </a:ext>
              </a:extLst>
            </p:cNvPr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0" name="Google Shape;8262;p74">
              <a:extLst>
                <a:ext uri="{FF2B5EF4-FFF2-40B4-BE49-F238E27FC236}">
                  <a16:creationId xmlns:a16="http://schemas.microsoft.com/office/drawing/2014/main" id="{4F4B1435-7449-821C-F4DF-18957DE76831}"/>
                </a:ext>
              </a:extLst>
            </p:cNvPr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1" name="Google Shape;8263;p74">
              <a:extLst>
                <a:ext uri="{FF2B5EF4-FFF2-40B4-BE49-F238E27FC236}">
                  <a16:creationId xmlns:a16="http://schemas.microsoft.com/office/drawing/2014/main" id="{D52D58C0-AF4C-28D7-E987-16A724B72819}"/>
                </a:ext>
              </a:extLst>
            </p:cNvPr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32" name="Google Shape;8264;p74">
              <a:extLst>
                <a:ext uri="{FF2B5EF4-FFF2-40B4-BE49-F238E27FC236}">
                  <a16:creationId xmlns:a16="http://schemas.microsoft.com/office/drawing/2014/main" id="{6701AEE1-E3B1-A87B-6BDC-7A7392BE3DFB}"/>
                </a:ext>
              </a:extLst>
            </p:cNvPr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3" name="Google Shape;8265;p74">
            <a:extLst>
              <a:ext uri="{FF2B5EF4-FFF2-40B4-BE49-F238E27FC236}">
                <a16:creationId xmlns:a16="http://schemas.microsoft.com/office/drawing/2014/main" id="{A6351D82-F416-D3EB-3ACB-49DE06E6311D}"/>
              </a:ext>
            </a:extLst>
          </p:cNvPr>
          <p:cNvGrpSpPr/>
          <p:nvPr/>
        </p:nvGrpSpPr>
        <p:grpSpPr>
          <a:xfrm>
            <a:off x="7488480" y="6987749"/>
            <a:ext cx="2751708" cy="1356262"/>
            <a:chOff x="3913765" y="3641905"/>
            <a:chExt cx="1522805" cy="750560"/>
          </a:xfrm>
        </p:grpSpPr>
        <p:grpSp>
          <p:nvGrpSpPr>
            <p:cNvPr id="234" name="Google Shape;8266;p74">
              <a:extLst>
                <a:ext uri="{FF2B5EF4-FFF2-40B4-BE49-F238E27FC236}">
                  <a16:creationId xmlns:a16="http://schemas.microsoft.com/office/drawing/2014/main" id="{855F22DB-4905-AF2A-10B4-A193BBC88FCD}"/>
                </a:ext>
              </a:extLst>
            </p:cNvPr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240" name="Google Shape;8267;p74">
                <a:extLst>
                  <a:ext uri="{FF2B5EF4-FFF2-40B4-BE49-F238E27FC236}">
                    <a16:creationId xmlns:a16="http://schemas.microsoft.com/office/drawing/2014/main" id="{8D58FF15-D506-2C9F-889D-8C9C0F46A3B3}"/>
                  </a:ext>
                </a:extLst>
              </p:cNvPr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247" name="Google Shape;8268;p74">
                  <a:extLst>
                    <a:ext uri="{FF2B5EF4-FFF2-40B4-BE49-F238E27FC236}">
                      <a16:creationId xmlns:a16="http://schemas.microsoft.com/office/drawing/2014/main" id="{B0DB4F7E-2A27-C88C-C1F0-FB3EF74448B2}"/>
                    </a:ext>
                  </a:extLst>
                </p:cNvPr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8" name="Google Shape;8269;p74">
                  <a:extLst>
                    <a:ext uri="{FF2B5EF4-FFF2-40B4-BE49-F238E27FC236}">
                      <a16:creationId xmlns:a16="http://schemas.microsoft.com/office/drawing/2014/main" id="{75E063CC-8E55-129D-4F73-A2158AF8A3B3}"/>
                    </a:ext>
                  </a:extLst>
                </p:cNvPr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r>
                    <a:rPr lang="en" sz="3600"/>
                    <a:t>     </a:t>
                  </a:r>
                  <a:endParaRPr sz="3600"/>
                </a:p>
              </p:txBody>
            </p:sp>
          </p:grpSp>
          <p:grpSp>
            <p:nvGrpSpPr>
              <p:cNvPr id="241" name="Google Shape;8270;p74">
                <a:extLst>
                  <a:ext uri="{FF2B5EF4-FFF2-40B4-BE49-F238E27FC236}">
                    <a16:creationId xmlns:a16="http://schemas.microsoft.com/office/drawing/2014/main" id="{75B86FCC-958D-D34B-EEE2-1D9D13EE4028}"/>
                  </a:ext>
                </a:extLst>
              </p:cNvPr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245" name="Google Shape;8271;p74">
                  <a:extLst>
                    <a:ext uri="{FF2B5EF4-FFF2-40B4-BE49-F238E27FC236}">
                      <a16:creationId xmlns:a16="http://schemas.microsoft.com/office/drawing/2014/main" id="{E942A626-C855-E259-BB92-0F4C54FEEE1D}"/>
                    </a:ext>
                  </a:extLst>
                </p:cNvPr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6" name="Google Shape;8272;p74">
                  <a:extLst>
                    <a:ext uri="{FF2B5EF4-FFF2-40B4-BE49-F238E27FC236}">
                      <a16:creationId xmlns:a16="http://schemas.microsoft.com/office/drawing/2014/main" id="{9C901C23-0945-F416-3F48-1F692B715DEE}"/>
                    </a:ext>
                  </a:extLst>
                </p:cNvPr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242" name="Google Shape;8273;p74">
                <a:extLst>
                  <a:ext uri="{FF2B5EF4-FFF2-40B4-BE49-F238E27FC236}">
                    <a16:creationId xmlns:a16="http://schemas.microsoft.com/office/drawing/2014/main" id="{D65AD022-52BC-5796-DDF0-560AF21A30D2}"/>
                  </a:ext>
                </a:extLst>
              </p:cNvPr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243" name="Google Shape;8274;p74">
                  <a:extLst>
                    <a:ext uri="{FF2B5EF4-FFF2-40B4-BE49-F238E27FC236}">
                      <a16:creationId xmlns:a16="http://schemas.microsoft.com/office/drawing/2014/main" id="{4EDF65A2-7C10-D187-BDC3-FBE89BC2A38A}"/>
                    </a:ext>
                  </a:extLst>
                </p:cNvPr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44" name="Google Shape;8275;p74">
                  <a:extLst>
                    <a:ext uri="{FF2B5EF4-FFF2-40B4-BE49-F238E27FC236}">
                      <a16:creationId xmlns:a16="http://schemas.microsoft.com/office/drawing/2014/main" id="{7A056D7C-43A8-075B-70DB-760C4C6B58EC}"/>
                    </a:ext>
                  </a:extLst>
                </p:cNvPr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  <p:grpSp>
          <p:nvGrpSpPr>
            <p:cNvPr id="235" name="Google Shape;8276;p74">
              <a:extLst>
                <a:ext uri="{FF2B5EF4-FFF2-40B4-BE49-F238E27FC236}">
                  <a16:creationId xmlns:a16="http://schemas.microsoft.com/office/drawing/2014/main" id="{B0D87AE6-A23A-8D2E-55E8-088477022CD2}"/>
                </a:ext>
              </a:extLst>
            </p:cNvPr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236" name="Google Shape;8277;p74">
                <a:extLst>
                  <a:ext uri="{FF2B5EF4-FFF2-40B4-BE49-F238E27FC236}">
                    <a16:creationId xmlns:a16="http://schemas.microsoft.com/office/drawing/2014/main" id="{1E707980-EEC3-661D-482C-F6949434C46E}"/>
                  </a:ext>
                </a:extLst>
              </p:cNvPr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7" name="Google Shape;8278;p74">
                <a:extLst>
                  <a:ext uri="{FF2B5EF4-FFF2-40B4-BE49-F238E27FC236}">
                    <a16:creationId xmlns:a16="http://schemas.microsoft.com/office/drawing/2014/main" id="{92954C92-CC5A-DEA2-3E0F-742711F196E2}"/>
                  </a:ext>
                </a:extLst>
              </p:cNvPr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8" name="Google Shape;8279;p74">
                <a:extLst>
                  <a:ext uri="{FF2B5EF4-FFF2-40B4-BE49-F238E27FC236}">
                    <a16:creationId xmlns:a16="http://schemas.microsoft.com/office/drawing/2014/main" id="{864377BA-9772-FDAC-10A8-7F4D1356EACB}"/>
                  </a:ext>
                </a:extLst>
              </p:cNvPr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9" name="Google Shape;8280;p74">
                <a:extLst>
                  <a:ext uri="{FF2B5EF4-FFF2-40B4-BE49-F238E27FC236}">
                    <a16:creationId xmlns:a16="http://schemas.microsoft.com/office/drawing/2014/main" id="{1471B57F-C0C6-433E-4672-D882EDAFE771}"/>
                  </a:ext>
                </a:extLst>
              </p:cNvPr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49" name="Google Shape;8281;p74">
            <a:extLst>
              <a:ext uri="{FF2B5EF4-FFF2-40B4-BE49-F238E27FC236}">
                <a16:creationId xmlns:a16="http://schemas.microsoft.com/office/drawing/2014/main" id="{A45DFA36-95FC-A160-FC56-CE527F7D2B67}"/>
              </a:ext>
            </a:extLst>
          </p:cNvPr>
          <p:cNvGrpSpPr/>
          <p:nvPr/>
        </p:nvGrpSpPr>
        <p:grpSpPr>
          <a:xfrm>
            <a:off x="13057899" y="3707603"/>
            <a:ext cx="1881474" cy="1442134"/>
            <a:chOff x="6599718" y="2068734"/>
            <a:chExt cx="940737" cy="721067"/>
          </a:xfrm>
        </p:grpSpPr>
        <p:sp>
          <p:nvSpPr>
            <p:cNvPr id="250" name="Google Shape;8282;p74">
              <a:extLst>
                <a:ext uri="{FF2B5EF4-FFF2-40B4-BE49-F238E27FC236}">
                  <a16:creationId xmlns:a16="http://schemas.microsoft.com/office/drawing/2014/main" id="{641F217D-1FD4-DBE3-BC3D-D5E316DCB5F2}"/>
                </a:ext>
              </a:extLst>
            </p:cNvPr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1" name="Google Shape;8283;p74">
              <a:extLst>
                <a:ext uri="{FF2B5EF4-FFF2-40B4-BE49-F238E27FC236}">
                  <a16:creationId xmlns:a16="http://schemas.microsoft.com/office/drawing/2014/main" id="{3EDE1684-923B-736A-47CD-3F9959435488}"/>
                </a:ext>
              </a:extLst>
            </p:cNvPr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2" name="Google Shape;8284;p74">
              <a:extLst>
                <a:ext uri="{FF2B5EF4-FFF2-40B4-BE49-F238E27FC236}">
                  <a16:creationId xmlns:a16="http://schemas.microsoft.com/office/drawing/2014/main" id="{082A732B-2F9F-A029-0305-4B7C13D2E949}"/>
                </a:ext>
              </a:extLst>
            </p:cNvPr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3" name="Google Shape;8285;p74">
              <a:extLst>
                <a:ext uri="{FF2B5EF4-FFF2-40B4-BE49-F238E27FC236}">
                  <a16:creationId xmlns:a16="http://schemas.microsoft.com/office/drawing/2014/main" id="{3A19E46A-6433-1757-63AD-93B2FC8034C7}"/>
                </a:ext>
              </a:extLst>
            </p:cNvPr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4" name="Google Shape;8286;p74">
              <a:extLst>
                <a:ext uri="{FF2B5EF4-FFF2-40B4-BE49-F238E27FC236}">
                  <a16:creationId xmlns:a16="http://schemas.microsoft.com/office/drawing/2014/main" id="{63403AD7-5FE7-FF82-986A-447CB52AC055}"/>
                </a:ext>
              </a:extLst>
            </p:cNvPr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55" name="Google Shape;8287;p74">
              <a:extLst>
                <a:ext uri="{FF2B5EF4-FFF2-40B4-BE49-F238E27FC236}">
                  <a16:creationId xmlns:a16="http://schemas.microsoft.com/office/drawing/2014/main" id="{A111C984-90C4-2F66-4EDD-E35A69C8FB06}"/>
                </a:ext>
              </a:extLst>
            </p:cNvPr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56" name="Google Shape;8288;p74">
              <a:extLst>
                <a:ext uri="{FF2B5EF4-FFF2-40B4-BE49-F238E27FC236}">
                  <a16:creationId xmlns:a16="http://schemas.microsoft.com/office/drawing/2014/main" id="{D4A53564-6196-678E-A8CD-D2AEF98EF7C2}"/>
                </a:ext>
              </a:extLst>
            </p:cNvPr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257" name="Google Shape;8289;p74">
                <a:extLst>
                  <a:ext uri="{FF2B5EF4-FFF2-40B4-BE49-F238E27FC236}">
                    <a16:creationId xmlns:a16="http://schemas.microsoft.com/office/drawing/2014/main" id="{58884EAE-6A8C-31BB-F48C-1A5039ADA0CE}"/>
                  </a:ext>
                </a:extLst>
              </p:cNvPr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8290;p74">
                <a:extLst>
                  <a:ext uri="{FF2B5EF4-FFF2-40B4-BE49-F238E27FC236}">
                    <a16:creationId xmlns:a16="http://schemas.microsoft.com/office/drawing/2014/main" id="{C52C49BD-9F69-74E0-F6A6-5C0709108A40}"/>
                  </a:ext>
                </a:extLst>
              </p:cNvPr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8291;p74">
                <a:extLst>
                  <a:ext uri="{FF2B5EF4-FFF2-40B4-BE49-F238E27FC236}">
                    <a16:creationId xmlns:a16="http://schemas.microsoft.com/office/drawing/2014/main" id="{91A1A282-5526-8DFF-E359-BE13E5F50FD5}"/>
                  </a:ext>
                </a:extLst>
              </p:cNvPr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0" name="Google Shape;8292;p74">
                <a:extLst>
                  <a:ext uri="{FF2B5EF4-FFF2-40B4-BE49-F238E27FC236}">
                    <a16:creationId xmlns:a16="http://schemas.microsoft.com/office/drawing/2014/main" id="{20563247-1527-FE8B-89D9-0FC65B1CD7E5}"/>
                  </a:ext>
                </a:extLst>
              </p:cNvPr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8293;p74">
                <a:extLst>
                  <a:ext uri="{FF2B5EF4-FFF2-40B4-BE49-F238E27FC236}">
                    <a16:creationId xmlns:a16="http://schemas.microsoft.com/office/drawing/2014/main" id="{D01DF4E5-7A14-C24D-4675-D5F2C1A98B98}"/>
                  </a:ext>
                </a:extLst>
              </p:cNvPr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8294;p74">
                <a:extLst>
                  <a:ext uri="{FF2B5EF4-FFF2-40B4-BE49-F238E27FC236}">
                    <a16:creationId xmlns:a16="http://schemas.microsoft.com/office/drawing/2014/main" id="{04F3B8CF-6257-06D2-BB64-C479FFF3B3B1}"/>
                  </a:ext>
                </a:extLst>
              </p:cNvPr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263" name="Google Shape;8295;p74">
                <a:extLst>
                  <a:ext uri="{FF2B5EF4-FFF2-40B4-BE49-F238E27FC236}">
                    <a16:creationId xmlns:a16="http://schemas.microsoft.com/office/drawing/2014/main" id="{AD5BF131-6A24-49F7-A1EA-370FD5B1F695}"/>
                  </a:ext>
                </a:extLst>
              </p:cNvPr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264" name="Google Shape;8296;p74">
                  <a:extLst>
                    <a:ext uri="{FF2B5EF4-FFF2-40B4-BE49-F238E27FC236}">
                      <a16:creationId xmlns:a16="http://schemas.microsoft.com/office/drawing/2014/main" id="{C85AFB42-58A6-0D28-A3AD-AAE1FF76888A}"/>
                    </a:ext>
                  </a:extLst>
                </p:cNvPr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5" name="Google Shape;8297;p74">
                  <a:extLst>
                    <a:ext uri="{FF2B5EF4-FFF2-40B4-BE49-F238E27FC236}">
                      <a16:creationId xmlns:a16="http://schemas.microsoft.com/office/drawing/2014/main" id="{AADE2997-AB93-61BE-9BE3-DE9D2ED25E38}"/>
                    </a:ext>
                  </a:extLst>
                </p:cNvPr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6" name="Google Shape;8298;p74">
                  <a:extLst>
                    <a:ext uri="{FF2B5EF4-FFF2-40B4-BE49-F238E27FC236}">
                      <a16:creationId xmlns:a16="http://schemas.microsoft.com/office/drawing/2014/main" id="{3461DCE3-BD24-63AE-44E2-C4FC68E255AD}"/>
                    </a:ext>
                  </a:extLst>
                </p:cNvPr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7" name="Google Shape;8299;p74">
                  <a:extLst>
                    <a:ext uri="{FF2B5EF4-FFF2-40B4-BE49-F238E27FC236}">
                      <a16:creationId xmlns:a16="http://schemas.microsoft.com/office/drawing/2014/main" id="{82DFEE63-CC14-2479-98F6-F01D3D2E781E}"/>
                    </a:ext>
                  </a:extLst>
                </p:cNvPr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8" name="Google Shape;8300;p74">
                  <a:extLst>
                    <a:ext uri="{FF2B5EF4-FFF2-40B4-BE49-F238E27FC236}">
                      <a16:creationId xmlns:a16="http://schemas.microsoft.com/office/drawing/2014/main" id="{29710282-317F-91DC-72FF-D97264A694DD}"/>
                    </a:ext>
                  </a:extLst>
                </p:cNvPr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69" name="Google Shape;8301;p74">
                  <a:extLst>
                    <a:ext uri="{FF2B5EF4-FFF2-40B4-BE49-F238E27FC236}">
                      <a16:creationId xmlns:a16="http://schemas.microsoft.com/office/drawing/2014/main" id="{9556EC59-878C-2A08-67B3-008391CA87E2}"/>
                    </a:ext>
                  </a:extLst>
                </p:cNvPr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270" name="Google Shape;8302;p74">
                  <a:extLst>
                    <a:ext uri="{FF2B5EF4-FFF2-40B4-BE49-F238E27FC236}">
                      <a16:creationId xmlns:a16="http://schemas.microsoft.com/office/drawing/2014/main" id="{ED4820F2-0744-E5B5-934B-F722DA49BF23}"/>
                    </a:ext>
                  </a:extLst>
                </p:cNvPr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</p:grpSp>
      </p:grpSp>
      <p:grpSp>
        <p:nvGrpSpPr>
          <p:cNvPr id="271" name="Google Shape;8303;p74">
            <a:extLst>
              <a:ext uri="{FF2B5EF4-FFF2-40B4-BE49-F238E27FC236}">
                <a16:creationId xmlns:a16="http://schemas.microsoft.com/office/drawing/2014/main" id="{E5B1BE86-47DA-1B83-E2DB-63E724B62059}"/>
              </a:ext>
            </a:extLst>
          </p:cNvPr>
          <p:cNvGrpSpPr/>
          <p:nvPr/>
        </p:nvGrpSpPr>
        <p:grpSpPr>
          <a:xfrm>
            <a:off x="4824535" y="3716294"/>
            <a:ext cx="1425154" cy="1424748"/>
            <a:chOff x="2559249" y="2069323"/>
            <a:chExt cx="685566" cy="685634"/>
          </a:xfrm>
        </p:grpSpPr>
        <p:sp>
          <p:nvSpPr>
            <p:cNvPr id="272" name="Google Shape;8304;p74">
              <a:extLst>
                <a:ext uri="{FF2B5EF4-FFF2-40B4-BE49-F238E27FC236}">
                  <a16:creationId xmlns:a16="http://schemas.microsoft.com/office/drawing/2014/main" id="{C0DB6373-B823-272D-80A7-9934AE30C193}"/>
                </a:ext>
              </a:extLst>
            </p:cNvPr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3" name="Google Shape;8305;p74">
              <a:extLst>
                <a:ext uri="{FF2B5EF4-FFF2-40B4-BE49-F238E27FC236}">
                  <a16:creationId xmlns:a16="http://schemas.microsoft.com/office/drawing/2014/main" id="{FBABB828-A538-0918-95AC-31D428963C31}"/>
                </a:ext>
              </a:extLst>
            </p:cNvPr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4" name="Google Shape;8306;p74">
              <a:extLst>
                <a:ext uri="{FF2B5EF4-FFF2-40B4-BE49-F238E27FC236}">
                  <a16:creationId xmlns:a16="http://schemas.microsoft.com/office/drawing/2014/main" id="{B05A7652-FBEE-B4D1-164A-2D092C379406}"/>
                </a:ext>
              </a:extLst>
            </p:cNvPr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5" name="Google Shape;8307;p74">
              <a:extLst>
                <a:ext uri="{FF2B5EF4-FFF2-40B4-BE49-F238E27FC236}">
                  <a16:creationId xmlns:a16="http://schemas.microsoft.com/office/drawing/2014/main" id="{7F6E33E2-61BE-645D-78AE-DF9C6213492A}"/>
                </a:ext>
              </a:extLst>
            </p:cNvPr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6" name="Google Shape;8308;p74">
              <a:extLst>
                <a:ext uri="{FF2B5EF4-FFF2-40B4-BE49-F238E27FC236}">
                  <a16:creationId xmlns:a16="http://schemas.microsoft.com/office/drawing/2014/main" id="{BD313A80-3625-8F1B-385A-87D406E93D49}"/>
                </a:ext>
              </a:extLst>
            </p:cNvPr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7" name="Google Shape;8309;p74">
              <a:extLst>
                <a:ext uri="{FF2B5EF4-FFF2-40B4-BE49-F238E27FC236}">
                  <a16:creationId xmlns:a16="http://schemas.microsoft.com/office/drawing/2014/main" id="{8F67D47B-3061-0C25-9869-1E3CCB6934DF}"/>
                </a:ext>
              </a:extLst>
            </p:cNvPr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8" name="Google Shape;8310;p74">
              <a:extLst>
                <a:ext uri="{FF2B5EF4-FFF2-40B4-BE49-F238E27FC236}">
                  <a16:creationId xmlns:a16="http://schemas.microsoft.com/office/drawing/2014/main" id="{644D9505-1AA6-1E64-CA34-4B3265AC978B}"/>
                </a:ext>
              </a:extLst>
            </p:cNvPr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79" name="Google Shape;8311;p74">
              <a:extLst>
                <a:ext uri="{FF2B5EF4-FFF2-40B4-BE49-F238E27FC236}">
                  <a16:creationId xmlns:a16="http://schemas.microsoft.com/office/drawing/2014/main" id="{7CF614C8-F78A-11B3-E227-CFE2FB01CFC6}"/>
                </a:ext>
              </a:extLst>
            </p:cNvPr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0" name="Google Shape;8312;p74">
              <a:extLst>
                <a:ext uri="{FF2B5EF4-FFF2-40B4-BE49-F238E27FC236}">
                  <a16:creationId xmlns:a16="http://schemas.microsoft.com/office/drawing/2014/main" id="{09242AF4-5099-F25A-2DBD-403663E8D265}"/>
                </a:ext>
              </a:extLst>
            </p:cNvPr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1" name="Google Shape;8313;p74">
              <a:extLst>
                <a:ext uri="{FF2B5EF4-FFF2-40B4-BE49-F238E27FC236}">
                  <a16:creationId xmlns:a16="http://schemas.microsoft.com/office/drawing/2014/main" id="{A5EBF741-54B8-102F-4EC4-02D103613DD1}"/>
                </a:ext>
              </a:extLst>
            </p:cNvPr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2" name="Google Shape;8314;p74">
              <a:extLst>
                <a:ext uri="{FF2B5EF4-FFF2-40B4-BE49-F238E27FC236}">
                  <a16:creationId xmlns:a16="http://schemas.microsoft.com/office/drawing/2014/main" id="{BDB4F426-8257-F5BF-06A0-370027C5F614}"/>
                </a:ext>
              </a:extLst>
            </p:cNvPr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3" name="Google Shape;8315;p74">
              <a:extLst>
                <a:ext uri="{FF2B5EF4-FFF2-40B4-BE49-F238E27FC236}">
                  <a16:creationId xmlns:a16="http://schemas.microsoft.com/office/drawing/2014/main" id="{490D8BCF-A0BA-897A-1E0F-8F50BDBC8861}"/>
                </a:ext>
              </a:extLst>
            </p:cNvPr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4" name="Google Shape;8316;p74">
              <a:extLst>
                <a:ext uri="{FF2B5EF4-FFF2-40B4-BE49-F238E27FC236}">
                  <a16:creationId xmlns:a16="http://schemas.microsoft.com/office/drawing/2014/main" id="{ABE0B606-B7A7-A2A6-08A5-98EABA817CBA}"/>
                </a:ext>
              </a:extLst>
            </p:cNvPr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85" name="Google Shape;8317;p74">
            <a:extLst>
              <a:ext uri="{FF2B5EF4-FFF2-40B4-BE49-F238E27FC236}">
                <a16:creationId xmlns:a16="http://schemas.microsoft.com/office/drawing/2014/main" id="{A51092FA-1EA1-36BD-DA59-36741DBEEBBE}"/>
              </a:ext>
            </a:extLst>
          </p:cNvPr>
          <p:cNvGrpSpPr/>
          <p:nvPr/>
        </p:nvGrpSpPr>
        <p:grpSpPr>
          <a:xfrm>
            <a:off x="15189411" y="1941873"/>
            <a:ext cx="1691290" cy="1423822"/>
            <a:chOff x="951975" y="315800"/>
            <a:chExt cx="5860325" cy="4933550"/>
          </a:xfrm>
        </p:grpSpPr>
        <p:sp>
          <p:nvSpPr>
            <p:cNvPr id="286" name="Google Shape;8318;p74">
              <a:extLst>
                <a:ext uri="{FF2B5EF4-FFF2-40B4-BE49-F238E27FC236}">
                  <a16:creationId xmlns:a16="http://schemas.microsoft.com/office/drawing/2014/main" id="{DBB066C3-1F5B-2C2F-A0CD-FF982307AD73}"/>
                </a:ext>
              </a:extLst>
            </p:cNvPr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7" name="Google Shape;8319;p74">
              <a:extLst>
                <a:ext uri="{FF2B5EF4-FFF2-40B4-BE49-F238E27FC236}">
                  <a16:creationId xmlns:a16="http://schemas.microsoft.com/office/drawing/2014/main" id="{8B8692F1-A33B-C39C-34AF-25B9A3E2125A}"/>
                </a:ext>
              </a:extLst>
            </p:cNvPr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8" name="Google Shape;8320;p74">
              <a:extLst>
                <a:ext uri="{FF2B5EF4-FFF2-40B4-BE49-F238E27FC236}">
                  <a16:creationId xmlns:a16="http://schemas.microsoft.com/office/drawing/2014/main" id="{F1DBD036-AB8A-EEA4-2CA2-62875EE4C586}"/>
                </a:ext>
              </a:extLst>
            </p:cNvPr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89" name="Google Shape;8321;p74">
              <a:extLst>
                <a:ext uri="{FF2B5EF4-FFF2-40B4-BE49-F238E27FC236}">
                  <a16:creationId xmlns:a16="http://schemas.microsoft.com/office/drawing/2014/main" id="{B058E5E5-4178-11F9-1213-11251F0C5937}"/>
                </a:ext>
              </a:extLst>
            </p:cNvPr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0" name="Google Shape;8322;p74">
              <a:extLst>
                <a:ext uri="{FF2B5EF4-FFF2-40B4-BE49-F238E27FC236}">
                  <a16:creationId xmlns:a16="http://schemas.microsoft.com/office/drawing/2014/main" id="{48A6D393-990D-DAE6-1984-E8EB60137BFB}"/>
                </a:ext>
              </a:extLst>
            </p:cNvPr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1" name="Google Shape;8323;p74">
              <a:extLst>
                <a:ext uri="{FF2B5EF4-FFF2-40B4-BE49-F238E27FC236}">
                  <a16:creationId xmlns:a16="http://schemas.microsoft.com/office/drawing/2014/main" id="{C288E837-776A-A418-3725-D780A19B01B7}"/>
                </a:ext>
              </a:extLst>
            </p:cNvPr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2" name="Google Shape;8324;p74">
              <a:extLst>
                <a:ext uri="{FF2B5EF4-FFF2-40B4-BE49-F238E27FC236}">
                  <a16:creationId xmlns:a16="http://schemas.microsoft.com/office/drawing/2014/main" id="{8B8C863A-EADF-5067-1FAB-2C76E048C7BF}"/>
                </a:ext>
              </a:extLst>
            </p:cNvPr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3" name="Google Shape;8325;p74">
              <a:extLst>
                <a:ext uri="{FF2B5EF4-FFF2-40B4-BE49-F238E27FC236}">
                  <a16:creationId xmlns:a16="http://schemas.microsoft.com/office/drawing/2014/main" id="{75747FCE-DD45-A3D1-B65A-D3CD85BA0C55}"/>
                </a:ext>
              </a:extLst>
            </p:cNvPr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94" name="Google Shape;8326;p74">
            <a:extLst>
              <a:ext uri="{FF2B5EF4-FFF2-40B4-BE49-F238E27FC236}">
                <a16:creationId xmlns:a16="http://schemas.microsoft.com/office/drawing/2014/main" id="{236D2629-F5B8-2393-11CA-2356F24B59C4}"/>
              </a:ext>
            </a:extLst>
          </p:cNvPr>
          <p:cNvGrpSpPr/>
          <p:nvPr/>
        </p:nvGrpSpPr>
        <p:grpSpPr>
          <a:xfrm>
            <a:off x="7383668" y="5414090"/>
            <a:ext cx="3235864" cy="1243448"/>
            <a:chOff x="3862800" y="3038525"/>
            <a:chExt cx="1329006" cy="510698"/>
          </a:xfrm>
        </p:grpSpPr>
        <p:sp>
          <p:nvSpPr>
            <p:cNvPr id="295" name="Google Shape;8327;p74">
              <a:extLst>
                <a:ext uri="{FF2B5EF4-FFF2-40B4-BE49-F238E27FC236}">
                  <a16:creationId xmlns:a16="http://schemas.microsoft.com/office/drawing/2014/main" id="{43C98448-654D-B30C-830B-388AE8AF06F1}"/>
                </a:ext>
              </a:extLst>
            </p:cNvPr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96" name="Google Shape;8328;p74">
              <a:extLst>
                <a:ext uri="{FF2B5EF4-FFF2-40B4-BE49-F238E27FC236}">
                  <a16:creationId xmlns:a16="http://schemas.microsoft.com/office/drawing/2014/main" id="{F51BBCCD-0ACD-710C-0C9A-02D869CB8073}"/>
                </a:ext>
              </a:extLst>
            </p:cNvPr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grpSp>
          <p:nvGrpSpPr>
            <p:cNvPr id="297" name="Google Shape;8329;p74">
              <a:extLst>
                <a:ext uri="{FF2B5EF4-FFF2-40B4-BE49-F238E27FC236}">
                  <a16:creationId xmlns:a16="http://schemas.microsoft.com/office/drawing/2014/main" id="{DB3463F1-553E-2BBC-165C-45FF151040FB}"/>
                </a:ext>
              </a:extLst>
            </p:cNvPr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307" name="Google Shape;8330;p74">
                <a:extLst>
                  <a:ext uri="{FF2B5EF4-FFF2-40B4-BE49-F238E27FC236}">
                    <a16:creationId xmlns:a16="http://schemas.microsoft.com/office/drawing/2014/main" id="{8EA0434D-773B-92B2-2CB0-629D9279956D}"/>
                  </a:ext>
                </a:extLst>
              </p:cNvPr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8" name="Google Shape;8331;p74">
                <a:extLst>
                  <a:ext uri="{FF2B5EF4-FFF2-40B4-BE49-F238E27FC236}">
                    <a16:creationId xmlns:a16="http://schemas.microsoft.com/office/drawing/2014/main" id="{DF43F8F0-E4B4-C526-F704-89CDC74C7A75}"/>
                  </a:ext>
                </a:extLst>
              </p:cNvPr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8" name="Google Shape;8332;p74">
              <a:extLst>
                <a:ext uri="{FF2B5EF4-FFF2-40B4-BE49-F238E27FC236}">
                  <a16:creationId xmlns:a16="http://schemas.microsoft.com/office/drawing/2014/main" id="{4F7D64D4-A3E9-6C75-285E-1073589060A6}"/>
                </a:ext>
              </a:extLst>
            </p:cNvPr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305" name="Google Shape;8333;p74">
                <a:extLst>
                  <a:ext uri="{FF2B5EF4-FFF2-40B4-BE49-F238E27FC236}">
                    <a16:creationId xmlns:a16="http://schemas.microsoft.com/office/drawing/2014/main" id="{53282055-9E20-08BB-9340-DC26B4E22397}"/>
                  </a:ext>
                </a:extLst>
              </p:cNvPr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6" name="Google Shape;8334;p74">
                <a:extLst>
                  <a:ext uri="{FF2B5EF4-FFF2-40B4-BE49-F238E27FC236}">
                    <a16:creationId xmlns:a16="http://schemas.microsoft.com/office/drawing/2014/main" id="{18B654C6-E1D7-AA40-4A4B-E99E52FA8F12}"/>
                  </a:ext>
                </a:extLst>
              </p:cNvPr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99" name="Google Shape;8335;p74">
              <a:extLst>
                <a:ext uri="{FF2B5EF4-FFF2-40B4-BE49-F238E27FC236}">
                  <a16:creationId xmlns:a16="http://schemas.microsoft.com/office/drawing/2014/main" id="{621B6DEC-134B-BEEA-C4DE-10847D538979}"/>
                </a:ext>
              </a:extLst>
            </p:cNvPr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303" name="Google Shape;8336;p74">
                <a:extLst>
                  <a:ext uri="{FF2B5EF4-FFF2-40B4-BE49-F238E27FC236}">
                    <a16:creationId xmlns:a16="http://schemas.microsoft.com/office/drawing/2014/main" id="{03FF05DC-E520-ED8F-0711-A7CA30D391E2}"/>
                  </a:ext>
                </a:extLst>
              </p:cNvPr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4" name="Google Shape;8337;p74">
                <a:extLst>
                  <a:ext uri="{FF2B5EF4-FFF2-40B4-BE49-F238E27FC236}">
                    <a16:creationId xmlns:a16="http://schemas.microsoft.com/office/drawing/2014/main" id="{43E13452-66BF-9200-1B3C-922F84287A9B}"/>
                  </a:ext>
                </a:extLst>
              </p:cNvPr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00" name="Google Shape;8338;p74">
              <a:extLst>
                <a:ext uri="{FF2B5EF4-FFF2-40B4-BE49-F238E27FC236}">
                  <a16:creationId xmlns:a16="http://schemas.microsoft.com/office/drawing/2014/main" id="{7205FF78-127D-A089-120A-9E48D77A2F71}"/>
                </a:ext>
              </a:extLst>
            </p:cNvPr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301" name="Google Shape;8339;p74">
                <a:extLst>
                  <a:ext uri="{FF2B5EF4-FFF2-40B4-BE49-F238E27FC236}">
                    <a16:creationId xmlns:a16="http://schemas.microsoft.com/office/drawing/2014/main" id="{10AC2DD7-5B85-7BFE-64FD-A3A72558B07B}"/>
                  </a:ext>
                </a:extLst>
              </p:cNvPr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2" name="Google Shape;8340;p74">
                <a:extLst>
                  <a:ext uri="{FF2B5EF4-FFF2-40B4-BE49-F238E27FC236}">
                    <a16:creationId xmlns:a16="http://schemas.microsoft.com/office/drawing/2014/main" id="{33C99572-ECE7-C70A-D9DA-FED24A9A56B8}"/>
                  </a:ext>
                </a:extLst>
              </p:cNvPr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09" name="Google Shape;8341;p74">
            <a:extLst>
              <a:ext uri="{FF2B5EF4-FFF2-40B4-BE49-F238E27FC236}">
                <a16:creationId xmlns:a16="http://schemas.microsoft.com/office/drawing/2014/main" id="{66897256-8C3C-0475-C38F-2FBAD88B50C9}"/>
              </a:ext>
            </a:extLst>
          </p:cNvPr>
          <p:cNvGrpSpPr/>
          <p:nvPr/>
        </p:nvGrpSpPr>
        <p:grpSpPr>
          <a:xfrm>
            <a:off x="1400313" y="1941872"/>
            <a:ext cx="1766410" cy="1550352"/>
            <a:chOff x="649648" y="271400"/>
            <a:chExt cx="6215377" cy="5455143"/>
          </a:xfrm>
        </p:grpSpPr>
        <p:sp>
          <p:nvSpPr>
            <p:cNvPr id="310" name="Google Shape;8342;p74">
              <a:extLst>
                <a:ext uri="{FF2B5EF4-FFF2-40B4-BE49-F238E27FC236}">
                  <a16:creationId xmlns:a16="http://schemas.microsoft.com/office/drawing/2014/main" id="{00ADFC9C-6A44-4F1A-DF97-8E087CDFA30B}"/>
                </a:ext>
              </a:extLst>
            </p:cNvPr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1" name="Google Shape;8343;p74">
              <a:extLst>
                <a:ext uri="{FF2B5EF4-FFF2-40B4-BE49-F238E27FC236}">
                  <a16:creationId xmlns:a16="http://schemas.microsoft.com/office/drawing/2014/main" id="{052C363D-77F9-FF80-2E18-3B65151A2C82}"/>
                </a:ext>
              </a:extLst>
            </p:cNvPr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2" name="Google Shape;8344;p74">
              <a:extLst>
                <a:ext uri="{FF2B5EF4-FFF2-40B4-BE49-F238E27FC236}">
                  <a16:creationId xmlns:a16="http://schemas.microsoft.com/office/drawing/2014/main" id="{062D136C-13A6-725A-4213-3730C80A7901}"/>
                </a:ext>
              </a:extLst>
            </p:cNvPr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3" name="Google Shape;8345;p74">
              <a:extLst>
                <a:ext uri="{FF2B5EF4-FFF2-40B4-BE49-F238E27FC236}">
                  <a16:creationId xmlns:a16="http://schemas.microsoft.com/office/drawing/2014/main" id="{BD6DCE8C-953D-9DCB-2BEF-EA007BCE4485}"/>
                </a:ext>
              </a:extLst>
            </p:cNvPr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4" name="Google Shape;8346;p74">
              <a:extLst>
                <a:ext uri="{FF2B5EF4-FFF2-40B4-BE49-F238E27FC236}">
                  <a16:creationId xmlns:a16="http://schemas.microsoft.com/office/drawing/2014/main" id="{175D2EBB-BA9F-B1DA-53FC-A2ACC646E282}"/>
                </a:ext>
              </a:extLst>
            </p:cNvPr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5" name="Google Shape;8347;p74">
              <a:extLst>
                <a:ext uri="{FF2B5EF4-FFF2-40B4-BE49-F238E27FC236}">
                  <a16:creationId xmlns:a16="http://schemas.microsoft.com/office/drawing/2014/main" id="{59C56889-B704-6B45-7E1A-D62F275B2EB5}"/>
                </a:ext>
              </a:extLst>
            </p:cNvPr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348;p74">
              <a:extLst>
                <a:ext uri="{FF2B5EF4-FFF2-40B4-BE49-F238E27FC236}">
                  <a16:creationId xmlns:a16="http://schemas.microsoft.com/office/drawing/2014/main" id="{4290915D-DB47-8A40-5080-65332F825CF9}"/>
                </a:ext>
              </a:extLst>
            </p:cNvPr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349;p74">
              <a:extLst>
                <a:ext uri="{FF2B5EF4-FFF2-40B4-BE49-F238E27FC236}">
                  <a16:creationId xmlns:a16="http://schemas.microsoft.com/office/drawing/2014/main" id="{F4418700-6894-143E-F1AE-CCA848E91B5B}"/>
                </a:ext>
              </a:extLst>
            </p:cNvPr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350;p74">
              <a:extLst>
                <a:ext uri="{FF2B5EF4-FFF2-40B4-BE49-F238E27FC236}">
                  <a16:creationId xmlns:a16="http://schemas.microsoft.com/office/drawing/2014/main" id="{00D19982-CF4E-1C19-00A2-B34A52B5548D}"/>
                </a:ext>
              </a:extLst>
            </p:cNvPr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351;p74">
              <a:extLst>
                <a:ext uri="{FF2B5EF4-FFF2-40B4-BE49-F238E27FC236}">
                  <a16:creationId xmlns:a16="http://schemas.microsoft.com/office/drawing/2014/main" id="{78A0C71F-033D-1B2C-9C98-57EBA9F30ABC}"/>
                </a:ext>
              </a:extLst>
            </p:cNvPr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352;p74">
              <a:extLst>
                <a:ext uri="{FF2B5EF4-FFF2-40B4-BE49-F238E27FC236}">
                  <a16:creationId xmlns:a16="http://schemas.microsoft.com/office/drawing/2014/main" id="{41ABEEAF-F6A4-8881-551B-EA4DFD32943A}"/>
                </a:ext>
              </a:extLst>
            </p:cNvPr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353;p74">
              <a:extLst>
                <a:ext uri="{FF2B5EF4-FFF2-40B4-BE49-F238E27FC236}">
                  <a16:creationId xmlns:a16="http://schemas.microsoft.com/office/drawing/2014/main" id="{CFDD67C3-E6DE-FCCB-ED6A-8CCAEAB9F7F0}"/>
                </a:ext>
              </a:extLst>
            </p:cNvPr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2" name="Google Shape;8354;p74">
            <a:extLst>
              <a:ext uri="{FF2B5EF4-FFF2-40B4-BE49-F238E27FC236}">
                <a16:creationId xmlns:a16="http://schemas.microsoft.com/office/drawing/2014/main" id="{438F2605-6342-4F48-25E5-D50112A49358}"/>
              </a:ext>
            </a:extLst>
          </p:cNvPr>
          <p:cNvGrpSpPr/>
          <p:nvPr/>
        </p:nvGrpSpPr>
        <p:grpSpPr>
          <a:xfrm>
            <a:off x="4616914" y="1941873"/>
            <a:ext cx="1535408" cy="1630978"/>
            <a:chOff x="2499700" y="1135950"/>
            <a:chExt cx="732402" cy="777990"/>
          </a:xfrm>
        </p:grpSpPr>
        <p:grpSp>
          <p:nvGrpSpPr>
            <p:cNvPr id="323" name="Google Shape;8355;p74">
              <a:extLst>
                <a:ext uri="{FF2B5EF4-FFF2-40B4-BE49-F238E27FC236}">
                  <a16:creationId xmlns:a16="http://schemas.microsoft.com/office/drawing/2014/main" id="{D0263040-A28D-41A5-530E-D144A184C762}"/>
                </a:ext>
              </a:extLst>
            </p:cNvPr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330" name="Google Shape;8356;p74">
                <a:extLst>
                  <a:ext uri="{FF2B5EF4-FFF2-40B4-BE49-F238E27FC236}">
                    <a16:creationId xmlns:a16="http://schemas.microsoft.com/office/drawing/2014/main" id="{0AC79F39-9587-9C6C-B391-E5CAE6B189D2}"/>
                  </a:ext>
                </a:extLst>
              </p:cNvPr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1" name="Google Shape;8357;p74">
                <a:extLst>
                  <a:ext uri="{FF2B5EF4-FFF2-40B4-BE49-F238E27FC236}">
                    <a16:creationId xmlns:a16="http://schemas.microsoft.com/office/drawing/2014/main" id="{37440265-D4DE-B07E-2BEB-08F7E5BE76F7}"/>
                  </a:ext>
                </a:extLst>
              </p:cNvPr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2" name="Google Shape;8358;p74">
                <a:extLst>
                  <a:ext uri="{FF2B5EF4-FFF2-40B4-BE49-F238E27FC236}">
                    <a16:creationId xmlns:a16="http://schemas.microsoft.com/office/drawing/2014/main" id="{C9B824EE-ABDE-236B-9B6F-93A22345D5C7}"/>
                  </a:ext>
                </a:extLst>
              </p:cNvPr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3" name="Google Shape;8359;p74">
                <a:extLst>
                  <a:ext uri="{FF2B5EF4-FFF2-40B4-BE49-F238E27FC236}">
                    <a16:creationId xmlns:a16="http://schemas.microsoft.com/office/drawing/2014/main" id="{AA7DCE3E-5099-D8A8-FA46-E5DA63CDDB50}"/>
                  </a:ext>
                </a:extLst>
              </p:cNvPr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4" name="Google Shape;8360;p74">
                <a:extLst>
                  <a:ext uri="{FF2B5EF4-FFF2-40B4-BE49-F238E27FC236}">
                    <a16:creationId xmlns:a16="http://schemas.microsoft.com/office/drawing/2014/main" id="{5210EE2E-E6A0-910B-F1DA-01EFE477723A}"/>
                  </a:ext>
                </a:extLst>
              </p:cNvPr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5" name="Google Shape;8361;p74">
                <a:extLst>
                  <a:ext uri="{FF2B5EF4-FFF2-40B4-BE49-F238E27FC236}">
                    <a16:creationId xmlns:a16="http://schemas.microsoft.com/office/drawing/2014/main" id="{45FC3C29-D4A3-4726-C054-F38CF7716310}"/>
                  </a:ext>
                </a:extLst>
              </p:cNvPr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6" name="Google Shape;8362;p74">
                <a:extLst>
                  <a:ext uri="{FF2B5EF4-FFF2-40B4-BE49-F238E27FC236}">
                    <a16:creationId xmlns:a16="http://schemas.microsoft.com/office/drawing/2014/main" id="{C902FB00-20E0-EDB1-06D7-AB0C7531E4F2}"/>
                  </a:ext>
                </a:extLst>
              </p:cNvPr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7" name="Google Shape;8363;p74">
                <a:extLst>
                  <a:ext uri="{FF2B5EF4-FFF2-40B4-BE49-F238E27FC236}">
                    <a16:creationId xmlns:a16="http://schemas.microsoft.com/office/drawing/2014/main" id="{A93F3651-BF19-3CBC-CEE8-8C6139CAD284}"/>
                  </a:ext>
                </a:extLst>
              </p:cNvPr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8" name="Google Shape;8364;p74">
                <a:extLst>
                  <a:ext uri="{FF2B5EF4-FFF2-40B4-BE49-F238E27FC236}">
                    <a16:creationId xmlns:a16="http://schemas.microsoft.com/office/drawing/2014/main" id="{43E07702-7987-D1ED-4E65-3894A53977A2}"/>
                  </a:ext>
                </a:extLst>
              </p:cNvPr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9" name="Google Shape;8365;p74">
                <a:extLst>
                  <a:ext uri="{FF2B5EF4-FFF2-40B4-BE49-F238E27FC236}">
                    <a16:creationId xmlns:a16="http://schemas.microsoft.com/office/drawing/2014/main" id="{11452495-B46D-C28C-31B4-98DE48F9FDC9}"/>
                  </a:ext>
                </a:extLst>
              </p:cNvPr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0" name="Google Shape;8366;p74">
                <a:extLst>
                  <a:ext uri="{FF2B5EF4-FFF2-40B4-BE49-F238E27FC236}">
                    <a16:creationId xmlns:a16="http://schemas.microsoft.com/office/drawing/2014/main" id="{629816CD-09D2-C88E-AB44-2F57C43085BC}"/>
                  </a:ext>
                </a:extLst>
              </p:cNvPr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1" name="Google Shape;8367;p74">
                <a:extLst>
                  <a:ext uri="{FF2B5EF4-FFF2-40B4-BE49-F238E27FC236}">
                    <a16:creationId xmlns:a16="http://schemas.microsoft.com/office/drawing/2014/main" id="{01585F37-67E8-AD78-9F33-3EC2EBB9004A}"/>
                  </a:ext>
                </a:extLst>
              </p:cNvPr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2" name="Google Shape;8368;p74">
                <a:extLst>
                  <a:ext uri="{FF2B5EF4-FFF2-40B4-BE49-F238E27FC236}">
                    <a16:creationId xmlns:a16="http://schemas.microsoft.com/office/drawing/2014/main" id="{AF8534D0-A4B2-17EE-2D47-9DAE809A4FBE}"/>
                  </a:ext>
                </a:extLst>
              </p:cNvPr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3" name="Google Shape;8369;p74">
                <a:extLst>
                  <a:ext uri="{FF2B5EF4-FFF2-40B4-BE49-F238E27FC236}">
                    <a16:creationId xmlns:a16="http://schemas.microsoft.com/office/drawing/2014/main" id="{A00C31FE-35E7-4123-FC22-520B82959AD2}"/>
                  </a:ext>
                </a:extLst>
              </p:cNvPr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4" name="Google Shape;8370;p74">
                <a:extLst>
                  <a:ext uri="{FF2B5EF4-FFF2-40B4-BE49-F238E27FC236}">
                    <a16:creationId xmlns:a16="http://schemas.microsoft.com/office/drawing/2014/main" id="{EE02C2A5-845C-FDBF-C24E-0F1D1CDEC257}"/>
                  </a:ext>
                </a:extLst>
              </p:cNvPr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5" name="Google Shape;8371;p74">
                <a:extLst>
                  <a:ext uri="{FF2B5EF4-FFF2-40B4-BE49-F238E27FC236}">
                    <a16:creationId xmlns:a16="http://schemas.microsoft.com/office/drawing/2014/main" id="{1880F6E1-304B-44EB-A8B2-094A710AA9E3}"/>
                  </a:ext>
                </a:extLst>
              </p:cNvPr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6" name="Google Shape;8372;p74">
                <a:extLst>
                  <a:ext uri="{FF2B5EF4-FFF2-40B4-BE49-F238E27FC236}">
                    <a16:creationId xmlns:a16="http://schemas.microsoft.com/office/drawing/2014/main" id="{0121F110-FF1B-2292-95DB-033F81AF3AA6}"/>
                  </a:ext>
                </a:extLst>
              </p:cNvPr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7" name="Google Shape;8373;p74">
                <a:extLst>
                  <a:ext uri="{FF2B5EF4-FFF2-40B4-BE49-F238E27FC236}">
                    <a16:creationId xmlns:a16="http://schemas.microsoft.com/office/drawing/2014/main" id="{DA34CD0C-F8E9-0AB5-D807-A82FF43E50DA}"/>
                  </a:ext>
                </a:extLst>
              </p:cNvPr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8" name="Google Shape;8374;p74">
                <a:extLst>
                  <a:ext uri="{FF2B5EF4-FFF2-40B4-BE49-F238E27FC236}">
                    <a16:creationId xmlns:a16="http://schemas.microsoft.com/office/drawing/2014/main" id="{F1DB1E9E-03D3-B8AE-5BD8-EF134115707E}"/>
                  </a:ext>
                </a:extLst>
              </p:cNvPr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9" name="Google Shape;8375;p74">
                <a:extLst>
                  <a:ext uri="{FF2B5EF4-FFF2-40B4-BE49-F238E27FC236}">
                    <a16:creationId xmlns:a16="http://schemas.microsoft.com/office/drawing/2014/main" id="{40C9696A-105C-7EB1-4622-905DEBF84274}"/>
                  </a:ext>
                </a:extLst>
              </p:cNvPr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0" name="Google Shape;8376;p74">
                <a:extLst>
                  <a:ext uri="{FF2B5EF4-FFF2-40B4-BE49-F238E27FC236}">
                    <a16:creationId xmlns:a16="http://schemas.microsoft.com/office/drawing/2014/main" id="{1E5704C3-1FD8-1A22-432C-40E46FF7B493}"/>
                  </a:ext>
                </a:extLst>
              </p:cNvPr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1" name="Google Shape;8377;p74">
                <a:extLst>
                  <a:ext uri="{FF2B5EF4-FFF2-40B4-BE49-F238E27FC236}">
                    <a16:creationId xmlns:a16="http://schemas.microsoft.com/office/drawing/2014/main" id="{97229424-185C-DDB7-DE0E-BBF2E663F3A7}"/>
                  </a:ext>
                </a:extLst>
              </p:cNvPr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2" name="Google Shape;8378;p74">
                <a:extLst>
                  <a:ext uri="{FF2B5EF4-FFF2-40B4-BE49-F238E27FC236}">
                    <a16:creationId xmlns:a16="http://schemas.microsoft.com/office/drawing/2014/main" id="{2462F3DF-DB55-C9E5-2D96-2DCD8B2CE378}"/>
                  </a:ext>
                </a:extLst>
              </p:cNvPr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3" name="Google Shape;8379;p74">
                <a:extLst>
                  <a:ext uri="{FF2B5EF4-FFF2-40B4-BE49-F238E27FC236}">
                    <a16:creationId xmlns:a16="http://schemas.microsoft.com/office/drawing/2014/main" id="{F29E0EFA-7A24-3099-9849-9434B779763C}"/>
                  </a:ext>
                </a:extLst>
              </p:cNvPr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4" name="Google Shape;8380;p74">
                <a:extLst>
                  <a:ext uri="{FF2B5EF4-FFF2-40B4-BE49-F238E27FC236}">
                    <a16:creationId xmlns:a16="http://schemas.microsoft.com/office/drawing/2014/main" id="{B153ECE4-E1B5-08C6-2CCA-7322AC3B0F6C}"/>
                  </a:ext>
                </a:extLst>
              </p:cNvPr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5" name="Google Shape;8381;p74">
                <a:extLst>
                  <a:ext uri="{FF2B5EF4-FFF2-40B4-BE49-F238E27FC236}">
                    <a16:creationId xmlns:a16="http://schemas.microsoft.com/office/drawing/2014/main" id="{28A6D2ED-EB42-37FB-A5D5-1225D111C903}"/>
                  </a:ext>
                </a:extLst>
              </p:cNvPr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6" name="Google Shape;8382;p74">
                <a:extLst>
                  <a:ext uri="{FF2B5EF4-FFF2-40B4-BE49-F238E27FC236}">
                    <a16:creationId xmlns:a16="http://schemas.microsoft.com/office/drawing/2014/main" id="{B97C7054-1693-EDCA-9A61-87C25C0D5265}"/>
                  </a:ext>
                </a:extLst>
              </p:cNvPr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24" name="Google Shape;8383;p74">
              <a:extLst>
                <a:ext uri="{FF2B5EF4-FFF2-40B4-BE49-F238E27FC236}">
                  <a16:creationId xmlns:a16="http://schemas.microsoft.com/office/drawing/2014/main" id="{3D706652-B0AA-AFA8-C185-8C612A591E00}"/>
                </a:ext>
              </a:extLst>
            </p:cNvPr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325" name="Google Shape;8384;p74">
                <a:extLst>
                  <a:ext uri="{FF2B5EF4-FFF2-40B4-BE49-F238E27FC236}">
                    <a16:creationId xmlns:a16="http://schemas.microsoft.com/office/drawing/2014/main" id="{013544FC-7C8E-7243-6635-FA6BC741D1F2}"/>
                  </a:ext>
                </a:extLst>
              </p:cNvPr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6" name="Google Shape;8385;p74">
                <a:extLst>
                  <a:ext uri="{FF2B5EF4-FFF2-40B4-BE49-F238E27FC236}">
                    <a16:creationId xmlns:a16="http://schemas.microsoft.com/office/drawing/2014/main" id="{40B75AB8-789F-FF5A-110E-F18809209C43}"/>
                  </a:ext>
                </a:extLst>
              </p:cNvPr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7" name="Google Shape;8386;p74">
                <a:extLst>
                  <a:ext uri="{FF2B5EF4-FFF2-40B4-BE49-F238E27FC236}">
                    <a16:creationId xmlns:a16="http://schemas.microsoft.com/office/drawing/2014/main" id="{1DE72B7E-2B74-2BA2-FCF7-6C45EDB04E28}"/>
                  </a:ext>
                </a:extLst>
              </p:cNvPr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8" name="Google Shape;8387;p74">
                <a:extLst>
                  <a:ext uri="{FF2B5EF4-FFF2-40B4-BE49-F238E27FC236}">
                    <a16:creationId xmlns:a16="http://schemas.microsoft.com/office/drawing/2014/main" id="{55A789FE-D5D6-736D-E283-67FAF3CDEA83}"/>
                  </a:ext>
                </a:extLst>
              </p:cNvPr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9" name="Google Shape;8388;p74">
                <a:extLst>
                  <a:ext uri="{FF2B5EF4-FFF2-40B4-BE49-F238E27FC236}">
                    <a16:creationId xmlns:a16="http://schemas.microsoft.com/office/drawing/2014/main" id="{A7DA68D1-CA53-F6EE-4CDD-AAA752650BB8}"/>
                  </a:ext>
                </a:extLst>
              </p:cNvPr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57" name="Google Shape;8389;p74">
            <a:extLst>
              <a:ext uri="{FF2B5EF4-FFF2-40B4-BE49-F238E27FC236}">
                <a16:creationId xmlns:a16="http://schemas.microsoft.com/office/drawing/2014/main" id="{E6D811E3-28EF-02AB-5FBF-37BC6CF59F08}"/>
              </a:ext>
            </a:extLst>
          </p:cNvPr>
          <p:cNvGrpSpPr/>
          <p:nvPr/>
        </p:nvGrpSpPr>
        <p:grpSpPr>
          <a:xfrm>
            <a:off x="3308379" y="1941873"/>
            <a:ext cx="1166878" cy="1740458"/>
            <a:chOff x="1716825" y="1121550"/>
            <a:chExt cx="622800" cy="928938"/>
          </a:xfrm>
        </p:grpSpPr>
        <p:grpSp>
          <p:nvGrpSpPr>
            <p:cNvPr id="358" name="Google Shape;8390;p74">
              <a:extLst>
                <a:ext uri="{FF2B5EF4-FFF2-40B4-BE49-F238E27FC236}">
                  <a16:creationId xmlns:a16="http://schemas.microsoft.com/office/drawing/2014/main" id="{7EA4D573-7828-6747-BC5D-2E7EE175EABF}"/>
                </a:ext>
              </a:extLst>
            </p:cNvPr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369" name="Google Shape;8391;p74">
                <a:extLst>
                  <a:ext uri="{FF2B5EF4-FFF2-40B4-BE49-F238E27FC236}">
                    <a16:creationId xmlns:a16="http://schemas.microsoft.com/office/drawing/2014/main" id="{98B755F2-ED8D-CE13-F4B5-D0E44F368A64}"/>
                  </a:ext>
                </a:extLst>
              </p:cNvPr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70" name="Google Shape;8392;p74">
                <a:extLst>
                  <a:ext uri="{FF2B5EF4-FFF2-40B4-BE49-F238E27FC236}">
                    <a16:creationId xmlns:a16="http://schemas.microsoft.com/office/drawing/2014/main" id="{47609CF6-DE18-3C41-1FF3-CB0B5E96E7CC}"/>
                  </a:ext>
                </a:extLst>
              </p:cNvPr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59" name="Google Shape;8393;p74">
              <a:extLst>
                <a:ext uri="{FF2B5EF4-FFF2-40B4-BE49-F238E27FC236}">
                  <a16:creationId xmlns:a16="http://schemas.microsoft.com/office/drawing/2014/main" id="{DACAF2D2-D36B-37BD-E127-F4A87250E805}"/>
                </a:ext>
              </a:extLst>
            </p:cNvPr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367" name="Google Shape;8394;p74">
                <a:extLst>
                  <a:ext uri="{FF2B5EF4-FFF2-40B4-BE49-F238E27FC236}">
                    <a16:creationId xmlns:a16="http://schemas.microsoft.com/office/drawing/2014/main" id="{9819CB55-F249-29ED-856F-79529924811C}"/>
                  </a:ext>
                </a:extLst>
              </p:cNvPr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8" name="Google Shape;8395;p74">
                <a:extLst>
                  <a:ext uri="{FF2B5EF4-FFF2-40B4-BE49-F238E27FC236}">
                    <a16:creationId xmlns:a16="http://schemas.microsoft.com/office/drawing/2014/main" id="{D95FE288-367B-2DD4-5964-B65D789B338B}"/>
                  </a:ext>
                </a:extLst>
              </p:cNvPr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0" name="Google Shape;8396;p74">
              <a:extLst>
                <a:ext uri="{FF2B5EF4-FFF2-40B4-BE49-F238E27FC236}">
                  <a16:creationId xmlns:a16="http://schemas.microsoft.com/office/drawing/2014/main" id="{8F782948-35BE-5FAB-192E-9F3922394235}"/>
                </a:ext>
              </a:extLst>
            </p:cNvPr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365" name="Google Shape;8397;p74">
                <a:extLst>
                  <a:ext uri="{FF2B5EF4-FFF2-40B4-BE49-F238E27FC236}">
                    <a16:creationId xmlns:a16="http://schemas.microsoft.com/office/drawing/2014/main" id="{E1D43946-94A3-D268-1E8F-E3FAFDD14052}"/>
                  </a:ext>
                </a:extLst>
              </p:cNvPr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6" name="Google Shape;8398;p74">
                <a:extLst>
                  <a:ext uri="{FF2B5EF4-FFF2-40B4-BE49-F238E27FC236}">
                    <a16:creationId xmlns:a16="http://schemas.microsoft.com/office/drawing/2014/main" id="{05611AD5-9694-ECC8-AB79-97C8EE13C951}"/>
                  </a:ext>
                </a:extLst>
              </p:cNvPr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61" name="Google Shape;8399;p74">
              <a:extLst>
                <a:ext uri="{FF2B5EF4-FFF2-40B4-BE49-F238E27FC236}">
                  <a16:creationId xmlns:a16="http://schemas.microsoft.com/office/drawing/2014/main" id="{EE54B520-2EEF-5860-8664-C37733A625EA}"/>
                </a:ext>
              </a:extLst>
            </p:cNvPr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363" name="Google Shape;8400;p74">
                <a:extLst>
                  <a:ext uri="{FF2B5EF4-FFF2-40B4-BE49-F238E27FC236}">
                    <a16:creationId xmlns:a16="http://schemas.microsoft.com/office/drawing/2014/main" id="{AF25B13E-460F-1931-3089-015080E0EFEB}"/>
                  </a:ext>
                </a:extLst>
              </p:cNvPr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64" name="Google Shape;8401;p74">
                <a:extLst>
                  <a:ext uri="{FF2B5EF4-FFF2-40B4-BE49-F238E27FC236}">
                    <a16:creationId xmlns:a16="http://schemas.microsoft.com/office/drawing/2014/main" id="{73CAE466-DA6B-A5B7-1E48-8435A67475A8}"/>
                  </a:ext>
                </a:extLst>
              </p:cNvPr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62" name="Google Shape;8402;p74">
              <a:extLst>
                <a:ext uri="{FF2B5EF4-FFF2-40B4-BE49-F238E27FC236}">
                  <a16:creationId xmlns:a16="http://schemas.microsoft.com/office/drawing/2014/main" id="{ED320CDE-AB67-195E-0F10-F682464F240C}"/>
                </a:ext>
              </a:extLst>
            </p:cNvPr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71" name="Google Shape;8403;p74">
            <a:extLst>
              <a:ext uri="{FF2B5EF4-FFF2-40B4-BE49-F238E27FC236}">
                <a16:creationId xmlns:a16="http://schemas.microsoft.com/office/drawing/2014/main" id="{BBAD11B6-3988-6AEF-580A-BB764DC2922C}"/>
              </a:ext>
            </a:extLst>
          </p:cNvPr>
          <p:cNvGrpSpPr/>
          <p:nvPr/>
        </p:nvGrpSpPr>
        <p:grpSpPr>
          <a:xfrm>
            <a:off x="3148024" y="3714516"/>
            <a:ext cx="1478144" cy="1428304"/>
            <a:chOff x="4334725" y="1355875"/>
            <a:chExt cx="3106650" cy="3001900"/>
          </a:xfrm>
        </p:grpSpPr>
        <p:grpSp>
          <p:nvGrpSpPr>
            <p:cNvPr id="372" name="Google Shape;8404;p74">
              <a:extLst>
                <a:ext uri="{FF2B5EF4-FFF2-40B4-BE49-F238E27FC236}">
                  <a16:creationId xmlns:a16="http://schemas.microsoft.com/office/drawing/2014/main" id="{D17EA3CA-EAC2-F3A4-D4F0-6D92762C53D3}"/>
                </a:ext>
              </a:extLst>
            </p:cNvPr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377" name="Google Shape;8405;p74">
                <a:extLst>
                  <a:ext uri="{FF2B5EF4-FFF2-40B4-BE49-F238E27FC236}">
                    <a16:creationId xmlns:a16="http://schemas.microsoft.com/office/drawing/2014/main" id="{0F60D8D1-6E1D-BDD1-AF7E-E43143B8DB46}"/>
                  </a:ext>
                </a:extLst>
              </p:cNvPr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8" name="Google Shape;8406;p74">
                <a:extLst>
                  <a:ext uri="{FF2B5EF4-FFF2-40B4-BE49-F238E27FC236}">
                    <a16:creationId xmlns:a16="http://schemas.microsoft.com/office/drawing/2014/main" id="{87BE1268-9561-7557-BAB1-313040745C14}"/>
                  </a:ext>
                </a:extLst>
              </p:cNvPr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9" name="Google Shape;8407;p74">
                <a:extLst>
                  <a:ext uri="{FF2B5EF4-FFF2-40B4-BE49-F238E27FC236}">
                    <a16:creationId xmlns:a16="http://schemas.microsoft.com/office/drawing/2014/main" id="{13F6C4FE-771E-95A5-C43F-8BE6EEA0ED9E}"/>
                  </a:ext>
                </a:extLst>
              </p:cNvPr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73" name="Google Shape;8408;p74">
              <a:extLst>
                <a:ext uri="{FF2B5EF4-FFF2-40B4-BE49-F238E27FC236}">
                  <a16:creationId xmlns:a16="http://schemas.microsoft.com/office/drawing/2014/main" id="{239B7E04-ACDE-E667-C03B-1BFE57C7FDF3}"/>
                </a:ext>
              </a:extLst>
            </p:cNvPr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374" name="Google Shape;8409;p74">
                <a:extLst>
                  <a:ext uri="{FF2B5EF4-FFF2-40B4-BE49-F238E27FC236}">
                    <a16:creationId xmlns:a16="http://schemas.microsoft.com/office/drawing/2014/main" id="{7C3BCEDE-119A-43DC-1AE5-80CA32FC4266}"/>
                  </a:ext>
                </a:extLst>
              </p:cNvPr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5" name="Google Shape;8410;p74">
                <a:extLst>
                  <a:ext uri="{FF2B5EF4-FFF2-40B4-BE49-F238E27FC236}">
                    <a16:creationId xmlns:a16="http://schemas.microsoft.com/office/drawing/2014/main" id="{28781DAD-312D-A8E9-DC6C-3E137A9BAD10}"/>
                  </a:ext>
                </a:extLst>
              </p:cNvPr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76" name="Google Shape;8411;p74">
                <a:extLst>
                  <a:ext uri="{FF2B5EF4-FFF2-40B4-BE49-F238E27FC236}">
                    <a16:creationId xmlns:a16="http://schemas.microsoft.com/office/drawing/2014/main" id="{7716C382-A13D-B2CD-F8C7-354D6C65CF1D}"/>
                  </a:ext>
                </a:extLst>
              </p:cNvPr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80" name="Google Shape;8412;p74">
            <a:extLst>
              <a:ext uri="{FF2B5EF4-FFF2-40B4-BE49-F238E27FC236}">
                <a16:creationId xmlns:a16="http://schemas.microsoft.com/office/drawing/2014/main" id="{E607D1BA-28E5-1168-D90E-A61F21A1A24C}"/>
              </a:ext>
            </a:extLst>
          </p:cNvPr>
          <p:cNvGrpSpPr/>
          <p:nvPr/>
        </p:nvGrpSpPr>
        <p:grpSpPr>
          <a:xfrm>
            <a:off x="15381922" y="6976059"/>
            <a:ext cx="624148" cy="1368346"/>
            <a:chOff x="7645573" y="3754300"/>
            <a:chExt cx="293855" cy="644170"/>
          </a:xfrm>
        </p:grpSpPr>
        <p:sp>
          <p:nvSpPr>
            <p:cNvPr id="381" name="Google Shape;8413;p74">
              <a:extLst>
                <a:ext uri="{FF2B5EF4-FFF2-40B4-BE49-F238E27FC236}">
                  <a16:creationId xmlns:a16="http://schemas.microsoft.com/office/drawing/2014/main" id="{E7508A8A-8B96-0F7B-9AB5-2605A99DC8D5}"/>
                </a:ext>
              </a:extLst>
            </p:cNvPr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82" name="Google Shape;8414;p74">
              <a:extLst>
                <a:ext uri="{FF2B5EF4-FFF2-40B4-BE49-F238E27FC236}">
                  <a16:creationId xmlns:a16="http://schemas.microsoft.com/office/drawing/2014/main" id="{7601BAC8-BFC9-B44C-D800-45F334E862D2}"/>
                </a:ext>
              </a:extLst>
            </p:cNvPr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83" name="Google Shape;8415;p74">
            <a:extLst>
              <a:ext uri="{FF2B5EF4-FFF2-40B4-BE49-F238E27FC236}">
                <a16:creationId xmlns:a16="http://schemas.microsoft.com/office/drawing/2014/main" id="{5BFE2B9B-8C76-AC8B-AA4F-54C59DF0CDA5}"/>
              </a:ext>
            </a:extLst>
          </p:cNvPr>
          <p:cNvGrpSpPr/>
          <p:nvPr/>
        </p:nvGrpSpPr>
        <p:grpSpPr>
          <a:xfrm>
            <a:off x="11225899" y="1941873"/>
            <a:ext cx="1418022" cy="1478718"/>
            <a:chOff x="5830645" y="1256617"/>
            <a:chExt cx="530340" cy="553040"/>
          </a:xfrm>
        </p:grpSpPr>
        <p:grpSp>
          <p:nvGrpSpPr>
            <p:cNvPr id="384" name="Google Shape;8416;p74">
              <a:extLst>
                <a:ext uri="{FF2B5EF4-FFF2-40B4-BE49-F238E27FC236}">
                  <a16:creationId xmlns:a16="http://schemas.microsoft.com/office/drawing/2014/main" id="{C40C788B-6A93-5495-D24B-FF6D7CE01768}"/>
                </a:ext>
              </a:extLst>
            </p:cNvPr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395" name="Google Shape;8417;p74">
                <a:extLst>
                  <a:ext uri="{FF2B5EF4-FFF2-40B4-BE49-F238E27FC236}">
                    <a16:creationId xmlns:a16="http://schemas.microsoft.com/office/drawing/2014/main" id="{57FB7FC4-DADC-B96F-1DC6-8866E0EC8EEA}"/>
                  </a:ext>
                </a:extLst>
              </p:cNvPr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6" name="Google Shape;8418;p74">
                <a:extLst>
                  <a:ext uri="{FF2B5EF4-FFF2-40B4-BE49-F238E27FC236}">
                    <a16:creationId xmlns:a16="http://schemas.microsoft.com/office/drawing/2014/main" id="{0D4F2605-7BBE-92FA-58DF-87F4C6AC48E6}"/>
                  </a:ext>
                </a:extLst>
              </p:cNvPr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5" name="Google Shape;8419;p74">
              <a:extLst>
                <a:ext uri="{FF2B5EF4-FFF2-40B4-BE49-F238E27FC236}">
                  <a16:creationId xmlns:a16="http://schemas.microsoft.com/office/drawing/2014/main" id="{4CD03D7B-B5F7-011C-5B29-4D7204C45D18}"/>
                </a:ext>
              </a:extLst>
            </p:cNvPr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393" name="Google Shape;8420;p74">
                <a:extLst>
                  <a:ext uri="{FF2B5EF4-FFF2-40B4-BE49-F238E27FC236}">
                    <a16:creationId xmlns:a16="http://schemas.microsoft.com/office/drawing/2014/main" id="{3AE63811-D1A6-AF9C-202B-B4C6E0D26002}"/>
                  </a:ext>
                </a:extLst>
              </p:cNvPr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4" name="Google Shape;8421;p74">
                <a:extLst>
                  <a:ext uri="{FF2B5EF4-FFF2-40B4-BE49-F238E27FC236}">
                    <a16:creationId xmlns:a16="http://schemas.microsoft.com/office/drawing/2014/main" id="{87B41EFB-EE17-72E8-8956-8916029BA4C5}"/>
                  </a:ext>
                </a:extLst>
              </p:cNvPr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6" name="Google Shape;8422;p74">
              <a:extLst>
                <a:ext uri="{FF2B5EF4-FFF2-40B4-BE49-F238E27FC236}">
                  <a16:creationId xmlns:a16="http://schemas.microsoft.com/office/drawing/2014/main" id="{0E91DE1C-96B2-AE4C-1A98-393682647290}"/>
                </a:ext>
              </a:extLst>
            </p:cNvPr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391" name="Google Shape;8423;p74">
                <a:extLst>
                  <a:ext uri="{FF2B5EF4-FFF2-40B4-BE49-F238E27FC236}">
                    <a16:creationId xmlns:a16="http://schemas.microsoft.com/office/drawing/2014/main" id="{66074653-6900-B70A-4C10-42BF89453408}"/>
                  </a:ext>
                </a:extLst>
              </p:cNvPr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2" name="Google Shape;8424;p74">
                <a:extLst>
                  <a:ext uri="{FF2B5EF4-FFF2-40B4-BE49-F238E27FC236}">
                    <a16:creationId xmlns:a16="http://schemas.microsoft.com/office/drawing/2014/main" id="{0B325DAB-AB2A-2ABE-8997-16E9C9C64E70}"/>
                  </a:ext>
                </a:extLst>
              </p:cNvPr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387" name="Google Shape;8425;p74">
              <a:extLst>
                <a:ext uri="{FF2B5EF4-FFF2-40B4-BE49-F238E27FC236}">
                  <a16:creationId xmlns:a16="http://schemas.microsoft.com/office/drawing/2014/main" id="{1F52C1A1-FF8E-36A5-DE96-721998C89833}"/>
                </a:ext>
              </a:extLst>
            </p:cNvPr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389" name="Google Shape;8426;p74">
                <a:extLst>
                  <a:ext uri="{FF2B5EF4-FFF2-40B4-BE49-F238E27FC236}">
                    <a16:creationId xmlns:a16="http://schemas.microsoft.com/office/drawing/2014/main" id="{93FCADAD-B69F-903F-55A1-6312957E5AD1}"/>
                  </a:ext>
                </a:extLst>
              </p:cNvPr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0" name="Google Shape;8427;p74">
                <a:extLst>
                  <a:ext uri="{FF2B5EF4-FFF2-40B4-BE49-F238E27FC236}">
                    <a16:creationId xmlns:a16="http://schemas.microsoft.com/office/drawing/2014/main" id="{E1342E1A-EA46-954D-879D-41DEC9FE25BE}"/>
                  </a:ext>
                </a:extLst>
              </p:cNvPr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sp>
          <p:nvSpPr>
            <p:cNvPr id="388" name="Google Shape;8428;p74">
              <a:extLst>
                <a:ext uri="{FF2B5EF4-FFF2-40B4-BE49-F238E27FC236}">
                  <a16:creationId xmlns:a16="http://schemas.microsoft.com/office/drawing/2014/main" id="{4E48534E-236A-CDE0-1FAA-18B4F8B268C8}"/>
                </a:ext>
              </a:extLst>
            </p:cNvPr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97" name="Google Shape;8429;p74">
            <a:extLst>
              <a:ext uri="{FF2B5EF4-FFF2-40B4-BE49-F238E27FC236}">
                <a16:creationId xmlns:a16="http://schemas.microsoft.com/office/drawing/2014/main" id="{49E4290F-C27D-61C3-6A87-CF9DA8A3B453}"/>
              </a:ext>
            </a:extLst>
          </p:cNvPr>
          <p:cNvGrpSpPr/>
          <p:nvPr/>
        </p:nvGrpSpPr>
        <p:grpSpPr>
          <a:xfrm>
            <a:off x="1428889" y="5414104"/>
            <a:ext cx="2905910" cy="1242720"/>
            <a:chOff x="732422" y="2990152"/>
            <a:chExt cx="1337773" cy="572102"/>
          </a:xfrm>
        </p:grpSpPr>
        <p:sp>
          <p:nvSpPr>
            <p:cNvPr id="398" name="Google Shape;8430;p74">
              <a:extLst>
                <a:ext uri="{FF2B5EF4-FFF2-40B4-BE49-F238E27FC236}">
                  <a16:creationId xmlns:a16="http://schemas.microsoft.com/office/drawing/2014/main" id="{554F818F-8525-ADEA-1A3B-7975506AAF1A}"/>
                </a:ext>
              </a:extLst>
            </p:cNvPr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99" name="Google Shape;8431;p74">
              <a:extLst>
                <a:ext uri="{FF2B5EF4-FFF2-40B4-BE49-F238E27FC236}">
                  <a16:creationId xmlns:a16="http://schemas.microsoft.com/office/drawing/2014/main" id="{683CC780-49DC-20DD-C00A-DAECA82CAF37}"/>
                </a:ext>
              </a:extLst>
            </p:cNvPr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0" name="Google Shape;8432;p74">
              <a:extLst>
                <a:ext uri="{FF2B5EF4-FFF2-40B4-BE49-F238E27FC236}">
                  <a16:creationId xmlns:a16="http://schemas.microsoft.com/office/drawing/2014/main" id="{C027CABC-B973-3D00-166E-09235C0C1A52}"/>
                </a:ext>
              </a:extLst>
            </p:cNvPr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1" name="Google Shape;8433;p74">
              <a:extLst>
                <a:ext uri="{FF2B5EF4-FFF2-40B4-BE49-F238E27FC236}">
                  <a16:creationId xmlns:a16="http://schemas.microsoft.com/office/drawing/2014/main" id="{07ABE8C7-0698-B495-DB0E-5A8C6CD3D261}"/>
                </a:ext>
              </a:extLst>
            </p:cNvPr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2" name="Google Shape;8434;p74">
              <a:extLst>
                <a:ext uri="{FF2B5EF4-FFF2-40B4-BE49-F238E27FC236}">
                  <a16:creationId xmlns:a16="http://schemas.microsoft.com/office/drawing/2014/main" id="{C8ABC47F-C196-60F1-0967-745952395AEE}"/>
                </a:ext>
              </a:extLst>
            </p:cNvPr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403" name="Google Shape;8435;p74">
              <a:extLst>
                <a:ext uri="{FF2B5EF4-FFF2-40B4-BE49-F238E27FC236}">
                  <a16:creationId xmlns:a16="http://schemas.microsoft.com/office/drawing/2014/main" id="{2E9C56AC-CD5E-FFF1-C377-002605650AD3}"/>
                </a:ext>
              </a:extLst>
            </p:cNvPr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sp>
        <p:nvSpPr>
          <p:cNvPr id="404" name="Google Shape;1529;p70">
            <a:extLst>
              <a:ext uri="{FF2B5EF4-FFF2-40B4-BE49-F238E27FC236}">
                <a16:creationId xmlns:a16="http://schemas.microsoft.com/office/drawing/2014/main" id="{FE1549A3-3D90-0F5C-525F-90EFD44EDCAF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4069736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572625"/>
            <a:ext cx="18288000" cy="714373"/>
            <a:chOff x="0" y="0"/>
            <a:chExt cx="24384000" cy="9524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952500"/>
            </a:xfrm>
            <a:custGeom>
              <a:avLst/>
              <a:gdLst/>
              <a:ahLst/>
              <a:cxnLst/>
              <a:rect l="l" t="t" r="r" b="b"/>
              <a:pathLst>
                <a:path w="24384000" h="952500">
                  <a:moveTo>
                    <a:pt x="0" y="0"/>
                  </a:moveTo>
                  <a:lnTo>
                    <a:pt x="24384000" y="0"/>
                  </a:lnTo>
                  <a:lnTo>
                    <a:pt x="24384000" y="952500"/>
                  </a:lnTo>
                  <a:lnTo>
                    <a:pt x="0" y="9525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12051686" y="161539"/>
            <a:ext cx="5932238" cy="1318546"/>
          </a:xfrm>
          <a:custGeom>
            <a:avLst/>
            <a:gdLst/>
            <a:ahLst/>
            <a:cxnLst/>
            <a:rect l="l" t="t" r="r" b="b"/>
            <a:pathLst>
              <a:path w="10848848" h="1758061">
                <a:moveTo>
                  <a:pt x="0" y="0"/>
                </a:moveTo>
                <a:lnTo>
                  <a:pt x="10848848" y="0"/>
                </a:lnTo>
                <a:lnTo>
                  <a:pt x="10848848" y="1758061"/>
                </a:lnTo>
                <a:lnTo>
                  <a:pt x="0" y="1758061"/>
                </a:lnTo>
                <a:close/>
              </a:path>
            </a:pathLst>
          </a:custGeom>
          <a:solidFill>
            <a:srgbClr val="99CB38"/>
          </a:solidFill>
        </p:spPr>
      </p:sp>
      <p:sp>
        <p:nvSpPr>
          <p:cNvPr id="17" name="AutoShape 17"/>
          <p:cNvSpPr/>
          <p:nvPr/>
        </p:nvSpPr>
        <p:spPr>
          <a:xfrm rot="22216">
            <a:off x="1936700" y="9195537"/>
            <a:ext cx="13265053" cy="0"/>
          </a:xfrm>
          <a:prstGeom prst="line">
            <a:avLst/>
          </a:prstGeom>
          <a:ln w="47625" cap="rnd">
            <a:solidFill>
              <a:srgbClr val="1B5337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oogle Shape;8440;p75">
            <a:extLst>
              <a:ext uri="{FF2B5EF4-FFF2-40B4-BE49-F238E27FC236}">
                <a16:creationId xmlns:a16="http://schemas.microsoft.com/office/drawing/2014/main" id="{48B60FF5-7359-2862-0688-956E60B57588}"/>
              </a:ext>
            </a:extLst>
          </p:cNvPr>
          <p:cNvGrpSpPr/>
          <p:nvPr/>
        </p:nvGrpSpPr>
        <p:grpSpPr>
          <a:xfrm>
            <a:off x="1417159" y="1931744"/>
            <a:ext cx="3272234" cy="3052288"/>
            <a:chOff x="729238" y="1179665"/>
            <a:chExt cx="1636117" cy="1526144"/>
          </a:xfrm>
        </p:grpSpPr>
        <p:grpSp>
          <p:nvGrpSpPr>
            <p:cNvPr id="6" name="Google Shape;8441;p75">
              <a:extLst>
                <a:ext uri="{FF2B5EF4-FFF2-40B4-BE49-F238E27FC236}">
                  <a16:creationId xmlns:a16="http://schemas.microsoft.com/office/drawing/2014/main" id="{EEE5049F-920D-2110-1B50-33CCDBA409C8}"/>
                </a:ext>
              </a:extLst>
            </p:cNvPr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107" name="Google Shape;8442;p75">
                <a:extLst>
                  <a:ext uri="{FF2B5EF4-FFF2-40B4-BE49-F238E27FC236}">
                    <a16:creationId xmlns:a16="http://schemas.microsoft.com/office/drawing/2014/main" id="{96B7D427-4128-82A1-540B-F6DF1F408418}"/>
                  </a:ext>
                </a:extLst>
              </p:cNvPr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8" name="Google Shape;8443;p75">
                <a:extLst>
                  <a:ext uri="{FF2B5EF4-FFF2-40B4-BE49-F238E27FC236}">
                    <a16:creationId xmlns:a16="http://schemas.microsoft.com/office/drawing/2014/main" id="{72DF8938-1AC8-E22D-61AA-4DAFE8704DF9}"/>
                  </a:ext>
                </a:extLst>
              </p:cNvPr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9" name="Google Shape;8444;p75">
                <a:extLst>
                  <a:ext uri="{FF2B5EF4-FFF2-40B4-BE49-F238E27FC236}">
                    <a16:creationId xmlns:a16="http://schemas.microsoft.com/office/drawing/2014/main" id="{0E096680-5C11-553E-DDBB-6CF6CAA9C9F8}"/>
                  </a:ext>
                </a:extLst>
              </p:cNvPr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0" name="Google Shape;8445;p75">
                <a:extLst>
                  <a:ext uri="{FF2B5EF4-FFF2-40B4-BE49-F238E27FC236}">
                    <a16:creationId xmlns:a16="http://schemas.microsoft.com/office/drawing/2014/main" id="{8474F0C8-54CE-4757-3A14-3E2701604806}"/>
                  </a:ext>
                </a:extLst>
              </p:cNvPr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1" name="Google Shape;8446;p75">
                <a:extLst>
                  <a:ext uri="{FF2B5EF4-FFF2-40B4-BE49-F238E27FC236}">
                    <a16:creationId xmlns:a16="http://schemas.microsoft.com/office/drawing/2014/main" id="{51491BCF-9EA4-4745-9198-3516B42261B0}"/>
                  </a:ext>
                </a:extLst>
              </p:cNvPr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2" name="Google Shape;8447;p75">
                <a:extLst>
                  <a:ext uri="{FF2B5EF4-FFF2-40B4-BE49-F238E27FC236}">
                    <a16:creationId xmlns:a16="http://schemas.microsoft.com/office/drawing/2014/main" id="{C07BA30E-8D1D-697C-5681-D3A6E26C1DC2}"/>
                  </a:ext>
                </a:extLst>
              </p:cNvPr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3" name="Google Shape;8448;p75">
                <a:extLst>
                  <a:ext uri="{FF2B5EF4-FFF2-40B4-BE49-F238E27FC236}">
                    <a16:creationId xmlns:a16="http://schemas.microsoft.com/office/drawing/2014/main" id="{9F84655F-6151-5955-9118-75C63E935489}"/>
                  </a:ext>
                </a:extLst>
              </p:cNvPr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4" name="Google Shape;8449;p75">
                <a:extLst>
                  <a:ext uri="{FF2B5EF4-FFF2-40B4-BE49-F238E27FC236}">
                    <a16:creationId xmlns:a16="http://schemas.microsoft.com/office/drawing/2014/main" id="{457CE644-6341-6D40-F73B-E81F4D8469D7}"/>
                  </a:ext>
                </a:extLst>
              </p:cNvPr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5" name="Google Shape;8450;p75">
                <a:extLst>
                  <a:ext uri="{FF2B5EF4-FFF2-40B4-BE49-F238E27FC236}">
                    <a16:creationId xmlns:a16="http://schemas.microsoft.com/office/drawing/2014/main" id="{E23760AA-10DC-2584-2870-3A95DAD1EAB6}"/>
                  </a:ext>
                </a:extLst>
              </p:cNvPr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16" name="Google Shape;8451;p75">
                <a:extLst>
                  <a:ext uri="{FF2B5EF4-FFF2-40B4-BE49-F238E27FC236}">
                    <a16:creationId xmlns:a16="http://schemas.microsoft.com/office/drawing/2014/main" id="{C5354095-89B9-8A81-CD00-D2C8CBB10440}"/>
                  </a:ext>
                </a:extLst>
              </p:cNvPr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7" name="Google Shape;8452;p75">
              <a:extLst>
                <a:ext uri="{FF2B5EF4-FFF2-40B4-BE49-F238E27FC236}">
                  <a16:creationId xmlns:a16="http://schemas.microsoft.com/office/drawing/2014/main" id="{E5D04270-CAB4-9CBA-37BB-E4081FB21216}"/>
                </a:ext>
              </a:extLst>
            </p:cNvPr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97" name="Google Shape;8453;p75">
                <a:extLst>
                  <a:ext uri="{FF2B5EF4-FFF2-40B4-BE49-F238E27FC236}">
                    <a16:creationId xmlns:a16="http://schemas.microsoft.com/office/drawing/2014/main" id="{4917A484-32C4-CFA6-99E4-8FD50FBAE985}"/>
                  </a:ext>
                </a:extLst>
              </p:cNvPr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8" name="Google Shape;8454;p75">
                <a:extLst>
                  <a:ext uri="{FF2B5EF4-FFF2-40B4-BE49-F238E27FC236}">
                    <a16:creationId xmlns:a16="http://schemas.microsoft.com/office/drawing/2014/main" id="{856887A5-505F-300A-87EB-B30B40E5AC1D}"/>
                  </a:ext>
                </a:extLst>
              </p:cNvPr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9" name="Google Shape;8455;p75">
                <a:extLst>
                  <a:ext uri="{FF2B5EF4-FFF2-40B4-BE49-F238E27FC236}">
                    <a16:creationId xmlns:a16="http://schemas.microsoft.com/office/drawing/2014/main" id="{BA060893-C8E1-236D-7D55-5B339BA6119B}"/>
                  </a:ext>
                </a:extLst>
              </p:cNvPr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0" name="Google Shape;8456;p75">
                <a:extLst>
                  <a:ext uri="{FF2B5EF4-FFF2-40B4-BE49-F238E27FC236}">
                    <a16:creationId xmlns:a16="http://schemas.microsoft.com/office/drawing/2014/main" id="{8FC1B92E-2B23-C1A0-3D41-CE3C350B3CA4}"/>
                  </a:ext>
                </a:extLst>
              </p:cNvPr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1" name="Google Shape;8457;p75">
                <a:extLst>
                  <a:ext uri="{FF2B5EF4-FFF2-40B4-BE49-F238E27FC236}">
                    <a16:creationId xmlns:a16="http://schemas.microsoft.com/office/drawing/2014/main" id="{9AB1A627-06B7-6423-6824-FFA4B44AEFE6}"/>
                  </a:ext>
                </a:extLst>
              </p:cNvPr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2" name="Google Shape;8458;p75">
                <a:extLst>
                  <a:ext uri="{FF2B5EF4-FFF2-40B4-BE49-F238E27FC236}">
                    <a16:creationId xmlns:a16="http://schemas.microsoft.com/office/drawing/2014/main" id="{F2319609-8DFE-ED4D-039E-A0AFC84E1414}"/>
                  </a:ext>
                </a:extLst>
              </p:cNvPr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3" name="Google Shape;8459;p75">
                <a:extLst>
                  <a:ext uri="{FF2B5EF4-FFF2-40B4-BE49-F238E27FC236}">
                    <a16:creationId xmlns:a16="http://schemas.microsoft.com/office/drawing/2014/main" id="{729FD853-3A72-F9AD-5117-87343A287EBB}"/>
                  </a:ext>
                </a:extLst>
              </p:cNvPr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4" name="Google Shape;8460;p75">
                <a:extLst>
                  <a:ext uri="{FF2B5EF4-FFF2-40B4-BE49-F238E27FC236}">
                    <a16:creationId xmlns:a16="http://schemas.microsoft.com/office/drawing/2014/main" id="{DFE9FF41-459E-8B6D-CB5B-E8499D96760F}"/>
                  </a:ext>
                </a:extLst>
              </p:cNvPr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5" name="Google Shape;8461;p75">
                <a:extLst>
                  <a:ext uri="{FF2B5EF4-FFF2-40B4-BE49-F238E27FC236}">
                    <a16:creationId xmlns:a16="http://schemas.microsoft.com/office/drawing/2014/main" id="{11208468-4575-ABB3-E764-9AAC13EE6E79}"/>
                  </a:ext>
                </a:extLst>
              </p:cNvPr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06" name="Google Shape;8462;p75">
                <a:extLst>
                  <a:ext uri="{FF2B5EF4-FFF2-40B4-BE49-F238E27FC236}">
                    <a16:creationId xmlns:a16="http://schemas.microsoft.com/office/drawing/2014/main" id="{2A202993-1DC6-B090-58F5-A285D9053D56}"/>
                  </a:ext>
                </a:extLst>
              </p:cNvPr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8" name="Google Shape;8463;p75">
              <a:extLst>
                <a:ext uri="{FF2B5EF4-FFF2-40B4-BE49-F238E27FC236}">
                  <a16:creationId xmlns:a16="http://schemas.microsoft.com/office/drawing/2014/main" id="{761C281C-D6EC-DE91-E9F3-995C97696640}"/>
                </a:ext>
              </a:extLst>
            </p:cNvPr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7" name="Google Shape;8464;p75">
                <a:extLst>
                  <a:ext uri="{FF2B5EF4-FFF2-40B4-BE49-F238E27FC236}">
                    <a16:creationId xmlns:a16="http://schemas.microsoft.com/office/drawing/2014/main" id="{C56E624B-A923-30F7-ABB5-A0CF1BA15B60}"/>
                  </a:ext>
                </a:extLst>
              </p:cNvPr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8" name="Google Shape;8465;p75">
                <a:extLst>
                  <a:ext uri="{FF2B5EF4-FFF2-40B4-BE49-F238E27FC236}">
                    <a16:creationId xmlns:a16="http://schemas.microsoft.com/office/drawing/2014/main" id="{AD0BE902-81CA-5F14-4E83-C5CBDCEE3441}"/>
                  </a:ext>
                </a:extLst>
              </p:cNvPr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9" name="Google Shape;8466;p75">
                <a:extLst>
                  <a:ext uri="{FF2B5EF4-FFF2-40B4-BE49-F238E27FC236}">
                    <a16:creationId xmlns:a16="http://schemas.microsoft.com/office/drawing/2014/main" id="{B924D6A3-BBB2-AA94-558B-9ACE9F2C53A0}"/>
                  </a:ext>
                </a:extLst>
              </p:cNvPr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0" name="Google Shape;8467;p75">
                <a:extLst>
                  <a:ext uri="{FF2B5EF4-FFF2-40B4-BE49-F238E27FC236}">
                    <a16:creationId xmlns:a16="http://schemas.microsoft.com/office/drawing/2014/main" id="{2924D36D-5BF9-986C-1397-36A93524FCB3}"/>
                  </a:ext>
                </a:extLst>
              </p:cNvPr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1" name="Google Shape;8468;p75">
                <a:extLst>
                  <a:ext uri="{FF2B5EF4-FFF2-40B4-BE49-F238E27FC236}">
                    <a16:creationId xmlns:a16="http://schemas.microsoft.com/office/drawing/2014/main" id="{274460E0-4C75-315D-B37E-AB93F1F4B823}"/>
                  </a:ext>
                </a:extLst>
              </p:cNvPr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2" name="Google Shape;8469;p75">
                <a:extLst>
                  <a:ext uri="{FF2B5EF4-FFF2-40B4-BE49-F238E27FC236}">
                    <a16:creationId xmlns:a16="http://schemas.microsoft.com/office/drawing/2014/main" id="{5554DC14-AD60-18E9-4088-CF912CEF004C}"/>
                  </a:ext>
                </a:extLst>
              </p:cNvPr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3" name="Google Shape;8470;p75">
                <a:extLst>
                  <a:ext uri="{FF2B5EF4-FFF2-40B4-BE49-F238E27FC236}">
                    <a16:creationId xmlns:a16="http://schemas.microsoft.com/office/drawing/2014/main" id="{F182CBF4-49AC-228B-BACA-92D29715F3EC}"/>
                  </a:ext>
                </a:extLst>
              </p:cNvPr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4" name="Google Shape;8471;p75">
                <a:extLst>
                  <a:ext uri="{FF2B5EF4-FFF2-40B4-BE49-F238E27FC236}">
                    <a16:creationId xmlns:a16="http://schemas.microsoft.com/office/drawing/2014/main" id="{B4487774-D799-20EB-3914-CD575D3AF55F}"/>
                  </a:ext>
                </a:extLst>
              </p:cNvPr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5" name="Google Shape;8472;p75">
                <a:extLst>
                  <a:ext uri="{FF2B5EF4-FFF2-40B4-BE49-F238E27FC236}">
                    <a16:creationId xmlns:a16="http://schemas.microsoft.com/office/drawing/2014/main" id="{DED9B84C-4671-BD0A-C359-6860A83A288F}"/>
                  </a:ext>
                </a:extLst>
              </p:cNvPr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96" name="Google Shape;8473;p75">
                <a:extLst>
                  <a:ext uri="{FF2B5EF4-FFF2-40B4-BE49-F238E27FC236}">
                    <a16:creationId xmlns:a16="http://schemas.microsoft.com/office/drawing/2014/main" id="{14BBA38C-EB90-2194-AFC4-9ECBA5FB8CF7}"/>
                  </a:ext>
                </a:extLst>
              </p:cNvPr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9" name="Google Shape;8474;p75">
              <a:extLst>
                <a:ext uri="{FF2B5EF4-FFF2-40B4-BE49-F238E27FC236}">
                  <a16:creationId xmlns:a16="http://schemas.microsoft.com/office/drawing/2014/main" id="{5E2207EB-8AF8-C85D-E00C-5A115105F761}"/>
                </a:ext>
              </a:extLst>
            </p:cNvPr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77" name="Google Shape;8475;p75">
                <a:extLst>
                  <a:ext uri="{FF2B5EF4-FFF2-40B4-BE49-F238E27FC236}">
                    <a16:creationId xmlns:a16="http://schemas.microsoft.com/office/drawing/2014/main" id="{CC5779B8-0DF8-906A-B9D3-669792F72703}"/>
                  </a:ext>
                </a:extLst>
              </p:cNvPr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8" name="Google Shape;8476;p75">
                <a:extLst>
                  <a:ext uri="{FF2B5EF4-FFF2-40B4-BE49-F238E27FC236}">
                    <a16:creationId xmlns:a16="http://schemas.microsoft.com/office/drawing/2014/main" id="{91E8E7C6-2BBF-9C19-64B2-6EF3F76D6FAB}"/>
                  </a:ext>
                </a:extLst>
              </p:cNvPr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9" name="Google Shape;8477;p75">
                <a:extLst>
                  <a:ext uri="{FF2B5EF4-FFF2-40B4-BE49-F238E27FC236}">
                    <a16:creationId xmlns:a16="http://schemas.microsoft.com/office/drawing/2014/main" id="{48594C3C-0FF1-1360-AAA5-F92316CCBD7A}"/>
                  </a:ext>
                </a:extLst>
              </p:cNvPr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0" name="Google Shape;8478;p75">
                <a:extLst>
                  <a:ext uri="{FF2B5EF4-FFF2-40B4-BE49-F238E27FC236}">
                    <a16:creationId xmlns:a16="http://schemas.microsoft.com/office/drawing/2014/main" id="{E324697F-8B56-0732-4BBE-14D504C10ADF}"/>
                  </a:ext>
                </a:extLst>
              </p:cNvPr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1" name="Google Shape;8479;p75">
                <a:extLst>
                  <a:ext uri="{FF2B5EF4-FFF2-40B4-BE49-F238E27FC236}">
                    <a16:creationId xmlns:a16="http://schemas.microsoft.com/office/drawing/2014/main" id="{52F17B6E-2EDD-D962-3629-E612EFFBC926}"/>
                  </a:ext>
                </a:extLst>
              </p:cNvPr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2" name="Google Shape;8480;p75">
                <a:extLst>
                  <a:ext uri="{FF2B5EF4-FFF2-40B4-BE49-F238E27FC236}">
                    <a16:creationId xmlns:a16="http://schemas.microsoft.com/office/drawing/2014/main" id="{C4D26728-01C2-5150-3D0C-04B1AE97AB81}"/>
                  </a:ext>
                </a:extLst>
              </p:cNvPr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3" name="Google Shape;8481;p75">
                <a:extLst>
                  <a:ext uri="{FF2B5EF4-FFF2-40B4-BE49-F238E27FC236}">
                    <a16:creationId xmlns:a16="http://schemas.microsoft.com/office/drawing/2014/main" id="{4173A20F-AC51-CBEB-6DDB-1FAC5C7F3010}"/>
                  </a:ext>
                </a:extLst>
              </p:cNvPr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4" name="Google Shape;8482;p75">
                <a:extLst>
                  <a:ext uri="{FF2B5EF4-FFF2-40B4-BE49-F238E27FC236}">
                    <a16:creationId xmlns:a16="http://schemas.microsoft.com/office/drawing/2014/main" id="{F2529EF7-7BB9-5500-3437-AADFC2433542}"/>
                  </a:ext>
                </a:extLst>
              </p:cNvPr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5" name="Google Shape;8483;p75">
                <a:extLst>
                  <a:ext uri="{FF2B5EF4-FFF2-40B4-BE49-F238E27FC236}">
                    <a16:creationId xmlns:a16="http://schemas.microsoft.com/office/drawing/2014/main" id="{9F9E3B5C-D5AA-3D42-C87B-71108BDE1C9E}"/>
                  </a:ext>
                </a:extLst>
              </p:cNvPr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86" name="Google Shape;8484;p75">
                <a:extLst>
                  <a:ext uri="{FF2B5EF4-FFF2-40B4-BE49-F238E27FC236}">
                    <a16:creationId xmlns:a16="http://schemas.microsoft.com/office/drawing/2014/main" id="{C9524C92-0C6A-F3CC-8C2D-103DE3E6F6D7}"/>
                  </a:ext>
                </a:extLst>
              </p:cNvPr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0" name="Google Shape;8485;p75">
              <a:extLst>
                <a:ext uri="{FF2B5EF4-FFF2-40B4-BE49-F238E27FC236}">
                  <a16:creationId xmlns:a16="http://schemas.microsoft.com/office/drawing/2014/main" id="{2BA0076E-50A8-CBC4-7C82-164D48EF1913}"/>
                </a:ext>
              </a:extLst>
            </p:cNvPr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67" name="Google Shape;8486;p75">
                <a:extLst>
                  <a:ext uri="{FF2B5EF4-FFF2-40B4-BE49-F238E27FC236}">
                    <a16:creationId xmlns:a16="http://schemas.microsoft.com/office/drawing/2014/main" id="{09D25B0B-76C8-CCF6-571B-9E398178B610}"/>
                  </a:ext>
                </a:extLst>
              </p:cNvPr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8" name="Google Shape;8487;p75">
                <a:extLst>
                  <a:ext uri="{FF2B5EF4-FFF2-40B4-BE49-F238E27FC236}">
                    <a16:creationId xmlns:a16="http://schemas.microsoft.com/office/drawing/2014/main" id="{F6831A27-5BB6-A61A-A056-51DD0835AB77}"/>
                  </a:ext>
                </a:extLst>
              </p:cNvPr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9" name="Google Shape;8488;p75">
                <a:extLst>
                  <a:ext uri="{FF2B5EF4-FFF2-40B4-BE49-F238E27FC236}">
                    <a16:creationId xmlns:a16="http://schemas.microsoft.com/office/drawing/2014/main" id="{D1D0A170-2DC8-1C7E-C4BD-4C29EABBF424}"/>
                  </a:ext>
                </a:extLst>
              </p:cNvPr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0" name="Google Shape;8489;p75">
                <a:extLst>
                  <a:ext uri="{FF2B5EF4-FFF2-40B4-BE49-F238E27FC236}">
                    <a16:creationId xmlns:a16="http://schemas.microsoft.com/office/drawing/2014/main" id="{6678354D-7719-E465-F98D-942FD80B9BD2}"/>
                  </a:ext>
                </a:extLst>
              </p:cNvPr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1" name="Google Shape;8490;p75">
                <a:extLst>
                  <a:ext uri="{FF2B5EF4-FFF2-40B4-BE49-F238E27FC236}">
                    <a16:creationId xmlns:a16="http://schemas.microsoft.com/office/drawing/2014/main" id="{6BA8F72F-65EB-EFE2-C17C-D9D94C19EC12}"/>
                  </a:ext>
                </a:extLst>
              </p:cNvPr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2" name="Google Shape;8491;p75">
                <a:extLst>
                  <a:ext uri="{FF2B5EF4-FFF2-40B4-BE49-F238E27FC236}">
                    <a16:creationId xmlns:a16="http://schemas.microsoft.com/office/drawing/2014/main" id="{DD966E84-75B8-1AE7-2301-466E9AEF8CCB}"/>
                  </a:ext>
                </a:extLst>
              </p:cNvPr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3" name="Google Shape;8492;p75">
                <a:extLst>
                  <a:ext uri="{FF2B5EF4-FFF2-40B4-BE49-F238E27FC236}">
                    <a16:creationId xmlns:a16="http://schemas.microsoft.com/office/drawing/2014/main" id="{F28D59A1-3B8D-84F1-3E7A-19F8877D60AA}"/>
                  </a:ext>
                </a:extLst>
              </p:cNvPr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4" name="Google Shape;8493;p75">
                <a:extLst>
                  <a:ext uri="{FF2B5EF4-FFF2-40B4-BE49-F238E27FC236}">
                    <a16:creationId xmlns:a16="http://schemas.microsoft.com/office/drawing/2014/main" id="{8F95770D-A439-3D06-F100-41766F6075AE}"/>
                  </a:ext>
                </a:extLst>
              </p:cNvPr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5" name="Google Shape;8494;p75">
                <a:extLst>
                  <a:ext uri="{FF2B5EF4-FFF2-40B4-BE49-F238E27FC236}">
                    <a16:creationId xmlns:a16="http://schemas.microsoft.com/office/drawing/2014/main" id="{28F0AC1E-A608-2CD7-D7F7-947AC8CC8B6C}"/>
                  </a:ext>
                </a:extLst>
              </p:cNvPr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76" name="Google Shape;8495;p75">
                <a:extLst>
                  <a:ext uri="{FF2B5EF4-FFF2-40B4-BE49-F238E27FC236}">
                    <a16:creationId xmlns:a16="http://schemas.microsoft.com/office/drawing/2014/main" id="{492480B5-B170-D53A-CBA6-8FE9050872B3}"/>
                  </a:ext>
                </a:extLst>
              </p:cNvPr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" name="Google Shape;8496;p75">
              <a:extLst>
                <a:ext uri="{FF2B5EF4-FFF2-40B4-BE49-F238E27FC236}">
                  <a16:creationId xmlns:a16="http://schemas.microsoft.com/office/drawing/2014/main" id="{80DD3C85-5954-6F95-9D52-A33D413BE9F5}"/>
                </a:ext>
              </a:extLst>
            </p:cNvPr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57" name="Google Shape;8497;p75">
                <a:extLst>
                  <a:ext uri="{FF2B5EF4-FFF2-40B4-BE49-F238E27FC236}">
                    <a16:creationId xmlns:a16="http://schemas.microsoft.com/office/drawing/2014/main" id="{9680C378-6BFE-144A-3505-6D9888968DAA}"/>
                  </a:ext>
                </a:extLst>
              </p:cNvPr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8" name="Google Shape;8498;p75">
                <a:extLst>
                  <a:ext uri="{FF2B5EF4-FFF2-40B4-BE49-F238E27FC236}">
                    <a16:creationId xmlns:a16="http://schemas.microsoft.com/office/drawing/2014/main" id="{50FD37EA-B28A-3C79-EF17-3ABE4DBEDD5C}"/>
                  </a:ext>
                </a:extLst>
              </p:cNvPr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9" name="Google Shape;8499;p75">
                <a:extLst>
                  <a:ext uri="{FF2B5EF4-FFF2-40B4-BE49-F238E27FC236}">
                    <a16:creationId xmlns:a16="http://schemas.microsoft.com/office/drawing/2014/main" id="{57A49252-3565-2D19-CC83-233D8424AF4C}"/>
                  </a:ext>
                </a:extLst>
              </p:cNvPr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0" name="Google Shape;8500;p75">
                <a:extLst>
                  <a:ext uri="{FF2B5EF4-FFF2-40B4-BE49-F238E27FC236}">
                    <a16:creationId xmlns:a16="http://schemas.microsoft.com/office/drawing/2014/main" id="{5B8EAFCF-E135-FBF2-2986-18B06049148A}"/>
                  </a:ext>
                </a:extLst>
              </p:cNvPr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1" name="Google Shape;8501;p75">
                <a:extLst>
                  <a:ext uri="{FF2B5EF4-FFF2-40B4-BE49-F238E27FC236}">
                    <a16:creationId xmlns:a16="http://schemas.microsoft.com/office/drawing/2014/main" id="{1BBC18E4-96E4-9CFA-C7A7-044CA010262E}"/>
                  </a:ext>
                </a:extLst>
              </p:cNvPr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2" name="Google Shape;8502;p75">
                <a:extLst>
                  <a:ext uri="{FF2B5EF4-FFF2-40B4-BE49-F238E27FC236}">
                    <a16:creationId xmlns:a16="http://schemas.microsoft.com/office/drawing/2014/main" id="{FE0FF93D-25E7-00A3-1973-C5BFEEBFC2DF}"/>
                  </a:ext>
                </a:extLst>
              </p:cNvPr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3" name="Google Shape;8503;p75">
                <a:extLst>
                  <a:ext uri="{FF2B5EF4-FFF2-40B4-BE49-F238E27FC236}">
                    <a16:creationId xmlns:a16="http://schemas.microsoft.com/office/drawing/2014/main" id="{53F165E0-0147-3EFF-819B-3AEF7999DA6E}"/>
                  </a:ext>
                </a:extLst>
              </p:cNvPr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4" name="Google Shape;8504;p75">
                <a:extLst>
                  <a:ext uri="{FF2B5EF4-FFF2-40B4-BE49-F238E27FC236}">
                    <a16:creationId xmlns:a16="http://schemas.microsoft.com/office/drawing/2014/main" id="{4F55F794-D780-2D1A-90F8-9F33A0840203}"/>
                  </a:ext>
                </a:extLst>
              </p:cNvPr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5" name="Google Shape;8505;p75">
                <a:extLst>
                  <a:ext uri="{FF2B5EF4-FFF2-40B4-BE49-F238E27FC236}">
                    <a16:creationId xmlns:a16="http://schemas.microsoft.com/office/drawing/2014/main" id="{968BE99B-1A3B-31EF-3A1C-6DE453A61091}"/>
                  </a:ext>
                </a:extLst>
              </p:cNvPr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66" name="Google Shape;8506;p75">
                <a:extLst>
                  <a:ext uri="{FF2B5EF4-FFF2-40B4-BE49-F238E27FC236}">
                    <a16:creationId xmlns:a16="http://schemas.microsoft.com/office/drawing/2014/main" id="{30E3024C-6855-3795-68A8-FCC090EBD4B2}"/>
                  </a:ext>
                </a:extLst>
              </p:cNvPr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" name="Google Shape;8507;p75">
              <a:extLst>
                <a:ext uri="{FF2B5EF4-FFF2-40B4-BE49-F238E27FC236}">
                  <a16:creationId xmlns:a16="http://schemas.microsoft.com/office/drawing/2014/main" id="{430F313A-8030-9112-3BCE-F4F154420AB1}"/>
                </a:ext>
              </a:extLst>
            </p:cNvPr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47" name="Google Shape;8508;p75">
                <a:extLst>
                  <a:ext uri="{FF2B5EF4-FFF2-40B4-BE49-F238E27FC236}">
                    <a16:creationId xmlns:a16="http://schemas.microsoft.com/office/drawing/2014/main" id="{9291084E-9076-7D40-41B0-C9B8C1D55647}"/>
                  </a:ext>
                </a:extLst>
              </p:cNvPr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8" name="Google Shape;8509;p75">
                <a:extLst>
                  <a:ext uri="{FF2B5EF4-FFF2-40B4-BE49-F238E27FC236}">
                    <a16:creationId xmlns:a16="http://schemas.microsoft.com/office/drawing/2014/main" id="{17612818-8C82-759A-116B-695992655521}"/>
                  </a:ext>
                </a:extLst>
              </p:cNvPr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9" name="Google Shape;8510;p75">
                <a:extLst>
                  <a:ext uri="{FF2B5EF4-FFF2-40B4-BE49-F238E27FC236}">
                    <a16:creationId xmlns:a16="http://schemas.microsoft.com/office/drawing/2014/main" id="{015EDDBB-9224-6E7F-1EED-79A2F98A0D64}"/>
                  </a:ext>
                </a:extLst>
              </p:cNvPr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0" name="Google Shape;8511;p75">
                <a:extLst>
                  <a:ext uri="{FF2B5EF4-FFF2-40B4-BE49-F238E27FC236}">
                    <a16:creationId xmlns:a16="http://schemas.microsoft.com/office/drawing/2014/main" id="{79502AF4-8CC0-B0C0-6A36-A63B2338AB78}"/>
                  </a:ext>
                </a:extLst>
              </p:cNvPr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1" name="Google Shape;8512;p75">
                <a:extLst>
                  <a:ext uri="{FF2B5EF4-FFF2-40B4-BE49-F238E27FC236}">
                    <a16:creationId xmlns:a16="http://schemas.microsoft.com/office/drawing/2014/main" id="{1DDEE029-06C3-A552-24AD-F4384A4E2DAE}"/>
                  </a:ext>
                </a:extLst>
              </p:cNvPr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2" name="Google Shape;8513;p75">
                <a:extLst>
                  <a:ext uri="{FF2B5EF4-FFF2-40B4-BE49-F238E27FC236}">
                    <a16:creationId xmlns:a16="http://schemas.microsoft.com/office/drawing/2014/main" id="{AAE4F2F5-3ABA-1E5F-B56D-28F2D0C28344}"/>
                  </a:ext>
                </a:extLst>
              </p:cNvPr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3" name="Google Shape;8514;p75">
                <a:extLst>
                  <a:ext uri="{FF2B5EF4-FFF2-40B4-BE49-F238E27FC236}">
                    <a16:creationId xmlns:a16="http://schemas.microsoft.com/office/drawing/2014/main" id="{49860DBF-AA87-CA3E-F92C-2FD784958B06}"/>
                  </a:ext>
                </a:extLst>
              </p:cNvPr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4" name="Google Shape;8515;p75">
                <a:extLst>
                  <a:ext uri="{FF2B5EF4-FFF2-40B4-BE49-F238E27FC236}">
                    <a16:creationId xmlns:a16="http://schemas.microsoft.com/office/drawing/2014/main" id="{CB4CCD0D-BC2D-1170-FC10-3E78FCC5B2A0}"/>
                  </a:ext>
                </a:extLst>
              </p:cNvPr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5" name="Google Shape;8516;p75">
                <a:extLst>
                  <a:ext uri="{FF2B5EF4-FFF2-40B4-BE49-F238E27FC236}">
                    <a16:creationId xmlns:a16="http://schemas.microsoft.com/office/drawing/2014/main" id="{E5EE86E9-69A2-EC46-4CF0-FC50DC9E176E}"/>
                  </a:ext>
                </a:extLst>
              </p:cNvPr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56" name="Google Shape;8517;p75">
                <a:extLst>
                  <a:ext uri="{FF2B5EF4-FFF2-40B4-BE49-F238E27FC236}">
                    <a16:creationId xmlns:a16="http://schemas.microsoft.com/office/drawing/2014/main" id="{8DBB57FC-E3D9-2285-C9B6-482E6A84EFEB}"/>
                  </a:ext>
                </a:extLst>
              </p:cNvPr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3" name="Google Shape;8518;p75">
              <a:extLst>
                <a:ext uri="{FF2B5EF4-FFF2-40B4-BE49-F238E27FC236}">
                  <a16:creationId xmlns:a16="http://schemas.microsoft.com/office/drawing/2014/main" id="{508508D8-E300-1599-2320-0898073D9F0A}"/>
                </a:ext>
              </a:extLst>
            </p:cNvPr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37" name="Google Shape;8519;p75">
                <a:extLst>
                  <a:ext uri="{FF2B5EF4-FFF2-40B4-BE49-F238E27FC236}">
                    <a16:creationId xmlns:a16="http://schemas.microsoft.com/office/drawing/2014/main" id="{303D833A-A0FC-AEA8-CDA1-8A3205F64857}"/>
                  </a:ext>
                </a:extLst>
              </p:cNvPr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8" name="Google Shape;8520;p75">
                <a:extLst>
                  <a:ext uri="{FF2B5EF4-FFF2-40B4-BE49-F238E27FC236}">
                    <a16:creationId xmlns:a16="http://schemas.microsoft.com/office/drawing/2014/main" id="{AD3AF929-D641-44D9-6BE0-C05D68D72700}"/>
                  </a:ext>
                </a:extLst>
              </p:cNvPr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9" name="Google Shape;8521;p75">
                <a:extLst>
                  <a:ext uri="{FF2B5EF4-FFF2-40B4-BE49-F238E27FC236}">
                    <a16:creationId xmlns:a16="http://schemas.microsoft.com/office/drawing/2014/main" id="{5FDC51CC-7F4B-CF7F-1E66-25A6658D3F82}"/>
                  </a:ext>
                </a:extLst>
              </p:cNvPr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0" name="Google Shape;8522;p75">
                <a:extLst>
                  <a:ext uri="{FF2B5EF4-FFF2-40B4-BE49-F238E27FC236}">
                    <a16:creationId xmlns:a16="http://schemas.microsoft.com/office/drawing/2014/main" id="{68229ABC-760E-A224-4BED-A8FC6ED13B34}"/>
                  </a:ext>
                </a:extLst>
              </p:cNvPr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1" name="Google Shape;8523;p75">
                <a:extLst>
                  <a:ext uri="{FF2B5EF4-FFF2-40B4-BE49-F238E27FC236}">
                    <a16:creationId xmlns:a16="http://schemas.microsoft.com/office/drawing/2014/main" id="{48BB1CF5-8CE8-F440-F98A-C1781F702D0D}"/>
                  </a:ext>
                </a:extLst>
              </p:cNvPr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2" name="Google Shape;8524;p75">
                <a:extLst>
                  <a:ext uri="{FF2B5EF4-FFF2-40B4-BE49-F238E27FC236}">
                    <a16:creationId xmlns:a16="http://schemas.microsoft.com/office/drawing/2014/main" id="{C1F015A5-DD1B-5898-AF05-36E374D5A841}"/>
                  </a:ext>
                </a:extLst>
              </p:cNvPr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3" name="Google Shape;8525;p75">
                <a:extLst>
                  <a:ext uri="{FF2B5EF4-FFF2-40B4-BE49-F238E27FC236}">
                    <a16:creationId xmlns:a16="http://schemas.microsoft.com/office/drawing/2014/main" id="{836BACE3-3AF5-0F4B-6D0F-56293A8BBB7B}"/>
                  </a:ext>
                </a:extLst>
              </p:cNvPr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4" name="Google Shape;8526;p75">
                <a:extLst>
                  <a:ext uri="{FF2B5EF4-FFF2-40B4-BE49-F238E27FC236}">
                    <a16:creationId xmlns:a16="http://schemas.microsoft.com/office/drawing/2014/main" id="{A61B0D1D-1215-8A01-C6A5-20C286521954}"/>
                  </a:ext>
                </a:extLst>
              </p:cNvPr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5" name="Google Shape;8527;p75">
                <a:extLst>
                  <a:ext uri="{FF2B5EF4-FFF2-40B4-BE49-F238E27FC236}">
                    <a16:creationId xmlns:a16="http://schemas.microsoft.com/office/drawing/2014/main" id="{83842616-E591-E14A-B8FE-8D187906A75B}"/>
                  </a:ext>
                </a:extLst>
              </p:cNvPr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46" name="Google Shape;8528;p75">
                <a:extLst>
                  <a:ext uri="{FF2B5EF4-FFF2-40B4-BE49-F238E27FC236}">
                    <a16:creationId xmlns:a16="http://schemas.microsoft.com/office/drawing/2014/main" id="{73DC47C1-5329-1198-0B48-4B77B86868D1}"/>
                  </a:ext>
                </a:extLst>
              </p:cNvPr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4" name="Google Shape;8529;p75">
              <a:extLst>
                <a:ext uri="{FF2B5EF4-FFF2-40B4-BE49-F238E27FC236}">
                  <a16:creationId xmlns:a16="http://schemas.microsoft.com/office/drawing/2014/main" id="{E4FEC927-E431-DABA-8CA5-DBFD3A8773C4}"/>
                </a:ext>
              </a:extLst>
            </p:cNvPr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27" name="Google Shape;8530;p75">
                <a:extLst>
                  <a:ext uri="{FF2B5EF4-FFF2-40B4-BE49-F238E27FC236}">
                    <a16:creationId xmlns:a16="http://schemas.microsoft.com/office/drawing/2014/main" id="{76255B96-4EB2-7661-74D6-B3C8141865FE}"/>
                  </a:ext>
                </a:extLst>
              </p:cNvPr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" name="Google Shape;8531;p75">
                <a:extLst>
                  <a:ext uri="{FF2B5EF4-FFF2-40B4-BE49-F238E27FC236}">
                    <a16:creationId xmlns:a16="http://schemas.microsoft.com/office/drawing/2014/main" id="{80CC494B-3735-BB93-C455-945363C0BAF2}"/>
                  </a:ext>
                </a:extLst>
              </p:cNvPr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" name="Google Shape;8532;p75">
                <a:extLst>
                  <a:ext uri="{FF2B5EF4-FFF2-40B4-BE49-F238E27FC236}">
                    <a16:creationId xmlns:a16="http://schemas.microsoft.com/office/drawing/2014/main" id="{EDB925FC-4E06-80F4-0D91-7825E9D9B76E}"/>
                  </a:ext>
                </a:extLst>
              </p:cNvPr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" name="Google Shape;8533;p75">
                <a:extLst>
                  <a:ext uri="{FF2B5EF4-FFF2-40B4-BE49-F238E27FC236}">
                    <a16:creationId xmlns:a16="http://schemas.microsoft.com/office/drawing/2014/main" id="{52EFA14F-F6CA-268E-2B40-7FEB47746DE6}"/>
                  </a:ext>
                </a:extLst>
              </p:cNvPr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1" name="Google Shape;8534;p75">
                <a:extLst>
                  <a:ext uri="{FF2B5EF4-FFF2-40B4-BE49-F238E27FC236}">
                    <a16:creationId xmlns:a16="http://schemas.microsoft.com/office/drawing/2014/main" id="{54256345-1391-F628-D655-817AD1BD33A3}"/>
                  </a:ext>
                </a:extLst>
              </p:cNvPr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2" name="Google Shape;8535;p75">
                <a:extLst>
                  <a:ext uri="{FF2B5EF4-FFF2-40B4-BE49-F238E27FC236}">
                    <a16:creationId xmlns:a16="http://schemas.microsoft.com/office/drawing/2014/main" id="{4C0EEF68-BFDB-D05E-8AA6-A9E2462AE9B4}"/>
                  </a:ext>
                </a:extLst>
              </p:cNvPr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3" name="Google Shape;8536;p75">
                <a:extLst>
                  <a:ext uri="{FF2B5EF4-FFF2-40B4-BE49-F238E27FC236}">
                    <a16:creationId xmlns:a16="http://schemas.microsoft.com/office/drawing/2014/main" id="{E357C308-C844-BDFF-AF06-063BB667B49E}"/>
                  </a:ext>
                </a:extLst>
              </p:cNvPr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4" name="Google Shape;8537;p75">
                <a:extLst>
                  <a:ext uri="{FF2B5EF4-FFF2-40B4-BE49-F238E27FC236}">
                    <a16:creationId xmlns:a16="http://schemas.microsoft.com/office/drawing/2014/main" id="{6B7039DC-8A18-E6D8-8267-703E71856E99}"/>
                  </a:ext>
                </a:extLst>
              </p:cNvPr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5" name="Google Shape;8538;p75">
                <a:extLst>
                  <a:ext uri="{FF2B5EF4-FFF2-40B4-BE49-F238E27FC236}">
                    <a16:creationId xmlns:a16="http://schemas.microsoft.com/office/drawing/2014/main" id="{00986265-BC97-515F-6B1A-69790BAFDD74}"/>
                  </a:ext>
                </a:extLst>
              </p:cNvPr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6" name="Google Shape;8539;p75">
                <a:extLst>
                  <a:ext uri="{FF2B5EF4-FFF2-40B4-BE49-F238E27FC236}">
                    <a16:creationId xmlns:a16="http://schemas.microsoft.com/office/drawing/2014/main" id="{12EA8605-B7E6-474B-1FF7-C56561CC9D82}"/>
                  </a:ext>
                </a:extLst>
              </p:cNvPr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5" name="Google Shape;8540;p75">
              <a:extLst>
                <a:ext uri="{FF2B5EF4-FFF2-40B4-BE49-F238E27FC236}">
                  <a16:creationId xmlns:a16="http://schemas.microsoft.com/office/drawing/2014/main" id="{33ACD5F4-7F4D-BA34-0A3C-7BDE7D5F2354}"/>
                </a:ext>
              </a:extLst>
            </p:cNvPr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16" name="Google Shape;8541;p75">
                <a:extLst>
                  <a:ext uri="{FF2B5EF4-FFF2-40B4-BE49-F238E27FC236}">
                    <a16:creationId xmlns:a16="http://schemas.microsoft.com/office/drawing/2014/main" id="{D73DBA98-9CA7-E237-32ED-C5EF6C4B1754}"/>
                  </a:ext>
                </a:extLst>
              </p:cNvPr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8" name="Google Shape;8542;p75">
                <a:extLst>
                  <a:ext uri="{FF2B5EF4-FFF2-40B4-BE49-F238E27FC236}">
                    <a16:creationId xmlns:a16="http://schemas.microsoft.com/office/drawing/2014/main" id="{B13A3E2D-0BC0-7F6F-31FF-ADE2731064B4}"/>
                  </a:ext>
                </a:extLst>
              </p:cNvPr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" name="Google Shape;8543;p75">
                <a:extLst>
                  <a:ext uri="{FF2B5EF4-FFF2-40B4-BE49-F238E27FC236}">
                    <a16:creationId xmlns:a16="http://schemas.microsoft.com/office/drawing/2014/main" id="{745D7958-650F-BE89-26B3-60AEB8480325}"/>
                  </a:ext>
                </a:extLst>
              </p:cNvPr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" name="Google Shape;8544;p75">
                <a:extLst>
                  <a:ext uri="{FF2B5EF4-FFF2-40B4-BE49-F238E27FC236}">
                    <a16:creationId xmlns:a16="http://schemas.microsoft.com/office/drawing/2014/main" id="{0564F445-1B2A-628C-3139-F251C5AC5FBB}"/>
                  </a:ext>
                </a:extLst>
              </p:cNvPr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1" name="Google Shape;8545;p75">
                <a:extLst>
                  <a:ext uri="{FF2B5EF4-FFF2-40B4-BE49-F238E27FC236}">
                    <a16:creationId xmlns:a16="http://schemas.microsoft.com/office/drawing/2014/main" id="{C3116EFE-E91A-97CE-48F1-876E69696719}"/>
                  </a:ext>
                </a:extLst>
              </p:cNvPr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2" name="Google Shape;8546;p75">
                <a:extLst>
                  <a:ext uri="{FF2B5EF4-FFF2-40B4-BE49-F238E27FC236}">
                    <a16:creationId xmlns:a16="http://schemas.microsoft.com/office/drawing/2014/main" id="{4BB4D480-1BE9-F88E-07C7-180859BC971F}"/>
                  </a:ext>
                </a:extLst>
              </p:cNvPr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3" name="Google Shape;8547;p75">
                <a:extLst>
                  <a:ext uri="{FF2B5EF4-FFF2-40B4-BE49-F238E27FC236}">
                    <a16:creationId xmlns:a16="http://schemas.microsoft.com/office/drawing/2014/main" id="{E87F3E6B-8F44-3CC7-C16B-417395EA90B1}"/>
                  </a:ext>
                </a:extLst>
              </p:cNvPr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4" name="Google Shape;8548;p75">
                <a:extLst>
                  <a:ext uri="{FF2B5EF4-FFF2-40B4-BE49-F238E27FC236}">
                    <a16:creationId xmlns:a16="http://schemas.microsoft.com/office/drawing/2014/main" id="{BBAF9DAD-B6F4-7A0C-1BE5-B01353F8EC5E}"/>
                  </a:ext>
                </a:extLst>
              </p:cNvPr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" name="Google Shape;8549;p75">
                <a:extLst>
                  <a:ext uri="{FF2B5EF4-FFF2-40B4-BE49-F238E27FC236}">
                    <a16:creationId xmlns:a16="http://schemas.microsoft.com/office/drawing/2014/main" id="{CDB74863-3F0B-3E65-0B85-06E412A5EAA4}"/>
                  </a:ext>
                </a:extLst>
              </p:cNvPr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" name="Google Shape;8550;p75">
                <a:extLst>
                  <a:ext uri="{FF2B5EF4-FFF2-40B4-BE49-F238E27FC236}">
                    <a16:creationId xmlns:a16="http://schemas.microsoft.com/office/drawing/2014/main" id="{034F5722-E56F-B77F-1B52-67877FB4F230}"/>
                  </a:ext>
                </a:extLst>
              </p:cNvPr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17" name="Google Shape;8551;p75">
            <a:extLst>
              <a:ext uri="{FF2B5EF4-FFF2-40B4-BE49-F238E27FC236}">
                <a16:creationId xmlns:a16="http://schemas.microsoft.com/office/drawing/2014/main" id="{D761A9AD-32CA-E476-E522-6030B465C2A0}"/>
              </a:ext>
            </a:extLst>
          </p:cNvPr>
          <p:cNvGrpSpPr/>
          <p:nvPr/>
        </p:nvGrpSpPr>
        <p:grpSpPr>
          <a:xfrm>
            <a:off x="5206490" y="1970023"/>
            <a:ext cx="2728496" cy="2204266"/>
            <a:chOff x="2623904" y="1198803"/>
            <a:chExt cx="1364248" cy="1102133"/>
          </a:xfrm>
        </p:grpSpPr>
        <p:grpSp>
          <p:nvGrpSpPr>
            <p:cNvPr id="118" name="Google Shape;8552;p75">
              <a:extLst>
                <a:ext uri="{FF2B5EF4-FFF2-40B4-BE49-F238E27FC236}">
                  <a16:creationId xmlns:a16="http://schemas.microsoft.com/office/drawing/2014/main" id="{B4477E67-A84E-8183-5A5C-E0B2C7EB253C}"/>
                </a:ext>
              </a:extLst>
            </p:cNvPr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137" name="Google Shape;8553;p75">
                <a:extLst>
                  <a:ext uri="{FF2B5EF4-FFF2-40B4-BE49-F238E27FC236}">
                    <a16:creationId xmlns:a16="http://schemas.microsoft.com/office/drawing/2014/main" id="{37C80B60-18B6-6782-4742-79D30A857B7C}"/>
                  </a:ext>
                </a:extLst>
              </p:cNvPr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8" name="Google Shape;8554;p75">
                <a:extLst>
                  <a:ext uri="{FF2B5EF4-FFF2-40B4-BE49-F238E27FC236}">
                    <a16:creationId xmlns:a16="http://schemas.microsoft.com/office/drawing/2014/main" id="{D3341010-1399-42BB-EF7B-B9F511D3F570}"/>
                  </a:ext>
                </a:extLst>
              </p:cNvPr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9" name="Google Shape;8555;p75">
                <a:extLst>
                  <a:ext uri="{FF2B5EF4-FFF2-40B4-BE49-F238E27FC236}">
                    <a16:creationId xmlns:a16="http://schemas.microsoft.com/office/drawing/2014/main" id="{DA37619A-DF89-D2FF-8235-64A52DA63AE1}"/>
                  </a:ext>
                </a:extLst>
              </p:cNvPr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0" name="Google Shape;8556;p75">
                <a:extLst>
                  <a:ext uri="{FF2B5EF4-FFF2-40B4-BE49-F238E27FC236}">
                    <a16:creationId xmlns:a16="http://schemas.microsoft.com/office/drawing/2014/main" id="{0E8C86D8-A414-E018-5648-00C6135D0AF0}"/>
                  </a:ext>
                </a:extLst>
              </p:cNvPr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41" name="Google Shape;8557;p75">
                <a:extLst>
                  <a:ext uri="{FF2B5EF4-FFF2-40B4-BE49-F238E27FC236}">
                    <a16:creationId xmlns:a16="http://schemas.microsoft.com/office/drawing/2014/main" id="{7EE77BDE-F8B5-E3FE-960E-C1A296246828}"/>
                  </a:ext>
                </a:extLst>
              </p:cNvPr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19" name="Google Shape;8558;p75">
              <a:extLst>
                <a:ext uri="{FF2B5EF4-FFF2-40B4-BE49-F238E27FC236}">
                  <a16:creationId xmlns:a16="http://schemas.microsoft.com/office/drawing/2014/main" id="{B7B9A330-EF43-3295-3CCE-D2C64375C112}"/>
                </a:ext>
              </a:extLst>
            </p:cNvPr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132" name="Google Shape;8559;p75">
                <a:extLst>
                  <a:ext uri="{FF2B5EF4-FFF2-40B4-BE49-F238E27FC236}">
                    <a16:creationId xmlns:a16="http://schemas.microsoft.com/office/drawing/2014/main" id="{E4F82084-FA15-0A2C-D446-F92D3385F25F}"/>
                  </a:ext>
                </a:extLst>
              </p:cNvPr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3" name="Google Shape;8560;p75">
                <a:extLst>
                  <a:ext uri="{FF2B5EF4-FFF2-40B4-BE49-F238E27FC236}">
                    <a16:creationId xmlns:a16="http://schemas.microsoft.com/office/drawing/2014/main" id="{9620A15D-12ED-48E7-9099-E901D81DD873}"/>
                  </a:ext>
                </a:extLst>
              </p:cNvPr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4" name="Google Shape;8561;p75">
                <a:extLst>
                  <a:ext uri="{FF2B5EF4-FFF2-40B4-BE49-F238E27FC236}">
                    <a16:creationId xmlns:a16="http://schemas.microsoft.com/office/drawing/2014/main" id="{AB081ECA-943C-DDFD-8665-263F0A65B286}"/>
                  </a:ext>
                </a:extLst>
              </p:cNvPr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5" name="Google Shape;8562;p75">
                <a:extLst>
                  <a:ext uri="{FF2B5EF4-FFF2-40B4-BE49-F238E27FC236}">
                    <a16:creationId xmlns:a16="http://schemas.microsoft.com/office/drawing/2014/main" id="{C400ED8C-1491-2FB3-DAB4-7216649BD21F}"/>
                  </a:ext>
                </a:extLst>
              </p:cNvPr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6" name="Google Shape;8563;p75">
                <a:extLst>
                  <a:ext uri="{FF2B5EF4-FFF2-40B4-BE49-F238E27FC236}">
                    <a16:creationId xmlns:a16="http://schemas.microsoft.com/office/drawing/2014/main" id="{C35BE5A4-69DB-DF59-0537-BD46F76E7685}"/>
                  </a:ext>
                </a:extLst>
              </p:cNvPr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0" name="Google Shape;8564;p75">
              <a:extLst>
                <a:ext uri="{FF2B5EF4-FFF2-40B4-BE49-F238E27FC236}">
                  <a16:creationId xmlns:a16="http://schemas.microsoft.com/office/drawing/2014/main" id="{40811183-3DBA-5FB5-72ED-D5008B2CE793}"/>
                </a:ext>
              </a:extLst>
            </p:cNvPr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127" name="Google Shape;8565;p75">
                <a:extLst>
                  <a:ext uri="{FF2B5EF4-FFF2-40B4-BE49-F238E27FC236}">
                    <a16:creationId xmlns:a16="http://schemas.microsoft.com/office/drawing/2014/main" id="{D7A5D84F-A8B9-D72B-149C-38BF5FA1195D}"/>
                  </a:ext>
                </a:extLst>
              </p:cNvPr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8" name="Google Shape;8566;p75">
                <a:extLst>
                  <a:ext uri="{FF2B5EF4-FFF2-40B4-BE49-F238E27FC236}">
                    <a16:creationId xmlns:a16="http://schemas.microsoft.com/office/drawing/2014/main" id="{0B5AB81B-A647-3871-87A7-C78D986726B5}"/>
                  </a:ext>
                </a:extLst>
              </p:cNvPr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9" name="Google Shape;8567;p75">
                <a:extLst>
                  <a:ext uri="{FF2B5EF4-FFF2-40B4-BE49-F238E27FC236}">
                    <a16:creationId xmlns:a16="http://schemas.microsoft.com/office/drawing/2014/main" id="{B75D1F53-8C47-F59B-91C3-A8CE27A87C6B}"/>
                  </a:ext>
                </a:extLst>
              </p:cNvPr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0" name="Google Shape;8568;p75">
                <a:extLst>
                  <a:ext uri="{FF2B5EF4-FFF2-40B4-BE49-F238E27FC236}">
                    <a16:creationId xmlns:a16="http://schemas.microsoft.com/office/drawing/2014/main" id="{D67FFEDF-CFFC-F62E-D593-92575B247BB3}"/>
                  </a:ext>
                </a:extLst>
              </p:cNvPr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31" name="Google Shape;8569;p75">
                <a:extLst>
                  <a:ext uri="{FF2B5EF4-FFF2-40B4-BE49-F238E27FC236}">
                    <a16:creationId xmlns:a16="http://schemas.microsoft.com/office/drawing/2014/main" id="{458D5F11-A8B8-C15B-E35F-ECFBD982C209}"/>
                  </a:ext>
                </a:extLst>
              </p:cNvPr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21" name="Google Shape;8570;p75">
              <a:extLst>
                <a:ext uri="{FF2B5EF4-FFF2-40B4-BE49-F238E27FC236}">
                  <a16:creationId xmlns:a16="http://schemas.microsoft.com/office/drawing/2014/main" id="{74AD892C-D871-5E3C-382F-77D56E53D17B}"/>
                </a:ext>
              </a:extLst>
            </p:cNvPr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122" name="Google Shape;8571;p75">
                <a:extLst>
                  <a:ext uri="{FF2B5EF4-FFF2-40B4-BE49-F238E27FC236}">
                    <a16:creationId xmlns:a16="http://schemas.microsoft.com/office/drawing/2014/main" id="{5799ED59-96B9-A7AA-0E15-EFC40F9D765C}"/>
                  </a:ext>
                </a:extLst>
              </p:cNvPr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3" name="Google Shape;8572;p75">
                <a:extLst>
                  <a:ext uri="{FF2B5EF4-FFF2-40B4-BE49-F238E27FC236}">
                    <a16:creationId xmlns:a16="http://schemas.microsoft.com/office/drawing/2014/main" id="{DC642C4D-B22C-16A7-DDA9-B37AF34EA5C1}"/>
                  </a:ext>
                </a:extLst>
              </p:cNvPr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4" name="Google Shape;8573;p75">
                <a:extLst>
                  <a:ext uri="{FF2B5EF4-FFF2-40B4-BE49-F238E27FC236}">
                    <a16:creationId xmlns:a16="http://schemas.microsoft.com/office/drawing/2014/main" id="{6E5E3FF2-FFC4-360E-990C-26400549D182}"/>
                  </a:ext>
                </a:extLst>
              </p:cNvPr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5" name="Google Shape;8574;p75">
                <a:extLst>
                  <a:ext uri="{FF2B5EF4-FFF2-40B4-BE49-F238E27FC236}">
                    <a16:creationId xmlns:a16="http://schemas.microsoft.com/office/drawing/2014/main" id="{BB06AF12-9AD3-0AB6-2A78-47F55062242C}"/>
                  </a:ext>
                </a:extLst>
              </p:cNvPr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26" name="Google Shape;8575;p75">
                <a:extLst>
                  <a:ext uri="{FF2B5EF4-FFF2-40B4-BE49-F238E27FC236}">
                    <a16:creationId xmlns:a16="http://schemas.microsoft.com/office/drawing/2014/main" id="{4C2F1E26-928B-E559-1A04-AECF4EAE8DEF}"/>
                  </a:ext>
                </a:extLst>
              </p:cNvPr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142" name="Google Shape;8576;p75">
            <a:extLst>
              <a:ext uri="{FF2B5EF4-FFF2-40B4-BE49-F238E27FC236}">
                <a16:creationId xmlns:a16="http://schemas.microsoft.com/office/drawing/2014/main" id="{F185EA50-413F-15BE-4579-C629A9D29662}"/>
              </a:ext>
            </a:extLst>
          </p:cNvPr>
          <p:cNvGrpSpPr/>
          <p:nvPr/>
        </p:nvGrpSpPr>
        <p:grpSpPr>
          <a:xfrm>
            <a:off x="5185413" y="4888386"/>
            <a:ext cx="2775082" cy="318248"/>
            <a:chOff x="3200660" y="2180272"/>
            <a:chExt cx="2563824" cy="378237"/>
          </a:xfrm>
        </p:grpSpPr>
        <p:sp>
          <p:nvSpPr>
            <p:cNvPr id="143" name="Google Shape;8577;p75">
              <a:extLst>
                <a:ext uri="{FF2B5EF4-FFF2-40B4-BE49-F238E27FC236}">
                  <a16:creationId xmlns:a16="http://schemas.microsoft.com/office/drawing/2014/main" id="{2CD9B1B8-C839-98E1-EC58-437D8D8F20E2}"/>
                </a:ext>
              </a:extLst>
            </p:cNvPr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4" name="Google Shape;8578;p75">
              <a:extLst>
                <a:ext uri="{FF2B5EF4-FFF2-40B4-BE49-F238E27FC236}">
                  <a16:creationId xmlns:a16="http://schemas.microsoft.com/office/drawing/2014/main" id="{0F45B875-151C-0668-415C-EC90F87F0B41}"/>
                </a:ext>
              </a:extLst>
            </p:cNvPr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5" name="Google Shape;8579;p75">
              <a:extLst>
                <a:ext uri="{FF2B5EF4-FFF2-40B4-BE49-F238E27FC236}">
                  <a16:creationId xmlns:a16="http://schemas.microsoft.com/office/drawing/2014/main" id="{57AD7725-054C-EAD5-1AD6-AB3DECDDA854}"/>
                </a:ext>
              </a:extLst>
            </p:cNvPr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6" name="Google Shape;8580;p75">
              <a:extLst>
                <a:ext uri="{FF2B5EF4-FFF2-40B4-BE49-F238E27FC236}">
                  <a16:creationId xmlns:a16="http://schemas.microsoft.com/office/drawing/2014/main" id="{3A539078-BE09-3A00-F03C-61F8D34F4B66}"/>
                </a:ext>
              </a:extLst>
            </p:cNvPr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7" name="Google Shape;8581;p75">
              <a:extLst>
                <a:ext uri="{FF2B5EF4-FFF2-40B4-BE49-F238E27FC236}">
                  <a16:creationId xmlns:a16="http://schemas.microsoft.com/office/drawing/2014/main" id="{82BE58F6-57A2-6D18-5B57-689307F1A161}"/>
                </a:ext>
              </a:extLst>
            </p:cNvPr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8" name="Google Shape;8582;p75">
              <a:extLst>
                <a:ext uri="{FF2B5EF4-FFF2-40B4-BE49-F238E27FC236}">
                  <a16:creationId xmlns:a16="http://schemas.microsoft.com/office/drawing/2014/main" id="{473D109C-4CA6-98F6-4CA0-C315AF1349BD}"/>
                </a:ext>
              </a:extLst>
            </p:cNvPr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49" name="Google Shape;8583;p75">
              <a:extLst>
                <a:ext uri="{FF2B5EF4-FFF2-40B4-BE49-F238E27FC236}">
                  <a16:creationId xmlns:a16="http://schemas.microsoft.com/office/drawing/2014/main" id="{86DF8554-62C4-C367-2F0E-9817BE72B902}"/>
                </a:ext>
              </a:extLst>
            </p:cNvPr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0" name="Google Shape;8584;p75">
              <a:extLst>
                <a:ext uri="{FF2B5EF4-FFF2-40B4-BE49-F238E27FC236}">
                  <a16:creationId xmlns:a16="http://schemas.microsoft.com/office/drawing/2014/main" id="{577A908A-51EF-51C7-D050-4AE7E4B72B58}"/>
                </a:ext>
              </a:extLst>
            </p:cNvPr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1" name="Google Shape;8585;p75">
              <a:extLst>
                <a:ext uri="{FF2B5EF4-FFF2-40B4-BE49-F238E27FC236}">
                  <a16:creationId xmlns:a16="http://schemas.microsoft.com/office/drawing/2014/main" id="{9557B518-DAF2-E8A2-C182-0FA9EB3E3115}"/>
                </a:ext>
              </a:extLst>
            </p:cNvPr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2" name="Google Shape;8586;p75">
              <a:extLst>
                <a:ext uri="{FF2B5EF4-FFF2-40B4-BE49-F238E27FC236}">
                  <a16:creationId xmlns:a16="http://schemas.microsoft.com/office/drawing/2014/main" id="{9EDC3522-E670-2F37-4EAD-631F1E5FA1A5}"/>
                </a:ext>
              </a:extLst>
            </p:cNvPr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3" name="Google Shape;8587;p75">
              <a:extLst>
                <a:ext uri="{FF2B5EF4-FFF2-40B4-BE49-F238E27FC236}">
                  <a16:creationId xmlns:a16="http://schemas.microsoft.com/office/drawing/2014/main" id="{C0914686-9459-28C5-C931-4F19E11322FA}"/>
                </a:ext>
              </a:extLst>
            </p:cNvPr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4" name="Google Shape;8588;p75">
              <a:extLst>
                <a:ext uri="{FF2B5EF4-FFF2-40B4-BE49-F238E27FC236}">
                  <a16:creationId xmlns:a16="http://schemas.microsoft.com/office/drawing/2014/main" id="{89CA02C8-02E9-8811-D302-2C049E8D252A}"/>
                </a:ext>
              </a:extLst>
            </p:cNvPr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5" name="Google Shape;8589;p75">
              <a:extLst>
                <a:ext uri="{FF2B5EF4-FFF2-40B4-BE49-F238E27FC236}">
                  <a16:creationId xmlns:a16="http://schemas.microsoft.com/office/drawing/2014/main" id="{6B19B6E1-0B43-7137-3AA3-AD773B7085FC}"/>
                </a:ext>
              </a:extLst>
            </p:cNvPr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6" name="Google Shape;8590;p75">
              <a:extLst>
                <a:ext uri="{FF2B5EF4-FFF2-40B4-BE49-F238E27FC236}">
                  <a16:creationId xmlns:a16="http://schemas.microsoft.com/office/drawing/2014/main" id="{C366EAF4-AC36-E964-1872-4B054D950601}"/>
                </a:ext>
              </a:extLst>
            </p:cNvPr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7" name="Google Shape;8591;p75">
              <a:extLst>
                <a:ext uri="{FF2B5EF4-FFF2-40B4-BE49-F238E27FC236}">
                  <a16:creationId xmlns:a16="http://schemas.microsoft.com/office/drawing/2014/main" id="{A0D6FFDA-C2DC-7235-D31F-CEDA6A4EA012}"/>
                </a:ext>
              </a:extLst>
            </p:cNvPr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8" name="Google Shape;8592;p75">
              <a:extLst>
                <a:ext uri="{FF2B5EF4-FFF2-40B4-BE49-F238E27FC236}">
                  <a16:creationId xmlns:a16="http://schemas.microsoft.com/office/drawing/2014/main" id="{7A02CB77-E49F-1620-4DE9-2D7D225EB5D5}"/>
                </a:ext>
              </a:extLst>
            </p:cNvPr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59" name="Google Shape;8593;p75">
              <a:extLst>
                <a:ext uri="{FF2B5EF4-FFF2-40B4-BE49-F238E27FC236}">
                  <a16:creationId xmlns:a16="http://schemas.microsoft.com/office/drawing/2014/main" id="{B03BF890-DA6F-130B-2503-DEC953E6FD94}"/>
                </a:ext>
              </a:extLst>
            </p:cNvPr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0" name="Google Shape;8594;p75">
              <a:extLst>
                <a:ext uri="{FF2B5EF4-FFF2-40B4-BE49-F238E27FC236}">
                  <a16:creationId xmlns:a16="http://schemas.microsoft.com/office/drawing/2014/main" id="{A6351699-F669-5E8F-2767-4285AD0DCB53}"/>
                </a:ext>
              </a:extLst>
            </p:cNvPr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1" name="Google Shape;8595;p75">
            <a:extLst>
              <a:ext uri="{FF2B5EF4-FFF2-40B4-BE49-F238E27FC236}">
                <a16:creationId xmlns:a16="http://schemas.microsoft.com/office/drawing/2014/main" id="{D73F0DCC-9630-B78D-767C-827EB0D23B36}"/>
              </a:ext>
            </a:extLst>
          </p:cNvPr>
          <p:cNvGrpSpPr/>
          <p:nvPr/>
        </p:nvGrpSpPr>
        <p:grpSpPr>
          <a:xfrm>
            <a:off x="5178462" y="5444037"/>
            <a:ext cx="2781004" cy="319250"/>
            <a:chOff x="3530150" y="2790075"/>
            <a:chExt cx="1962600" cy="225300"/>
          </a:xfrm>
        </p:grpSpPr>
        <p:sp>
          <p:nvSpPr>
            <p:cNvPr id="162" name="Google Shape;8596;p75">
              <a:extLst>
                <a:ext uri="{FF2B5EF4-FFF2-40B4-BE49-F238E27FC236}">
                  <a16:creationId xmlns:a16="http://schemas.microsoft.com/office/drawing/2014/main" id="{5D7B4244-0D95-93A8-D32B-6280F219B61E}"/>
                </a:ext>
              </a:extLst>
            </p:cNvPr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3" name="Google Shape;8597;p75">
              <a:extLst>
                <a:ext uri="{FF2B5EF4-FFF2-40B4-BE49-F238E27FC236}">
                  <a16:creationId xmlns:a16="http://schemas.microsoft.com/office/drawing/2014/main" id="{639B9F6E-D11C-919D-B27A-A297810A2A69}"/>
                </a:ext>
              </a:extLst>
            </p:cNvPr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4" name="Google Shape;8598;p75">
            <a:extLst>
              <a:ext uri="{FF2B5EF4-FFF2-40B4-BE49-F238E27FC236}">
                <a16:creationId xmlns:a16="http://schemas.microsoft.com/office/drawing/2014/main" id="{9CFDEF4F-3D6C-91D8-5ABE-F95FCE212684}"/>
              </a:ext>
            </a:extLst>
          </p:cNvPr>
          <p:cNvGrpSpPr/>
          <p:nvPr/>
        </p:nvGrpSpPr>
        <p:grpSpPr>
          <a:xfrm>
            <a:off x="5179769" y="6000689"/>
            <a:ext cx="2823258" cy="307522"/>
            <a:chOff x="3558802" y="4011427"/>
            <a:chExt cx="1866000" cy="111300"/>
          </a:xfrm>
        </p:grpSpPr>
        <p:sp>
          <p:nvSpPr>
            <p:cNvPr id="165" name="Google Shape;8599;p75">
              <a:extLst>
                <a:ext uri="{FF2B5EF4-FFF2-40B4-BE49-F238E27FC236}">
                  <a16:creationId xmlns:a16="http://schemas.microsoft.com/office/drawing/2014/main" id="{CD526909-7397-CE6B-2CAF-D044067F6B1A}"/>
                </a:ext>
              </a:extLst>
            </p:cNvPr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6" name="Google Shape;8600;p75">
              <a:extLst>
                <a:ext uri="{FF2B5EF4-FFF2-40B4-BE49-F238E27FC236}">
                  <a16:creationId xmlns:a16="http://schemas.microsoft.com/office/drawing/2014/main" id="{96243584-63C8-7AC0-DEF4-87015EF681A6}"/>
                </a:ext>
              </a:extLst>
            </p:cNvPr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67" name="Google Shape;8601;p75">
            <a:extLst>
              <a:ext uri="{FF2B5EF4-FFF2-40B4-BE49-F238E27FC236}">
                <a16:creationId xmlns:a16="http://schemas.microsoft.com/office/drawing/2014/main" id="{11AAB88F-2022-3EF9-3808-7B9C4505E81F}"/>
              </a:ext>
            </a:extLst>
          </p:cNvPr>
          <p:cNvGrpSpPr/>
          <p:nvPr/>
        </p:nvGrpSpPr>
        <p:grpSpPr>
          <a:xfrm>
            <a:off x="5179153" y="4411489"/>
            <a:ext cx="2767006" cy="239498"/>
            <a:chOff x="3465975" y="2270276"/>
            <a:chExt cx="1986364" cy="171929"/>
          </a:xfrm>
        </p:grpSpPr>
        <p:sp>
          <p:nvSpPr>
            <p:cNvPr id="168" name="Google Shape;8602;p75">
              <a:extLst>
                <a:ext uri="{FF2B5EF4-FFF2-40B4-BE49-F238E27FC236}">
                  <a16:creationId xmlns:a16="http://schemas.microsoft.com/office/drawing/2014/main" id="{5BF682A5-5CCE-CC3B-E1E1-E7041AF1F73C}"/>
                </a:ext>
              </a:extLst>
            </p:cNvPr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69" name="Google Shape;8603;p75">
              <a:extLst>
                <a:ext uri="{FF2B5EF4-FFF2-40B4-BE49-F238E27FC236}">
                  <a16:creationId xmlns:a16="http://schemas.microsoft.com/office/drawing/2014/main" id="{64C57B62-BD4C-C496-BBF6-0E76869C41C5}"/>
                </a:ext>
              </a:extLst>
            </p:cNvPr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0" name="Google Shape;8604;p75">
              <a:extLst>
                <a:ext uri="{FF2B5EF4-FFF2-40B4-BE49-F238E27FC236}">
                  <a16:creationId xmlns:a16="http://schemas.microsoft.com/office/drawing/2014/main" id="{47F97EBB-ED36-85EA-9344-8C2DFA2EE03B}"/>
                </a:ext>
              </a:extLst>
            </p:cNvPr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1" name="Google Shape;8605;p75">
              <a:extLst>
                <a:ext uri="{FF2B5EF4-FFF2-40B4-BE49-F238E27FC236}">
                  <a16:creationId xmlns:a16="http://schemas.microsoft.com/office/drawing/2014/main" id="{04B7AB51-6E78-879E-71BB-7AB6AC20AA5C}"/>
                </a:ext>
              </a:extLst>
            </p:cNvPr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2" name="Google Shape;8606;p75">
              <a:extLst>
                <a:ext uri="{FF2B5EF4-FFF2-40B4-BE49-F238E27FC236}">
                  <a16:creationId xmlns:a16="http://schemas.microsoft.com/office/drawing/2014/main" id="{1FA72886-6A6F-F99B-85E5-1B8F9B4A9FBE}"/>
                </a:ext>
              </a:extLst>
            </p:cNvPr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3" name="Google Shape;8607;p75">
              <a:extLst>
                <a:ext uri="{FF2B5EF4-FFF2-40B4-BE49-F238E27FC236}">
                  <a16:creationId xmlns:a16="http://schemas.microsoft.com/office/drawing/2014/main" id="{17D2038A-DD7E-B0A5-C3E4-7F1693F5F4A0}"/>
                </a:ext>
              </a:extLst>
            </p:cNvPr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4" name="Google Shape;8608;p75">
              <a:extLst>
                <a:ext uri="{FF2B5EF4-FFF2-40B4-BE49-F238E27FC236}">
                  <a16:creationId xmlns:a16="http://schemas.microsoft.com/office/drawing/2014/main" id="{61AD4D17-C139-D093-0212-B7D7462A7359}"/>
                </a:ext>
              </a:extLst>
            </p:cNvPr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5" name="Google Shape;8609;p75">
              <a:extLst>
                <a:ext uri="{FF2B5EF4-FFF2-40B4-BE49-F238E27FC236}">
                  <a16:creationId xmlns:a16="http://schemas.microsoft.com/office/drawing/2014/main" id="{4669790F-4E86-78A9-51D1-157EB97874E3}"/>
                </a:ext>
              </a:extLst>
            </p:cNvPr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76" name="Google Shape;8610;p75">
            <a:extLst>
              <a:ext uri="{FF2B5EF4-FFF2-40B4-BE49-F238E27FC236}">
                <a16:creationId xmlns:a16="http://schemas.microsoft.com/office/drawing/2014/main" id="{CFAEAA8C-DADE-7AE1-9CA3-4A4AD22753A9}"/>
              </a:ext>
            </a:extLst>
          </p:cNvPr>
          <p:cNvGrpSpPr/>
          <p:nvPr/>
        </p:nvGrpSpPr>
        <p:grpSpPr>
          <a:xfrm>
            <a:off x="5201169" y="7138788"/>
            <a:ext cx="2739062" cy="390920"/>
            <a:chOff x="723300" y="4253549"/>
            <a:chExt cx="2276482" cy="324900"/>
          </a:xfrm>
        </p:grpSpPr>
        <p:sp>
          <p:nvSpPr>
            <p:cNvPr id="177" name="Google Shape;8611;p75">
              <a:extLst>
                <a:ext uri="{FF2B5EF4-FFF2-40B4-BE49-F238E27FC236}">
                  <a16:creationId xmlns:a16="http://schemas.microsoft.com/office/drawing/2014/main" id="{767B61F2-CB8A-F4F2-3F77-5A5CD45EE781}"/>
                </a:ext>
              </a:extLst>
            </p:cNvPr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8" name="Google Shape;8612;p75">
              <a:extLst>
                <a:ext uri="{FF2B5EF4-FFF2-40B4-BE49-F238E27FC236}">
                  <a16:creationId xmlns:a16="http://schemas.microsoft.com/office/drawing/2014/main" id="{E46F54C5-ABF9-EEAD-4163-DBD317952483}"/>
                </a:ext>
              </a:extLst>
            </p:cNvPr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79" name="Google Shape;8613;p75">
              <a:extLst>
                <a:ext uri="{FF2B5EF4-FFF2-40B4-BE49-F238E27FC236}">
                  <a16:creationId xmlns:a16="http://schemas.microsoft.com/office/drawing/2014/main" id="{A4EE7804-7508-E080-25C8-E60FFED6B2DE}"/>
                </a:ext>
              </a:extLst>
            </p:cNvPr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0" name="Google Shape;8614;p75">
              <a:extLst>
                <a:ext uri="{FF2B5EF4-FFF2-40B4-BE49-F238E27FC236}">
                  <a16:creationId xmlns:a16="http://schemas.microsoft.com/office/drawing/2014/main" id="{AD589083-4F90-792C-14D2-7C7964A0D659}"/>
                </a:ext>
              </a:extLst>
            </p:cNvPr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1" name="Google Shape;8615;p75">
              <a:extLst>
                <a:ext uri="{FF2B5EF4-FFF2-40B4-BE49-F238E27FC236}">
                  <a16:creationId xmlns:a16="http://schemas.microsoft.com/office/drawing/2014/main" id="{D789628B-B135-A545-0385-25B452EA8E0E}"/>
                </a:ext>
              </a:extLst>
            </p:cNvPr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2" name="Google Shape;8616;p75">
            <a:extLst>
              <a:ext uri="{FF2B5EF4-FFF2-40B4-BE49-F238E27FC236}">
                <a16:creationId xmlns:a16="http://schemas.microsoft.com/office/drawing/2014/main" id="{85FA7E40-994E-DEA0-9250-8E3FED4CB2E8}"/>
              </a:ext>
            </a:extLst>
          </p:cNvPr>
          <p:cNvGrpSpPr/>
          <p:nvPr/>
        </p:nvGrpSpPr>
        <p:grpSpPr>
          <a:xfrm>
            <a:off x="5180290" y="6541149"/>
            <a:ext cx="2778132" cy="360238"/>
            <a:chOff x="705948" y="3788465"/>
            <a:chExt cx="2308953" cy="299400"/>
          </a:xfrm>
        </p:grpSpPr>
        <p:sp>
          <p:nvSpPr>
            <p:cNvPr id="183" name="Google Shape;8617;p75">
              <a:extLst>
                <a:ext uri="{FF2B5EF4-FFF2-40B4-BE49-F238E27FC236}">
                  <a16:creationId xmlns:a16="http://schemas.microsoft.com/office/drawing/2014/main" id="{F80C3459-2317-9B77-FE85-AB0F31B14F49}"/>
                </a:ext>
              </a:extLst>
            </p:cNvPr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4" name="Google Shape;8618;p75">
              <a:extLst>
                <a:ext uri="{FF2B5EF4-FFF2-40B4-BE49-F238E27FC236}">
                  <a16:creationId xmlns:a16="http://schemas.microsoft.com/office/drawing/2014/main" id="{16A0D498-D126-36DD-8BB3-C2631DAB6477}"/>
                </a:ext>
              </a:extLst>
            </p:cNvPr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5" name="Google Shape;8619;p75">
              <a:extLst>
                <a:ext uri="{FF2B5EF4-FFF2-40B4-BE49-F238E27FC236}">
                  <a16:creationId xmlns:a16="http://schemas.microsoft.com/office/drawing/2014/main" id="{28563B36-E591-961F-6020-82BF490FBE94}"/>
                </a:ext>
              </a:extLst>
            </p:cNvPr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6" name="Google Shape;8620;p75">
              <a:extLst>
                <a:ext uri="{FF2B5EF4-FFF2-40B4-BE49-F238E27FC236}">
                  <a16:creationId xmlns:a16="http://schemas.microsoft.com/office/drawing/2014/main" id="{6AB0FF4F-E9CD-CAE1-BB0E-FBDC4B6B4BEA}"/>
                </a:ext>
              </a:extLst>
            </p:cNvPr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187" name="Google Shape;8621;p75">
              <a:extLst>
                <a:ext uri="{FF2B5EF4-FFF2-40B4-BE49-F238E27FC236}">
                  <a16:creationId xmlns:a16="http://schemas.microsoft.com/office/drawing/2014/main" id="{409134AE-F38E-DAB4-5193-47AE8AB563B6}"/>
                </a:ext>
              </a:extLst>
            </p:cNvPr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188" name="Google Shape;8622;p75">
            <a:extLst>
              <a:ext uri="{FF2B5EF4-FFF2-40B4-BE49-F238E27FC236}">
                <a16:creationId xmlns:a16="http://schemas.microsoft.com/office/drawing/2014/main" id="{180AFF3B-BC13-C59E-C374-1761702DB5D4}"/>
              </a:ext>
            </a:extLst>
          </p:cNvPr>
          <p:cNvGrpSpPr/>
          <p:nvPr/>
        </p:nvGrpSpPr>
        <p:grpSpPr>
          <a:xfrm>
            <a:off x="5276165" y="7767108"/>
            <a:ext cx="2609218" cy="588148"/>
            <a:chOff x="2658741" y="4097347"/>
            <a:chExt cx="1304609" cy="294074"/>
          </a:xfrm>
        </p:grpSpPr>
        <p:grpSp>
          <p:nvGrpSpPr>
            <p:cNvPr id="189" name="Google Shape;8623;p75">
              <a:extLst>
                <a:ext uri="{FF2B5EF4-FFF2-40B4-BE49-F238E27FC236}">
                  <a16:creationId xmlns:a16="http://schemas.microsoft.com/office/drawing/2014/main" id="{08336918-012F-D093-2A07-959601FDED05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202" name="Google Shape;8624;p75">
                <a:extLst>
                  <a:ext uri="{FF2B5EF4-FFF2-40B4-BE49-F238E27FC236}">
                    <a16:creationId xmlns:a16="http://schemas.microsoft.com/office/drawing/2014/main" id="{BA55BE3C-622B-8247-FB3E-48F1CF743F51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3" name="Google Shape;8625;p75">
                <a:extLst>
                  <a:ext uri="{FF2B5EF4-FFF2-40B4-BE49-F238E27FC236}">
                    <a16:creationId xmlns:a16="http://schemas.microsoft.com/office/drawing/2014/main" id="{9B541695-8C55-85C2-131D-8C3659DD6B2E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0" name="Google Shape;8626;p75">
              <a:extLst>
                <a:ext uri="{FF2B5EF4-FFF2-40B4-BE49-F238E27FC236}">
                  <a16:creationId xmlns:a16="http://schemas.microsoft.com/office/drawing/2014/main" id="{465717B9-7753-E049-9BD0-D5106FF10568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200" name="Google Shape;8627;p75">
                <a:extLst>
                  <a:ext uri="{FF2B5EF4-FFF2-40B4-BE49-F238E27FC236}">
                    <a16:creationId xmlns:a16="http://schemas.microsoft.com/office/drawing/2014/main" id="{A4ED1AFA-AF85-A294-36DB-1516A26E663F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01" name="Google Shape;8628;p75">
                <a:extLst>
                  <a:ext uri="{FF2B5EF4-FFF2-40B4-BE49-F238E27FC236}">
                    <a16:creationId xmlns:a16="http://schemas.microsoft.com/office/drawing/2014/main" id="{653BD93A-4EFE-D306-66A9-DF645CB53084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1" name="Google Shape;8629;p75">
              <a:extLst>
                <a:ext uri="{FF2B5EF4-FFF2-40B4-BE49-F238E27FC236}">
                  <a16:creationId xmlns:a16="http://schemas.microsoft.com/office/drawing/2014/main" id="{DB7A4CE0-B201-F286-3D56-40D7279486CD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198" name="Google Shape;8630;p75">
                <a:extLst>
                  <a:ext uri="{FF2B5EF4-FFF2-40B4-BE49-F238E27FC236}">
                    <a16:creationId xmlns:a16="http://schemas.microsoft.com/office/drawing/2014/main" id="{3DE928C4-F06D-6159-E691-28478C1A1375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9" name="Google Shape;8631;p75">
                <a:extLst>
                  <a:ext uri="{FF2B5EF4-FFF2-40B4-BE49-F238E27FC236}">
                    <a16:creationId xmlns:a16="http://schemas.microsoft.com/office/drawing/2014/main" id="{F294FE3C-D37F-090A-597E-C85ABD90B3A1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2" name="Google Shape;8632;p75">
              <a:extLst>
                <a:ext uri="{FF2B5EF4-FFF2-40B4-BE49-F238E27FC236}">
                  <a16:creationId xmlns:a16="http://schemas.microsoft.com/office/drawing/2014/main" id="{FB078332-A675-2C99-85BA-79C5D22CC3D1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196" name="Google Shape;8633;p75">
                <a:extLst>
                  <a:ext uri="{FF2B5EF4-FFF2-40B4-BE49-F238E27FC236}">
                    <a16:creationId xmlns:a16="http://schemas.microsoft.com/office/drawing/2014/main" id="{1A013E44-A646-7870-5718-A459BB7171BC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7" name="Google Shape;8634;p75">
                <a:extLst>
                  <a:ext uri="{FF2B5EF4-FFF2-40B4-BE49-F238E27FC236}">
                    <a16:creationId xmlns:a16="http://schemas.microsoft.com/office/drawing/2014/main" id="{01069BCB-7794-3789-6DFD-8F44A7AE7C8D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193" name="Google Shape;8635;p75">
              <a:extLst>
                <a:ext uri="{FF2B5EF4-FFF2-40B4-BE49-F238E27FC236}">
                  <a16:creationId xmlns:a16="http://schemas.microsoft.com/office/drawing/2014/main" id="{6734A873-58BA-5D6A-4760-86E7B8C9FA5C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194" name="Google Shape;8636;p75">
                <a:extLst>
                  <a:ext uri="{FF2B5EF4-FFF2-40B4-BE49-F238E27FC236}">
                    <a16:creationId xmlns:a16="http://schemas.microsoft.com/office/drawing/2014/main" id="{B7D105AF-8BC6-D33F-6AF5-3B10A67C244D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195" name="Google Shape;8637;p75">
                <a:extLst>
                  <a:ext uri="{FF2B5EF4-FFF2-40B4-BE49-F238E27FC236}">
                    <a16:creationId xmlns:a16="http://schemas.microsoft.com/office/drawing/2014/main" id="{B591A800-5F84-91EB-6F8A-33034AF3676F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204" name="Google Shape;8638;p75">
            <a:extLst>
              <a:ext uri="{FF2B5EF4-FFF2-40B4-BE49-F238E27FC236}">
                <a16:creationId xmlns:a16="http://schemas.microsoft.com/office/drawing/2014/main" id="{39649B54-4265-9F5A-0C8D-04F43B774DF8}"/>
              </a:ext>
            </a:extLst>
          </p:cNvPr>
          <p:cNvGrpSpPr/>
          <p:nvPr/>
        </p:nvGrpSpPr>
        <p:grpSpPr>
          <a:xfrm>
            <a:off x="8513825" y="3733353"/>
            <a:ext cx="2867642" cy="383002"/>
            <a:chOff x="4273350" y="2080469"/>
            <a:chExt cx="1433821" cy="191501"/>
          </a:xfrm>
        </p:grpSpPr>
        <p:grpSp>
          <p:nvGrpSpPr>
            <p:cNvPr id="205" name="Google Shape;8639;p75">
              <a:extLst>
                <a:ext uri="{FF2B5EF4-FFF2-40B4-BE49-F238E27FC236}">
                  <a16:creationId xmlns:a16="http://schemas.microsoft.com/office/drawing/2014/main" id="{61AFFACA-A2D9-F8CD-B122-634B31C429C0}"/>
                </a:ext>
              </a:extLst>
            </p:cNvPr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209" name="Google Shape;8640;p75">
                <a:extLst>
                  <a:ext uri="{FF2B5EF4-FFF2-40B4-BE49-F238E27FC236}">
                    <a16:creationId xmlns:a16="http://schemas.microsoft.com/office/drawing/2014/main" id="{591F6223-1EF5-4158-41B9-F72FD0AA1D5E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0" name="Google Shape;8641;p75">
                <a:extLst>
                  <a:ext uri="{FF2B5EF4-FFF2-40B4-BE49-F238E27FC236}">
                    <a16:creationId xmlns:a16="http://schemas.microsoft.com/office/drawing/2014/main" id="{28032552-414F-B163-460A-CB4B791D5364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206" name="Google Shape;8642;p75">
              <a:extLst>
                <a:ext uri="{FF2B5EF4-FFF2-40B4-BE49-F238E27FC236}">
                  <a16:creationId xmlns:a16="http://schemas.microsoft.com/office/drawing/2014/main" id="{BA2BBE46-10CC-EA83-B941-70D68AA8D9C7}"/>
                </a:ext>
              </a:extLst>
            </p:cNvPr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207" name="Google Shape;8643;p75">
                <a:extLst>
                  <a:ext uri="{FF2B5EF4-FFF2-40B4-BE49-F238E27FC236}">
                    <a16:creationId xmlns:a16="http://schemas.microsoft.com/office/drawing/2014/main" id="{64CD3F80-A98E-1DD9-3FAD-D96015AB741A}"/>
                  </a:ext>
                </a:extLst>
              </p:cNvPr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8" name="Google Shape;8644;p75">
                <a:extLst>
                  <a:ext uri="{FF2B5EF4-FFF2-40B4-BE49-F238E27FC236}">
                    <a16:creationId xmlns:a16="http://schemas.microsoft.com/office/drawing/2014/main" id="{AF27B0FE-6B7D-D167-1DC1-CFDB6488467E}"/>
                  </a:ext>
                </a:extLst>
              </p:cNvPr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211" name="Google Shape;8645;p75">
            <a:extLst>
              <a:ext uri="{FF2B5EF4-FFF2-40B4-BE49-F238E27FC236}">
                <a16:creationId xmlns:a16="http://schemas.microsoft.com/office/drawing/2014/main" id="{59F15C45-C5CF-B4F8-7702-86733B603235}"/>
              </a:ext>
            </a:extLst>
          </p:cNvPr>
          <p:cNvGrpSpPr/>
          <p:nvPr/>
        </p:nvGrpSpPr>
        <p:grpSpPr>
          <a:xfrm>
            <a:off x="8516935" y="1938489"/>
            <a:ext cx="2861422" cy="1486778"/>
            <a:chOff x="5159450" y="1919950"/>
            <a:chExt cx="1541050" cy="862500"/>
          </a:xfrm>
        </p:grpSpPr>
        <p:sp>
          <p:nvSpPr>
            <p:cNvPr id="212" name="Google Shape;8646;p75">
              <a:extLst>
                <a:ext uri="{FF2B5EF4-FFF2-40B4-BE49-F238E27FC236}">
                  <a16:creationId xmlns:a16="http://schemas.microsoft.com/office/drawing/2014/main" id="{5FC090C9-A0B4-FC39-3D10-5062112A1D80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3600"/>
            </a:p>
          </p:txBody>
        </p:sp>
        <p:grpSp>
          <p:nvGrpSpPr>
            <p:cNvPr id="213" name="Google Shape;8647;p75">
              <a:extLst>
                <a:ext uri="{FF2B5EF4-FFF2-40B4-BE49-F238E27FC236}">
                  <a16:creationId xmlns:a16="http://schemas.microsoft.com/office/drawing/2014/main" id="{120C1A6F-1097-B9A8-AC90-4BA606B278D7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214" name="Google Shape;8648;p75">
                <a:extLst>
                  <a:ext uri="{FF2B5EF4-FFF2-40B4-BE49-F238E27FC236}">
                    <a16:creationId xmlns:a16="http://schemas.microsoft.com/office/drawing/2014/main" id="{8EDBF7E8-B04C-C4BC-CB4C-FD83E230E6FC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15" name="Google Shape;8649;p75">
                <a:extLst>
                  <a:ext uri="{FF2B5EF4-FFF2-40B4-BE49-F238E27FC236}">
                    <a16:creationId xmlns:a16="http://schemas.microsoft.com/office/drawing/2014/main" id="{009C16F3-1D33-2FC1-0CF0-CD3F49BB55C1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216" name="Google Shape;8650;p75">
            <a:extLst>
              <a:ext uri="{FF2B5EF4-FFF2-40B4-BE49-F238E27FC236}">
                <a16:creationId xmlns:a16="http://schemas.microsoft.com/office/drawing/2014/main" id="{73F78943-42D2-D123-D232-7F926BBACE1B}"/>
              </a:ext>
            </a:extLst>
          </p:cNvPr>
          <p:cNvGrpSpPr/>
          <p:nvPr/>
        </p:nvGrpSpPr>
        <p:grpSpPr>
          <a:xfrm>
            <a:off x="8497162" y="4385143"/>
            <a:ext cx="2900968" cy="2104174"/>
            <a:chOff x="5230575" y="1554475"/>
            <a:chExt cx="2137150" cy="1550150"/>
          </a:xfrm>
        </p:grpSpPr>
        <p:sp>
          <p:nvSpPr>
            <p:cNvPr id="217" name="Google Shape;8651;p75">
              <a:extLst>
                <a:ext uri="{FF2B5EF4-FFF2-40B4-BE49-F238E27FC236}">
                  <a16:creationId xmlns:a16="http://schemas.microsoft.com/office/drawing/2014/main" id="{1052AE91-A71D-3F96-DE88-43A721426849}"/>
                </a:ext>
              </a:extLst>
            </p:cNvPr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8" name="Google Shape;8652;p75">
              <a:extLst>
                <a:ext uri="{FF2B5EF4-FFF2-40B4-BE49-F238E27FC236}">
                  <a16:creationId xmlns:a16="http://schemas.microsoft.com/office/drawing/2014/main" id="{559E6F10-EF8E-0612-0E68-BFB9795E1B44}"/>
                </a:ext>
              </a:extLst>
            </p:cNvPr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19" name="Google Shape;8653;p75">
              <a:extLst>
                <a:ext uri="{FF2B5EF4-FFF2-40B4-BE49-F238E27FC236}">
                  <a16:creationId xmlns:a16="http://schemas.microsoft.com/office/drawing/2014/main" id="{A62FA31A-44D4-F6E0-325D-DB6AA928F279}"/>
                </a:ext>
              </a:extLst>
            </p:cNvPr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0" name="Google Shape;8654;p75">
              <a:extLst>
                <a:ext uri="{FF2B5EF4-FFF2-40B4-BE49-F238E27FC236}">
                  <a16:creationId xmlns:a16="http://schemas.microsoft.com/office/drawing/2014/main" id="{126D6800-0CDC-ED30-188B-508242135356}"/>
                </a:ext>
              </a:extLst>
            </p:cNvPr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1" name="Google Shape;8655;p75">
              <a:extLst>
                <a:ext uri="{FF2B5EF4-FFF2-40B4-BE49-F238E27FC236}">
                  <a16:creationId xmlns:a16="http://schemas.microsoft.com/office/drawing/2014/main" id="{43E2DA93-1D86-DF81-D1CC-FD290C377BCE}"/>
                </a:ext>
              </a:extLst>
            </p:cNvPr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2" name="Google Shape;8656;p75">
              <a:extLst>
                <a:ext uri="{FF2B5EF4-FFF2-40B4-BE49-F238E27FC236}">
                  <a16:creationId xmlns:a16="http://schemas.microsoft.com/office/drawing/2014/main" id="{036E77C0-3AE6-409B-ACCE-DFFAF34A5B37}"/>
                </a:ext>
              </a:extLst>
            </p:cNvPr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3" name="Google Shape;8657;p75">
              <a:extLst>
                <a:ext uri="{FF2B5EF4-FFF2-40B4-BE49-F238E27FC236}">
                  <a16:creationId xmlns:a16="http://schemas.microsoft.com/office/drawing/2014/main" id="{9B571D59-077A-3142-A61B-03FEF42D71EF}"/>
                </a:ext>
              </a:extLst>
            </p:cNvPr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4" name="Google Shape;8658;p75">
              <a:extLst>
                <a:ext uri="{FF2B5EF4-FFF2-40B4-BE49-F238E27FC236}">
                  <a16:creationId xmlns:a16="http://schemas.microsoft.com/office/drawing/2014/main" id="{14AADB71-6337-141D-9C9F-B655EDCC73ED}"/>
                </a:ext>
              </a:extLst>
            </p:cNvPr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5" name="Google Shape;8659;p75">
              <a:extLst>
                <a:ext uri="{FF2B5EF4-FFF2-40B4-BE49-F238E27FC236}">
                  <a16:creationId xmlns:a16="http://schemas.microsoft.com/office/drawing/2014/main" id="{3576047B-68F2-A820-AAF4-620AFACA2B8F}"/>
                </a:ext>
              </a:extLst>
            </p:cNvPr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6" name="Google Shape;8660;p75">
              <a:extLst>
                <a:ext uri="{FF2B5EF4-FFF2-40B4-BE49-F238E27FC236}">
                  <a16:creationId xmlns:a16="http://schemas.microsoft.com/office/drawing/2014/main" id="{3E9C0719-55E9-5AAD-772B-1926BC120C26}"/>
                </a:ext>
              </a:extLst>
            </p:cNvPr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7" name="Google Shape;8661;p75">
              <a:extLst>
                <a:ext uri="{FF2B5EF4-FFF2-40B4-BE49-F238E27FC236}">
                  <a16:creationId xmlns:a16="http://schemas.microsoft.com/office/drawing/2014/main" id="{D20E9477-C4ED-45EF-A667-4D258AB3812F}"/>
                </a:ext>
              </a:extLst>
            </p:cNvPr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8" name="Google Shape;8662;p75">
              <a:extLst>
                <a:ext uri="{FF2B5EF4-FFF2-40B4-BE49-F238E27FC236}">
                  <a16:creationId xmlns:a16="http://schemas.microsoft.com/office/drawing/2014/main" id="{9E72AF53-24DB-62CF-1717-26C77138F673}"/>
                </a:ext>
              </a:extLst>
            </p:cNvPr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29" name="Google Shape;8663;p75">
              <a:extLst>
                <a:ext uri="{FF2B5EF4-FFF2-40B4-BE49-F238E27FC236}">
                  <a16:creationId xmlns:a16="http://schemas.microsoft.com/office/drawing/2014/main" id="{010CE68A-C3EB-D1D8-5100-23CF2F4052C8}"/>
                </a:ext>
              </a:extLst>
            </p:cNvPr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30" name="Google Shape;8664;p75">
            <a:extLst>
              <a:ext uri="{FF2B5EF4-FFF2-40B4-BE49-F238E27FC236}">
                <a16:creationId xmlns:a16="http://schemas.microsoft.com/office/drawing/2014/main" id="{3F286EAD-AFD3-316C-7385-A69B1B8A1B31}"/>
              </a:ext>
            </a:extLst>
          </p:cNvPr>
          <p:cNvGrpSpPr/>
          <p:nvPr/>
        </p:nvGrpSpPr>
        <p:grpSpPr>
          <a:xfrm rot="10800000">
            <a:off x="8530263" y="6569522"/>
            <a:ext cx="2834766" cy="1775892"/>
            <a:chOff x="5645403" y="2920021"/>
            <a:chExt cx="2650800" cy="2180614"/>
          </a:xfrm>
        </p:grpSpPr>
        <p:sp>
          <p:nvSpPr>
            <p:cNvPr id="231" name="Google Shape;8665;p75">
              <a:extLst>
                <a:ext uri="{FF2B5EF4-FFF2-40B4-BE49-F238E27FC236}">
                  <a16:creationId xmlns:a16="http://schemas.microsoft.com/office/drawing/2014/main" id="{5448D6F8-02CB-6030-E3FF-077284C454C9}"/>
                </a:ext>
              </a:extLst>
            </p:cNvPr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2" name="Google Shape;8666;p75">
              <a:extLst>
                <a:ext uri="{FF2B5EF4-FFF2-40B4-BE49-F238E27FC236}">
                  <a16:creationId xmlns:a16="http://schemas.microsoft.com/office/drawing/2014/main" id="{C5248CDA-D88B-CC68-A32E-B1DCA95FBBD0}"/>
                </a:ext>
              </a:extLst>
            </p:cNvPr>
            <p:cNvCxnSpPr>
              <a:stCxn id="231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3" name="Google Shape;8667;p75">
              <a:extLst>
                <a:ext uri="{FF2B5EF4-FFF2-40B4-BE49-F238E27FC236}">
                  <a16:creationId xmlns:a16="http://schemas.microsoft.com/office/drawing/2014/main" id="{D62BF519-5CC8-C786-4658-EC3928B4B28F}"/>
                </a:ext>
              </a:extLst>
            </p:cNvPr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4" name="Google Shape;8668;p75">
              <a:extLst>
                <a:ext uri="{FF2B5EF4-FFF2-40B4-BE49-F238E27FC236}">
                  <a16:creationId xmlns:a16="http://schemas.microsoft.com/office/drawing/2014/main" id="{E987C1FB-6AA4-BC3E-286C-F962EB0C3328}"/>
                </a:ext>
              </a:extLst>
            </p:cNvPr>
            <p:cNvCxnSpPr>
              <a:endCxn id="233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5" name="Google Shape;8669;p75">
              <a:extLst>
                <a:ext uri="{FF2B5EF4-FFF2-40B4-BE49-F238E27FC236}">
                  <a16:creationId xmlns:a16="http://schemas.microsoft.com/office/drawing/2014/main" id="{3E36AFCE-F4F4-E640-B103-611B48EE087A}"/>
                </a:ext>
              </a:extLst>
            </p:cNvPr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6" name="Google Shape;8670;p75">
              <a:extLst>
                <a:ext uri="{FF2B5EF4-FFF2-40B4-BE49-F238E27FC236}">
                  <a16:creationId xmlns:a16="http://schemas.microsoft.com/office/drawing/2014/main" id="{84FB9C4C-B90B-8E2F-511D-C8FFA9D8BF93}"/>
                </a:ext>
              </a:extLst>
            </p:cNvPr>
            <p:cNvCxnSpPr>
              <a:stCxn id="235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37" name="Google Shape;8671;p75">
              <a:extLst>
                <a:ext uri="{FF2B5EF4-FFF2-40B4-BE49-F238E27FC236}">
                  <a16:creationId xmlns:a16="http://schemas.microsoft.com/office/drawing/2014/main" id="{8402C013-62EB-66A4-BD71-DB6EDCDDB73A}"/>
                </a:ext>
              </a:extLst>
            </p:cNvPr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238" name="Google Shape;8672;p75">
              <a:extLst>
                <a:ext uri="{FF2B5EF4-FFF2-40B4-BE49-F238E27FC236}">
                  <a16:creationId xmlns:a16="http://schemas.microsoft.com/office/drawing/2014/main" id="{FC00E760-4F89-09D0-1A11-0B154E05ACA6}"/>
                </a:ext>
              </a:extLst>
            </p:cNvPr>
            <p:cNvCxnSpPr>
              <a:endCxn id="237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39" name="Google Shape;8673;p75">
            <a:extLst>
              <a:ext uri="{FF2B5EF4-FFF2-40B4-BE49-F238E27FC236}">
                <a16:creationId xmlns:a16="http://schemas.microsoft.com/office/drawing/2014/main" id="{F4E1E490-2328-64A4-A01E-43A1EB32A332}"/>
              </a:ext>
            </a:extLst>
          </p:cNvPr>
          <p:cNvGrpSpPr/>
          <p:nvPr/>
        </p:nvGrpSpPr>
        <p:grpSpPr>
          <a:xfrm>
            <a:off x="14730983" y="4376233"/>
            <a:ext cx="2143486" cy="2043158"/>
            <a:chOff x="7189833" y="2022667"/>
            <a:chExt cx="1251159" cy="1192597"/>
          </a:xfrm>
        </p:grpSpPr>
        <p:sp>
          <p:nvSpPr>
            <p:cNvPr id="240" name="Google Shape;8674;p75">
              <a:extLst>
                <a:ext uri="{FF2B5EF4-FFF2-40B4-BE49-F238E27FC236}">
                  <a16:creationId xmlns:a16="http://schemas.microsoft.com/office/drawing/2014/main" id="{F3F5328A-B15A-1054-D54C-FE635A14F77A}"/>
                </a:ext>
              </a:extLst>
            </p:cNvPr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1" name="Google Shape;8675;p75">
              <a:extLst>
                <a:ext uri="{FF2B5EF4-FFF2-40B4-BE49-F238E27FC236}">
                  <a16:creationId xmlns:a16="http://schemas.microsoft.com/office/drawing/2014/main" id="{65B9DB23-B351-01F1-BB29-8155BFBAD32E}"/>
                </a:ext>
              </a:extLst>
            </p:cNvPr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2" name="Google Shape;8676;p75">
              <a:extLst>
                <a:ext uri="{FF2B5EF4-FFF2-40B4-BE49-F238E27FC236}">
                  <a16:creationId xmlns:a16="http://schemas.microsoft.com/office/drawing/2014/main" id="{F441352D-AFD5-918C-01D0-2848928B52DC}"/>
                </a:ext>
              </a:extLst>
            </p:cNvPr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243" name="Google Shape;8677;p75">
              <a:extLst>
                <a:ext uri="{FF2B5EF4-FFF2-40B4-BE49-F238E27FC236}">
                  <a16:creationId xmlns:a16="http://schemas.microsoft.com/office/drawing/2014/main" id="{D5764B60-05E8-8B03-662A-EB74A1E9DF7E}"/>
                </a:ext>
              </a:extLst>
            </p:cNvPr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244" name="Google Shape;8678;p75">
            <a:extLst>
              <a:ext uri="{FF2B5EF4-FFF2-40B4-BE49-F238E27FC236}">
                <a16:creationId xmlns:a16="http://schemas.microsoft.com/office/drawing/2014/main" id="{807182E0-549A-D3ED-ECDC-54825FF0B873}"/>
              </a:ext>
            </a:extLst>
          </p:cNvPr>
          <p:cNvGrpSpPr/>
          <p:nvPr/>
        </p:nvGrpSpPr>
        <p:grpSpPr>
          <a:xfrm>
            <a:off x="1413524" y="5229047"/>
            <a:ext cx="3390748" cy="3121674"/>
            <a:chOff x="727421" y="2828315"/>
            <a:chExt cx="1695374" cy="1560837"/>
          </a:xfrm>
        </p:grpSpPr>
        <p:grpSp>
          <p:nvGrpSpPr>
            <p:cNvPr id="245" name="Google Shape;8679;p75">
              <a:extLst>
                <a:ext uri="{FF2B5EF4-FFF2-40B4-BE49-F238E27FC236}">
                  <a16:creationId xmlns:a16="http://schemas.microsoft.com/office/drawing/2014/main" id="{1BF3877D-C21E-6165-593B-3129FA5077AC}"/>
                </a:ext>
              </a:extLst>
            </p:cNvPr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297" name="Google Shape;8680;p75">
                <a:extLst>
                  <a:ext uri="{FF2B5EF4-FFF2-40B4-BE49-F238E27FC236}">
                    <a16:creationId xmlns:a16="http://schemas.microsoft.com/office/drawing/2014/main" id="{B602CEC6-6EA1-81C3-1029-547C256D8447}"/>
                  </a:ext>
                </a:extLst>
              </p:cNvPr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8" name="Google Shape;8681;p75">
                <a:extLst>
                  <a:ext uri="{FF2B5EF4-FFF2-40B4-BE49-F238E27FC236}">
                    <a16:creationId xmlns:a16="http://schemas.microsoft.com/office/drawing/2014/main" id="{05E8715B-4667-D31F-84F2-460D8B16C17F}"/>
                  </a:ext>
                </a:extLst>
              </p:cNvPr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9" name="Google Shape;8682;p75">
                <a:extLst>
                  <a:ext uri="{FF2B5EF4-FFF2-40B4-BE49-F238E27FC236}">
                    <a16:creationId xmlns:a16="http://schemas.microsoft.com/office/drawing/2014/main" id="{A4CF5D07-14F5-506C-CA71-4A0CE2C7CFB5}"/>
                  </a:ext>
                </a:extLst>
              </p:cNvPr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0" name="Google Shape;8683;p75">
                <a:extLst>
                  <a:ext uri="{FF2B5EF4-FFF2-40B4-BE49-F238E27FC236}">
                    <a16:creationId xmlns:a16="http://schemas.microsoft.com/office/drawing/2014/main" id="{6589716D-06E8-4291-273A-7538A4BCBEDC}"/>
                  </a:ext>
                </a:extLst>
              </p:cNvPr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1" name="Google Shape;8684;p75">
                <a:extLst>
                  <a:ext uri="{FF2B5EF4-FFF2-40B4-BE49-F238E27FC236}">
                    <a16:creationId xmlns:a16="http://schemas.microsoft.com/office/drawing/2014/main" id="{F48B3119-5303-1054-F513-E2B8B42F273E}"/>
                  </a:ext>
                </a:extLst>
              </p:cNvPr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2" name="Google Shape;8685;p75">
                <a:extLst>
                  <a:ext uri="{FF2B5EF4-FFF2-40B4-BE49-F238E27FC236}">
                    <a16:creationId xmlns:a16="http://schemas.microsoft.com/office/drawing/2014/main" id="{8FAD6B34-6E7D-7968-5AB7-ACB97D729541}"/>
                  </a:ext>
                </a:extLst>
              </p:cNvPr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303" name="Google Shape;8686;p75">
                <a:extLst>
                  <a:ext uri="{FF2B5EF4-FFF2-40B4-BE49-F238E27FC236}">
                    <a16:creationId xmlns:a16="http://schemas.microsoft.com/office/drawing/2014/main" id="{D54CD628-7D59-6E2A-ABB4-DC874116EDC8}"/>
                  </a:ext>
                </a:extLst>
              </p:cNvPr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6" name="Google Shape;8687;p75">
              <a:extLst>
                <a:ext uri="{FF2B5EF4-FFF2-40B4-BE49-F238E27FC236}">
                  <a16:creationId xmlns:a16="http://schemas.microsoft.com/office/drawing/2014/main" id="{ED9A9B2B-E0B0-69B1-2B87-02CD3674C24B}"/>
                </a:ext>
              </a:extLst>
            </p:cNvPr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290" name="Google Shape;8688;p75">
                <a:extLst>
                  <a:ext uri="{FF2B5EF4-FFF2-40B4-BE49-F238E27FC236}">
                    <a16:creationId xmlns:a16="http://schemas.microsoft.com/office/drawing/2014/main" id="{611DC0F3-B5F8-629C-5B5C-520FC94951DE}"/>
                  </a:ext>
                </a:extLst>
              </p:cNvPr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1" name="Google Shape;8689;p75">
                <a:extLst>
                  <a:ext uri="{FF2B5EF4-FFF2-40B4-BE49-F238E27FC236}">
                    <a16:creationId xmlns:a16="http://schemas.microsoft.com/office/drawing/2014/main" id="{A4196098-5D8A-BA7F-90DB-755229B9BFD8}"/>
                  </a:ext>
                </a:extLst>
              </p:cNvPr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2" name="Google Shape;8690;p75">
                <a:extLst>
                  <a:ext uri="{FF2B5EF4-FFF2-40B4-BE49-F238E27FC236}">
                    <a16:creationId xmlns:a16="http://schemas.microsoft.com/office/drawing/2014/main" id="{A3E52389-7A6C-9C95-33BC-CA1BF894A96F}"/>
                  </a:ext>
                </a:extLst>
              </p:cNvPr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3" name="Google Shape;8691;p75">
                <a:extLst>
                  <a:ext uri="{FF2B5EF4-FFF2-40B4-BE49-F238E27FC236}">
                    <a16:creationId xmlns:a16="http://schemas.microsoft.com/office/drawing/2014/main" id="{61A8B243-6D3F-7A7A-E15C-E30B0983A95B}"/>
                  </a:ext>
                </a:extLst>
              </p:cNvPr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4" name="Google Shape;8692;p75">
                <a:extLst>
                  <a:ext uri="{FF2B5EF4-FFF2-40B4-BE49-F238E27FC236}">
                    <a16:creationId xmlns:a16="http://schemas.microsoft.com/office/drawing/2014/main" id="{44A5D72B-B6EF-A5F8-75A5-BA544CB9B9B6}"/>
                  </a:ext>
                </a:extLst>
              </p:cNvPr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5" name="Google Shape;8693;p75">
                <a:extLst>
                  <a:ext uri="{FF2B5EF4-FFF2-40B4-BE49-F238E27FC236}">
                    <a16:creationId xmlns:a16="http://schemas.microsoft.com/office/drawing/2014/main" id="{70E31CAD-A5A0-ACE8-5564-534BE835EDC6}"/>
                  </a:ext>
                </a:extLst>
              </p:cNvPr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96" name="Google Shape;8694;p75">
                <a:extLst>
                  <a:ext uri="{FF2B5EF4-FFF2-40B4-BE49-F238E27FC236}">
                    <a16:creationId xmlns:a16="http://schemas.microsoft.com/office/drawing/2014/main" id="{30D90E4A-04ED-39EB-514D-B5CAA240C6B1}"/>
                  </a:ext>
                </a:extLst>
              </p:cNvPr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7" name="Google Shape;8695;p75">
              <a:extLst>
                <a:ext uri="{FF2B5EF4-FFF2-40B4-BE49-F238E27FC236}">
                  <a16:creationId xmlns:a16="http://schemas.microsoft.com/office/drawing/2014/main" id="{7472FD43-9880-9A5C-07A5-2E35AD1FDB8F}"/>
                </a:ext>
              </a:extLst>
            </p:cNvPr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283" name="Google Shape;8696;p75">
                <a:extLst>
                  <a:ext uri="{FF2B5EF4-FFF2-40B4-BE49-F238E27FC236}">
                    <a16:creationId xmlns:a16="http://schemas.microsoft.com/office/drawing/2014/main" id="{E90073B6-8B0C-F180-C7FC-CDDC0828093F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4" name="Google Shape;8697;p75">
                <a:extLst>
                  <a:ext uri="{FF2B5EF4-FFF2-40B4-BE49-F238E27FC236}">
                    <a16:creationId xmlns:a16="http://schemas.microsoft.com/office/drawing/2014/main" id="{90C7EF22-72BA-5536-184F-E1617B111879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5" name="Google Shape;8698;p75">
                <a:extLst>
                  <a:ext uri="{FF2B5EF4-FFF2-40B4-BE49-F238E27FC236}">
                    <a16:creationId xmlns:a16="http://schemas.microsoft.com/office/drawing/2014/main" id="{06913654-2AE9-DA11-DADE-E043CCF3F6B8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6" name="Google Shape;8699;p75">
                <a:extLst>
                  <a:ext uri="{FF2B5EF4-FFF2-40B4-BE49-F238E27FC236}">
                    <a16:creationId xmlns:a16="http://schemas.microsoft.com/office/drawing/2014/main" id="{85F381DA-4DE8-BD54-F59A-928B8049686B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7" name="Google Shape;8700;p75">
                <a:extLst>
                  <a:ext uri="{FF2B5EF4-FFF2-40B4-BE49-F238E27FC236}">
                    <a16:creationId xmlns:a16="http://schemas.microsoft.com/office/drawing/2014/main" id="{E1E13555-4987-3B7E-C52C-023C79CBA60C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8" name="Google Shape;8701;p75">
                <a:extLst>
                  <a:ext uri="{FF2B5EF4-FFF2-40B4-BE49-F238E27FC236}">
                    <a16:creationId xmlns:a16="http://schemas.microsoft.com/office/drawing/2014/main" id="{4DA70432-BA11-AA37-2FA4-59D1C0DB63BC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9" name="Google Shape;8702;p75">
                <a:extLst>
                  <a:ext uri="{FF2B5EF4-FFF2-40B4-BE49-F238E27FC236}">
                    <a16:creationId xmlns:a16="http://schemas.microsoft.com/office/drawing/2014/main" id="{BC3385B3-0D74-3E5D-4BE1-46DCE9809D75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8" name="Google Shape;8703;p75">
              <a:extLst>
                <a:ext uri="{FF2B5EF4-FFF2-40B4-BE49-F238E27FC236}">
                  <a16:creationId xmlns:a16="http://schemas.microsoft.com/office/drawing/2014/main" id="{F4BB7798-02A7-46A1-B8D4-83AED557B650}"/>
                </a:ext>
              </a:extLst>
            </p:cNvPr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276" name="Google Shape;8704;p75">
                <a:extLst>
                  <a:ext uri="{FF2B5EF4-FFF2-40B4-BE49-F238E27FC236}">
                    <a16:creationId xmlns:a16="http://schemas.microsoft.com/office/drawing/2014/main" id="{EF8BE1E5-C0E8-C4D7-95EA-9B116944A052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7" name="Google Shape;8705;p75">
                <a:extLst>
                  <a:ext uri="{FF2B5EF4-FFF2-40B4-BE49-F238E27FC236}">
                    <a16:creationId xmlns:a16="http://schemas.microsoft.com/office/drawing/2014/main" id="{E50A8DE3-BE9D-017F-D8B8-CD8E93933CD3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8" name="Google Shape;8706;p75">
                <a:extLst>
                  <a:ext uri="{FF2B5EF4-FFF2-40B4-BE49-F238E27FC236}">
                    <a16:creationId xmlns:a16="http://schemas.microsoft.com/office/drawing/2014/main" id="{9FABEDF3-CDFE-147B-BD01-291B6204CFE4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9" name="Google Shape;8707;p75">
                <a:extLst>
                  <a:ext uri="{FF2B5EF4-FFF2-40B4-BE49-F238E27FC236}">
                    <a16:creationId xmlns:a16="http://schemas.microsoft.com/office/drawing/2014/main" id="{FA2196BA-FC81-128E-193E-BF55B42AAA27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0" name="Google Shape;8708;p75">
                <a:extLst>
                  <a:ext uri="{FF2B5EF4-FFF2-40B4-BE49-F238E27FC236}">
                    <a16:creationId xmlns:a16="http://schemas.microsoft.com/office/drawing/2014/main" id="{92EE02CB-DCF2-7944-176F-F1CBB4185854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1" name="Google Shape;8709;p75">
                <a:extLst>
                  <a:ext uri="{FF2B5EF4-FFF2-40B4-BE49-F238E27FC236}">
                    <a16:creationId xmlns:a16="http://schemas.microsoft.com/office/drawing/2014/main" id="{69C8947D-242A-E2B0-E576-8F8B375F1931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82" name="Google Shape;8710;p75">
                <a:extLst>
                  <a:ext uri="{FF2B5EF4-FFF2-40B4-BE49-F238E27FC236}">
                    <a16:creationId xmlns:a16="http://schemas.microsoft.com/office/drawing/2014/main" id="{32389FBB-040D-4F88-7094-3B14316686CD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49" name="Google Shape;8711;p75">
              <a:extLst>
                <a:ext uri="{FF2B5EF4-FFF2-40B4-BE49-F238E27FC236}">
                  <a16:creationId xmlns:a16="http://schemas.microsoft.com/office/drawing/2014/main" id="{9A413211-D315-6EDB-B818-470B5CE6C4BA}"/>
                </a:ext>
              </a:extLst>
            </p:cNvPr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269" name="Google Shape;8712;p75">
                <a:extLst>
                  <a:ext uri="{FF2B5EF4-FFF2-40B4-BE49-F238E27FC236}">
                    <a16:creationId xmlns:a16="http://schemas.microsoft.com/office/drawing/2014/main" id="{1239C6BA-35C5-F3B0-168D-E5AF1F6459C5}"/>
                  </a:ext>
                </a:extLst>
              </p:cNvPr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0" name="Google Shape;8713;p75">
                <a:extLst>
                  <a:ext uri="{FF2B5EF4-FFF2-40B4-BE49-F238E27FC236}">
                    <a16:creationId xmlns:a16="http://schemas.microsoft.com/office/drawing/2014/main" id="{5AA64E34-1DDB-A9EB-27DF-0C802CDB1315}"/>
                  </a:ext>
                </a:extLst>
              </p:cNvPr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1" name="Google Shape;8714;p75">
                <a:extLst>
                  <a:ext uri="{FF2B5EF4-FFF2-40B4-BE49-F238E27FC236}">
                    <a16:creationId xmlns:a16="http://schemas.microsoft.com/office/drawing/2014/main" id="{82D08E7C-8024-84A4-D88E-996A0A47335D}"/>
                  </a:ext>
                </a:extLst>
              </p:cNvPr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2" name="Google Shape;8715;p75">
                <a:extLst>
                  <a:ext uri="{FF2B5EF4-FFF2-40B4-BE49-F238E27FC236}">
                    <a16:creationId xmlns:a16="http://schemas.microsoft.com/office/drawing/2014/main" id="{D52F2522-9F54-6B94-6B04-9BF55330A525}"/>
                  </a:ext>
                </a:extLst>
              </p:cNvPr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3" name="Google Shape;8716;p75">
                <a:extLst>
                  <a:ext uri="{FF2B5EF4-FFF2-40B4-BE49-F238E27FC236}">
                    <a16:creationId xmlns:a16="http://schemas.microsoft.com/office/drawing/2014/main" id="{DC6DC1E2-37DB-B6AB-2DF9-3D60A0B13F6D}"/>
                  </a:ext>
                </a:extLst>
              </p:cNvPr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4" name="Google Shape;8717;p75">
                <a:extLst>
                  <a:ext uri="{FF2B5EF4-FFF2-40B4-BE49-F238E27FC236}">
                    <a16:creationId xmlns:a16="http://schemas.microsoft.com/office/drawing/2014/main" id="{C58072CE-9B0B-0F22-8A0C-E1C65680DE01}"/>
                  </a:ext>
                </a:extLst>
              </p:cNvPr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75" name="Google Shape;8718;p75">
                <a:extLst>
                  <a:ext uri="{FF2B5EF4-FFF2-40B4-BE49-F238E27FC236}">
                    <a16:creationId xmlns:a16="http://schemas.microsoft.com/office/drawing/2014/main" id="{5BE1CFD3-6B55-C89C-AD2A-9178A33B7F42}"/>
                  </a:ext>
                </a:extLst>
              </p:cNvPr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0" name="Google Shape;8719;p75">
              <a:extLst>
                <a:ext uri="{FF2B5EF4-FFF2-40B4-BE49-F238E27FC236}">
                  <a16:creationId xmlns:a16="http://schemas.microsoft.com/office/drawing/2014/main" id="{9B594119-6D38-6E01-E5BD-B6524284918E}"/>
                </a:ext>
              </a:extLst>
            </p:cNvPr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267" name="Google Shape;8720;p75">
                <a:extLst>
                  <a:ext uri="{FF2B5EF4-FFF2-40B4-BE49-F238E27FC236}">
                    <a16:creationId xmlns:a16="http://schemas.microsoft.com/office/drawing/2014/main" id="{4542CC36-97E2-4F0E-507E-5C05351C364E}"/>
                  </a:ext>
                </a:extLst>
              </p:cNvPr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68" name="Google Shape;8721;p75">
                <a:extLst>
                  <a:ext uri="{FF2B5EF4-FFF2-40B4-BE49-F238E27FC236}">
                    <a16:creationId xmlns:a16="http://schemas.microsoft.com/office/drawing/2014/main" id="{8DB396BB-F2F6-EE73-1AAA-3F90100C4336}"/>
                  </a:ext>
                </a:extLst>
              </p:cNvPr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251" name="Google Shape;8722;p75">
              <a:extLst>
                <a:ext uri="{FF2B5EF4-FFF2-40B4-BE49-F238E27FC236}">
                  <a16:creationId xmlns:a16="http://schemas.microsoft.com/office/drawing/2014/main" id="{1AC8AA48-B359-3CB8-621F-76CEC7C5A5E2}"/>
                </a:ext>
              </a:extLst>
            </p:cNvPr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260" name="Google Shape;8723;p75">
                <a:extLst>
                  <a:ext uri="{FF2B5EF4-FFF2-40B4-BE49-F238E27FC236}">
                    <a16:creationId xmlns:a16="http://schemas.microsoft.com/office/drawing/2014/main" id="{6BA95BD4-56F4-87E8-4B55-E6E6BD54E570}"/>
                  </a:ext>
                </a:extLst>
              </p:cNvPr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1" name="Google Shape;8724;p75">
                <a:extLst>
                  <a:ext uri="{FF2B5EF4-FFF2-40B4-BE49-F238E27FC236}">
                    <a16:creationId xmlns:a16="http://schemas.microsoft.com/office/drawing/2014/main" id="{4EBAF7D8-0A8F-7086-665E-724798020D21}"/>
                  </a:ext>
                </a:extLst>
              </p:cNvPr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2" name="Google Shape;8725;p75">
                <a:extLst>
                  <a:ext uri="{FF2B5EF4-FFF2-40B4-BE49-F238E27FC236}">
                    <a16:creationId xmlns:a16="http://schemas.microsoft.com/office/drawing/2014/main" id="{9FBCF5D2-D9A9-8937-7EA0-782E7E06304E}"/>
                  </a:ext>
                </a:extLst>
              </p:cNvPr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3" name="Google Shape;8726;p75">
                <a:extLst>
                  <a:ext uri="{FF2B5EF4-FFF2-40B4-BE49-F238E27FC236}">
                    <a16:creationId xmlns:a16="http://schemas.microsoft.com/office/drawing/2014/main" id="{11C152F5-7213-9F80-4117-E1B060BBE7D0}"/>
                  </a:ext>
                </a:extLst>
              </p:cNvPr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4" name="Google Shape;8727;p75">
                <a:extLst>
                  <a:ext uri="{FF2B5EF4-FFF2-40B4-BE49-F238E27FC236}">
                    <a16:creationId xmlns:a16="http://schemas.microsoft.com/office/drawing/2014/main" id="{226BE7AE-95B3-D6FC-956E-9C2DCB72C0FC}"/>
                  </a:ext>
                </a:extLst>
              </p:cNvPr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5" name="Google Shape;8728;p75">
                <a:extLst>
                  <a:ext uri="{FF2B5EF4-FFF2-40B4-BE49-F238E27FC236}">
                    <a16:creationId xmlns:a16="http://schemas.microsoft.com/office/drawing/2014/main" id="{E71E3AFF-B909-21C1-C234-882AFA7BD434}"/>
                  </a:ext>
                </a:extLst>
              </p:cNvPr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66" name="Google Shape;8729;p75">
                <a:extLst>
                  <a:ext uri="{FF2B5EF4-FFF2-40B4-BE49-F238E27FC236}">
                    <a16:creationId xmlns:a16="http://schemas.microsoft.com/office/drawing/2014/main" id="{44ACB756-8CAD-3049-5523-59F1B1902FC5}"/>
                  </a:ext>
                </a:extLst>
              </p:cNvPr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  <p:grpSp>
          <p:nvGrpSpPr>
            <p:cNvPr id="252" name="Google Shape;8730;p75">
              <a:extLst>
                <a:ext uri="{FF2B5EF4-FFF2-40B4-BE49-F238E27FC236}">
                  <a16:creationId xmlns:a16="http://schemas.microsoft.com/office/drawing/2014/main" id="{7D6D38B2-5109-CBB8-12FA-C82C98FB057C}"/>
                </a:ext>
              </a:extLst>
            </p:cNvPr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253" name="Google Shape;8731;p75">
                <a:extLst>
                  <a:ext uri="{FF2B5EF4-FFF2-40B4-BE49-F238E27FC236}">
                    <a16:creationId xmlns:a16="http://schemas.microsoft.com/office/drawing/2014/main" id="{1E776783-C0B4-713D-1EFD-D5DB89FA7A93}"/>
                  </a:ext>
                </a:extLst>
              </p:cNvPr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4" name="Google Shape;8732;p75">
                <a:extLst>
                  <a:ext uri="{FF2B5EF4-FFF2-40B4-BE49-F238E27FC236}">
                    <a16:creationId xmlns:a16="http://schemas.microsoft.com/office/drawing/2014/main" id="{C771AE88-9E44-C1E8-9E7B-CF6F4C98CC7C}"/>
                  </a:ext>
                </a:extLst>
              </p:cNvPr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5" name="Google Shape;8733;p75">
                <a:extLst>
                  <a:ext uri="{FF2B5EF4-FFF2-40B4-BE49-F238E27FC236}">
                    <a16:creationId xmlns:a16="http://schemas.microsoft.com/office/drawing/2014/main" id="{15974759-D0A9-370B-3A79-E65533C6CD25}"/>
                  </a:ext>
                </a:extLst>
              </p:cNvPr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6" name="Google Shape;8734;p75">
                <a:extLst>
                  <a:ext uri="{FF2B5EF4-FFF2-40B4-BE49-F238E27FC236}">
                    <a16:creationId xmlns:a16="http://schemas.microsoft.com/office/drawing/2014/main" id="{9076FAEB-CD06-67F0-F3EA-8A780A579D75}"/>
                  </a:ext>
                </a:extLst>
              </p:cNvPr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7" name="Google Shape;8735;p75">
                <a:extLst>
                  <a:ext uri="{FF2B5EF4-FFF2-40B4-BE49-F238E27FC236}">
                    <a16:creationId xmlns:a16="http://schemas.microsoft.com/office/drawing/2014/main" id="{D8C554B1-3DC7-0A62-C710-265E789B242E}"/>
                  </a:ext>
                </a:extLst>
              </p:cNvPr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8" name="Google Shape;8736;p75">
                <a:extLst>
                  <a:ext uri="{FF2B5EF4-FFF2-40B4-BE49-F238E27FC236}">
                    <a16:creationId xmlns:a16="http://schemas.microsoft.com/office/drawing/2014/main" id="{7573B536-3FE0-8A02-123E-08A8D9B8AA3C}"/>
                  </a:ext>
                </a:extLst>
              </p:cNvPr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sp>
            <p:nvSpPr>
              <p:cNvPr id="259" name="Google Shape;8737;p75">
                <a:extLst>
                  <a:ext uri="{FF2B5EF4-FFF2-40B4-BE49-F238E27FC236}">
                    <a16:creationId xmlns:a16="http://schemas.microsoft.com/office/drawing/2014/main" id="{77ECBCEE-D6EC-F822-0B6F-CD163B978919}"/>
                  </a:ext>
                </a:extLst>
              </p:cNvPr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</p:grpSp>
      </p:grpSp>
      <p:grpSp>
        <p:nvGrpSpPr>
          <p:cNvPr id="304" name="Google Shape;8738;p75">
            <a:extLst>
              <a:ext uri="{FF2B5EF4-FFF2-40B4-BE49-F238E27FC236}">
                <a16:creationId xmlns:a16="http://schemas.microsoft.com/office/drawing/2014/main" id="{C3FBC463-8740-C8B3-2014-2648ADBBE681}"/>
              </a:ext>
            </a:extLst>
          </p:cNvPr>
          <p:cNvGrpSpPr/>
          <p:nvPr/>
        </p:nvGrpSpPr>
        <p:grpSpPr>
          <a:xfrm>
            <a:off x="11830683" y="4384189"/>
            <a:ext cx="2497086" cy="2050638"/>
            <a:chOff x="5183758" y="1210600"/>
            <a:chExt cx="3605380" cy="2960783"/>
          </a:xfrm>
        </p:grpSpPr>
        <p:sp>
          <p:nvSpPr>
            <p:cNvPr id="305" name="Google Shape;8739;p75">
              <a:extLst>
                <a:ext uri="{FF2B5EF4-FFF2-40B4-BE49-F238E27FC236}">
                  <a16:creationId xmlns:a16="http://schemas.microsoft.com/office/drawing/2014/main" id="{27757570-6F67-ACFD-9977-60FF153278BA}"/>
                </a:ext>
              </a:extLst>
            </p:cNvPr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6" name="Google Shape;8740;p75">
              <a:extLst>
                <a:ext uri="{FF2B5EF4-FFF2-40B4-BE49-F238E27FC236}">
                  <a16:creationId xmlns:a16="http://schemas.microsoft.com/office/drawing/2014/main" id="{69E0CE7B-E54D-223B-B213-85F154A4ED98}"/>
                </a:ext>
              </a:extLst>
            </p:cNvPr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7" name="Google Shape;8741;p75">
              <a:extLst>
                <a:ext uri="{FF2B5EF4-FFF2-40B4-BE49-F238E27FC236}">
                  <a16:creationId xmlns:a16="http://schemas.microsoft.com/office/drawing/2014/main" id="{94012A92-D2D8-6E76-526F-97635B50F542}"/>
                </a:ext>
              </a:extLst>
            </p:cNvPr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08" name="Google Shape;8742;p75">
              <a:extLst>
                <a:ext uri="{FF2B5EF4-FFF2-40B4-BE49-F238E27FC236}">
                  <a16:creationId xmlns:a16="http://schemas.microsoft.com/office/drawing/2014/main" id="{7A9380A1-0800-FCA0-11BC-D23700F9001A}"/>
                </a:ext>
              </a:extLst>
            </p:cNvPr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cxnSp>
          <p:nvCxnSpPr>
            <p:cNvPr id="309" name="Google Shape;8743;p75">
              <a:extLst>
                <a:ext uri="{FF2B5EF4-FFF2-40B4-BE49-F238E27FC236}">
                  <a16:creationId xmlns:a16="http://schemas.microsoft.com/office/drawing/2014/main" id="{99B12357-7C08-A371-E028-AC5DB8DE5FA9}"/>
                </a:ext>
              </a:extLst>
            </p:cNvPr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0" name="Google Shape;8744;p75">
              <a:extLst>
                <a:ext uri="{FF2B5EF4-FFF2-40B4-BE49-F238E27FC236}">
                  <a16:creationId xmlns:a16="http://schemas.microsoft.com/office/drawing/2014/main" id="{9560DB24-FA6C-CAB6-B00A-2EB6B2BED29B}"/>
                </a:ext>
              </a:extLst>
            </p:cNvPr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1" name="Google Shape;8745;p75">
              <a:extLst>
                <a:ext uri="{FF2B5EF4-FFF2-40B4-BE49-F238E27FC236}">
                  <a16:creationId xmlns:a16="http://schemas.microsoft.com/office/drawing/2014/main" id="{F912C0E3-D0F8-9B9B-8A6E-D5F390D75EC5}"/>
                </a:ext>
              </a:extLst>
            </p:cNvPr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312" name="Google Shape;8746;p75">
              <a:extLst>
                <a:ext uri="{FF2B5EF4-FFF2-40B4-BE49-F238E27FC236}">
                  <a16:creationId xmlns:a16="http://schemas.microsoft.com/office/drawing/2014/main" id="{D5E88F53-0841-8FBE-39A4-F7D7B5E57225}"/>
                </a:ext>
              </a:extLst>
            </p:cNvPr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313" name="Google Shape;8747;p75">
              <a:extLst>
                <a:ext uri="{FF2B5EF4-FFF2-40B4-BE49-F238E27FC236}">
                  <a16:creationId xmlns:a16="http://schemas.microsoft.com/office/drawing/2014/main" id="{1C89F6B3-D8B5-0644-D0A1-8396B196B432}"/>
                </a:ext>
              </a:extLst>
            </p:cNvPr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14" name="Google Shape;8748;p75">
            <a:extLst>
              <a:ext uri="{FF2B5EF4-FFF2-40B4-BE49-F238E27FC236}">
                <a16:creationId xmlns:a16="http://schemas.microsoft.com/office/drawing/2014/main" id="{A7BC7C1F-78EA-1124-8FA7-222EAEF58364}"/>
              </a:ext>
            </a:extLst>
          </p:cNvPr>
          <p:cNvGrpSpPr/>
          <p:nvPr/>
        </p:nvGrpSpPr>
        <p:grpSpPr>
          <a:xfrm>
            <a:off x="11544807" y="6660822"/>
            <a:ext cx="5329662" cy="1686880"/>
            <a:chOff x="5916567" y="1099697"/>
            <a:chExt cx="2556683" cy="809211"/>
          </a:xfrm>
        </p:grpSpPr>
        <p:sp>
          <p:nvSpPr>
            <p:cNvPr id="315" name="Google Shape;8749;p75">
              <a:extLst>
                <a:ext uri="{FF2B5EF4-FFF2-40B4-BE49-F238E27FC236}">
                  <a16:creationId xmlns:a16="http://schemas.microsoft.com/office/drawing/2014/main" id="{9B06E095-374A-F19F-D244-D4E2ED48F852}"/>
                </a:ext>
              </a:extLst>
            </p:cNvPr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6" name="Google Shape;8750;p75">
              <a:extLst>
                <a:ext uri="{FF2B5EF4-FFF2-40B4-BE49-F238E27FC236}">
                  <a16:creationId xmlns:a16="http://schemas.microsoft.com/office/drawing/2014/main" id="{D176C4F4-14A0-36E3-C413-0FA557369BB7}"/>
                </a:ext>
              </a:extLst>
            </p:cNvPr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7" name="Google Shape;8751;p75">
              <a:extLst>
                <a:ext uri="{FF2B5EF4-FFF2-40B4-BE49-F238E27FC236}">
                  <a16:creationId xmlns:a16="http://schemas.microsoft.com/office/drawing/2014/main" id="{87059E9A-6A81-BC22-6839-74ED853AF5FE}"/>
                </a:ext>
              </a:extLst>
            </p:cNvPr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8" name="Google Shape;8752;p75">
              <a:extLst>
                <a:ext uri="{FF2B5EF4-FFF2-40B4-BE49-F238E27FC236}">
                  <a16:creationId xmlns:a16="http://schemas.microsoft.com/office/drawing/2014/main" id="{AE63673B-55A6-606D-792E-5BD19A93E65D}"/>
                </a:ext>
              </a:extLst>
            </p:cNvPr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19" name="Google Shape;8753;p75">
              <a:extLst>
                <a:ext uri="{FF2B5EF4-FFF2-40B4-BE49-F238E27FC236}">
                  <a16:creationId xmlns:a16="http://schemas.microsoft.com/office/drawing/2014/main" id="{448F04BB-6D11-DC6C-F8DE-6236C39099AF}"/>
                </a:ext>
              </a:extLst>
            </p:cNvPr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0" name="Google Shape;8754;p75">
              <a:extLst>
                <a:ext uri="{FF2B5EF4-FFF2-40B4-BE49-F238E27FC236}">
                  <a16:creationId xmlns:a16="http://schemas.microsoft.com/office/drawing/2014/main" id="{1388CE10-53C7-3FC2-1DF5-EABE5B1F83F8}"/>
                </a:ext>
              </a:extLst>
            </p:cNvPr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1" name="Google Shape;8755;p75">
              <a:extLst>
                <a:ext uri="{FF2B5EF4-FFF2-40B4-BE49-F238E27FC236}">
                  <a16:creationId xmlns:a16="http://schemas.microsoft.com/office/drawing/2014/main" id="{133078D3-D98E-6E26-DDE9-5C4F308F5B50}"/>
                </a:ext>
              </a:extLst>
            </p:cNvPr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  <p:sp>
          <p:nvSpPr>
            <p:cNvPr id="322" name="Google Shape;8756;p75">
              <a:extLst>
                <a:ext uri="{FF2B5EF4-FFF2-40B4-BE49-F238E27FC236}">
                  <a16:creationId xmlns:a16="http://schemas.microsoft.com/office/drawing/2014/main" id="{F02D4DF2-C370-A8EF-1E75-5C9DFC08ECA5}"/>
                </a:ext>
              </a:extLst>
            </p:cNvPr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/>
            </a:p>
          </p:txBody>
        </p:sp>
      </p:grpSp>
      <p:grpSp>
        <p:nvGrpSpPr>
          <p:cNvPr id="323" name="Google Shape;8757;p75">
            <a:extLst>
              <a:ext uri="{FF2B5EF4-FFF2-40B4-BE49-F238E27FC236}">
                <a16:creationId xmlns:a16="http://schemas.microsoft.com/office/drawing/2014/main" id="{B1C0104E-8348-5059-E3D0-3BB8D7EBC1E6}"/>
              </a:ext>
            </a:extLst>
          </p:cNvPr>
          <p:cNvGrpSpPr/>
          <p:nvPr/>
        </p:nvGrpSpPr>
        <p:grpSpPr>
          <a:xfrm>
            <a:off x="11759887" y="1958540"/>
            <a:ext cx="2599702" cy="2046676"/>
            <a:chOff x="5900602" y="1193063"/>
            <a:chExt cx="1299851" cy="1023338"/>
          </a:xfrm>
        </p:grpSpPr>
        <p:grpSp>
          <p:nvGrpSpPr>
            <p:cNvPr id="324" name="Google Shape;8758;p75">
              <a:extLst>
                <a:ext uri="{FF2B5EF4-FFF2-40B4-BE49-F238E27FC236}">
                  <a16:creationId xmlns:a16="http://schemas.microsoft.com/office/drawing/2014/main" id="{1689327B-0663-4C8E-D633-D0E397DFA9A4}"/>
                </a:ext>
              </a:extLst>
            </p:cNvPr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346" name="Google Shape;8759;p75">
                <a:extLst>
                  <a:ext uri="{FF2B5EF4-FFF2-40B4-BE49-F238E27FC236}">
                    <a16:creationId xmlns:a16="http://schemas.microsoft.com/office/drawing/2014/main" id="{D6340122-7CC2-9208-5DD3-50A3163C81DC}"/>
                  </a:ext>
                </a:extLst>
              </p:cNvPr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350" name="Google Shape;8760;p75">
                  <a:extLst>
                    <a:ext uri="{FF2B5EF4-FFF2-40B4-BE49-F238E27FC236}">
                      <a16:creationId xmlns:a16="http://schemas.microsoft.com/office/drawing/2014/main" id="{81163A14-D03F-DC82-308B-F608157DE138}"/>
                    </a:ext>
                  </a:extLst>
                </p:cNvPr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51" name="Google Shape;8761;p75">
                  <a:extLst>
                    <a:ext uri="{FF2B5EF4-FFF2-40B4-BE49-F238E27FC236}">
                      <a16:creationId xmlns:a16="http://schemas.microsoft.com/office/drawing/2014/main" id="{A89E44BF-0CF0-2DF6-9A80-5C60FAA8EFC8}"/>
                    </a:ext>
                  </a:extLst>
                </p:cNvPr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7" name="Google Shape;8762;p75">
                <a:extLst>
                  <a:ext uri="{FF2B5EF4-FFF2-40B4-BE49-F238E27FC236}">
                    <a16:creationId xmlns:a16="http://schemas.microsoft.com/office/drawing/2014/main" id="{0A57E07F-C069-821A-754D-D2AF94585EAF}"/>
                  </a:ext>
                </a:extLst>
              </p:cNvPr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348" name="Google Shape;8763;p75">
                  <a:extLst>
                    <a:ext uri="{FF2B5EF4-FFF2-40B4-BE49-F238E27FC236}">
                      <a16:creationId xmlns:a16="http://schemas.microsoft.com/office/drawing/2014/main" id="{3182A7F3-693C-90DA-F09F-51C441774D53}"/>
                    </a:ext>
                  </a:extLst>
                </p:cNvPr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9" name="Google Shape;8764;p75">
                  <a:extLst>
                    <a:ext uri="{FF2B5EF4-FFF2-40B4-BE49-F238E27FC236}">
                      <a16:creationId xmlns:a16="http://schemas.microsoft.com/office/drawing/2014/main" id="{471DDD85-89F2-1C3D-CB41-A1D73A8ACEED}"/>
                    </a:ext>
                  </a:extLst>
                </p:cNvPr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5" name="Google Shape;8765;p75">
              <a:extLst>
                <a:ext uri="{FF2B5EF4-FFF2-40B4-BE49-F238E27FC236}">
                  <a16:creationId xmlns:a16="http://schemas.microsoft.com/office/drawing/2014/main" id="{2CB8BDF2-AE71-0AEE-3292-629AAF4F2641}"/>
                </a:ext>
              </a:extLst>
            </p:cNvPr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340" name="Google Shape;8766;p75">
                <a:extLst>
                  <a:ext uri="{FF2B5EF4-FFF2-40B4-BE49-F238E27FC236}">
                    <a16:creationId xmlns:a16="http://schemas.microsoft.com/office/drawing/2014/main" id="{806DC8E6-63E8-804B-A67C-04FDE1946A92}"/>
                  </a:ext>
                </a:extLst>
              </p:cNvPr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344" name="Google Shape;8767;p75">
                  <a:extLst>
                    <a:ext uri="{FF2B5EF4-FFF2-40B4-BE49-F238E27FC236}">
                      <a16:creationId xmlns:a16="http://schemas.microsoft.com/office/drawing/2014/main" id="{CACC9579-1FEB-A5CE-A331-F12466E72EB7}"/>
                    </a:ext>
                  </a:extLst>
                </p:cNvPr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45" name="Google Shape;8768;p75">
                  <a:extLst>
                    <a:ext uri="{FF2B5EF4-FFF2-40B4-BE49-F238E27FC236}">
                      <a16:creationId xmlns:a16="http://schemas.microsoft.com/office/drawing/2014/main" id="{3A924EA2-FC23-D5E1-D6E1-AF0A7E5B64C6}"/>
                    </a:ext>
                  </a:extLst>
                </p:cNvPr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41" name="Google Shape;8769;p75">
                <a:extLst>
                  <a:ext uri="{FF2B5EF4-FFF2-40B4-BE49-F238E27FC236}">
                    <a16:creationId xmlns:a16="http://schemas.microsoft.com/office/drawing/2014/main" id="{12E61FDD-8977-3E2A-998A-C094DF56C050}"/>
                  </a:ext>
                </a:extLst>
              </p:cNvPr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342" name="Google Shape;8770;p75">
                  <a:extLst>
                    <a:ext uri="{FF2B5EF4-FFF2-40B4-BE49-F238E27FC236}">
                      <a16:creationId xmlns:a16="http://schemas.microsoft.com/office/drawing/2014/main" id="{A0A43673-4339-B1BE-D7B1-71FCB67B98AB}"/>
                    </a:ext>
                  </a:extLst>
                </p:cNvPr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43" name="Google Shape;8771;p75">
                  <a:extLst>
                    <a:ext uri="{FF2B5EF4-FFF2-40B4-BE49-F238E27FC236}">
                      <a16:creationId xmlns:a16="http://schemas.microsoft.com/office/drawing/2014/main" id="{0775E642-5417-7DF4-1216-296C3395DC96}"/>
                    </a:ext>
                  </a:extLst>
                </p:cNvPr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6" name="Google Shape;8772;p75">
              <a:extLst>
                <a:ext uri="{FF2B5EF4-FFF2-40B4-BE49-F238E27FC236}">
                  <a16:creationId xmlns:a16="http://schemas.microsoft.com/office/drawing/2014/main" id="{4EBC2869-5F93-C823-B581-53725FE0C66E}"/>
                </a:ext>
              </a:extLst>
            </p:cNvPr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334" name="Google Shape;8773;p75">
                <a:extLst>
                  <a:ext uri="{FF2B5EF4-FFF2-40B4-BE49-F238E27FC236}">
                    <a16:creationId xmlns:a16="http://schemas.microsoft.com/office/drawing/2014/main" id="{EA9EA4A3-92E0-A73C-0840-C5BFDEF6E98D}"/>
                  </a:ext>
                </a:extLst>
              </p:cNvPr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338" name="Google Shape;8774;p75">
                  <a:extLst>
                    <a:ext uri="{FF2B5EF4-FFF2-40B4-BE49-F238E27FC236}">
                      <a16:creationId xmlns:a16="http://schemas.microsoft.com/office/drawing/2014/main" id="{F61BB582-209F-E570-980D-70114BBE5C71}"/>
                    </a:ext>
                  </a:extLst>
                </p:cNvPr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9" name="Google Shape;8775;p75">
                  <a:extLst>
                    <a:ext uri="{FF2B5EF4-FFF2-40B4-BE49-F238E27FC236}">
                      <a16:creationId xmlns:a16="http://schemas.microsoft.com/office/drawing/2014/main" id="{47454F66-978F-CD7D-21EB-5BA3DF206626}"/>
                    </a:ext>
                  </a:extLst>
                </p:cNvPr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35" name="Google Shape;8776;p75">
                <a:extLst>
                  <a:ext uri="{FF2B5EF4-FFF2-40B4-BE49-F238E27FC236}">
                    <a16:creationId xmlns:a16="http://schemas.microsoft.com/office/drawing/2014/main" id="{256981D6-2A90-8E89-0943-10E1D54DF3DB}"/>
                  </a:ext>
                </a:extLst>
              </p:cNvPr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336" name="Google Shape;8777;p75">
                  <a:extLst>
                    <a:ext uri="{FF2B5EF4-FFF2-40B4-BE49-F238E27FC236}">
                      <a16:creationId xmlns:a16="http://schemas.microsoft.com/office/drawing/2014/main" id="{C0D8C0E2-1373-C5BA-C64D-00FF27F83B2D}"/>
                    </a:ext>
                  </a:extLst>
                </p:cNvPr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37" name="Google Shape;8778;p75">
                  <a:extLst>
                    <a:ext uri="{FF2B5EF4-FFF2-40B4-BE49-F238E27FC236}">
                      <a16:creationId xmlns:a16="http://schemas.microsoft.com/office/drawing/2014/main" id="{DF85D8F8-B791-F6D4-DBE9-3B29D52CA48B}"/>
                    </a:ext>
                  </a:extLst>
                </p:cNvPr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27" name="Google Shape;8779;p75">
              <a:extLst>
                <a:ext uri="{FF2B5EF4-FFF2-40B4-BE49-F238E27FC236}">
                  <a16:creationId xmlns:a16="http://schemas.microsoft.com/office/drawing/2014/main" id="{E6C7B3ED-6A75-1A8E-8A0C-FFC09D553A4D}"/>
                </a:ext>
              </a:extLst>
            </p:cNvPr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328" name="Google Shape;8780;p75">
                <a:extLst>
                  <a:ext uri="{FF2B5EF4-FFF2-40B4-BE49-F238E27FC236}">
                    <a16:creationId xmlns:a16="http://schemas.microsoft.com/office/drawing/2014/main" id="{057322EB-F5B3-A8E7-252B-5A08434B3CDB}"/>
                  </a:ext>
                </a:extLst>
              </p:cNvPr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332" name="Google Shape;8781;p75">
                  <a:extLst>
                    <a:ext uri="{FF2B5EF4-FFF2-40B4-BE49-F238E27FC236}">
                      <a16:creationId xmlns:a16="http://schemas.microsoft.com/office/drawing/2014/main" id="{1785C3C6-407F-6C0D-3D42-21AAB773F51B}"/>
                    </a:ext>
                  </a:extLst>
                </p:cNvPr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sp>
              <p:nvSpPr>
                <p:cNvPr id="333" name="Google Shape;8782;p75">
                  <a:extLst>
                    <a:ext uri="{FF2B5EF4-FFF2-40B4-BE49-F238E27FC236}">
                      <a16:creationId xmlns:a16="http://schemas.microsoft.com/office/drawing/2014/main" id="{A5A101CF-B9BE-142F-769D-5A8B7E180427}"/>
                    </a:ext>
                  </a:extLst>
                </p:cNvPr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</p:grpSp>
          <p:grpSp>
            <p:nvGrpSpPr>
              <p:cNvPr id="329" name="Google Shape;8783;p75">
                <a:extLst>
                  <a:ext uri="{FF2B5EF4-FFF2-40B4-BE49-F238E27FC236}">
                    <a16:creationId xmlns:a16="http://schemas.microsoft.com/office/drawing/2014/main" id="{A435BEC2-7D6E-EAC1-DB84-5D68CA758C21}"/>
                  </a:ext>
                </a:extLst>
              </p:cNvPr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330" name="Google Shape;8784;p75">
                  <a:extLst>
                    <a:ext uri="{FF2B5EF4-FFF2-40B4-BE49-F238E27FC236}">
                      <a16:creationId xmlns:a16="http://schemas.microsoft.com/office/drawing/2014/main" id="{D0D5E127-563B-7DD9-9F65-83441D3AFF11}"/>
                    </a:ext>
                  </a:extLst>
                </p:cNvPr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31" name="Google Shape;8785;p75">
                  <a:extLst>
                    <a:ext uri="{FF2B5EF4-FFF2-40B4-BE49-F238E27FC236}">
                      <a16:creationId xmlns:a16="http://schemas.microsoft.com/office/drawing/2014/main" id="{77FFD0E6-C5EE-80A8-3772-922D7B78CCF9}"/>
                    </a:ext>
                  </a:extLst>
                </p:cNvPr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352" name="Google Shape;8786;p75">
            <a:extLst>
              <a:ext uri="{FF2B5EF4-FFF2-40B4-BE49-F238E27FC236}">
                <a16:creationId xmlns:a16="http://schemas.microsoft.com/office/drawing/2014/main" id="{C5A56642-C168-CAB8-3ACE-74A80A2F07AF}"/>
              </a:ext>
            </a:extLst>
          </p:cNvPr>
          <p:cNvGrpSpPr/>
          <p:nvPr/>
        </p:nvGrpSpPr>
        <p:grpSpPr>
          <a:xfrm>
            <a:off x="14435651" y="1958831"/>
            <a:ext cx="2438826" cy="2102730"/>
            <a:chOff x="7287122" y="1165658"/>
            <a:chExt cx="1219413" cy="1051365"/>
          </a:xfrm>
        </p:grpSpPr>
        <p:grpSp>
          <p:nvGrpSpPr>
            <p:cNvPr id="353" name="Google Shape;8787;p75">
              <a:extLst>
                <a:ext uri="{FF2B5EF4-FFF2-40B4-BE49-F238E27FC236}">
                  <a16:creationId xmlns:a16="http://schemas.microsoft.com/office/drawing/2014/main" id="{F46D642A-198A-C789-9B45-5BA8B4DAEE4F}"/>
                </a:ext>
              </a:extLst>
            </p:cNvPr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369" name="Google Shape;8788;p75">
                <a:extLst>
                  <a:ext uri="{FF2B5EF4-FFF2-40B4-BE49-F238E27FC236}">
                    <a16:creationId xmlns:a16="http://schemas.microsoft.com/office/drawing/2014/main" id="{0A1B6C83-A638-E118-052F-160EF88D41DC}"/>
                  </a:ext>
                </a:extLst>
              </p:cNvPr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70" name="Google Shape;8789;p75">
                <a:extLst>
                  <a:ext uri="{FF2B5EF4-FFF2-40B4-BE49-F238E27FC236}">
                    <a16:creationId xmlns:a16="http://schemas.microsoft.com/office/drawing/2014/main" id="{28A9E727-3E2C-9406-271B-CC71663D0340}"/>
                  </a:ext>
                </a:extLst>
              </p:cNvPr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371" name="Google Shape;8790;p75">
                  <a:extLst>
                    <a:ext uri="{FF2B5EF4-FFF2-40B4-BE49-F238E27FC236}">
                      <a16:creationId xmlns:a16="http://schemas.microsoft.com/office/drawing/2014/main" id="{1EAD82A5-3D0B-6B6B-375A-8BAE40B461D3}"/>
                    </a:ext>
                  </a:extLst>
                </p:cNvPr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72" name="Google Shape;8791;p75">
                  <a:extLst>
                    <a:ext uri="{FF2B5EF4-FFF2-40B4-BE49-F238E27FC236}">
                      <a16:creationId xmlns:a16="http://schemas.microsoft.com/office/drawing/2014/main" id="{9FF9C8D1-52DF-26EB-D124-2283095A522C}"/>
                    </a:ext>
                  </a:extLst>
                </p:cNvPr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4" name="Google Shape;8792;p75">
              <a:extLst>
                <a:ext uri="{FF2B5EF4-FFF2-40B4-BE49-F238E27FC236}">
                  <a16:creationId xmlns:a16="http://schemas.microsoft.com/office/drawing/2014/main" id="{EF33370C-8FC6-FAC4-F096-8838FC968603}"/>
                </a:ext>
              </a:extLst>
            </p:cNvPr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365" name="Google Shape;8793;p75">
                <a:extLst>
                  <a:ext uri="{FF2B5EF4-FFF2-40B4-BE49-F238E27FC236}">
                    <a16:creationId xmlns:a16="http://schemas.microsoft.com/office/drawing/2014/main" id="{34023D0E-B4BD-3FAF-A0D0-6FC932A0DAA9}"/>
                  </a:ext>
                </a:extLst>
              </p:cNvPr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6" name="Google Shape;8794;p75">
                <a:extLst>
                  <a:ext uri="{FF2B5EF4-FFF2-40B4-BE49-F238E27FC236}">
                    <a16:creationId xmlns:a16="http://schemas.microsoft.com/office/drawing/2014/main" id="{A35C40D6-549E-288F-74A2-704CB17FDD7B}"/>
                  </a:ext>
                </a:extLst>
              </p:cNvPr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367" name="Google Shape;8795;p75">
                  <a:extLst>
                    <a:ext uri="{FF2B5EF4-FFF2-40B4-BE49-F238E27FC236}">
                      <a16:creationId xmlns:a16="http://schemas.microsoft.com/office/drawing/2014/main" id="{864E3AD0-3B7E-3905-427C-83B528560E70}"/>
                    </a:ext>
                  </a:extLst>
                </p:cNvPr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8" name="Google Shape;8796;p75">
                  <a:extLst>
                    <a:ext uri="{FF2B5EF4-FFF2-40B4-BE49-F238E27FC236}">
                      <a16:creationId xmlns:a16="http://schemas.microsoft.com/office/drawing/2014/main" id="{E1626551-F06B-347E-A66C-314653F69C21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5" name="Google Shape;8797;p75">
              <a:extLst>
                <a:ext uri="{FF2B5EF4-FFF2-40B4-BE49-F238E27FC236}">
                  <a16:creationId xmlns:a16="http://schemas.microsoft.com/office/drawing/2014/main" id="{D7349748-A46E-48DC-43B5-3EC854BAF273}"/>
                </a:ext>
              </a:extLst>
            </p:cNvPr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361" name="Google Shape;8798;p75">
                <a:extLst>
                  <a:ext uri="{FF2B5EF4-FFF2-40B4-BE49-F238E27FC236}">
                    <a16:creationId xmlns:a16="http://schemas.microsoft.com/office/drawing/2014/main" id="{97453EE6-F02B-949D-293F-B05709F29DBB}"/>
                  </a:ext>
                </a:extLst>
              </p:cNvPr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62" name="Google Shape;8799;p75">
                <a:extLst>
                  <a:ext uri="{FF2B5EF4-FFF2-40B4-BE49-F238E27FC236}">
                    <a16:creationId xmlns:a16="http://schemas.microsoft.com/office/drawing/2014/main" id="{9C293208-3B6D-5447-FE0A-CBFBA7215361}"/>
                  </a:ext>
                </a:extLst>
              </p:cNvPr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363" name="Google Shape;8800;p75">
                  <a:extLst>
                    <a:ext uri="{FF2B5EF4-FFF2-40B4-BE49-F238E27FC236}">
                      <a16:creationId xmlns:a16="http://schemas.microsoft.com/office/drawing/2014/main" id="{9075B338-D594-C075-1ED1-A5FC9AD96859}"/>
                    </a:ext>
                  </a:extLst>
                </p:cNvPr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4" name="Google Shape;8801;p75">
                  <a:extLst>
                    <a:ext uri="{FF2B5EF4-FFF2-40B4-BE49-F238E27FC236}">
                      <a16:creationId xmlns:a16="http://schemas.microsoft.com/office/drawing/2014/main" id="{511160C9-76FC-C471-E30B-4425FD8C6A78}"/>
                    </a:ext>
                  </a:extLst>
                </p:cNvPr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356" name="Google Shape;8802;p75">
              <a:extLst>
                <a:ext uri="{FF2B5EF4-FFF2-40B4-BE49-F238E27FC236}">
                  <a16:creationId xmlns:a16="http://schemas.microsoft.com/office/drawing/2014/main" id="{6BE7BB1D-8733-8A42-36B0-AE267FF86FF6}"/>
                </a:ext>
              </a:extLst>
            </p:cNvPr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357" name="Google Shape;8803;p75">
                <a:extLst>
                  <a:ext uri="{FF2B5EF4-FFF2-40B4-BE49-F238E27FC236}">
                    <a16:creationId xmlns:a16="http://schemas.microsoft.com/office/drawing/2014/main" id="{A3692EA9-7A31-D622-88BD-35C930D7CD2B}"/>
                  </a:ext>
                </a:extLst>
              </p:cNvPr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/>
              </a:p>
            </p:txBody>
          </p:sp>
          <p:grpSp>
            <p:nvGrpSpPr>
              <p:cNvPr id="358" name="Google Shape;8804;p75">
                <a:extLst>
                  <a:ext uri="{FF2B5EF4-FFF2-40B4-BE49-F238E27FC236}">
                    <a16:creationId xmlns:a16="http://schemas.microsoft.com/office/drawing/2014/main" id="{815445E1-E002-307E-4DEE-601AC3188A37}"/>
                  </a:ext>
                </a:extLst>
              </p:cNvPr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359" name="Google Shape;8805;p75">
                  <a:extLst>
                    <a:ext uri="{FF2B5EF4-FFF2-40B4-BE49-F238E27FC236}">
                      <a16:creationId xmlns:a16="http://schemas.microsoft.com/office/drawing/2014/main" id="{288B9E8F-7229-FAA8-6A49-11A00B1CF172}"/>
                    </a:ext>
                  </a:extLst>
                </p:cNvPr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182850" tIns="182850" rIns="182850" bIns="182850" anchor="ctr" anchorCtr="0">
                  <a:noAutofit/>
                </a:bodyPr>
                <a:lstStyle/>
                <a:p>
                  <a:endParaRPr sz="3600"/>
                </a:p>
              </p:txBody>
            </p:sp>
            <p:cxnSp>
              <p:nvCxnSpPr>
                <p:cNvPr id="360" name="Google Shape;8806;p75">
                  <a:extLst>
                    <a:ext uri="{FF2B5EF4-FFF2-40B4-BE49-F238E27FC236}">
                      <a16:creationId xmlns:a16="http://schemas.microsoft.com/office/drawing/2014/main" id="{6A4568FE-DE21-C24F-35DD-A4ED6F6E13A7}"/>
                    </a:ext>
                  </a:extLst>
                </p:cNvPr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373" name="Google Shape;1529;p70">
            <a:extLst>
              <a:ext uri="{FF2B5EF4-FFF2-40B4-BE49-F238E27FC236}">
                <a16:creationId xmlns:a16="http://schemas.microsoft.com/office/drawing/2014/main" id="{4CD5AF2F-61A1-86F2-1A2C-53061309DFBC}"/>
              </a:ext>
            </a:extLst>
          </p:cNvPr>
          <p:cNvSpPr txBox="1">
            <a:spLocks/>
          </p:cNvSpPr>
          <p:nvPr/>
        </p:nvSpPr>
        <p:spPr>
          <a:xfrm>
            <a:off x="1428888" y="599996"/>
            <a:ext cx="15421200" cy="964800"/>
          </a:xfrm>
          <a:prstGeom prst="rect">
            <a:avLst/>
          </a:prstGeom>
        </p:spPr>
        <p:txBody>
          <a:bodyPr spcFirstLastPara="1" wrap="square" lIns="182850" tIns="182850" rIns="182850" bIns="18285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000" dirty="0">
                <a:solidFill>
                  <a:schemeClr val="tx1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  <p:extLst>
      <p:ext uri="{BB962C8B-B14F-4D97-AF65-F5344CB8AC3E}">
        <p14:creationId xmlns:p14="http://schemas.microsoft.com/office/powerpoint/2010/main" val="101943778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572625"/>
            <a:ext cx="18288000" cy="714373"/>
            <a:chOff x="0" y="0"/>
            <a:chExt cx="24384000" cy="9524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952500"/>
            </a:xfrm>
            <a:custGeom>
              <a:avLst/>
              <a:gdLst/>
              <a:ahLst/>
              <a:cxnLst/>
              <a:rect l="l" t="t" r="r" b="b"/>
              <a:pathLst>
                <a:path w="24384000" h="952500">
                  <a:moveTo>
                    <a:pt x="0" y="0"/>
                  </a:moveTo>
                  <a:lnTo>
                    <a:pt x="24384000" y="0"/>
                  </a:lnTo>
                  <a:lnTo>
                    <a:pt x="24384000" y="952500"/>
                  </a:lnTo>
                  <a:lnTo>
                    <a:pt x="0" y="9525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0" y="584618"/>
            <a:ext cx="8136636" cy="1318546"/>
          </a:xfrm>
          <a:custGeom>
            <a:avLst/>
            <a:gdLst/>
            <a:ahLst/>
            <a:cxnLst/>
            <a:rect l="l" t="t" r="r" b="b"/>
            <a:pathLst>
              <a:path w="10848848" h="1758061">
                <a:moveTo>
                  <a:pt x="0" y="0"/>
                </a:moveTo>
                <a:lnTo>
                  <a:pt x="10848848" y="0"/>
                </a:lnTo>
                <a:lnTo>
                  <a:pt x="10848848" y="1758061"/>
                </a:lnTo>
                <a:lnTo>
                  <a:pt x="0" y="1758061"/>
                </a:lnTo>
                <a:close/>
              </a:path>
            </a:pathLst>
          </a:custGeom>
          <a:solidFill>
            <a:srgbClr val="99CB38"/>
          </a:solidFill>
        </p:spPr>
      </p:sp>
      <p:sp>
        <p:nvSpPr>
          <p:cNvPr id="17" name="AutoShape 17"/>
          <p:cNvSpPr/>
          <p:nvPr/>
        </p:nvSpPr>
        <p:spPr>
          <a:xfrm rot="22216">
            <a:off x="1936700" y="9195537"/>
            <a:ext cx="13265053" cy="0"/>
          </a:xfrm>
          <a:prstGeom prst="line">
            <a:avLst/>
          </a:prstGeom>
          <a:ln w="47625" cap="rnd">
            <a:solidFill>
              <a:srgbClr val="1B5337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กลุ่ม 5">
            <a:extLst>
              <a:ext uri="{FF2B5EF4-FFF2-40B4-BE49-F238E27FC236}">
                <a16:creationId xmlns:a16="http://schemas.microsoft.com/office/drawing/2014/main" id="{2D033DE9-6D04-C654-2E2B-A9C994861F3B}"/>
              </a:ext>
            </a:extLst>
          </p:cNvPr>
          <p:cNvGrpSpPr/>
          <p:nvPr/>
        </p:nvGrpSpPr>
        <p:grpSpPr>
          <a:xfrm>
            <a:off x="3069053" y="3268955"/>
            <a:ext cx="4629150" cy="5476982"/>
            <a:chOff x="884237" y="1516734"/>
            <a:chExt cx="6172200" cy="7302643"/>
          </a:xfrm>
        </p:grpSpPr>
        <p:grpSp>
          <p:nvGrpSpPr>
            <p:cNvPr id="6" name="กลุ่ม 4">
              <a:extLst>
                <a:ext uri="{FF2B5EF4-FFF2-40B4-BE49-F238E27FC236}">
                  <a16:creationId xmlns:a16="http://schemas.microsoft.com/office/drawing/2014/main" id="{5A6AAE5B-21EF-6423-BDA4-A1A6723E9C6B}"/>
                </a:ext>
              </a:extLst>
            </p:cNvPr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9DF1B449-5375-4E27-6017-A518DB615904}"/>
                  </a:ext>
                </a:extLst>
              </p:cNvPr>
              <p:cNvSpPr txBox="1"/>
              <p:nvPr/>
            </p:nvSpPr>
            <p:spPr>
              <a:xfrm>
                <a:off x="808037" y="1532659"/>
                <a:ext cx="3886200" cy="1477328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6600" dirty="0"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6600" dirty="0"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1" name="กลุ่ม 17">
                <a:extLst>
                  <a:ext uri="{FF2B5EF4-FFF2-40B4-BE49-F238E27FC236}">
                    <a16:creationId xmlns:a16="http://schemas.microsoft.com/office/drawing/2014/main" id="{B2B20BF7-97E0-5959-A87A-C348A5874980}"/>
                  </a:ext>
                </a:extLst>
              </p:cNvPr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12" name="Rectangle 35">
                  <a:extLst>
                    <a:ext uri="{FF2B5EF4-FFF2-40B4-BE49-F238E27FC236}">
                      <a16:creationId xmlns:a16="http://schemas.microsoft.com/office/drawing/2014/main" id="{D0F16691-C03A-F576-6EB5-D7CF98F839E4}"/>
                    </a:ext>
                  </a:extLst>
                </p:cNvPr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13" name="Rectangle 35">
                  <a:extLst>
                    <a:ext uri="{FF2B5EF4-FFF2-40B4-BE49-F238E27FC236}">
                      <a16:creationId xmlns:a16="http://schemas.microsoft.com/office/drawing/2014/main" id="{DF53DDFF-A6FE-FC3E-0BB5-39FA62726ABA}"/>
                    </a:ext>
                  </a:extLst>
                </p:cNvPr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68504" tIns="34254" rIns="68504" bIns="34254" anchor="ctr"/>
                <a:lstStyle/>
                <a:p>
                  <a:pPr algn="ctr" defTabSz="815584">
                    <a:defRPr/>
                  </a:pPr>
                  <a:endParaRPr lang="en-US" sz="1050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7" name="กลุ่ม 3">
              <a:extLst>
                <a:ext uri="{FF2B5EF4-FFF2-40B4-BE49-F238E27FC236}">
                  <a16:creationId xmlns:a16="http://schemas.microsoft.com/office/drawing/2014/main" id="{203C05BD-D993-FF40-698E-EDAEF48FDBE3}"/>
                </a:ext>
              </a:extLst>
            </p:cNvPr>
            <p:cNvGrpSpPr/>
            <p:nvPr/>
          </p:nvGrpSpPr>
          <p:grpSpPr>
            <a:xfrm>
              <a:off x="1112837" y="6062993"/>
              <a:ext cx="5943600" cy="2756384"/>
              <a:chOff x="960437" y="4996193"/>
              <a:chExt cx="5943600" cy="2756384"/>
            </a:xfrm>
          </p:grpSpPr>
          <p:sp>
            <p:nvSpPr>
              <p:cNvPr id="8" name="Title 20">
                <a:extLst>
                  <a:ext uri="{FF2B5EF4-FFF2-40B4-BE49-F238E27FC236}">
                    <a16:creationId xmlns:a16="http://schemas.microsoft.com/office/drawing/2014/main" id="{65FE17C8-FA79-384E-2097-9D61FEC66C6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60437" y="7080672"/>
                <a:ext cx="5943600" cy="6719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182890" tIns="91444" rIns="182890" bIns="91444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18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BD6BDB0-CE34-23BE-08C6-597D35CF0860}"/>
                  </a:ext>
                </a:extLst>
              </p:cNvPr>
              <p:cNvSpPr txBox="1"/>
              <p:nvPr/>
            </p:nvSpPr>
            <p:spPr>
              <a:xfrm>
                <a:off x="1119402" y="4996193"/>
                <a:ext cx="5022024" cy="6771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a-IR" sz="2700" b="1" dirty="0"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2700" b="1" dirty="0"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14" name="กลุ่ม 660">
            <a:extLst>
              <a:ext uri="{FF2B5EF4-FFF2-40B4-BE49-F238E27FC236}">
                <a16:creationId xmlns:a16="http://schemas.microsoft.com/office/drawing/2014/main" id="{1D39434F-F191-4860-E1E0-5356EF592CCF}"/>
              </a:ext>
            </a:extLst>
          </p:cNvPr>
          <p:cNvGrpSpPr/>
          <p:nvPr/>
        </p:nvGrpSpPr>
        <p:grpSpPr>
          <a:xfrm>
            <a:off x="9620251" y="1546119"/>
            <a:ext cx="987028" cy="976312"/>
            <a:chOff x="9799638" y="2105025"/>
            <a:chExt cx="1316037" cy="1301750"/>
          </a:xfrm>
        </p:grpSpPr>
        <p:sp>
          <p:nvSpPr>
            <p:cNvPr id="15" name="Oval 6">
              <a:extLst>
                <a:ext uri="{FF2B5EF4-FFF2-40B4-BE49-F238E27FC236}">
                  <a16:creationId xmlns:a16="http://schemas.microsoft.com/office/drawing/2014/main" id="{2BF2F0D1-D989-83A5-1AF7-4C0694ED4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39BF7E90-F0D1-F38C-1AFC-636889A72B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8" name="กลุ่ม 661">
            <a:extLst>
              <a:ext uri="{FF2B5EF4-FFF2-40B4-BE49-F238E27FC236}">
                <a16:creationId xmlns:a16="http://schemas.microsoft.com/office/drawing/2014/main" id="{8EECBBEF-4B73-557D-49A7-374CBD141B6D}"/>
              </a:ext>
            </a:extLst>
          </p:cNvPr>
          <p:cNvGrpSpPr/>
          <p:nvPr/>
        </p:nvGrpSpPr>
        <p:grpSpPr>
          <a:xfrm>
            <a:off x="11193066" y="1546119"/>
            <a:ext cx="988218" cy="976312"/>
            <a:chOff x="11896725" y="2105025"/>
            <a:chExt cx="1317625" cy="1301750"/>
          </a:xfrm>
        </p:grpSpPr>
        <p:sp>
          <p:nvSpPr>
            <p:cNvPr id="19" name="Oval 8">
              <a:extLst>
                <a:ext uri="{FF2B5EF4-FFF2-40B4-BE49-F238E27FC236}">
                  <a16:creationId xmlns:a16="http://schemas.microsoft.com/office/drawing/2014/main" id="{D7CC53ED-0FA1-1334-0F31-2EEB089F66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0" name="Freeform 9">
              <a:extLst>
                <a:ext uri="{FF2B5EF4-FFF2-40B4-BE49-F238E27FC236}">
                  <a16:creationId xmlns:a16="http://schemas.microsoft.com/office/drawing/2014/main" id="{6146FF70-6F38-225B-0B6E-260365CE00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1" name="กลุ่ม 2085">
            <a:extLst>
              <a:ext uri="{FF2B5EF4-FFF2-40B4-BE49-F238E27FC236}">
                <a16:creationId xmlns:a16="http://schemas.microsoft.com/office/drawing/2014/main" id="{D048FE13-063C-F54F-3427-314D2BDDCAA7}"/>
              </a:ext>
            </a:extLst>
          </p:cNvPr>
          <p:cNvGrpSpPr/>
          <p:nvPr/>
        </p:nvGrpSpPr>
        <p:grpSpPr>
          <a:xfrm>
            <a:off x="12767071" y="5921666"/>
            <a:ext cx="987028" cy="988218"/>
            <a:chOff x="13995400" y="7939088"/>
            <a:chExt cx="1316037" cy="1317625"/>
          </a:xfrm>
        </p:grpSpPr>
        <p:sp>
          <p:nvSpPr>
            <p:cNvPr id="22" name="Oval 10">
              <a:extLst>
                <a:ext uri="{FF2B5EF4-FFF2-40B4-BE49-F238E27FC236}">
                  <a16:creationId xmlns:a16="http://schemas.microsoft.com/office/drawing/2014/main" id="{CA0A06C3-747D-B0CF-6AF9-6BC3ADD73E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3" name="Freeform 11">
              <a:extLst>
                <a:ext uri="{FF2B5EF4-FFF2-40B4-BE49-F238E27FC236}">
                  <a16:creationId xmlns:a16="http://schemas.microsoft.com/office/drawing/2014/main" id="{62382AB1-9207-0EFF-A9C1-9B7D92336D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4" name="Freeform 12">
              <a:extLst>
                <a:ext uri="{FF2B5EF4-FFF2-40B4-BE49-F238E27FC236}">
                  <a16:creationId xmlns:a16="http://schemas.microsoft.com/office/drawing/2014/main" id="{49C9CA87-15D4-1AF4-0CB8-5B999646D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12FA34C5-66F2-47F4-DAE5-B26BB53A2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6" name="Freeform 14">
              <a:extLst>
                <a:ext uri="{FF2B5EF4-FFF2-40B4-BE49-F238E27FC236}">
                  <a16:creationId xmlns:a16="http://schemas.microsoft.com/office/drawing/2014/main" id="{A6A142E7-2FF7-705B-FD07-5EF50E016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27" name="กลุ่ม 662">
            <a:extLst>
              <a:ext uri="{FF2B5EF4-FFF2-40B4-BE49-F238E27FC236}">
                <a16:creationId xmlns:a16="http://schemas.microsoft.com/office/drawing/2014/main" id="{CD69230D-CC61-24CF-5823-53CB0D18E1D7}"/>
              </a:ext>
            </a:extLst>
          </p:cNvPr>
          <p:cNvGrpSpPr/>
          <p:nvPr/>
        </p:nvGrpSpPr>
        <p:grpSpPr>
          <a:xfrm>
            <a:off x="12767071" y="1546119"/>
            <a:ext cx="987028" cy="976312"/>
            <a:chOff x="13995400" y="2105025"/>
            <a:chExt cx="1316037" cy="1301750"/>
          </a:xfrm>
        </p:grpSpPr>
        <p:sp>
          <p:nvSpPr>
            <p:cNvPr id="28" name="Oval 15">
              <a:extLst>
                <a:ext uri="{FF2B5EF4-FFF2-40B4-BE49-F238E27FC236}">
                  <a16:creationId xmlns:a16="http://schemas.microsoft.com/office/drawing/2014/main" id="{A87A3D0E-6073-89C9-3284-583D17E33E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549E1BAE-647D-CEF7-C84C-E26821A303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DCCCF6B7-685F-D726-0764-9E9EAE5BC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1" name="กลุ่ม 663">
            <a:extLst>
              <a:ext uri="{FF2B5EF4-FFF2-40B4-BE49-F238E27FC236}">
                <a16:creationId xmlns:a16="http://schemas.microsoft.com/office/drawing/2014/main" id="{632B8B40-E7B3-81C3-A31F-BC0727EF23F9}"/>
              </a:ext>
            </a:extLst>
          </p:cNvPr>
          <p:cNvGrpSpPr/>
          <p:nvPr/>
        </p:nvGrpSpPr>
        <p:grpSpPr>
          <a:xfrm>
            <a:off x="14339890" y="1546119"/>
            <a:ext cx="988218" cy="976312"/>
            <a:chOff x="16092488" y="2105025"/>
            <a:chExt cx="1317625" cy="1301750"/>
          </a:xfrm>
        </p:grpSpPr>
        <p:sp>
          <p:nvSpPr>
            <p:cNvPr id="32" name="Oval 18">
              <a:extLst>
                <a:ext uri="{FF2B5EF4-FFF2-40B4-BE49-F238E27FC236}">
                  <a16:creationId xmlns:a16="http://schemas.microsoft.com/office/drawing/2014/main" id="{4674D75C-CB29-835A-D3D0-2B9B2B6F09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3" name="Freeform 19">
              <a:extLst>
                <a:ext uri="{FF2B5EF4-FFF2-40B4-BE49-F238E27FC236}">
                  <a16:creationId xmlns:a16="http://schemas.microsoft.com/office/drawing/2014/main" id="{0D000B19-9CE7-84AE-4560-3BBE48232C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644271EE-8BFB-4E0D-724B-D415E28A7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35" name="กลุ่ม 2084">
            <a:extLst>
              <a:ext uri="{FF2B5EF4-FFF2-40B4-BE49-F238E27FC236}">
                <a16:creationId xmlns:a16="http://schemas.microsoft.com/office/drawing/2014/main" id="{B3156705-C8D7-F615-8EDD-EEF47EE118E1}"/>
              </a:ext>
            </a:extLst>
          </p:cNvPr>
          <p:cNvGrpSpPr/>
          <p:nvPr/>
        </p:nvGrpSpPr>
        <p:grpSpPr>
          <a:xfrm>
            <a:off x="14339890" y="5921666"/>
            <a:ext cx="988218" cy="988218"/>
            <a:chOff x="16092488" y="7939088"/>
            <a:chExt cx="1317625" cy="1317625"/>
          </a:xfrm>
        </p:grpSpPr>
        <p:sp>
          <p:nvSpPr>
            <p:cNvPr id="36" name="Oval 21">
              <a:extLst>
                <a:ext uri="{FF2B5EF4-FFF2-40B4-BE49-F238E27FC236}">
                  <a16:creationId xmlns:a16="http://schemas.microsoft.com/office/drawing/2014/main" id="{B7C46336-07D8-203B-1125-9CF3E91AE0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id="{1CEF06A7-3EBD-D13E-F14C-B7EC611DFC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id="{7C10E727-BB49-B1EA-3EF0-7FD92FA268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id="{DC149FFA-7C0D-70A2-6583-17EB40EF1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0" name="กลุ่ม 668">
            <a:extLst>
              <a:ext uri="{FF2B5EF4-FFF2-40B4-BE49-F238E27FC236}">
                <a16:creationId xmlns:a16="http://schemas.microsoft.com/office/drawing/2014/main" id="{3803ED84-2E31-437C-E06D-8F1140BC92E7}"/>
              </a:ext>
            </a:extLst>
          </p:cNvPr>
          <p:cNvGrpSpPr/>
          <p:nvPr/>
        </p:nvGrpSpPr>
        <p:grpSpPr>
          <a:xfrm>
            <a:off x="14339890" y="3004636"/>
            <a:ext cx="988218" cy="988218"/>
            <a:chOff x="16092488" y="4049713"/>
            <a:chExt cx="1317625" cy="1317625"/>
          </a:xfrm>
        </p:grpSpPr>
        <p:sp>
          <p:nvSpPr>
            <p:cNvPr id="41" name="Oval 25">
              <a:extLst>
                <a:ext uri="{FF2B5EF4-FFF2-40B4-BE49-F238E27FC236}">
                  <a16:creationId xmlns:a16="http://schemas.microsoft.com/office/drawing/2014/main" id="{7257A324-5232-569C-097F-D66F800890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2" name="Freeform 26">
              <a:extLst>
                <a:ext uri="{FF2B5EF4-FFF2-40B4-BE49-F238E27FC236}">
                  <a16:creationId xmlns:a16="http://schemas.microsoft.com/office/drawing/2014/main" id="{C291036E-6AD2-F289-C3AD-BDA9BE7BC0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3" name="กลุ่ม 664">
            <a:extLst>
              <a:ext uri="{FF2B5EF4-FFF2-40B4-BE49-F238E27FC236}">
                <a16:creationId xmlns:a16="http://schemas.microsoft.com/office/drawing/2014/main" id="{0057FF23-6749-B475-A26D-8A21253D51D2}"/>
              </a:ext>
            </a:extLst>
          </p:cNvPr>
          <p:cNvGrpSpPr/>
          <p:nvPr/>
        </p:nvGrpSpPr>
        <p:grpSpPr>
          <a:xfrm>
            <a:off x="15913893" y="1546119"/>
            <a:ext cx="987028" cy="976312"/>
            <a:chOff x="18191163" y="2105025"/>
            <a:chExt cx="1316037" cy="1301750"/>
          </a:xfrm>
        </p:grpSpPr>
        <p:sp>
          <p:nvSpPr>
            <p:cNvPr id="44" name="Oval 27">
              <a:extLst>
                <a:ext uri="{FF2B5EF4-FFF2-40B4-BE49-F238E27FC236}">
                  <a16:creationId xmlns:a16="http://schemas.microsoft.com/office/drawing/2014/main" id="{3C3B1D71-77AA-FE7B-AE36-5185A3C4B2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5" name="Freeform 28">
              <a:extLst>
                <a:ext uri="{FF2B5EF4-FFF2-40B4-BE49-F238E27FC236}">
                  <a16:creationId xmlns:a16="http://schemas.microsoft.com/office/drawing/2014/main" id="{BB390088-B678-F51A-DA4B-1B4C60B8CCB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46" name="กลุ่ม 2083">
            <a:extLst>
              <a:ext uri="{FF2B5EF4-FFF2-40B4-BE49-F238E27FC236}">
                <a16:creationId xmlns:a16="http://schemas.microsoft.com/office/drawing/2014/main" id="{2902222A-6C2D-BB74-3FD5-464762C94C0E}"/>
              </a:ext>
            </a:extLst>
          </p:cNvPr>
          <p:cNvGrpSpPr/>
          <p:nvPr/>
        </p:nvGrpSpPr>
        <p:grpSpPr>
          <a:xfrm>
            <a:off x="15913893" y="5921666"/>
            <a:ext cx="987028" cy="988218"/>
            <a:chOff x="18191163" y="7939088"/>
            <a:chExt cx="1316037" cy="1317625"/>
          </a:xfrm>
        </p:grpSpPr>
        <p:sp>
          <p:nvSpPr>
            <p:cNvPr id="47" name="Oval 29">
              <a:extLst>
                <a:ext uri="{FF2B5EF4-FFF2-40B4-BE49-F238E27FC236}">
                  <a16:creationId xmlns:a16="http://schemas.microsoft.com/office/drawing/2014/main" id="{1D6EA28C-B0D4-E5DF-E42A-254989BCF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8" name="Freeform 30">
              <a:extLst>
                <a:ext uri="{FF2B5EF4-FFF2-40B4-BE49-F238E27FC236}">
                  <a16:creationId xmlns:a16="http://schemas.microsoft.com/office/drawing/2014/main" id="{6AFCA5AC-7B64-0E4D-5128-2D1795875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49" name="Freeform 31">
              <a:extLst>
                <a:ext uri="{FF2B5EF4-FFF2-40B4-BE49-F238E27FC236}">
                  <a16:creationId xmlns:a16="http://schemas.microsoft.com/office/drawing/2014/main" id="{D98D48F0-7373-58C3-43FC-315244C828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0" name="Freeform 32">
              <a:extLst>
                <a:ext uri="{FF2B5EF4-FFF2-40B4-BE49-F238E27FC236}">
                  <a16:creationId xmlns:a16="http://schemas.microsoft.com/office/drawing/2014/main" id="{E9D0E7F2-67A8-C65A-88C2-AD2BA8E72E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1" name="Freeform 33">
              <a:extLst>
                <a:ext uri="{FF2B5EF4-FFF2-40B4-BE49-F238E27FC236}">
                  <a16:creationId xmlns:a16="http://schemas.microsoft.com/office/drawing/2014/main" id="{0156FB87-64B7-BC11-6B9D-720050BE5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2" name="Freeform 34">
              <a:extLst>
                <a:ext uri="{FF2B5EF4-FFF2-40B4-BE49-F238E27FC236}">
                  <a16:creationId xmlns:a16="http://schemas.microsoft.com/office/drawing/2014/main" id="{5C63BEF5-4608-8B93-A356-AEE1449B04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3" name="กลุ่ม 2079">
            <a:extLst>
              <a:ext uri="{FF2B5EF4-FFF2-40B4-BE49-F238E27FC236}">
                <a16:creationId xmlns:a16="http://schemas.microsoft.com/office/drawing/2014/main" id="{0CE44EF4-F4FC-018B-42DB-68EB02C1A340}"/>
              </a:ext>
            </a:extLst>
          </p:cNvPr>
          <p:cNvGrpSpPr/>
          <p:nvPr/>
        </p:nvGrpSpPr>
        <p:grpSpPr>
          <a:xfrm>
            <a:off x="11193066" y="4463150"/>
            <a:ext cx="988218" cy="988218"/>
            <a:chOff x="11896725" y="5994400"/>
            <a:chExt cx="1317625" cy="1317625"/>
          </a:xfrm>
        </p:grpSpPr>
        <p:sp>
          <p:nvSpPr>
            <p:cNvPr id="54" name="Oval 35">
              <a:extLst>
                <a:ext uri="{FF2B5EF4-FFF2-40B4-BE49-F238E27FC236}">
                  <a16:creationId xmlns:a16="http://schemas.microsoft.com/office/drawing/2014/main" id="{51129CF7-F4B5-437C-8C14-7660D6B4BC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5" name="Freeform 36">
              <a:extLst>
                <a:ext uri="{FF2B5EF4-FFF2-40B4-BE49-F238E27FC236}">
                  <a16:creationId xmlns:a16="http://schemas.microsoft.com/office/drawing/2014/main" id="{ECF6DD62-F500-42A4-76E5-4D156982EB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6" name="กลุ่ม 666">
            <a:extLst>
              <a:ext uri="{FF2B5EF4-FFF2-40B4-BE49-F238E27FC236}">
                <a16:creationId xmlns:a16="http://schemas.microsoft.com/office/drawing/2014/main" id="{5D14C65C-C6AE-21C5-21C8-2C9C6A035F30}"/>
              </a:ext>
            </a:extLst>
          </p:cNvPr>
          <p:cNvGrpSpPr/>
          <p:nvPr/>
        </p:nvGrpSpPr>
        <p:grpSpPr>
          <a:xfrm>
            <a:off x="11193066" y="3004636"/>
            <a:ext cx="988218" cy="988218"/>
            <a:chOff x="11896725" y="4049713"/>
            <a:chExt cx="1317625" cy="1317625"/>
          </a:xfrm>
        </p:grpSpPr>
        <p:sp>
          <p:nvSpPr>
            <p:cNvPr id="57" name="Oval 37">
              <a:extLst>
                <a:ext uri="{FF2B5EF4-FFF2-40B4-BE49-F238E27FC236}">
                  <a16:creationId xmlns:a16="http://schemas.microsoft.com/office/drawing/2014/main" id="{447D4E0D-4B85-C478-FC43-A0B313C54B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58" name="Freeform 38">
              <a:extLst>
                <a:ext uri="{FF2B5EF4-FFF2-40B4-BE49-F238E27FC236}">
                  <a16:creationId xmlns:a16="http://schemas.microsoft.com/office/drawing/2014/main" id="{0E68A2A4-5773-C8F3-EE2B-67BAD829219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59" name="กลุ่ม 2080">
            <a:extLst>
              <a:ext uri="{FF2B5EF4-FFF2-40B4-BE49-F238E27FC236}">
                <a16:creationId xmlns:a16="http://schemas.microsoft.com/office/drawing/2014/main" id="{BB66AA54-F356-2AAE-3386-3F5CD2639CD5}"/>
              </a:ext>
            </a:extLst>
          </p:cNvPr>
          <p:cNvGrpSpPr/>
          <p:nvPr/>
        </p:nvGrpSpPr>
        <p:grpSpPr>
          <a:xfrm>
            <a:off x="12767071" y="4463150"/>
            <a:ext cx="987028" cy="988218"/>
            <a:chOff x="13995400" y="5994400"/>
            <a:chExt cx="1316037" cy="1317625"/>
          </a:xfrm>
        </p:grpSpPr>
        <p:sp>
          <p:nvSpPr>
            <p:cNvPr id="60" name="Oval 39">
              <a:extLst>
                <a:ext uri="{FF2B5EF4-FFF2-40B4-BE49-F238E27FC236}">
                  <a16:creationId xmlns:a16="http://schemas.microsoft.com/office/drawing/2014/main" id="{963D8AE3-1CAC-D100-6C6B-38595FD82D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1" name="Freeform 40">
              <a:extLst>
                <a:ext uri="{FF2B5EF4-FFF2-40B4-BE49-F238E27FC236}">
                  <a16:creationId xmlns:a16="http://schemas.microsoft.com/office/drawing/2014/main" id="{3EC1A1F4-2D57-F03E-9A0C-DD36B730D4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2" name="กลุ่ม 2087">
            <a:extLst>
              <a:ext uri="{FF2B5EF4-FFF2-40B4-BE49-F238E27FC236}">
                <a16:creationId xmlns:a16="http://schemas.microsoft.com/office/drawing/2014/main" id="{EBDA87EC-EB99-2F4A-3F00-DD127EA2E295}"/>
              </a:ext>
            </a:extLst>
          </p:cNvPr>
          <p:cNvGrpSpPr/>
          <p:nvPr/>
        </p:nvGrpSpPr>
        <p:grpSpPr>
          <a:xfrm>
            <a:off x="9620251" y="5921666"/>
            <a:ext cx="987028" cy="988218"/>
            <a:chOff x="9799638" y="7939088"/>
            <a:chExt cx="1316037" cy="1317625"/>
          </a:xfrm>
        </p:grpSpPr>
        <p:sp>
          <p:nvSpPr>
            <p:cNvPr id="63" name="Oval 41">
              <a:extLst>
                <a:ext uri="{FF2B5EF4-FFF2-40B4-BE49-F238E27FC236}">
                  <a16:creationId xmlns:a16="http://schemas.microsoft.com/office/drawing/2014/main" id="{7026751B-1584-2EC7-A888-64884DD61B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4" name="Freeform 42">
              <a:extLst>
                <a:ext uri="{FF2B5EF4-FFF2-40B4-BE49-F238E27FC236}">
                  <a16:creationId xmlns:a16="http://schemas.microsoft.com/office/drawing/2014/main" id="{D1C2011A-82E1-6083-DE62-3F661ADC1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5" name="กลุ่ม 667">
            <a:extLst>
              <a:ext uri="{FF2B5EF4-FFF2-40B4-BE49-F238E27FC236}">
                <a16:creationId xmlns:a16="http://schemas.microsoft.com/office/drawing/2014/main" id="{430A7733-3DAA-F3E2-5EAC-143A8585FD6E}"/>
              </a:ext>
            </a:extLst>
          </p:cNvPr>
          <p:cNvGrpSpPr/>
          <p:nvPr/>
        </p:nvGrpSpPr>
        <p:grpSpPr>
          <a:xfrm>
            <a:off x="12767071" y="3004636"/>
            <a:ext cx="987028" cy="988218"/>
            <a:chOff x="13995400" y="4049713"/>
            <a:chExt cx="1316037" cy="1317625"/>
          </a:xfrm>
        </p:grpSpPr>
        <p:sp>
          <p:nvSpPr>
            <p:cNvPr id="66" name="Oval 43">
              <a:extLst>
                <a:ext uri="{FF2B5EF4-FFF2-40B4-BE49-F238E27FC236}">
                  <a16:creationId xmlns:a16="http://schemas.microsoft.com/office/drawing/2014/main" id="{EAB82972-23DA-B26C-84E7-54124861E3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7" name="Freeform 44">
              <a:extLst>
                <a:ext uri="{FF2B5EF4-FFF2-40B4-BE49-F238E27FC236}">
                  <a16:creationId xmlns:a16="http://schemas.microsoft.com/office/drawing/2014/main" id="{E62BBB2B-273F-C48A-5045-5E8418F499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68" name="Freeform 45">
              <a:extLst>
                <a:ext uri="{FF2B5EF4-FFF2-40B4-BE49-F238E27FC236}">
                  <a16:creationId xmlns:a16="http://schemas.microsoft.com/office/drawing/2014/main" id="{881692B1-3018-0637-14E3-EF718262F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69" name="กลุ่ม 2082">
            <a:extLst>
              <a:ext uri="{FF2B5EF4-FFF2-40B4-BE49-F238E27FC236}">
                <a16:creationId xmlns:a16="http://schemas.microsoft.com/office/drawing/2014/main" id="{DD52D01B-130C-7395-44BA-3EAF1ED0BCED}"/>
              </a:ext>
            </a:extLst>
          </p:cNvPr>
          <p:cNvGrpSpPr/>
          <p:nvPr/>
        </p:nvGrpSpPr>
        <p:grpSpPr>
          <a:xfrm>
            <a:off x="15913893" y="4463150"/>
            <a:ext cx="987028" cy="988218"/>
            <a:chOff x="18191163" y="5994400"/>
            <a:chExt cx="1316037" cy="1317625"/>
          </a:xfrm>
        </p:grpSpPr>
        <p:sp>
          <p:nvSpPr>
            <p:cNvPr id="70" name="Oval 46">
              <a:extLst>
                <a:ext uri="{FF2B5EF4-FFF2-40B4-BE49-F238E27FC236}">
                  <a16:creationId xmlns:a16="http://schemas.microsoft.com/office/drawing/2014/main" id="{EFA6D192-D0F6-F777-98FB-3BC73CC397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1" name="Freeform 47">
              <a:extLst>
                <a:ext uri="{FF2B5EF4-FFF2-40B4-BE49-F238E27FC236}">
                  <a16:creationId xmlns:a16="http://schemas.microsoft.com/office/drawing/2014/main" id="{6C0E227A-8DC9-5609-312F-940FD357A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2" name="กลุ่ม 2081">
            <a:extLst>
              <a:ext uri="{FF2B5EF4-FFF2-40B4-BE49-F238E27FC236}">
                <a16:creationId xmlns:a16="http://schemas.microsoft.com/office/drawing/2014/main" id="{5A9237FD-B26A-3655-ED37-8BDAA7809C47}"/>
              </a:ext>
            </a:extLst>
          </p:cNvPr>
          <p:cNvGrpSpPr/>
          <p:nvPr/>
        </p:nvGrpSpPr>
        <p:grpSpPr>
          <a:xfrm>
            <a:off x="14339890" y="4463150"/>
            <a:ext cx="988218" cy="988218"/>
            <a:chOff x="16092488" y="5994400"/>
            <a:chExt cx="1317625" cy="1317625"/>
          </a:xfrm>
        </p:grpSpPr>
        <p:sp>
          <p:nvSpPr>
            <p:cNvPr id="73" name="Oval 48">
              <a:extLst>
                <a:ext uri="{FF2B5EF4-FFF2-40B4-BE49-F238E27FC236}">
                  <a16:creationId xmlns:a16="http://schemas.microsoft.com/office/drawing/2014/main" id="{14143560-0E7E-D3F6-62EB-158280D55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4" name="Freeform 49">
              <a:extLst>
                <a:ext uri="{FF2B5EF4-FFF2-40B4-BE49-F238E27FC236}">
                  <a16:creationId xmlns:a16="http://schemas.microsoft.com/office/drawing/2014/main" id="{25650BA0-0672-9A59-61C1-CD8C2690F9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5" name="กลุ่ม 2086">
            <a:extLst>
              <a:ext uri="{FF2B5EF4-FFF2-40B4-BE49-F238E27FC236}">
                <a16:creationId xmlns:a16="http://schemas.microsoft.com/office/drawing/2014/main" id="{DA02C072-EE7A-04E9-85F2-A68F276051C5}"/>
              </a:ext>
            </a:extLst>
          </p:cNvPr>
          <p:cNvGrpSpPr/>
          <p:nvPr/>
        </p:nvGrpSpPr>
        <p:grpSpPr>
          <a:xfrm>
            <a:off x="11193066" y="5921666"/>
            <a:ext cx="988218" cy="988218"/>
            <a:chOff x="11896725" y="7939088"/>
            <a:chExt cx="1317625" cy="1317625"/>
          </a:xfrm>
        </p:grpSpPr>
        <p:sp>
          <p:nvSpPr>
            <p:cNvPr id="76" name="Oval 50">
              <a:extLst>
                <a:ext uri="{FF2B5EF4-FFF2-40B4-BE49-F238E27FC236}">
                  <a16:creationId xmlns:a16="http://schemas.microsoft.com/office/drawing/2014/main" id="{2F6440C9-1AB4-AE15-8E53-5EFBF67711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7" name="Oval 51">
              <a:extLst>
                <a:ext uri="{FF2B5EF4-FFF2-40B4-BE49-F238E27FC236}">
                  <a16:creationId xmlns:a16="http://schemas.microsoft.com/office/drawing/2014/main" id="{BDF9BAEC-5FB9-A0AD-FD11-451966E157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78" name="Oval 52">
              <a:extLst>
                <a:ext uri="{FF2B5EF4-FFF2-40B4-BE49-F238E27FC236}">
                  <a16:creationId xmlns:a16="http://schemas.microsoft.com/office/drawing/2014/main" id="{82ADC27B-EE15-E286-5979-036ED547C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79" name="กลุ่ม 665">
            <a:extLst>
              <a:ext uri="{FF2B5EF4-FFF2-40B4-BE49-F238E27FC236}">
                <a16:creationId xmlns:a16="http://schemas.microsoft.com/office/drawing/2014/main" id="{EA1434F7-2640-97A0-D091-38BC3B9D54FB}"/>
              </a:ext>
            </a:extLst>
          </p:cNvPr>
          <p:cNvGrpSpPr/>
          <p:nvPr/>
        </p:nvGrpSpPr>
        <p:grpSpPr>
          <a:xfrm>
            <a:off x="9620251" y="3004636"/>
            <a:ext cx="987028" cy="988218"/>
            <a:chOff x="9799638" y="4049713"/>
            <a:chExt cx="1316037" cy="1317625"/>
          </a:xfrm>
        </p:grpSpPr>
        <p:sp>
          <p:nvSpPr>
            <p:cNvPr id="80" name="Oval 53">
              <a:extLst>
                <a:ext uri="{FF2B5EF4-FFF2-40B4-BE49-F238E27FC236}">
                  <a16:creationId xmlns:a16="http://schemas.microsoft.com/office/drawing/2014/main" id="{8E79B37F-5829-1F49-2616-67CF5A14DC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1" name="Freeform 54">
              <a:extLst>
                <a:ext uri="{FF2B5EF4-FFF2-40B4-BE49-F238E27FC236}">
                  <a16:creationId xmlns:a16="http://schemas.microsoft.com/office/drawing/2014/main" id="{FBCF700F-C186-36A6-80A3-1182A9706B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2" name="กลุ่ม 669">
            <a:extLst>
              <a:ext uri="{FF2B5EF4-FFF2-40B4-BE49-F238E27FC236}">
                <a16:creationId xmlns:a16="http://schemas.microsoft.com/office/drawing/2014/main" id="{C93FE84B-7980-C0A5-1250-2638C9617801}"/>
              </a:ext>
            </a:extLst>
          </p:cNvPr>
          <p:cNvGrpSpPr/>
          <p:nvPr/>
        </p:nvGrpSpPr>
        <p:grpSpPr>
          <a:xfrm>
            <a:off x="15913893" y="3004636"/>
            <a:ext cx="987028" cy="988218"/>
            <a:chOff x="18191163" y="4049713"/>
            <a:chExt cx="1316037" cy="1317625"/>
          </a:xfrm>
        </p:grpSpPr>
        <p:sp>
          <p:nvSpPr>
            <p:cNvPr id="83" name="Oval 55">
              <a:extLst>
                <a:ext uri="{FF2B5EF4-FFF2-40B4-BE49-F238E27FC236}">
                  <a16:creationId xmlns:a16="http://schemas.microsoft.com/office/drawing/2014/main" id="{FFAE6DDD-6B54-636D-A946-A0F35E23CE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4" name="Oval 56">
              <a:extLst>
                <a:ext uri="{FF2B5EF4-FFF2-40B4-BE49-F238E27FC236}">
                  <a16:creationId xmlns:a16="http://schemas.microsoft.com/office/drawing/2014/main" id="{E477FD11-D1C0-1CEE-0777-6322F5206F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5" name="Freeform 57">
              <a:extLst>
                <a:ext uri="{FF2B5EF4-FFF2-40B4-BE49-F238E27FC236}">
                  <a16:creationId xmlns:a16="http://schemas.microsoft.com/office/drawing/2014/main" id="{170D5193-A0FB-60D6-931E-717DB85E9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6" name="Freeform 58">
              <a:extLst>
                <a:ext uri="{FF2B5EF4-FFF2-40B4-BE49-F238E27FC236}">
                  <a16:creationId xmlns:a16="http://schemas.microsoft.com/office/drawing/2014/main" id="{F81F5032-78B6-97D8-80A4-C9BB8DC2C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87" name="กลุ่ม 670">
            <a:extLst>
              <a:ext uri="{FF2B5EF4-FFF2-40B4-BE49-F238E27FC236}">
                <a16:creationId xmlns:a16="http://schemas.microsoft.com/office/drawing/2014/main" id="{E71002EA-C0FF-FA15-28E8-6FCE1EA24572}"/>
              </a:ext>
            </a:extLst>
          </p:cNvPr>
          <p:cNvGrpSpPr/>
          <p:nvPr/>
        </p:nvGrpSpPr>
        <p:grpSpPr>
          <a:xfrm>
            <a:off x="9620251" y="4463150"/>
            <a:ext cx="987028" cy="988218"/>
            <a:chOff x="9799638" y="5994400"/>
            <a:chExt cx="1316037" cy="1317625"/>
          </a:xfrm>
        </p:grpSpPr>
        <p:sp>
          <p:nvSpPr>
            <p:cNvPr id="88" name="Oval 59">
              <a:extLst>
                <a:ext uri="{FF2B5EF4-FFF2-40B4-BE49-F238E27FC236}">
                  <a16:creationId xmlns:a16="http://schemas.microsoft.com/office/drawing/2014/main" id="{01A2DC99-9434-5342-0A43-5EED4A8EF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89" name="Freeform 60">
              <a:extLst>
                <a:ext uri="{FF2B5EF4-FFF2-40B4-BE49-F238E27FC236}">
                  <a16:creationId xmlns:a16="http://schemas.microsoft.com/office/drawing/2014/main" id="{36433494-15DE-6F9E-C542-165B1950B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0" name="กลุ่ม 2090">
            <a:extLst>
              <a:ext uri="{FF2B5EF4-FFF2-40B4-BE49-F238E27FC236}">
                <a16:creationId xmlns:a16="http://schemas.microsoft.com/office/drawing/2014/main" id="{4C097FB0-FAF2-292F-6774-3854EA3E002B}"/>
              </a:ext>
            </a:extLst>
          </p:cNvPr>
          <p:cNvGrpSpPr/>
          <p:nvPr/>
        </p:nvGrpSpPr>
        <p:grpSpPr>
          <a:xfrm>
            <a:off x="12767071" y="7380182"/>
            <a:ext cx="987028" cy="988218"/>
            <a:chOff x="13995400" y="9883775"/>
            <a:chExt cx="1316037" cy="1317625"/>
          </a:xfrm>
        </p:grpSpPr>
        <p:sp>
          <p:nvSpPr>
            <p:cNvPr id="91" name="Oval 61">
              <a:extLst>
                <a:ext uri="{FF2B5EF4-FFF2-40B4-BE49-F238E27FC236}">
                  <a16:creationId xmlns:a16="http://schemas.microsoft.com/office/drawing/2014/main" id="{0FA98463-E4E1-1F2F-20ED-57535A8119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2" name="Freeform 62">
              <a:extLst>
                <a:ext uri="{FF2B5EF4-FFF2-40B4-BE49-F238E27FC236}">
                  <a16:creationId xmlns:a16="http://schemas.microsoft.com/office/drawing/2014/main" id="{B966C8C2-B4A8-459D-9B37-4505198EEB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3" name="กลุ่ม 2089">
            <a:extLst>
              <a:ext uri="{FF2B5EF4-FFF2-40B4-BE49-F238E27FC236}">
                <a16:creationId xmlns:a16="http://schemas.microsoft.com/office/drawing/2014/main" id="{E0E624FC-9A88-D84C-6875-43FBCFA69A90}"/>
              </a:ext>
            </a:extLst>
          </p:cNvPr>
          <p:cNvGrpSpPr/>
          <p:nvPr/>
        </p:nvGrpSpPr>
        <p:grpSpPr>
          <a:xfrm>
            <a:off x="11193066" y="7380182"/>
            <a:ext cx="988218" cy="988218"/>
            <a:chOff x="11896725" y="9883775"/>
            <a:chExt cx="1317625" cy="1317625"/>
          </a:xfrm>
        </p:grpSpPr>
        <p:sp>
          <p:nvSpPr>
            <p:cNvPr id="94" name="Oval 63">
              <a:extLst>
                <a:ext uri="{FF2B5EF4-FFF2-40B4-BE49-F238E27FC236}">
                  <a16:creationId xmlns:a16="http://schemas.microsoft.com/office/drawing/2014/main" id="{4C3F8EB5-0E28-F74F-E333-A5B51C16C1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5" name="Freeform 64">
              <a:extLst>
                <a:ext uri="{FF2B5EF4-FFF2-40B4-BE49-F238E27FC236}">
                  <a16:creationId xmlns:a16="http://schemas.microsoft.com/office/drawing/2014/main" id="{B0329EA3-9700-B40D-F551-CA82D1E8AC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6" name="Freeform 65">
              <a:extLst>
                <a:ext uri="{FF2B5EF4-FFF2-40B4-BE49-F238E27FC236}">
                  <a16:creationId xmlns:a16="http://schemas.microsoft.com/office/drawing/2014/main" id="{B539059C-8887-63FD-A43B-30D0BB1C0F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7" name="Freeform 66">
              <a:extLst>
                <a:ext uri="{FF2B5EF4-FFF2-40B4-BE49-F238E27FC236}">
                  <a16:creationId xmlns:a16="http://schemas.microsoft.com/office/drawing/2014/main" id="{DAEDA0E1-D0B6-7305-24A6-54CD3A91B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98" name="Freeform 67">
              <a:extLst>
                <a:ext uri="{FF2B5EF4-FFF2-40B4-BE49-F238E27FC236}">
                  <a16:creationId xmlns:a16="http://schemas.microsoft.com/office/drawing/2014/main" id="{69E2C52E-FFE1-072A-FC02-E3887FD818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99" name="กลุ่ม 2088">
            <a:extLst>
              <a:ext uri="{FF2B5EF4-FFF2-40B4-BE49-F238E27FC236}">
                <a16:creationId xmlns:a16="http://schemas.microsoft.com/office/drawing/2014/main" id="{3A6CE9D6-287D-7005-D5FC-62ACE68C4973}"/>
              </a:ext>
            </a:extLst>
          </p:cNvPr>
          <p:cNvGrpSpPr/>
          <p:nvPr/>
        </p:nvGrpSpPr>
        <p:grpSpPr>
          <a:xfrm>
            <a:off x="9620251" y="7380182"/>
            <a:ext cx="987028" cy="988218"/>
            <a:chOff x="9799638" y="9883775"/>
            <a:chExt cx="1316037" cy="1317625"/>
          </a:xfrm>
        </p:grpSpPr>
        <p:sp>
          <p:nvSpPr>
            <p:cNvPr id="100" name="Oval 68">
              <a:extLst>
                <a:ext uri="{FF2B5EF4-FFF2-40B4-BE49-F238E27FC236}">
                  <a16:creationId xmlns:a16="http://schemas.microsoft.com/office/drawing/2014/main" id="{8F398945-AC5B-654F-76EA-64992F0A09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1" name="Freeform 69">
              <a:extLst>
                <a:ext uri="{FF2B5EF4-FFF2-40B4-BE49-F238E27FC236}">
                  <a16:creationId xmlns:a16="http://schemas.microsoft.com/office/drawing/2014/main" id="{39D0451A-E203-17A3-C52E-7E4DB6B274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2" name="Freeform 70">
              <a:extLst>
                <a:ext uri="{FF2B5EF4-FFF2-40B4-BE49-F238E27FC236}">
                  <a16:creationId xmlns:a16="http://schemas.microsoft.com/office/drawing/2014/main" id="{5E57F1B4-079D-A3AA-C9FF-7B833A0F02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3" name="กลุ่ม 2091">
            <a:extLst>
              <a:ext uri="{FF2B5EF4-FFF2-40B4-BE49-F238E27FC236}">
                <a16:creationId xmlns:a16="http://schemas.microsoft.com/office/drawing/2014/main" id="{EA3A963C-A16C-3E87-08BF-8168553F837A}"/>
              </a:ext>
            </a:extLst>
          </p:cNvPr>
          <p:cNvGrpSpPr/>
          <p:nvPr/>
        </p:nvGrpSpPr>
        <p:grpSpPr>
          <a:xfrm>
            <a:off x="14339890" y="7380182"/>
            <a:ext cx="988218" cy="988218"/>
            <a:chOff x="16092488" y="9883775"/>
            <a:chExt cx="1317625" cy="1317625"/>
          </a:xfrm>
        </p:grpSpPr>
        <p:sp>
          <p:nvSpPr>
            <p:cNvPr id="104" name="Oval 71">
              <a:extLst>
                <a:ext uri="{FF2B5EF4-FFF2-40B4-BE49-F238E27FC236}">
                  <a16:creationId xmlns:a16="http://schemas.microsoft.com/office/drawing/2014/main" id="{E01094C1-D759-A6A3-C4F3-48FD27E424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5" name="Freeform 72">
              <a:extLst>
                <a:ext uri="{FF2B5EF4-FFF2-40B4-BE49-F238E27FC236}">
                  <a16:creationId xmlns:a16="http://schemas.microsoft.com/office/drawing/2014/main" id="{51228EAB-D88F-A643-75E6-528C6B6EEA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  <p:grpSp>
        <p:nvGrpSpPr>
          <p:cNvPr id="106" name="กลุ่ม 2092">
            <a:extLst>
              <a:ext uri="{FF2B5EF4-FFF2-40B4-BE49-F238E27FC236}">
                <a16:creationId xmlns:a16="http://schemas.microsoft.com/office/drawing/2014/main" id="{5CECFE2D-4B61-8D6E-DDC3-DA3A67818E25}"/>
              </a:ext>
            </a:extLst>
          </p:cNvPr>
          <p:cNvGrpSpPr/>
          <p:nvPr/>
        </p:nvGrpSpPr>
        <p:grpSpPr>
          <a:xfrm>
            <a:off x="15913893" y="7380182"/>
            <a:ext cx="987028" cy="988218"/>
            <a:chOff x="18191163" y="9883775"/>
            <a:chExt cx="1316037" cy="1317625"/>
          </a:xfrm>
        </p:grpSpPr>
        <p:sp>
          <p:nvSpPr>
            <p:cNvPr id="107" name="Oval 73">
              <a:extLst>
                <a:ext uri="{FF2B5EF4-FFF2-40B4-BE49-F238E27FC236}">
                  <a16:creationId xmlns:a16="http://schemas.microsoft.com/office/drawing/2014/main" id="{F4BE2DEC-1A0E-E588-9A62-BB33EBD2E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8" name="Freeform 74">
              <a:extLst>
                <a:ext uri="{FF2B5EF4-FFF2-40B4-BE49-F238E27FC236}">
                  <a16:creationId xmlns:a16="http://schemas.microsoft.com/office/drawing/2014/main" id="{57486E57-F2B0-7C24-06B3-54E7C4FC72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09" name="Freeform 75">
              <a:extLst>
                <a:ext uri="{FF2B5EF4-FFF2-40B4-BE49-F238E27FC236}">
                  <a16:creationId xmlns:a16="http://schemas.microsoft.com/office/drawing/2014/main" id="{9BDE26E8-623E-B1E2-2686-1E89D23336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  <p:sp>
          <p:nvSpPr>
            <p:cNvPr id="110" name="Freeform 76">
              <a:extLst>
                <a:ext uri="{FF2B5EF4-FFF2-40B4-BE49-F238E27FC236}">
                  <a16:creationId xmlns:a16="http://schemas.microsoft.com/office/drawing/2014/main" id="{3E750FB0-A478-FC94-A0FA-4635BD6B9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th-TH" sz="1050"/>
            </a:p>
          </p:txBody>
        </p:sp>
      </p:grpSp>
    </p:spTree>
    <p:extLst>
      <p:ext uri="{BB962C8B-B14F-4D97-AF65-F5344CB8AC3E}">
        <p14:creationId xmlns:p14="http://schemas.microsoft.com/office/powerpoint/2010/main" val="110344757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9572625"/>
            <a:ext cx="18288000" cy="714373"/>
            <a:chOff x="0" y="0"/>
            <a:chExt cx="24384000" cy="95249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4384000" cy="952500"/>
            </a:xfrm>
            <a:custGeom>
              <a:avLst/>
              <a:gdLst/>
              <a:ahLst/>
              <a:cxnLst/>
              <a:rect l="l" t="t" r="r" b="b"/>
              <a:pathLst>
                <a:path w="24384000" h="952500">
                  <a:moveTo>
                    <a:pt x="0" y="0"/>
                  </a:moveTo>
                  <a:lnTo>
                    <a:pt x="24384000" y="0"/>
                  </a:lnTo>
                  <a:lnTo>
                    <a:pt x="24384000" y="952500"/>
                  </a:lnTo>
                  <a:lnTo>
                    <a:pt x="0" y="9525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5" name="Freeform 5"/>
          <p:cNvSpPr/>
          <p:nvPr/>
        </p:nvSpPr>
        <p:spPr>
          <a:xfrm>
            <a:off x="5352258" y="785140"/>
            <a:ext cx="8136636" cy="1318546"/>
          </a:xfrm>
          <a:custGeom>
            <a:avLst/>
            <a:gdLst/>
            <a:ahLst/>
            <a:cxnLst/>
            <a:rect l="l" t="t" r="r" b="b"/>
            <a:pathLst>
              <a:path w="10848848" h="1758061">
                <a:moveTo>
                  <a:pt x="0" y="0"/>
                </a:moveTo>
                <a:lnTo>
                  <a:pt x="10848848" y="0"/>
                </a:lnTo>
                <a:lnTo>
                  <a:pt x="10848848" y="1758061"/>
                </a:lnTo>
                <a:lnTo>
                  <a:pt x="0" y="1758061"/>
                </a:lnTo>
                <a:close/>
              </a:path>
            </a:pathLst>
          </a:custGeom>
          <a:solidFill>
            <a:srgbClr val="99CB38"/>
          </a:solidFill>
        </p:spPr>
      </p:sp>
      <p:sp>
        <p:nvSpPr>
          <p:cNvPr id="17" name="AutoShape 17"/>
          <p:cNvSpPr/>
          <p:nvPr/>
        </p:nvSpPr>
        <p:spPr>
          <a:xfrm rot="22216">
            <a:off x="1936700" y="9195537"/>
            <a:ext cx="13265053" cy="0"/>
          </a:xfrm>
          <a:prstGeom prst="line">
            <a:avLst/>
          </a:prstGeom>
          <a:ln w="47625" cap="rnd">
            <a:solidFill>
              <a:srgbClr val="1B5337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" name="Google Shape;11851;p81">
            <a:extLst>
              <a:ext uri="{FF2B5EF4-FFF2-40B4-BE49-F238E27FC236}">
                <a16:creationId xmlns:a16="http://schemas.microsoft.com/office/drawing/2014/main" id="{2EFB38D0-2A45-0D4A-1689-94E09389E46F}"/>
              </a:ext>
            </a:extLst>
          </p:cNvPr>
          <p:cNvGrpSpPr/>
          <p:nvPr/>
        </p:nvGrpSpPr>
        <p:grpSpPr>
          <a:xfrm>
            <a:off x="1643616" y="3153716"/>
            <a:ext cx="695744" cy="694976"/>
            <a:chOff x="849677" y="1500658"/>
            <a:chExt cx="347872" cy="347488"/>
          </a:xfrm>
          <a:solidFill>
            <a:srgbClr val="00B050"/>
          </a:solidFill>
        </p:grpSpPr>
        <p:sp>
          <p:nvSpPr>
            <p:cNvPr id="6" name="Google Shape;11852;p81">
              <a:extLst>
                <a:ext uri="{FF2B5EF4-FFF2-40B4-BE49-F238E27FC236}">
                  <a16:creationId xmlns:a16="http://schemas.microsoft.com/office/drawing/2014/main" id="{E8876A43-6D7F-5C6F-7FD6-0A74B88FFE38}"/>
                </a:ext>
              </a:extLst>
            </p:cNvPr>
            <p:cNvSpPr/>
            <p:nvPr/>
          </p:nvSpPr>
          <p:spPr>
            <a:xfrm>
              <a:off x="849677" y="1500658"/>
              <a:ext cx="347872" cy="347488"/>
            </a:xfrm>
            <a:custGeom>
              <a:avLst/>
              <a:gdLst/>
              <a:ahLst/>
              <a:cxnLst/>
              <a:rect l="l" t="t" r="r" b="b"/>
              <a:pathLst>
                <a:path w="10871" h="10859" extrusionOk="0">
                  <a:moveTo>
                    <a:pt x="2024" y="989"/>
                  </a:moveTo>
                  <a:cubicBezTo>
                    <a:pt x="2441" y="989"/>
                    <a:pt x="2810" y="1251"/>
                    <a:pt x="2977" y="1620"/>
                  </a:cubicBezTo>
                  <a:cubicBezTo>
                    <a:pt x="2560" y="1834"/>
                    <a:pt x="2179" y="2120"/>
                    <a:pt x="1834" y="2453"/>
                  </a:cubicBezTo>
                  <a:cubicBezTo>
                    <a:pt x="1703" y="2584"/>
                    <a:pt x="1560" y="2715"/>
                    <a:pt x="1441" y="2870"/>
                  </a:cubicBezTo>
                  <a:cubicBezTo>
                    <a:pt x="1167" y="2679"/>
                    <a:pt x="1001" y="2358"/>
                    <a:pt x="1001" y="2024"/>
                  </a:cubicBezTo>
                  <a:cubicBezTo>
                    <a:pt x="1001" y="1453"/>
                    <a:pt x="1465" y="989"/>
                    <a:pt x="2024" y="989"/>
                  </a:cubicBezTo>
                  <a:close/>
                  <a:moveTo>
                    <a:pt x="2024" y="310"/>
                  </a:moveTo>
                  <a:cubicBezTo>
                    <a:pt x="2715" y="310"/>
                    <a:pt x="3322" y="715"/>
                    <a:pt x="3608" y="1334"/>
                  </a:cubicBezTo>
                  <a:cubicBezTo>
                    <a:pt x="3489" y="1382"/>
                    <a:pt x="3382" y="1429"/>
                    <a:pt x="3275" y="1465"/>
                  </a:cubicBezTo>
                  <a:cubicBezTo>
                    <a:pt x="3072" y="977"/>
                    <a:pt x="2572" y="667"/>
                    <a:pt x="2036" y="667"/>
                  </a:cubicBezTo>
                  <a:cubicBezTo>
                    <a:pt x="1298" y="667"/>
                    <a:pt x="691" y="1274"/>
                    <a:pt x="691" y="2013"/>
                  </a:cubicBezTo>
                  <a:cubicBezTo>
                    <a:pt x="691" y="2465"/>
                    <a:pt x="893" y="2870"/>
                    <a:pt x="1251" y="3120"/>
                  </a:cubicBezTo>
                  <a:cubicBezTo>
                    <a:pt x="1179" y="3227"/>
                    <a:pt x="1120" y="3310"/>
                    <a:pt x="1048" y="3418"/>
                  </a:cubicBezTo>
                  <a:cubicBezTo>
                    <a:pt x="596" y="3108"/>
                    <a:pt x="310" y="2584"/>
                    <a:pt x="310" y="2024"/>
                  </a:cubicBezTo>
                  <a:cubicBezTo>
                    <a:pt x="310" y="1084"/>
                    <a:pt x="1084" y="310"/>
                    <a:pt x="2024" y="310"/>
                  </a:cubicBezTo>
                  <a:close/>
                  <a:moveTo>
                    <a:pt x="8847" y="310"/>
                  </a:moveTo>
                  <a:cubicBezTo>
                    <a:pt x="9775" y="310"/>
                    <a:pt x="10549" y="1084"/>
                    <a:pt x="10549" y="2024"/>
                  </a:cubicBezTo>
                  <a:cubicBezTo>
                    <a:pt x="10549" y="2584"/>
                    <a:pt x="10275" y="3108"/>
                    <a:pt x="9823" y="3418"/>
                  </a:cubicBezTo>
                  <a:cubicBezTo>
                    <a:pt x="9764" y="3310"/>
                    <a:pt x="9692" y="3215"/>
                    <a:pt x="9621" y="3120"/>
                  </a:cubicBezTo>
                  <a:cubicBezTo>
                    <a:pt x="9978" y="2870"/>
                    <a:pt x="10180" y="2465"/>
                    <a:pt x="10180" y="2024"/>
                  </a:cubicBezTo>
                  <a:cubicBezTo>
                    <a:pt x="10180" y="1846"/>
                    <a:pt x="10156" y="1667"/>
                    <a:pt x="10073" y="1501"/>
                  </a:cubicBezTo>
                  <a:cubicBezTo>
                    <a:pt x="10053" y="1442"/>
                    <a:pt x="9977" y="1399"/>
                    <a:pt x="9911" y="1399"/>
                  </a:cubicBezTo>
                  <a:cubicBezTo>
                    <a:pt x="9897" y="1399"/>
                    <a:pt x="9883" y="1401"/>
                    <a:pt x="9871" y="1405"/>
                  </a:cubicBezTo>
                  <a:cubicBezTo>
                    <a:pt x="9799" y="1441"/>
                    <a:pt x="9752" y="1536"/>
                    <a:pt x="9775" y="1620"/>
                  </a:cubicBezTo>
                  <a:cubicBezTo>
                    <a:pt x="9835" y="1751"/>
                    <a:pt x="9859" y="1882"/>
                    <a:pt x="9859" y="2013"/>
                  </a:cubicBezTo>
                  <a:cubicBezTo>
                    <a:pt x="9859" y="2358"/>
                    <a:pt x="9692" y="2667"/>
                    <a:pt x="9406" y="2870"/>
                  </a:cubicBezTo>
                  <a:cubicBezTo>
                    <a:pt x="9287" y="2715"/>
                    <a:pt x="9156" y="2584"/>
                    <a:pt x="9025" y="2453"/>
                  </a:cubicBezTo>
                  <a:cubicBezTo>
                    <a:pt x="8680" y="2120"/>
                    <a:pt x="8287" y="1834"/>
                    <a:pt x="7870" y="1620"/>
                  </a:cubicBezTo>
                  <a:cubicBezTo>
                    <a:pt x="8037" y="1239"/>
                    <a:pt x="8406" y="989"/>
                    <a:pt x="8823" y="989"/>
                  </a:cubicBezTo>
                  <a:cubicBezTo>
                    <a:pt x="9002" y="989"/>
                    <a:pt x="9204" y="1036"/>
                    <a:pt x="9347" y="1143"/>
                  </a:cubicBezTo>
                  <a:cubicBezTo>
                    <a:pt x="9369" y="1154"/>
                    <a:pt x="9394" y="1160"/>
                    <a:pt x="9421" y="1160"/>
                  </a:cubicBezTo>
                  <a:cubicBezTo>
                    <a:pt x="9479" y="1160"/>
                    <a:pt x="9540" y="1133"/>
                    <a:pt x="9573" y="1084"/>
                  </a:cubicBezTo>
                  <a:cubicBezTo>
                    <a:pt x="9621" y="1001"/>
                    <a:pt x="9585" y="905"/>
                    <a:pt x="9513" y="858"/>
                  </a:cubicBezTo>
                  <a:cubicBezTo>
                    <a:pt x="9299" y="739"/>
                    <a:pt x="9061" y="667"/>
                    <a:pt x="8823" y="667"/>
                  </a:cubicBezTo>
                  <a:cubicBezTo>
                    <a:pt x="8287" y="667"/>
                    <a:pt x="7799" y="977"/>
                    <a:pt x="7597" y="1465"/>
                  </a:cubicBezTo>
                  <a:cubicBezTo>
                    <a:pt x="7489" y="1417"/>
                    <a:pt x="7370" y="1382"/>
                    <a:pt x="7263" y="1334"/>
                  </a:cubicBezTo>
                  <a:cubicBezTo>
                    <a:pt x="7537" y="727"/>
                    <a:pt x="8156" y="310"/>
                    <a:pt x="8847" y="310"/>
                  </a:cubicBezTo>
                  <a:close/>
                  <a:moveTo>
                    <a:pt x="5430" y="1322"/>
                  </a:moveTo>
                  <a:cubicBezTo>
                    <a:pt x="6716" y="1322"/>
                    <a:pt x="7906" y="1798"/>
                    <a:pt x="8811" y="2679"/>
                  </a:cubicBezTo>
                  <a:cubicBezTo>
                    <a:pt x="9704" y="3548"/>
                    <a:pt x="10216" y="4715"/>
                    <a:pt x="10216" y="5930"/>
                  </a:cubicBezTo>
                  <a:cubicBezTo>
                    <a:pt x="10216" y="7168"/>
                    <a:pt x="9716" y="8311"/>
                    <a:pt x="8811" y="9192"/>
                  </a:cubicBezTo>
                  <a:cubicBezTo>
                    <a:pt x="7906" y="10073"/>
                    <a:pt x="6716" y="10549"/>
                    <a:pt x="5430" y="10549"/>
                  </a:cubicBezTo>
                  <a:cubicBezTo>
                    <a:pt x="4156" y="10549"/>
                    <a:pt x="2965" y="10073"/>
                    <a:pt x="2060" y="9192"/>
                  </a:cubicBezTo>
                  <a:cubicBezTo>
                    <a:pt x="1167" y="8323"/>
                    <a:pt x="655" y="7168"/>
                    <a:pt x="655" y="5930"/>
                  </a:cubicBezTo>
                  <a:cubicBezTo>
                    <a:pt x="655" y="4703"/>
                    <a:pt x="1143" y="3548"/>
                    <a:pt x="2060" y="2679"/>
                  </a:cubicBezTo>
                  <a:cubicBezTo>
                    <a:pt x="2965" y="1798"/>
                    <a:pt x="4156" y="1322"/>
                    <a:pt x="5430" y="1322"/>
                  </a:cubicBezTo>
                  <a:close/>
                  <a:moveTo>
                    <a:pt x="2024" y="0"/>
                  </a:moveTo>
                  <a:cubicBezTo>
                    <a:pt x="905" y="0"/>
                    <a:pt x="0" y="905"/>
                    <a:pt x="0" y="2024"/>
                  </a:cubicBezTo>
                  <a:cubicBezTo>
                    <a:pt x="0" y="2691"/>
                    <a:pt x="346" y="3334"/>
                    <a:pt x="893" y="3703"/>
                  </a:cubicBezTo>
                  <a:cubicBezTo>
                    <a:pt x="536" y="4382"/>
                    <a:pt x="346" y="5144"/>
                    <a:pt x="346" y="5930"/>
                  </a:cubicBezTo>
                  <a:cubicBezTo>
                    <a:pt x="346" y="7239"/>
                    <a:pt x="881" y="8490"/>
                    <a:pt x="1834" y="9418"/>
                  </a:cubicBezTo>
                  <a:cubicBezTo>
                    <a:pt x="2798" y="10335"/>
                    <a:pt x="4060" y="10859"/>
                    <a:pt x="5430" y="10859"/>
                  </a:cubicBezTo>
                  <a:cubicBezTo>
                    <a:pt x="6799" y="10859"/>
                    <a:pt x="8061" y="10359"/>
                    <a:pt x="9037" y="9418"/>
                  </a:cubicBezTo>
                  <a:cubicBezTo>
                    <a:pt x="10002" y="8490"/>
                    <a:pt x="10526" y="7239"/>
                    <a:pt x="10526" y="5930"/>
                  </a:cubicBezTo>
                  <a:cubicBezTo>
                    <a:pt x="10526" y="5144"/>
                    <a:pt x="10323" y="4382"/>
                    <a:pt x="9978" y="3703"/>
                  </a:cubicBezTo>
                  <a:cubicBezTo>
                    <a:pt x="10526" y="3322"/>
                    <a:pt x="10871" y="2703"/>
                    <a:pt x="10871" y="2024"/>
                  </a:cubicBezTo>
                  <a:cubicBezTo>
                    <a:pt x="10871" y="905"/>
                    <a:pt x="9954" y="0"/>
                    <a:pt x="8847" y="0"/>
                  </a:cubicBezTo>
                  <a:cubicBezTo>
                    <a:pt x="8025" y="0"/>
                    <a:pt x="7275" y="489"/>
                    <a:pt x="6966" y="1251"/>
                  </a:cubicBezTo>
                  <a:cubicBezTo>
                    <a:pt x="6477" y="1096"/>
                    <a:pt x="5965" y="1024"/>
                    <a:pt x="5430" y="1024"/>
                  </a:cubicBezTo>
                  <a:cubicBezTo>
                    <a:pt x="4894" y="1024"/>
                    <a:pt x="4394" y="1096"/>
                    <a:pt x="3894" y="1251"/>
                  </a:cubicBezTo>
                  <a:cubicBezTo>
                    <a:pt x="3584" y="500"/>
                    <a:pt x="2846" y="0"/>
                    <a:pt x="2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" name="Google Shape;11853;p81">
              <a:extLst>
                <a:ext uri="{FF2B5EF4-FFF2-40B4-BE49-F238E27FC236}">
                  <a16:creationId xmlns:a16="http://schemas.microsoft.com/office/drawing/2014/main" id="{2FF1A35C-E3B6-93EF-0EA4-CC09CD81BDB6}"/>
                </a:ext>
              </a:extLst>
            </p:cNvPr>
            <p:cNvSpPr/>
            <p:nvPr/>
          </p:nvSpPr>
          <p:spPr>
            <a:xfrm>
              <a:off x="936557" y="1663346"/>
              <a:ext cx="43072" cy="48032"/>
            </a:xfrm>
            <a:custGeom>
              <a:avLst/>
              <a:gdLst/>
              <a:ahLst/>
              <a:cxnLst/>
              <a:rect l="l" t="t" r="r" b="b"/>
              <a:pathLst>
                <a:path w="1346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45" y="596"/>
                    <a:pt x="1274" y="524"/>
                    <a:pt x="1191" y="524"/>
                  </a:cubicBezTo>
                  <a:cubicBezTo>
                    <a:pt x="1095" y="524"/>
                    <a:pt x="1024" y="596"/>
                    <a:pt x="1024" y="691"/>
                  </a:cubicBezTo>
                  <a:lnTo>
                    <a:pt x="1024" y="846"/>
                  </a:lnTo>
                  <a:cubicBezTo>
                    <a:pt x="1024" y="1048"/>
                    <a:pt x="857" y="1203"/>
                    <a:pt x="667" y="1203"/>
                  </a:cubicBezTo>
                  <a:cubicBezTo>
                    <a:pt x="476" y="1203"/>
                    <a:pt x="310" y="1048"/>
                    <a:pt x="310" y="846"/>
                  </a:cubicBezTo>
                  <a:lnTo>
                    <a:pt x="310" y="691"/>
                  </a:lnTo>
                  <a:cubicBezTo>
                    <a:pt x="310" y="489"/>
                    <a:pt x="476" y="334"/>
                    <a:pt x="667" y="334"/>
                  </a:cubicBezTo>
                  <a:cubicBezTo>
                    <a:pt x="750" y="334"/>
                    <a:pt x="833" y="250"/>
                    <a:pt x="833" y="167"/>
                  </a:cubicBezTo>
                  <a:cubicBezTo>
                    <a:pt x="833" y="72"/>
                    <a:pt x="750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" name="Google Shape;11854;p81">
              <a:extLst>
                <a:ext uri="{FF2B5EF4-FFF2-40B4-BE49-F238E27FC236}">
                  <a16:creationId xmlns:a16="http://schemas.microsoft.com/office/drawing/2014/main" id="{64753638-7424-95DD-B4A0-D4B2E1C06068}"/>
                </a:ext>
              </a:extLst>
            </p:cNvPr>
            <p:cNvSpPr/>
            <p:nvPr/>
          </p:nvSpPr>
          <p:spPr>
            <a:xfrm>
              <a:off x="1066829" y="1663346"/>
              <a:ext cx="43488" cy="48032"/>
            </a:xfrm>
            <a:custGeom>
              <a:avLst/>
              <a:gdLst/>
              <a:ahLst/>
              <a:cxnLst/>
              <a:rect l="l" t="t" r="r" b="b"/>
              <a:pathLst>
                <a:path w="1359" h="150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9" y="1501"/>
                    <a:pt x="668" y="1501"/>
                  </a:cubicBezTo>
                  <a:cubicBezTo>
                    <a:pt x="1049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7" y="524"/>
                    <a:pt x="1192" y="524"/>
                  </a:cubicBezTo>
                  <a:cubicBezTo>
                    <a:pt x="1108" y="524"/>
                    <a:pt x="1025" y="596"/>
                    <a:pt x="1025" y="691"/>
                  </a:cubicBezTo>
                  <a:lnTo>
                    <a:pt x="1025" y="846"/>
                  </a:lnTo>
                  <a:cubicBezTo>
                    <a:pt x="1025" y="1048"/>
                    <a:pt x="870" y="1203"/>
                    <a:pt x="668" y="1203"/>
                  </a:cubicBezTo>
                  <a:cubicBezTo>
                    <a:pt x="477" y="1203"/>
                    <a:pt x="311" y="1048"/>
                    <a:pt x="311" y="846"/>
                  </a:cubicBezTo>
                  <a:lnTo>
                    <a:pt x="311" y="691"/>
                  </a:lnTo>
                  <a:cubicBezTo>
                    <a:pt x="311" y="489"/>
                    <a:pt x="477" y="334"/>
                    <a:pt x="668" y="334"/>
                  </a:cubicBezTo>
                  <a:cubicBezTo>
                    <a:pt x="763" y="334"/>
                    <a:pt x="834" y="250"/>
                    <a:pt x="834" y="167"/>
                  </a:cubicBezTo>
                  <a:cubicBezTo>
                    <a:pt x="834" y="72"/>
                    <a:pt x="763" y="0"/>
                    <a:pt x="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" name="Google Shape;11855;p81">
              <a:extLst>
                <a:ext uri="{FF2B5EF4-FFF2-40B4-BE49-F238E27FC236}">
                  <a16:creationId xmlns:a16="http://schemas.microsoft.com/office/drawing/2014/main" id="{D928AC67-39FA-FB3B-1FDE-A4E73EA8B405}"/>
                </a:ext>
              </a:extLst>
            </p:cNvPr>
            <p:cNvSpPr/>
            <p:nvPr/>
          </p:nvSpPr>
          <p:spPr>
            <a:xfrm>
              <a:off x="893101" y="1636178"/>
              <a:ext cx="110144" cy="116352"/>
            </a:xfrm>
            <a:custGeom>
              <a:avLst/>
              <a:gdLst/>
              <a:ahLst/>
              <a:cxnLst/>
              <a:rect l="l" t="t" r="r" b="b"/>
              <a:pathLst>
                <a:path w="3442" h="3636" extrusionOk="0">
                  <a:moveTo>
                    <a:pt x="1926" y="1"/>
                  </a:moveTo>
                  <a:cubicBezTo>
                    <a:pt x="1743" y="1"/>
                    <a:pt x="1556" y="34"/>
                    <a:pt x="1370" y="99"/>
                  </a:cubicBezTo>
                  <a:cubicBezTo>
                    <a:pt x="941" y="254"/>
                    <a:pt x="560" y="576"/>
                    <a:pt x="310" y="992"/>
                  </a:cubicBezTo>
                  <a:cubicBezTo>
                    <a:pt x="84" y="1373"/>
                    <a:pt x="1" y="1802"/>
                    <a:pt x="48" y="2219"/>
                  </a:cubicBezTo>
                  <a:cubicBezTo>
                    <a:pt x="60" y="2302"/>
                    <a:pt x="132" y="2361"/>
                    <a:pt x="227" y="2361"/>
                  </a:cubicBezTo>
                  <a:cubicBezTo>
                    <a:pt x="310" y="2350"/>
                    <a:pt x="370" y="2278"/>
                    <a:pt x="370" y="2183"/>
                  </a:cubicBezTo>
                  <a:cubicBezTo>
                    <a:pt x="346" y="1850"/>
                    <a:pt x="417" y="1469"/>
                    <a:pt x="608" y="1159"/>
                  </a:cubicBezTo>
                  <a:cubicBezTo>
                    <a:pt x="822" y="802"/>
                    <a:pt x="1132" y="540"/>
                    <a:pt x="1489" y="397"/>
                  </a:cubicBezTo>
                  <a:cubicBezTo>
                    <a:pt x="1635" y="348"/>
                    <a:pt x="1782" y="323"/>
                    <a:pt x="1922" y="323"/>
                  </a:cubicBezTo>
                  <a:cubicBezTo>
                    <a:pt x="2125" y="323"/>
                    <a:pt x="2316" y="375"/>
                    <a:pt x="2477" y="480"/>
                  </a:cubicBezTo>
                  <a:cubicBezTo>
                    <a:pt x="2775" y="635"/>
                    <a:pt x="2977" y="933"/>
                    <a:pt x="3049" y="1314"/>
                  </a:cubicBezTo>
                  <a:cubicBezTo>
                    <a:pt x="3120" y="1683"/>
                    <a:pt x="3037" y="2100"/>
                    <a:pt x="2822" y="2457"/>
                  </a:cubicBezTo>
                  <a:cubicBezTo>
                    <a:pt x="2511" y="2985"/>
                    <a:pt x="1984" y="3293"/>
                    <a:pt x="1482" y="3293"/>
                  </a:cubicBezTo>
                  <a:cubicBezTo>
                    <a:pt x="1294" y="3293"/>
                    <a:pt x="1110" y="3250"/>
                    <a:pt x="941" y="3159"/>
                  </a:cubicBezTo>
                  <a:cubicBezTo>
                    <a:pt x="787" y="3064"/>
                    <a:pt x="667" y="2957"/>
                    <a:pt x="584" y="2814"/>
                  </a:cubicBezTo>
                  <a:cubicBezTo>
                    <a:pt x="553" y="2768"/>
                    <a:pt x="498" y="2742"/>
                    <a:pt x="443" y="2742"/>
                  </a:cubicBezTo>
                  <a:cubicBezTo>
                    <a:pt x="413" y="2742"/>
                    <a:pt x="383" y="2749"/>
                    <a:pt x="358" y="2766"/>
                  </a:cubicBezTo>
                  <a:cubicBezTo>
                    <a:pt x="286" y="2814"/>
                    <a:pt x="263" y="2921"/>
                    <a:pt x="310" y="2993"/>
                  </a:cubicBezTo>
                  <a:cubicBezTo>
                    <a:pt x="429" y="3171"/>
                    <a:pt x="596" y="3314"/>
                    <a:pt x="787" y="3433"/>
                  </a:cubicBezTo>
                  <a:cubicBezTo>
                    <a:pt x="1013" y="3576"/>
                    <a:pt x="1251" y="3635"/>
                    <a:pt x="1501" y="3635"/>
                  </a:cubicBezTo>
                  <a:cubicBezTo>
                    <a:pt x="2108" y="3635"/>
                    <a:pt x="2739" y="3254"/>
                    <a:pt x="3108" y="2635"/>
                  </a:cubicBezTo>
                  <a:cubicBezTo>
                    <a:pt x="3346" y="2195"/>
                    <a:pt x="3442" y="1695"/>
                    <a:pt x="3346" y="1254"/>
                  </a:cubicBezTo>
                  <a:cubicBezTo>
                    <a:pt x="3263" y="790"/>
                    <a:pt x="3001" y="421"/>
                    <a:pt x="2632" y="195"/>
                  </a:cubicBezTo>
                  <a:cubicBezTo>
                    <a:pt x="2418" y="64"/>
                    <a:pt x="2177" y="1"/>
                    <a:pt x="19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" name="Google Shape;11856;p81">
              <a:extLst>
                <a:ext uri="{FF2B5EF4-FFF2-40B4-BE49-F238E27FC236}">
                  <a16:creationId xmlns:a16="http://schemas.microsoft.com/office/drawing/2014/main" id="{91E5D189-5001-EADD-0AF9-24136D9A9906}"/>
                </a:ext>
              </a:extLst>
            </p:cNvPr>
            <p:cNvSpPr/>
            <p:nvPr/>
          </p:nvSpPr>
          <p:spPr>
            <a:xfrm>
              <a:off x="1043597" y="1636882"/>
              <a:ext cx="116608" cy="115264"/>
            </a:xfrm>
            <a:custGeom>
              <a:avLst/>
              <a:gdLst/>
              <a:ahLst/>
              <a:cxnLst/>
              <a:rect l="l" t="t" r="r" b="b"/>
              <a:pathLst>
                <a:path w="3644" h="3602" extrusionOk="0">
                  <a:moveTo>
                    <a:pt x="1513" y="292"/>
                  </a:moveTo>
                  <a:cubicBezTo>
                    <a:pt x="1668" y="292"/>
                    <a:pt x="1810" y="327"/>
                    <a:pt x="1965" y="363"/>
                  </a:cubicBezTo>
                  <a:cubicBezTo>
                    <a:pt x="2322" y="506"/>
                    <a:pt x="2632" y="768"/>
                    <a:pt x="2846" y="1125"/>
                  </a:cubicBezTo>
                  <a:cubicBezTo>
                    <a:pt x="3275" y="1887"/>
                    <a:pt x="3120" y="2780"/>
                    <a:pt x="2513" y="3125"/>
                  </a:cubicBezTo>
                  <a:cubicBezTo>
                    <a:pt x="2344" y="3225"/>
                    <a:pt x="2157" y="3271"/>
                    <a:pt x="1965" y="3271"/>
                  </a:cubicBezTo>
                  <a:cubicBezTo>
                    <a:pt x="1467" y="3271"/>
                    <a:pt x="938" y="2956"/>
                    <a:pt x="620" y="2423"/>
                  </a:cubicBezTo>
                  <a:cubicBezTo>
                    <a:pt x="417" y="2066"/>
                    <a:pt x="346" y="1649"/>
                    <a:pt x="405" y="1280"/>
                  </a:cubicBezTo>
                  <a:cubicBezTo>
                    <a:pt x="477" y="899"/>
                    <a:pt x="667" y="601"/>
                    <a:pt x="965" y="446"/>
                  </a:cubicBezTo>
                  <a:cubicBezTo>
                    <a:pt x="1132" y="339"/>
                    <a:pt x="1322" y="292"/>
                    <a:pt x="1513" y="292"/>
                  </a:cubicBezTo>
                  <a:close/>
                  <a:moveTo>
                    <a:pt x="1522" y="0"/>
                  </a:moveTo>
                  <a:cubicBezTo>
                    <a:pt x="1267" y="0"/>
                    <a:pt x="1022" y="66"/>
                    <a:pt x="798" y="184"/>
                  </a:cubicBezTo>
                  <a:cubicBezTo>
                    <a:pt x="429" y="411"/>
                    <a:pt x="179" y="780"/>
                    <a:pt x="84" y="1244"/>
                  </a:cubicBezTo>
                  <a:cubicBezTo>
                    <a:pt x="1" y="1697"/>
                    <a:pt x="108" y="2185"/>
                    <a:pt x="346" y="2601"/>
                  </a:cubicBezTo>
                  <a:cubicBezTo>
                    <a:pt x="703" y="3221"/>
                    <a:pt x="1334" y="3602"/>
                    <a:pt x="1953" y="3602"/>
                  </a:cubicBezTo>
                  <a:cubicBezTo>
                    <a:pt x="2203" y="3602"/>
                    <a:pt x="2441" y="3542"/>
                    <a:pt x="2668" y="3399"/>
                  </a:cubicBezTo>
                  <a:cubicBezTo>
                    <a:pt x="3442" y="2959"/>
                    <a:pt x="3644" y="1875"/>
                    <a:pt x="3120" y="994"/>
                  </a:cubicBezTo>
                  <a:cubicBezTo>
                    <a:pt x="2870" y="565"/>
                    <a:pt x="2501" y="244"/>
                    <a:pt x="2072" y="101"/>
                  </a:cubicBezTo>
                  <a:cubicBezTo>
                    <a:pt x="1886" y="32"/>
                    <a:pt x="1701" y="0"/>
                    <a:pt x="15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" name="Google Shape;11857;p81">
              <a:extLst>
                <a:ext uri="{FF2B5EF4-FFF2-40B4-BE49-F238E27FC236}">
                  <a16:creationId xmlns:a16="http://schemas.microsoft.com/office/drawing/2014/main" id="{C9947AD0-A871-2F13-F404-777E604E6009}"/>
                </a:ext>
              </a:extLst>
            </p:cNvPr>
            <p:cNvSpPr/>
            <p:nvPr/>
          </p:nvSpPr>
          <p:spPr>
            <a:xfrm>
              <a:off x="968173" y="1730002"/>
              <a:ext cx="110144" cy="96064"/>
            </a:xfrm>
            <a:custGeom>
              <a:avLst/>
              <a:gdLst/>
              <a:ahLst/>
              <a:cxnLst/>
              <a:rect l="l" t="t" r="r" b="b"/>
              <a:pathLst>
                <a:path w="3442" h="3002" extrusionOk="0">
                  <a:moveTo>
                    <a:pt x="1715" y="287"/>
                  </a:moveTo>
                  <a:cubicBezTo>
                    <a:pt x="2024" y="287"/>
                    <a:pt x="2405" y="430"/>
                    <a:pt x="2405" y="644"/>
                  </a:cubicBezTo>
                  <a:cubicBezTo>
                    <a:pt x="2405" y="823"/>
                    <a:pt x="2108" y="1168"/>
                    <a:pt x="1715" y="1168"/>
                  </a:cubicBezTo>
                  <a:cubicBezTo>
                    <a:pt x="1334" y="1168"/>
                    <a:pt x="1036" y="823"/>
                    <a:pt x="1036" y="644"/>
                  </a:cubicBezTo>
                  <a:cubicBezTo>
                    <a:pt x="1036" y="430"/>
                    <a:pt x="1405" y="287"/>
                    <a:pt x="1715" y="287"/>
                  </a:cubicBezTo>
                  <a:close/>
                  <a:moveTo>
                    <a:pt x="1727" y="2025"/>
                  </a:moveTo>
                  <a:cubicBezTo>
                    <a:pt x="1834" y="2025"/>
                    <a:pt x="1929" y="2025"/>
                    <a:pt x="2024" y="2037"/>
                  </a:cubicBezTo>
                  <a:cubicBezTo>
                    <a:pt x="2185" y="2061"/>
                    <a:pt x="2328" y="2073"/>
                    <a:pt x="2456" y="2073"/>
                  </a:cubicBezTo>
                  <a:cubicBezTo>
                    <a:pt x="2584" y="2073"/>
                    <a:pt x="2697" y="2061"/>
                    <a:pt x="2798" y="2037"/>
                  </a:cubicBezTo>
                  <a:lnTo>
                    <a:pt x="2798" y="2037"/>
                  </a:lnTo>
                  <a:cubicBezTo>
                    <a:pt x="2679" y="2406"/>
                    <a:pt x="2251" y="2692"/>
                    <a:pt x="1727" y="2692"/>
                  </a:cubicBezTo>
                  <a:cubicBezTo>
                    <a:pt x="1215" y="2692"/>
                    <a:pt x="774" y="2418"/>
                    <a:pt x="655" y="2037"/>
                  </a:cubicBezTo>
                  <a:lnTo>
                    <a:pt x="655" y="2037"/>
                  </a:lnTo>
                  <a:cubicBezTo>
                    <a:pt x="762" y="2061"/>
                    <a:pt x="878" y="2073"/>
                    <a:pt x="1006" y="2073"/>
                  </a:cubicBezTo>
                  <a:cubicBezTo>
                    <a:pt x="1134" y="2073"/>
                    <a:pt x="1274" y="2061"/>
                    <a:pt x="1429" y="2037"/>
                  </a:cubicBezTo>
                  <a:cubicBezTo>
                    <a:pt x="1536" y="2025"/>
                    <a:pt x="1631" y="2025"/>
                    <a:pt x="1727" y="2025"/>
                  </a:cubicBezTo>
                  <a:close/>
                  <a:moveTo>
                    <a:pt x="1715" y="1"/>
                  </a:moveTo>
                  <a:cubicBezTo>
                    <a:pt x="1143" y="1"/>
                    <a:pt x="703" y="299"/>
                    <a:pt x="703" y="668"/>
                  </a:cubicBezTo>
                  <a:cubicBezTo>
                    <a:pt x="703" y="858"/>
                    <a:pt x="822" y="1073"/>
                    <a:pt x="1000" y="1239"/>
                  </a:cubicBezTo>
                  <a:cubicBezTo>
                    <a:pt x="1167" y="1370"/>
                    <a:pt x="1346" y="1454"/>
                    <a:pt x="1548" y="1501"/>
                  </a:cubicBezTo>
                  <a:lnTo>
                    <a:pt x="1548" y="1739"/>
                  </a:lnTo>
                  <a:cubicBezTo>
                    <a:pt x="1489" y="1739"/>
                    <a:pt x="1429" y="1763"/>
                    <a:pt x="1369" y="1763"/>
                  </a:cubicBezTo>
                  <a:cubicBezTo>
                    <a:pt x="1243" y="1776"/>
                    <a:pt x="1126" y="1783"/>
                    <a:pt x="1019" y="1783"/>
                  </a:cubicBezTo>
                  <a:cubicBezTo>
                    <a:pt x="724" y="1783"/>
                    <a:pt x="510" y="1731"/>
                    <a:pt x="405" y="1608"/>
                  </a:cubicBezTo>
                  <a:cubicBezTo>
                    <a:pt x="298" y="1501"/>
                    <a:pt x="334" y="1382"/>
                    <a:pt x="334" y="1370"/>
                  </a:cubicBezTo>
                  <a:cubicBezTo>
                    <a:pt x="346" y="1275"/>
                    <a:pt x="286" y="1204"/>
                    <a:pt x="215" y="1180"/>
                  </a:cubicBezTo>
                  <a:cubicBezTo>
                    <a:pt x="200" y="1176"/>
                    <a:pt x="186" y="1174"/>
                    <a:pt x="173" y="1174"/>
                  </a:cubicBezTo>
                  <a:cubicBezTo>
                    <a:pt x="99" y="1174"/>
                    <a:pt x="42" y="1228"/>
                    <a:pt x="12" y="1299"/>
                  </a:cubicBezTo>
                  <a:cubicBezTo>
                    <a:pt x="0" y="1394"/>
                    <a:pt x="0" y="1620"/>
                    <a:pt x="167" y="1799"/>
                  </a:cubicBezTo>
                  <a:cubicBezTo>
                    <a:pt x="191" y="1835"/>
                    <a:pt x="238" y="1858"/>
                    <a:pt x="274" y="1894"/>
                  </a:cubicBezTo>
                  <a:cubicBezTo>
                    <a:pt x="310" y="2513"/>
                    <a:pt x="941" y="3001"/>
                    <a:pt x="1703" y="3001"/>
                  </a:cubicBezTo>
                  <a:cubicBezTo>
                    <a:pt x="2453" y="3001"/>
                    <a:pt x="3084" y="2513"/>
                    <a:pt x="3132" y="1894"/>
                  </a:cubicBezTo>
                  <a:cubicBezTo>
                    <a:pt x="3167" y="1858"/>
                    <a:pt x="3203" y="1835"/>
                    <a:pt x="3227" y="1799"/>
                  </a:cubicBezTo>
                  <a:cubicBezTo>
                    <a:pt x="3429" y="1620"/>
                    <a:pt x="3441" y="1406"/>
                    <a:pt x="3417" y="1299"/>
                  </a:cubicBezTo>
                  <a:cubicBezTo>
                    <a:pt x="3398" y="1223"/>
                    <a:pt x="3341" y="1169"/>
                    <a:pt x="3270" y="1169"/>
                  </a:cubicBezTo>
                  <a:cubicBezTo>
                    <a:pt x="3253" y="1169"/>
                    <a:pt x="3234" y="1173"/>
                    <a:pt x="3215" y="1180"/>
                  </a:cubicBezTo>
                  <a:cubicBezTo>
                    <a:pt x="3132" y="1192"/>
                    <a:pt x="3072" y="1275"/>
                    <a:pt x="3096" y="1370"/>
                  </a:cubicBezTo>
                  <a:cubicBezTo>
                    <a:pt x="3096" y="1370"/>
                    <a:pt x="3108" y="1501"/>
                    <a:pt x="3024" y="1608"/>
                  </a:cubicBezTo>
                  <a:cubicBezTo>
                    <a:pt x="2908" y="1725"/>
                    <a:pt x="2690" y="1781"/>
                    <a:pt x="2385" y="1781"/>
                  </a:cubicBezTo>
                  <a:cubicBezTo>
                    <a:pt x="2286" y="1781"/>
                    <a:pt x="2177" y="1775"/>
                    <a:pt x="2060" y="1763"/>
                  </a:cubicBezTo>
                  <a:cubicBezTo>
                    <a:pt x="2000" y="1739"/>
                    <a:pt x="1941" y="1739"/>
                    <a:pt x="1881" y="1739"/>
                  </a:cubicBezTo>
                  <a:lnTo>
                    <a:pt x="1881" y="1501"/>
                  </a:lnTo>
                  <a:cubicBezTo>
                    <a:pt x="2072" y="1477"/>
                    <a:pt x="2262" y="1382"/>
                    <a:pt x="2429" y="1239"/>
                  </a:cubicBezTo>
                  <a:cubicBezTo>
                    <a:pt x="2620" y="1073"/>
                    <a:pt x="2727" y="858"/>
                    <a:pt x="2727" y="668"/>
                  </a:cubicBezTo>
                  <a:cubicBezTo>
                    <a:pt x="2727" y="299"/>
                    <a:pt x="2274" y="1"/>
                    <a:pt x="1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" name="Google Shape;11858;p81">
            <a:extLst>
              <a:ext uri="{FF2B5EF4-FFF2-40B4-BE49-F238E27FC236}">
                <a16:creationId xmlns:a16="http://schemas.microsoft.com/office/drawing/2014/main" id="{FEECB50E-B8CB-AA37-7267-180E52549D82}"/>
              </a:ext>
            </a:extLst>
          </p:cNvPr>
          <p:cNvGrpSpPr/>
          <p:nvPr/>
        </p:nvGrpSpPr>
        <p:grpSpPr>
          <a:xfrm>
            <a:off x="2775968" y="3153716"/>
            <a:ext cx="631744" cy="694976"/>
            <a:chOff x="1415853" y="1500658"/>
            <a:chExt cx="315872" cy="347488"/>
          </a:xfrm>
          <a:solidFill>
            <a:srgbClr val="00B050"/>
          </a:solidFill>
        </p:grpSpPr>
        <p:sp>
          <p:nvSpPr>
            <p:cNvPr id="13" name="Google Shape;11859;p81">
              <a:extLst>
                <a:ext uri="{FF2B5EF4-FFF2-40B4-BE49-F238E27FC236}">
                  <a16:creationId xmlns:a16="http://schemas.microsoft.com/office/drawing/2014/main" id="{C0A8F8C6-66C6-DD8B-F828-586E72DA5CCA}"/>
                </a:ext>
              </a:extLst>
            </p:cNvPr>
            <p:cNvSpPr/>
            <p:nvPr/>
          </p:nvSpPr>
          <p:spPr>
            <a:xfrm>
              <a:off x="1415853" y="1500658"/>
              <a:ext cx="315872" cy="347488"/>
            </a:xfrm>
            <a:custGeom>
              <a:avLst/>
              <a:gdLst/>
              <a:ahLst/>
              <a:cxnLst/>
              <a:rect l="l" t="t" r="r" b="b"/>
              <a:pathLst>
                <a:path w="9871" h="10859" extrusionOk="0">
                  <a:moveTo>
                    <a:pt x="4894" y="322"/>
                  </a:moveTo>
                  <a:cubicBezTo>
                    <a:pt x="5739" y="322"/>
                    <a:pt x="6465" y="786"/>
                    <a:pt x="6834" y="1465"/>
                  </a:cubicBezTo>
                  <a:cubicBezTo>
                    <a:pt x="6775" y="1429"/>
                    <a:pt x="6727" y="1393"/>
                    <a:pt x="6668" y="1370"/>
                  </a:cubicBezTo>
                  <a:cubicBezTo>
                    <a:pt x="6643" y="1353"/>
                    <a:pt x="6614" y="1345"/>
                    <a:pt x="6586" y="1345"/>
                  </a:cubicBezTo>
                  <a:cubicBezTo>
                    <a:pt x="6532" y="1345"/>
                    <a:pt x="6481" y="1374"/>
                    <a:pt x="6465" y="1429"/>
                  </a:cubicBezTo>
                  <a:cubicBezTo>
                    <a:pt x="6418" y="1501"/>
                    <a:pt x="6441" y="1608"/>
                    <a:pt x="6525" y="1632"/>
                  </a:cubicBezTo>
                  <a:cubicBezTo>
                    <a:pt x="6882" y="1822"/>
                    <a:pt x="7096" y="2179"/>
                    <a:pt x="7120" y="2584"/>
                  </a:cubicBezTo>
                  <a:cubicBezTo>
                    <a:pt x="7084" y="3787"/>
                    <a:pt x="6108" y="4763"/>
                    <a:pt x="4894" y="4763"/>
                  </a:cubicBezTo>
                  <a:cubicBezTo>
                    <a:pt x="3727" y="4763"/>
                    <a:pt x="2739" y="3822"/>
                    <a:pt x="2703" y="2632"/>
                  </a:cubicBezTo>
                  <a:cubicBezTo>
                    <a:pt x="2727" y="2048"/>
                    <a:pt x="3215" y="1584"/>
                    <a:pt x="3810" y="1584"/>
                  </a:cubicBezTo>
                  <a:cubicBezTo>
                    <a:pt x="4132" y="1584"/>
                    <a:pt x="4441" y="1715"/>
                    <a:pt x="4644" y="1965"/>
                  </a:cubicBezTo>
                  <a:cubicBezTo>
                    <a:pt x="4703" y="2036"/>
                    <a:pt x="4798" y="2060"/>
                    <a:pt x="4882" y="2060"/>
                  </a:cubicBezTo>
                  <a:cubicBezTo>
                    <a:pt x="4989" y="2060"/>
                    <a:pt x="5084" y="2013"/>
                    <a:pt x="5144" y="1929"/>
                  </a:cubicBezTo>
                  <a:cubicBezTo>
                    <a:pt x="5334" y="1679"/>
                    <a:pt x="5632" y="1524"/>
                    <a:pt x="5941" y="1501"/>
                  </a:cubicBezTo>
                  <a:cubicBezTo>
                    <a:pt x="6037" y="1501"/>
                    <a:pt x="6096" y="1429"/>
                    <a:pt x="6096" y="1334"/>
                  </a:cubicBezTo>
                  <a:cubicBezTo>
                    <a:pt x="6096" y="1251"/>
                    <a:pt x="6013" y="1191"/>
                    <a:pt x="5929" y="1191"/>
                  </a:cubicBezTo>
                  <a:cubicBezTo>
                    <a:pt x="5525" y="1215"/>
                    <a:pt x="5132" y="1405"/>
                    <a:pt x="4882" y="1739"/>
                  </a:cubicBezTo>
                  <a:cubicBezTo>
                    <a:pt x="4882" y="1739"/>
                    <a:pt x="4870" y="1739"/>
                    <a:pt x="4870" y="1751"/>
                  </a:cubicBezTo>
                  <a:cubicBezTo>
                    <a:pt x="4596" y="1453"/>
                    <a:pt x="4215" y="1274"/>
                    <a:pt x="3798" y="1274"/>
                  </a:cubicBezTo>
                  <a:cubicBezTo>
                    <a:pt x="3453" y="1274"/>
                    <a:pt x="3143" y="1393"/>
                    <a:pt x="2893" y="1608"/>
                  </a:cubicBezTo>
                  <a:cubicBezTo>
                    <a:pt x="3250" y="846"/>
                    <a:pt x="4024" y="322"/>
                    <a:pt x="4894" y="322"/>
                  </a:cubicBezTo>
                  <a:close/>
                  <a:moveTo>
                    <a:pt x="2310" y="4430"/>
                  </a:moveTo>
                  <a:lnTo>
                    <a:pt x="2310" y="4430"/>
                  </a:lnTo>
                  <a:cubicBezTo>
                    <a:pt x="1726" y="5334"/>
                    <a:pt x="1369" y="6489"/>
                    <a:pt x="1357" y="7537"/>
                  </a:cubicBezTo>
                  <a:cubicBezTo>
                    <a:pt x="1146" y="7654"/>
                    <a:pt x="878" y="7684"/>
                    <a:pt x="652" y="7684"/>
                  </a:cubicBezTo>
                  <a:cubicBezTo>
                    <a:pt x="534" y="7684"/>
                    <a:pt x="427" y="7676"/>
                    <a:pt x="345" y="7668"/>
                  </a:cubicBezTo>
                  <a:cubicBezTo>
                    <a:pt x="703" y="6227"/>
                    <a:pt x="1357" y="5334"/>
                    <a:pt x="1857" y="4834"/>
                  </a:cubicBezTo>
                  <a:cubicBezTo>
                    <a:pt x="2024" y="4668"/>
                    <a:pt x="2179" y="4537"/>
                    <a:pt x="2310" y="4430"/>
                  </a:cubicBezTo>
                  <a:close/>
                  <a:moveTo>
                    <a:pt x="7501" y="4430"/>
                  </a:moveTo>
                  <a:cubicBezTo>
                    <a:pt x="7644" y="4537"/>
                    <a:pt x="7799" y="4668"/>
                    <a:pt x="7953" y="4834"/>
                  </a:cubicBezTo>
                  <a:cubicBezTo>
                    <a:pt x="8454" y="5334"/>
                    <a:pt x="9132" y="6251"/>
                    <a:pt x="9466" y="7680"/>
                  </a:cubicBezTo>
                  <a:cubicBezTo>
                    <a:pt x="9400" y="7687"/>
                    <a:pt x="9313" y="7693"/>
                    <a:pt x="9214" y="7693"/>
                  </a:cubicBezTo>
                  <a:cubicBezTo>
                    <a:pt x="8988" y="7693"/>
                    <a:pt x="8701" y="7661"/>
                    <a:pt x="8477" y="7537"/>
                  </a:cubicBezTo>
                  <a:cubicBezTo>
                    <a:pt x="8454" y="6466"/>
                    <a:pt x="8084" y="5323"/>
                    <a:pt x="7501" y="4430"/>
                  </a:cubicBezTo>
                  <a:close/>
                  <a:moveTo>
                    <a:pt x="3727" y="10192"/>
                  </a:moveTo>
                  <a:cubicBezTo>
                    <a:pt x="3965" y="10192"/>
                    <a:pt x="4155" y="10335"/>
                    <a:pt x="4215" y="10549"/>
                  </a:cubicBezTo>
                  <a:lnTo>
                    <a:pt x="2548" y="10549"/>
                  </a:lnTo>
                  <a:cubicBezTo>
                    <a:pt x="2619" y="10335"/>
                    <a:pt x="2822" y="10192"/>
                    <a:pt x="3036" y="10192"/>
                  </a:cubicBezTo>
                  <a:close/>
                  <a:moveTo>
                    <a:pt x="6930" y="4132"/>
                  </a:moveTo>
                  <a:cubicBezTo>
                    <a:pt x="7692" y="5049"/>
                    <a:pt x="8192" y="6406"/>
                    <a:pt x="8192" y="7644"/>
                  </a:cubicBezTo>
                  <a:cubicBezTo>
                    <a:pt x="8156" y="8513"/>
                    <a:pt x="7799" y="9359"/>
                    <a:pt x="7180" y="9966"/>
                  </a:cubicBezTo>
                  <a:cubicBezTo>
                    <a:pt x="7060" y="9906"/>
                    <a:pt x="6930" y="9859"/>
                    <a:pt x="6787" y="9859"/>
                  </a:cubicBezTo>
                  <a:lnTo>
                    <a:pt x="6108" y="9859"/>
                  </a:lnTo>
                  <a:cubicBezTo>
                    <a:pt x="5703" y="9859"/>
                    <a:pt x="5358" y="10156"/>
                    <a:pt x="5286" y="10549"/>
                  </a:cubicBezTo>
                  <a:lnTo>
                    <a:pt x="4560" y="10549"/>
                  </a:lnTo>
                  <a:cubicBezTo>
                    <a:pt x="4489" y="10156"/>
                    <a:pt x="4143" y="9859"/>
                    <a:pt x="3739" y="9859"/>
                  </a:cubicBezTo>
                  <a:lnTo>
                    <a:pt x="3048" y="9859"/>
                  </a:lnTo>
                  <a:cubicBezTo>
                    <a:pt x="2905" y="9859"/>
                    <a:pt x="2774" y="9894"/>
                    <a:pt x="2667" y="9966"/>
                  </a:cubicBezTo>
                  <a:cubicBezTo>
                    <a:pt x="2036" y="9359"/>
                    <a:pt x="1679" y="8525"/>
                    <a:pt x="1679" y="7644"/>
                  </a:cubicBezTo>
                  <a:cubicBezTo>
                    <a:pt x="1679" y="6406"/>
                    <a:pt x="2179" y="5061"/>
                    <a:pt x="2953" y="4132"/>
                  </a:cubicBezTo>
                  <a:cubicBezTo>
                    <a:pt x="2989" y="4180"/>
                    <a:pt x="3036" y="4239"/>
                    <a:pt x="3084" y="4275"/>
                  </a:cubicBezTo>
                  <a:cubicBezTo>
                    <a:pt x="2655" y="5049"/>
                    <a:pt x="2393" y="6049"/>
                    <a:pt x="2393" y="6954"/>
                  </a:cubicBezTo>
                  <a:cubicBezTo>
                    <a:pt x="2393" y="8442"/>
                    <a:pt x="3548" y="9668"/>
                    <a:pt x="4941" y="9668"/>
                  </a:cubicBezTo>
                  <a:cubicBezTo>
                    <a:pt x="6346" y="9668"/>
                    <a:pt x="7489" y="8442"/>
                    <a:pt x="7489" y="6954"/>
                  </a:cubicBezTo>
                  <a:cubicBezTo>
                    <a:pt x="7489" y="6525"/>
                    <a:pt x="7430" y="6096"/>
                    <a:pt x="7322" y="5644"/>
                  </a:cubicBezTo>
                  <a:cubicBezTo>
                    <a:pt x="7312" y="5569"/>
                    <a:pt x="7234" y="5523"/>
                    <a:pt x="7158" y="5523"/>
                  </a:cubicBezTo>
                  <a:cubicBezTo>
                    <a:pt x="7149" y="5523"/>
                    <a:pt x="7140" y="5524"/>
                    <a:pt x="7132" y="5525"/>
                  </a:cubicBezTo>
                  <a:cubicBezTo>
                    <a:pt x="7037" y="5549"/>
                    <a:pt x="7001" y="5632"/>
                    <a:pt x="7013" y="5727"/>
                  </a:cubicBezTo>
                  <a:cubicBezTo>
                    <a:pt x="7120" y="6144"/>
                    <a:pt x="7156" y="6561"/>
                    <a:pt x="7156" y="6954"/>
                  </a:cubicBezTo>
                  <a:cubicBezTo>
                    <a:pt x="7156" y="8287"/>
                    <a:pt x="6168" y="9359"/>
                    <a:pt x="4941" y="9359"/>
                  </a:cubicBezTo>
                  <a:cubicBezTo>
                    <a:pt x="3727" y="9359"/>
                    <a:pt x="2727" y="8287"/>
                    <a:pt x="2727" y="6954"/>
                  </a:cubicBezTo>
                  <a:cubicBezTo>
                    <a:pt x="2727" y="6120"/>
                    <a:pt x="2953" y="5215"/>
                    <a:pt x="3334" y="4501"/>
                  </a:cubicBezTo>
                  <a:cubicBezTo>
                    <a:pt x="3762" y="4858"/>
                    <a:pt x="4334" y="5084"/>
                    <a:pt x="4941" y="5084"/>
                  </a:cubicBezTo>
                  <a:cubicBezTo>
                    <a:pt x="5548" y="5084"/>
                    <a:pt x="6120" y="4858"/>
                    <a:pt x="6549" y="4501"/>
                  </a:cubicBezTo>
                  <a:cubicBezTo>
                    <a:pt x="6644" y="4668"/>
                    <a:pt x="6727" y="4846"/>
                    <a:pt x="6787" y="5037"/>
                  </a:cubicBezTo>
                  <a:cubicBezTo>
                    <a:pt x="6822" y="5096"/>
                    <a:pt x="6882" y="5144"/>
                    <a:pt x="6941" y="5144"/>
                  </a:cubicBezTo>
                  <a:cubicBezTo>
                    <a:pt x="6953" y="5144"/>
                    <a:pt x="6989" y="5144"/>
                    <a:pt x="7001" y="5132"/>
                  </a:cubicBezTo>
                  <a:cubicBezTo>
                    <a:pt x="7084" y="5096"/>
                    <a:pt x="7120" y="5013"/>
                    <a:pt x="7084" y="4918"/>
                  </a:cubicBezTo>
                  <a:cubicBezTo>
                    <a:pt x="7001" y="4691"/>
                    <a:pt x="6894" y="4477"/>
                    <a:pt x="6787" y="4275"/>
                  </a:cubicBezTo>
                  <a:cubicBezTo>
                    <a:pt x="6834" y="4239"/>
                    <a:pt x="6882" y="4180"/>
                    <a:pt x="6930" y="4132"/>
                  </a:cubicBezTo>
                  <a:close/>
                  <a:moveTo>
                    <a:pt x="6787" y="10192"/>
                  </a:moveTo>
                  <a:cubicBezTo>
                    <a:pt x="7025" y="10192"/>
                    <a:pt x="7227" y="10335"/>
                    <a:pt x="7287" y="10549"/>
                  </a:cubicBezTo>
                  <a:lnTo>
                    <a:pt x="5620" y="10549"/>
                  </a:lnTo>
                  <a:cubicBezTo>
                    <a:pt x="5691" y="10335"/>
                    <a:pt x="5882" y="10192"/>
                    <a:pt x="6108" y="10192"/>
                  </a:cubicBezTo>
                  <a:close/>
                  <a:moveTo>
                    <a:pt x="4929" y="0"/>
                  </a:moveTo>
                  <a:cubicBezTo>
                    <a:pt x="3524" y="0"/>
                    <a:pt x="2381" y="1143"/>
                    <a:pt x="2381" y="2536"/>
                  </a:cubicBezTo>
                  <a:cubicBezTo>
                    <a:pt x="2381" y="3001"/>
                    <a:pt x="2500" y="3429"/>
                    <a:pt x="2727" y="3810"/>
                  </a:cubicBezTo>
                  <a:cubicBezTo>
                    <a:pt x="2548" y="3894"/>
                    <a:pt x="2131" y="4132"/>
                    <a:pt x="1667" y="4596"/>
                  </a:cubicBezTo>
                  <a:cubicBezTo>
                    <a:pt x="1107" y="5156"/>
                    <a:pt x="369" y="6156"/>
                    <a:pt x="12" y="7775"/>
                  </a:cubicBezTo>
                  <a:cubicBezTo>
                    <a:pt x="0" y="7823"/>
                    <a:pt x="12" y="7870"/>
                    <a:pt x="36" y="7894"/>
                  </a:cubicBezTo>
                  <a:cubicBezTo>
                    <a:pt x="60" y="7930"/>
                    <a:pt x="95" y="7954"/>
                    <a:pt x="131" y="7978"/>
                  </a:cubicBezTo>
                  <a:cubicBezTo>
                    <a:pt x="155" y="7978"/>
                    <a:pt x="369" y="8013"/>
                    <a:pt x="655" y="8013"/>
                  </a:cubicBezTo>
                  <a:cubicBezTo>
                    <a:pt x="881" y="8013"/>
                    <a:pt x="1143" y="7990"/>
                    <a:pt x="1381" y="7894"/>
                  </a:cubicBezTo>
                  <a:cubicBezTo>
                    <a:pt x="1441" y="8752"/>
                    <a:pt x="1822" y="9561"/>
                    <a:pt x="2429" y="10156"/>
                  </a:cubicBezTo>
                  <a:cubicBezTo>
                    <a:pt x="2310" y="10311"/>
                    <a:pt x="2238" y="10490"/>
                    <a:pt x="2238" y="10692"/>
                  </a:cubicBezTo>
                  <a:cubicBezTo>
                    <a:pt x="2238" y="10787"/>
                    <a:pt x="2310" y="10859"/>
                    <a:pt x="2393" y="10859"/>
                  </a:cubicBezTo>
                  <a:lnTo>
                    <a:pt x="7501" y="10859"/>
                  </a:lnTo>
                  <a:cubicBezTo>
                    <a:pt x="7596" y="10859"/>
                    <a:pt x="7668" y="10787"/>
                    <a:pt x="7668" y="10692"/>
                  </a:cubicBezTo>
                  <a:cubicBezTo>
                    <a:pt x="7668" y="10490"/>
                    <a:pt x="7596" y="10311"/>
                    <a:pt x="7477" y="10156"/>
                  </a:cubicBezTo>
                  <a:cubicBezTo>
                    <a:pt x="8084" y="9549"/>
                    <a:pt x="8454" y="8752"/>
                    <a:pt x="8513" y="7894"/>
                  </a:cubicBezTo>
                  <a:cubicBezTo>
                    <a:pt x="8751" y="7990"/>
                    <a:pt x="9025" y="8013"/>
                    <a:pt x="9239" y="8013"/>
                  </a:cubicBezTo>
                  <a:cubicBezTo>
                    <a:pt x="9525" y="8013"/>
                    <a:pt x="9751" y="7978"/>
                    <a:pt x="9763" y="7978"/>
                  </a:cubicBezTo>
                  <a:cubicBezTo>
                    <a:pt x="9811" y="7954"/>
                    <a:pt x="9835" y="7942"/>
                    <a:pt x="9870" y="7894"/>
                  </a:cubicBezTo>
                  <a:cubicBezTo>
                    <a:pt x="9847" y="7859"/>
                    <a:pt x="9847" y="7811"/>
                    <a:pt x="9847" y="7775"/>
                  </a:cubicBezTo>
                  <a:cubicBezTo>
                    <a:pt x="9489" y="6156"/>
                    <a:pt x="8739" y="5156"/>
                    <a:pt x="8192" y="4596"/>
                  </a:cubicBezTo>
                  <a:cubicBezTo>
                    <a:pt x="7727" y="4132"/>
                    <a:pt x="7311" y="3894"/>
                    <a:pt x="7132" y="3810"/>
                  </a:cubicBezTo>
                  <a:cubicBezTo>
                    <a:pt x="7334" y="3429"/>
                    <a:pt x="7477" y="3001"/>
                    <a:pt x="7477" y="2536"/>
                  </a:cubicBezTo>
                  <a:cubicBezTo>
                    <a:pt x="7477" y="1143"/>
                    <a:pt x="6334" y="0"/>
                    <a:pt x="49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" name="Google Shape;11860;p81">
              <a:extLst>
                <a:ext uri="{FF2B5EF4-FFF2-40B4-BE49-F238E27FC236}">
                  <a16:creationId xmlns:a16="http://schemas.microsoft.com/office/drawing/2014/main" id="{CEF0A829-541A-6ECF-060F-014EA4589996}"/>
                </a:ext>
              </a:extLst>
            </p:cNvPr>
            <p:cNvSpPr/>
            <p:nvPr/>
          </p:nvSpPr>
          <p:spPr>
            <a:xfrm>
              <a:off x="1524045" y="1565810"/>
              <a:ext cx="32416" cy="37376"/>
            </a:xfrm>
            <a:custGeom>
              <a:avLst/>
              <a:gdLst/>
              <a:ahLst/>
              <a:cxnLst/>
              <a:rect l="l" t="t" r="r" b="b"/>
              <a:pathLst>
                <a:path w="1013" h="1168" extrusionOk="0">
                  <a:moveTo>
                    <a:pt x="524" y="322"/>
                  </a:moveTo>
                  <a:cubicBezTo>
                    <a:pt x="631" y="322"/>
                    <a:pt x="703" y="393"/>
                    <a:pt x="703" y="500"/>
                  </a:cubicBezTo>
                  <a:lnTo>
                    <a:pt x="703" y="667"/>
                  </a:lnTo>
                  <a:cubicBezTo>
                    <a:pt x="703" y="774"/>
                    <a:pt x="631" y="846"/>
                    <a:pt x="524" y="846"/>
                  </a:cubicBezTo>
                  <a:cubicBezTo>
                    <a:pt x="417" y="846"/>
                    <a:pt x="346" y="774"/>
                    <a:pt x="346" y="667"/>
                  </a:cubicBezTo>
                  <a:lnTo>
                    <a:pt x="346" y="500"/>
                  </a:lnTo>
                  <a:cubicBezTo>
                    <a:pt x="346" y="393"/>
                    <a:pt x="417" y="322"/>
                    <a:pt x="524" y="322"/>
                  </a:cubicBezTo>
                  <a:close/>
                  <a:moveTo>
                    <a:pt x="512" y="0"/>
                  </a:moveTo>
                  <a:cubicBezTo>
                    <a:pt x="227" y="0"/>
                    <a:pt x="0" y="227"/>
                    <a:pt x="0" y="500"/>
                  </a:cubicBezTo>
                  <a:lnTo>
                    <a:pt x="0" y="667"/>
                  </a:lnTo>
                  <a:cubicBezTo>
                    <a:pt x="0" y="953"/>
                    <a:pt x="227" y="1167"/>
                    <a:pt x="512" y="1167"/>
                  </a:cubicBezTo>
                  <a:cubicBezTo>
                    <a:pt x="786" y="1167"/>
                    <a:pt x="1012" y="953"/>
                    <a:pt x="1012" y="667"/>
                  </a:cubicBezTo>
                  <a:lnTo>
                    <a:pt x="1012" y="500"/>
                  </a:lnTo>
                  <a:cubicBezTo>
                    <a:pt x="1012" y="227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" name="Google Shape;11861;p81">
              <a:extLst>
                <a:ext uri="{FF2B5EF4-FFF2-40B4-BE49-F238E27FC236}">
                  <a16:creationId xmlns:a16="http://schemas.microsoft.com/office/drawing/2014/main" id="{A4F4DE95-CA66-9D2C-D450-D755B4988789}"/>
                </a:ext>
              </a:extLst>
            </p:cNvPr>
            <p:cNvSpPr/>
            <p:nvPr/>
          </p:nvSpPr>
          <p:spPr>
            <a:xfrm>
              <a:off x="1589965" y="1565810"/>
              <a:ext cx="32416" cy="37376"/>
            </a:xfrm>
            <a:custGeom>
              <a:avLst/>
              <a:gdLst/>
              <a:ahLst/>
              <a:cxnLst/>
              <a:rect l="l" t="t" r="r" b="b"/>
              <a:pathLst>
                <a:path w="1013" h="1168" extrusionOk="0">
                  <a:moveTo>
                    <a:pt x="500" y="322"/>
                  </a:moveTo>
                  <a:cubicBezTo>
                    <a:pt x="607" y="322"/>
                    <a:pt x="679" y="393"/>
                    <a:pt x="679" y="500"/>
                  </a:cubicBezTo>
                  <a:lnTo>
                    <a:pt x="679" y="667"/>
                  </a:lnTo>
                  <a:cubicBezTo>
                    <a:pt x="679" y="774"/>
                    <a:pt x="607" y="846"/>
                    <a:pt x="500" y="846"/>
                  </a:cubicBezTo>
                  <a:cubicBezTo>
                    <a:pt x="393" y="846"/>
                    <a:pt x="322" y="774"/>
                    <a:pt x="322" y="667"/>
                  </a:cubicBezTo>
                  <a:lnTo>
                    <a:pt x="322" y="500"/>
                  </a:lnTo>
                  <a:cubicBezTo>
                    <a:pt x="322" y="393"/>
                    <a:pt x="393" y="322"/>
                    <a:pt x="500" y="322"/>
                  </a:cubicBezTo>
                  <a:close/>
                  <a:moveTo>
                    <a:pt x="500" y="0"/>
                  </a:moveTo>
                  <a:cubicBezTo>
                    <a:pt x="215" y="0"/>
                    <a:pt x="0" y="227"/>
                    <a:pt x="0" y="500"/>
                  </a:cubicBezTo>
                  <a:lnTo>
                    <a:pt x="0" y="667"/>
                  </a:lnTo>
                  <a:cubicBezTo>
                    <a:pt x="0" y="953"/>
                    <a:pt x="215" y="1167"/>
                    <a:pt x="500" y="1167"/>
                  </a:cubicBezTo>
                  <a:cubicBezTo>
                    <a:pt x="786" y="1167"/>
                    <a:pt x="1012" y="953"/>
                    <a:pt x="1012" y="667"/>
                  </a:cubicBezTo>
                  <a:lnTo>
                    <a:pt x="1012" y="500"/>
                  </a:lnTo>
                  <a:cubicBezTo>
                    <a:pt x="988" y="227"/>
                    <a:pt x="774" y="0"/>
                    <a:pt x="5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" name="Google Shape;11862;p81">
              <a:extLst>
                <a:ext uri="{FF2B5EF4-FFF2-40B4-BE49-F238E27FC236}">
                  <a16:creationId xmlns:a16="http://schemas.microsoft.com/office/drawing/2014/main" id="{918A1E5B-B8E4-1DBA-1D1F-E7849DE6D982}"/>
                </a:ext>
              </a:extLst>
            </p:cNvPr>
            <p:cNvSpPr/>
            <p:nvPr/>
          </p:nvSpPr>
          <p:spPr>
            <a:xfrm>
              <a:off x="1551085" y="1598386"/>
              <a:ext cx="43488" cy="42496"/>
            </a:xfrm>
            <a:custGeom>
              <a:avLst/>
              <a:gdLst/>
              <a:ahLst/>
              <a:cxnLst/>
              <a:rect l="l" t="t" r="r" b="b"/>
              <a:pathLst>
                <a:path w="1359" h="1328" extrusionOk="0">
                  <a:moveTo>
                    <a:pt x="691" y="352"/>
                  </a:moveTo>
                  <a:lnTo>
                    <a:pt x="977" y="542"/>
                  </a:lnTo>
                  <a:lnTo>
                    <a:pt x="691" y="911"/>
                  </a:lnTo>
                  <a:lnTo>
                    <a:pt x="406" y="542"/>
                  </a:lnTo>
                  <a:lnTo>
                    <a:pt x="691" y="352"/>
                  </a:lnTo>
                  <a:close/>
                  <a:moveTo>
                    <a:pt x="685" y="0"/>
                  </a:moveTo>
                  <a:cubicBezTo>
                    <a:pt x="656" y="0"/>
                    <a:pt x="626" y="6"/>
                    <a:pt x="596" y="18"/>
                  </a:cubicBezTo>
                  <a:lnTo>
                    <a:pt x="96" y="364"/>
                  </a:lnTo>
                  <a:cubicBezTo>
                    <a:pt x="60" y="399"/>
                    <a:pt x="37" y="423"/>
                    <a:pt x="25" y="471"/>
                  </a:cubicBezTo>
                  <a:cubicBezTo>
                    <a:pt x="1" y="518"/>
                    <a:pt x="25" y="554"/>
                    <a:pt x="48" y="590"/>
                  </a:cubicBezTo>
                  <a:lnTo>
                    <a:pt x="560" y="1268"/>
                  </a:lnTo>
                  <a:cubicBezTo>
                    <a:pt x="584" y="1316"/>
                    <a:pt x="632" y="1328"/>
                    <a:pt x="691" y="1328"/>
                  </a:cubicBezTo>
                  <a:cubicBezTo>
                    <a:pt x="739" y="1328"/>
                    <a:pt x="799" y="1304"/>
                    <a:pt x="822" y="1268"/>
                  </a:cubicBezTo>
                  <a:lnTo>
                    <a:pt x="1322" y="590"/>
                  </a:lnTo>
                  <a:cubicBezTo>
                    <a:pt x="1358" y="554"/>
                    <a:pt x="1358" y="518"/>
                    <a:pt x="1358" y="471"/>
                  </a:cubicBezTo>
                  <a:cubicBezTo>
                    <a:pt x="1358" y="423"/>
                    <a:pt x="1334" y="399"/>
                    <a:pt x="1287" y="364"/>
                  </a:cubicBezTo>
                  <a:lnTo>
                    <a:pt x="775" y="18"/>
                  </a:lnTo>
                  <a:cubicBezTo>
                    <a:pt x="745" y="6"/>
                    <a:pt x="715" y="0"/>
                    <a:pt x="6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1863;p81">
            <a:extLst>
              <a:ext uri="{FF2B5EF4-FFF2-40B4-BE49-F238E27FC236}">
                <a16:creationId xmlns:a16="http://schemas.microsoft.com/office/drawing/2014/main" id="{BD7C3FD7-7299-F7C5-D19E-192CD794F707}"/>
              </a:ext>
            </a:extLst>
          </p:cNvPr>
          <p:cNvGrpSpPr/>
          <p:nvPr/>
        </p:nvGrpSpPr>
        <p:grpSpPr>
          <a:xfrm>
            <a:off x="9339040" y="3153716"/>
            <a:ext cx="695040" cy="694208"/>
            <a:chOff x="4697389" y="1500658"/>
            <a:chExt cx="347520" cy="347104"/>
          </a:xfrm>
          <a:solidFill>
            <a:srgbClr val="00B050"/>
          </a:solidFill>
        </p:grpSpPr>
        <p:sp>
          <p:nvSpPr>
            <p:cNvPr id="19" name="Google Shape;11864;p81">
              <a:extLst>
                <a:ext uri="{FF2B5EF4-FFF2-40B4-BE49-F238E27FC236}">
                  <a16:creationId xmlns:a16="http://schemas.microsoft.com/office/drawing/2014/main" id="{28ABD76B-C86B-D9E6-2AFE-69E192960CE5}"/>
                </a:ext>
              </a:extLst>
            </p:cNvPr>
            <p:cNvSpPr/>
            <p:nvPr/>
          </p:nvSpPr>
          <p:spPr>
            <a:xfrm>
              <a:off x="4697389" y="1500658"/>
              <a:ext cx="347520" cy="347104"/>
            </a:xfrm>
            <a:custGeom>
              <a:avLst/>
              <a:gdLst/>
              <a:ahLst/>
              <a:cxnLst/>
              <a:rect l="l" t="t" r="r" b="b"/>
              <a:pathLst>
                <a:path w="10860" h="10847" extrusionOk="0">
                  <a:moveTo>
                    <a:pt x="2082" y="1011"/>
                  </a:moveTo>
                  <a:cubicBezTo>
                    <a:pt x="2474" y="1011"/>
                    <a:pt x="2807" y="1244"/>
                    <a:pt x="2977" y="1608"/>
                  </a:cubicBezTo>
                  <a:cubicBezTo>
                    <a:pt x="2560" y="1810"/>
                    <a:pt x="2191" y="2084"/>
                    <a:pt x="1846" y="2405"/>
                  </a:cubicBezTo>
                  <a:cubicBezTo>
                    <a:pt x="1691" y="2560"/>
                    <a:pt x="1548" y="2703"/>
                    <a:pt x="1417" y="2858"/>
                  </a:cubicBezTo>
                  <a:cubicBezTo>
                    <a:pt x="1156" y="2656"/>
                    <a:pt x="1001" y="2358"/>
                    <a:pt x="1001" y="2036"/>
                  </a:cubicBezTo>
                  <a:cubicBezTo>
                    <a:pt x="1001" y="1465"/>
                    <a:pt x="1453" y="1012"/>
                    <a:pt x="2025" y="1012"/>
                  </a:cubicBezTo>
                  <a:cubicBezTo>
                    <a:pt x="2044" y="1011"/>
                    <a:pt x="2063" y="1011"/>
                    <a:pt x="2082" y="1011"/>
                  </a:cubicBezTo>
                  <a:close/>
                  <a:moveTo>
                    <a:pt x="2025" y="310"/>
                  </a:moveTo>
                  <a:cubicBezTo>
                    <a:pt x="2703" y="310"/>
                    <a:pt x="3322" y="715"/>
                    <a:pt x="3584" y="1322"/>
                  </a:cubicBezTo>
                  <a:cubicBezTo>
                    <a:pt x="3465" y="1370"/>
                    <a:pt x="3358" y="1405"/>
                    <a:pt x="3239" y="1453"/>
                  </a:cubicBezTo>
                  <a:cubicBezTo>
                    <a:pt x="3025" y="977"/>
                    <a:pt x="2549" y="667"/>
                    <a:pt x="2013" y="667"/>
                  </a:cubicBezTo>
                  <a:cubicBezTo>
                    <a:pt x="1263" y="667"/>
                    <a:pt x="655" y="1274"/>
                    <a:pt x="655" y="2024"/>
                  </a:cubicBezTo>
                  <a:cubicBezTo>
                    <a:pt x="655" y="2453"/>
                    <a:pt x="858" y="2834"/>
                    <a:pt x="1191" y="3096"/>
                  </a:cubicBezTo>
                  <a:cubicBezTo>
                    <a:pt x="1120" y="3191"/>
                    <a:pt x="1060" y="3287"/>
                    <a:pt x="977" y="3394"/>
                  </a:cubicBezTo>
                  <a:cubicBezTo>
                    <a:pt x="584" y="3072"/>
                    <a:pt x="310" y="2572"/>
                    <a:pt x="310" y="2024"/>
                  </a:cubicBezTo>
                  <a:cubicBezTo>
                    <a:pt x="310" y="1084"/>
                    <a:pt x="1084" y="310"/>
                    <a:pt x="2025" y="310"/>
                  </a:cubicBezTo>
                  <a:close/>
                  <a:moveTo>
                    <a:pt x="8823" y="310"/>
                  </a:moveTo>
                  <a:cubicBezTo>
                    <a:pt x="9764" y="310"/>
                    <a:pt x="10538" y="1084"/>
                    <a:pt x="10538" y="2024"/>
                  </a:cubicBezTo>
                  <a:cubicBezTo>
                    <a:pt x="10538" y="2572"/>
                    <a:pt x="10264" y="3072"/>
                    <a:pt x="9835" y="3406"/>
                  </a:cubicBezTo>
                  <a:cubicBezTo>
                    <a:pt x="9776" y="3298"/>
                    <a:pt x="9704" y="3191"/>
                    <a:pt x="9633" y="3108"/>
                  </a:cubicBezTo>
                  <a:cubicBezTo>
                    <a:pt x="9954" y="2858"/>
                    <a:pt x="10157" y="2453"/>
                    <a:pt x="10157" y="2036"/>
                  </a:cubicBezTo>
                  <a:cubicBezTo>
                    <a:pt x="10157" y="1858"/>
                    <a:pt x="10133" y="1679"/>
                    <a:pt x="10061" y="1513"/>
                  </a:cubicBezTo>
                  <a:cubicBezTo>
                    <a:pt x="10034" y="1458"/>
                    <a:pt x="9965" y="1417"/>
                    <a:pt x="9902" y="1417"/>
                  </a:cubicBezTo>
                  <a:cubicBezTo>
                    <a:pt x="9882" y="1417"/>
                    <a:pt x="9864" y="1421"/>
                    <a:pt x="9847" y="1429"/>
                  </a:cubicBezTo>
                  <a:cubicBezTo>
                    <a:pt x="9776" y="1453"/>
                    <a:pt x="9728" y="1560"/>
                    <a:pt x="9764" y="1632"/>
                  </a:cubicBezTo>
                  <a:cubicBezTo>
                    <a:pt x="9823" y="1763"/>
                    <a:pt x="9835" y="1905"/>
                    <a:pt x="9835" y="2036"/>
                  </a:cubicBezTo>
                  <a:cubicBezTo>
                    <a:pt x="9835" y="2358"/>
                    <a:pt x="9680" y="2656"/>
                    <a:pt x="9418" y="2858"/>
                  </a:cubicBezTo>
                  <a:cubicBezTo>
                    <a:pt x="9287" y="2703"/>
                    <a:pt x="9145" y="2536"/>
                    <a:pt x="8990" y="2405"/>
                  </a:cubicBezTo>
                  <a:cubicBezTo>
                    <a:pt x="8645" y="2096"/>
                    <a:pt x="8252" y="1822"/>
                    <a:pt x="7859" y="1608"/>
                  </a:cubicBezTo>
                  <a:cubicBezTo>
                    <a:pt x="8014" y="1227"/>
                    <a:pt x="8395" y="989"/>
                    <a:pt x="8787" y="989"/>
                  </a:cubicBezTo>
                  <a:cubicBezTo>
                    <a:pt x="8966" y="989"/>
                    <a:pt x="9168" y="1036"/>
                    <a:pt x="9311" y="1143"/>
                  </a:cubicBezTo>
                  <a:cubicBezTo>
                    <a:pt x="9334" y="1158"/>
                    <a:pt x="9360" y="1165"/>
                    <a:pt x="9386" y="1165"/>
                  </a:cubicBezTo>
                  <a:cubicBezTo>
                    <a:pt x="9444" y="1165"/>
                    <a:pt x="9505" y="1133"/>
                    <a:pt x="9538" y="1084"/>
                  </a:cubicBezTo>
                  <a:cubicBezTo>
                    <a:pt x="9585" y="1012"/>
                    <a:pt x="9549" y="905"/>
                    <a:pt x="9478" y="858"/>
                  </a:cubicBezTo>
                  <a:cubicBezTo>
                    <a:pt x="9264" y="739"/>
                    <a:pt x="9026" y="667"/>
                    <a:pt x="8787" y="667"/>
                  </a:cubicBezTo>
                  <a:cubicBezTo>
                    <a:pt x="8252" y="667"/>
                    <a:pt x="7775" y="977"/>
                    <a:pt x="7561" y="1453"/>
                  </a:cubicBezTo>
                  <a:cubicBezTo>
                    <a:pt x="7454" y="1405"/>
                    <a:pt x="7335" y="1370"/>
                    <a:pt x="7216" y="1322"/>
                  </a:cubicBezTo>
                  <a:cubicBezTo>
                    <a:pt x="7525" y="727"/>
                    <a:pt x="8156" y="310"/>
                    <a:pt x="8823" y="310"/>
                  </a:cubicBezTo>
                  <a:close/>
                  <a:moveTo>
                    <a:pt x="5430" y="6775"/>
                  </a:moveTo>
                  <a:cubicBezTo>
                    <a:pt x="5692" y="6775"/>
                    <a:pt x="5954" y="6882"/>
                    <a:pt x="6144" y="7073"/>
                  </a:cubicBezTo>
                  <a:cubicBezTo>
                    <a:pt x="6323" y="7275"/>
                    <a:pt x="6430" y="7525"/>
                    <a:pt x="6418" y="7787"/>
                  </a:cubicBezTo>
                  <a:lnTo>
                    <a:pt x="6359" y="9204"/>
                  </a:lnTo>
                  <a:cubicBezTo>
                    <a:pt x="6097" y="9299"/>
                    <a:pt x="5775" y="9335"/>
                    <a:pt x="5430" y="9335"/>
                  </a:cubicBezTo>
                  <a:cubicBezTo>
                    <a:pt x="5085" y="9335"/>
                    <a:pt x="4763" y="9299"/>
                    <a:pt x="4513" y="9204"/>
                  </a:cubicBezTo>
                  <a:lnTo>
                    <a:pt x="4454" y="7787"/>
                  </a:lnTo>
                  <a:cubicBezTo>
                    <a:pt x="4430" y="7525"/>
                    <a:pt x="4537" y="7275"/>
                    <a:pt x="4715" y="7073"/>
                  </a:cubicBezTo>
                  <a:cubicBezTo>
                    <a:pt x="4906" y="6882"/>
                    <a:pt x="5168" y="6775"/>
                    <a:pt x="5430" y="6775"/>
                  </a:cubicBezTo>
                  <a:close/>
                  <a:moveTo>
                    <a:pt x="5430" y="1334"/>
                  </a:moveTo>
                  <a:cubicBezTo>
                    <a:pt x="8061" y="1334"/>
                    <a:pt x="10204" y="3322"/>
                    <a:pt x="10204" y="5775"/>
                  </a:cubicBezTo>
                  <a:cubicBezTo>
                    <a:pt x="10204" y="6823"/>
                    <a:pt x="9811" y="7835"/>
                    <a:pt x="9073" y="8644"/>
                  </a:cubicBezTo>
                  <a:cubicBezTo>
                    <a:pt x="8418" y="9359"/>
                    <a:pt x="7549" y="9859"/>
                    <a:pt x="6573" y="10085"/>
                  </a:cubicBezTo>
                  <a:cubicBezTo>
                    <a:pt x="6620" y="9966"/>
                    <a:pt x="6656" y="9835"/>
                    <a:pt x="6656" y="9704"/>
                  </a:cubicBezTo>
                  <a:lnTo>
                    <a:pt x="6668" y="9442"/>
                  </a:lnTo>
                  <a:cubicBezTo>
                    <a:pt x="6740" y="9406"/>
                    <a:pt x="6811" y="9371"/>
                    <a:pt x="6894" y="9311"/>
                  </a:cubicBezTo>
                  <a:cubicBezTo>
                    <a:pt x="6966" y="9263"/>
                    <a:pt x="6978" y="9168"/>
                    <a:pt x="6918" y="9085"/>
                  </a:cubicBezTo>
                  <a:cubicBezTo>
                    <a:pt x="6884" y="9044"/>
                    <a:pt x="6843" y="9023"/>
                    <a:pt x="6798" y="9023"/>
                  </a:cubicBezTo>
                  <a:cubicBezTo>
                    <a:pt x="6764" y="9023"/>
                    <a:pt x="6728" y="9035"/>
                    <a:pt x="6692" y="9061"/>
                  </a:cubicBezTo>
                  <a:lnTo>
                    <a:pt x="6680" y="9073"/>
                  </a:lnTo>
                  <a:lnTo>
                    <a:pt x="6728" y="7835"/>
                  </a:lnTo>
                  <a:cubicBezTo>
                    <a:pt x="6740" y="7478"/>
                    <a:pt x="6609" y="7144"/>
                    <a:pt x="6370" y="6882"/>
                  </a:cubicBezTo>
                  <a:cubicBezTo>
                    <a:pt x="6120" y="6632"/>
                    <a:pt x="5787" y="6489"/>
                    <a:pt x="5430" y="6489"/>
                  </a:cubicBezTo>
                  <a:cubicBezTo>
                    <a:pt x="5073" y="6489"/>
                    <a:pt x="4751" y="6632"/>
                    <a:pt x="4489" y="6882"/>
                  </a:cubicBezTo>
                  <a:cubicBezTo>
                    <a:pt x="4239" y="7144"/>
                    <a:pt x="4120" y="7478"/>
                    <a:pt x="4132" y="7835"/>
                  </a:cubicBezTo>
                  <a:lnTo>
                    <a:pt x="4180" y="9073"/>
                  </a:lnTo>
                  <a:lnTo>
                    <a:pt x="4168" y="9061"/>
                  </a:lnTo>
                  <a:cubicBezTo>
                    <a:pt x="4138" y="9041"/>
                    <a:pt x="4104" y="9032"/>
                    <a:pt x="4070" y="9032"/>
                  </a:cubicBezTo>
                  <a:cubicBezTo>
                    <a:pt x="4023" y="9032"/>
                    <a:pt x="3976" y="9050"/>
                    <a:pt x="3942" y="9085"/>
                  </a:cubicBezTo>
                  <a:cubicBezTo>
                    <a:pt x="3894" y="9168"/>
                    <a:pt x="3918" y="9252"/>
                    <a:pt x="3977" y="9311"/>
                  </a:cubicBezTo>
                  <a:cubicBezTo>
                    <a:pt x="4037" y="9359"/>
                    <a:pt x="4108" y="9406"/>
                    <a:pt x="4192" y="9442"/>
                  </a:cubicBezTo>
                  <a:lnTo>
                    <a:pt x="4215" y="9704"/>
                  </a:lnTo>
                  <a:cubicBezTo>
                    <a:pt x="4215" y="9835"/>
                    <a:pt x="4239" y="9966"/>
                    <a:pt x="4287" y="10085"/>
                  </a:cubicBezTo>
                  <a:cubicBezTo>
                    <a:pt x="3322" y="9859"/>
                    <a:pt x="2441" y="9359"/>
                    <a:pt x="1787" y="8644"/>
                  </a:cubicBezTo>
                  <a:cubicBezTo>
                    <a:pt x="1060" y="7835"/>
                    <a:pt x="655" y="6823"/>
                    <a:pt x="655" y="5775"/>
                  </a:cubicBezTo>
                  <a:cubicBezTo>
                    <a:pt x="655" y="3334"/>
                    <a:pt x="2799" y="1334"/>
                    <a:pt x="5430" y="1334"/>
                  </a:cubicBezTo>
                  <a:close/>
                  <a:moveTo>
                    <a:pt x="6335" y="9549"/>
                  </a:moveTo>
                  <a:lnTo>
                    <a:pt x="6335" y="9668"/>
                  </a:lnTo>
                  <a:cubicBezTo>
                    <a:pt x="6323" y="10156"/>
                    <a:pt x="5918" y="10537"/>
                    <a:pt x="5430" y="10537"/>
                  </a:cubicBezTo>
                  <a:cubicBezTo>
                    <a:pt x="4942" y="10537"/>
                    <a:pt x="4549" y="10145"/>
                    <a:pt x="4525" y="9668"/>
                  </a:cubicBezTo>
                  <a:lnTo>
                    <a:pt x="4525" y="9549"/>
                  </a:lnTo>
                  <a:cubicBezTo>
                    <a:pt x="4787" y="9621"/>
                    <a:pt x="5108" y="9668"/>
                    <a:pt x="5430" y="9668"/>
                  </a:cubicBezTo>
                  <a:cubicBezTo>
                    <a:pt x="5763" y="9668"/>
                    <a:pt x="6073" y="9621"/>
                    <a:pt x="6335" y="9549"/>
                  </a:cubicBezTo>
                  <a:close/>
                  <a:moveTo>
                    <a:pt x="2025" y="0"/>
                  </a:moveTo>
                  <a:cubicBezTo>
                    <a:pt x="905" y="0"/>
                    <a:pt x="1" y="905"/>
                    <a:pt x="1" y="2024"/>
                  </a:cubicBezTo>
                  <a:cubicBezTo>
                    <a:pt x="1" y="2679"/>
                    <a:pt x="322" y="3298"/>
                    <a:pt x="846" y="3668"/>
                  </a:cubicBezTo>
                  <a:cubicBezTo>
                    <a:pt x="501" y="4310"/>
                    <a:pt x="322" y="5025"/>
                    <a:pt x="322" y="5751"/>
                  </a:cubicBezTo>
                  <a:cubicBezTo>
                    <a:pt x="322" y="6882"/>
                    <a:pt x="763" y="7978"/>
                    <a:pt x="1548" y="8835"/>
                  </a:cubicBezTo>
                  <a:cubicBezTo>
                    <a:pt x="2310" y="9668"/>
                    <a:pt x="3358" y="10240"/>
                    <a:pt x="4513" y="10430"/>
                  </a:cubicBezTo>
                  <a:cubicBezTo>
                    <a:pt x="4727" y="10680"/>
                    <a:pt x="5061" y="10847"/>
                    <a:pt x="5430" y="10847"/>
                  </a:cubicBezTo>
                  <a:cubicBezTo>
                    <a:pt x="5799" y="10847"/>
                    <a:pt x="6132" y="10680"/>
                    <a:pt x="6359" y="10430"/>
                  </a:cubicBezTo>
                  <a:cubicBezTo>
                    <a:pt x="7502" y="10240"/>
                    <a:pt x="8537" y="9668"/>
                    <a:pt x="9299" y="8835"/>
                  </a:cubicBezTo>
                  <a:cubicBezTo>
                    <a:pt x="10085" y="7978"/>
                    <a:pt x="10526" y="6882"/>
                    <a:pt x="10526" y="5751"/>
                  </a:cubicBezTo>
                  <a:cubicBezTo>
                    <a:pt x="10526" y="5025"/>
                    <a:pt x="10347" y="4310"/>
                    <a:pt x="10002" y="3668"/>
                  </a:cubicBezTo>
                  <a:cubicBezTo>
                    <a:pt x="10538" y="3298"/>
                    <a:pt x="10859" y="2691"/>
                    <a:pt x="10859" y="2024"/>
                  </a:cubicBezTo>
                  <a:cubicBezTo>
                    <a:pt x="10859" y="905"/>
                    <a:pt x="9954" y="0"/>
                    <a:pt x="8835" y="0"/>
                  </a:cubicBezTo>
                  <a:cubicBezTo>
                    <a:pt x="8025" y="0"/>
                    <a:pt x="7287" y="489"/>
                    <a:pt x="6966" y="1227"/>
                  </a:cubicBezTo>
                  <a:cubicBezTo>
                    <a:pt x="6478" y="1084"/>
                    <a:pt x="5954" y="1012"/>
                    <a:pt x="5430" y="1012"/>
                  </a:cubicBezTo>
                  <a:cubicBezTo>
                    <a:pt x="4906" y="1012"/>
                    <a:pt x="4394" y="1084"/>
                    <a:pt x="3894" y="1227"/>
                  </a:cubicBezTo>
                  <a:cubicBezTo>
                    <a:pt x="3584" y="489"/>
                    <a:pt x="2846" y="0"/>
                    <a:pt x="20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" name="Google Shape;11865;p81">
              <a:extLst>
                <a:ext uri="{FF2B5EF4-FFF2-40B4-BE49-F238E27FC236}">
                  <a16:creationId xmlns:a16="http://schemas.microsoft.com/office/drawing/2014/main" id="{19596E8E-2E8F-500F-5C20-D0F751372B0C}"/>
                </a:ext>
              </a:extLst>
            </p:cNvPr>
            <p:cNvSpPr/>
            <p:nvPr/>
          </p:nvSpPr>
          <p:spPr>
            <a:xfrm>
              <a:off x="4773581" y="1658002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63" y="1"/>
                  </a:moveTo>
                  <a:cubicBezTo>
                    <a:pt x="346" y="1"/>
                    <a:pt x="1" y="346"/>
                    <a:pt x="1" y="763"/>
                  </a:cubicBezTo>
                  <a:lnTo>
                    <a:pt x="1" y="1108"/>
                  </a:lnTo>
                  <a:cubicBezTo>
                    <a:pt x="1" y="1525"/>
                    <a:pt x="346" y="1870"/>
                    <a:pt x="763" y="1870"/>
                  </a:cubicBezTo>
                  <a:cubicBezTo>
                    <a:pt x="1180" y="1870"/>
                    <a:pt x="1513" y="1525"/>
                    <a:pt x="1513" y="1108"/>
                  </a:cubicBezTo>
                  <a:lnTo>
                    <a:pt x="1513" y="763"/>
                  </a:lnTo>
                  <a:cubicBezTo>
                    <a:pt x="1501" y="656"/>
                    <a:pt x="1489" y="536"/>
                    <a:pt x="1430" y="441"/>
                  </a:cubicBezTo>
                  <a:cubicBezTo>
                    <a:pt x="1394" y="380"/>
                    <a:pt x="1340" y="344"/>
                    <a:pt x="1280" y="344"/>
                  </a:cubicBezTo>
                  <a:cubicBezTo>
                    <a:pt x="1259" y="344"/>
                    <a:pt x="1237" y="349"/>
                    <a:pt x="1215" y="358"/>
                  </a:cubicBezTo>
                  <a:cubicBezTo>
                    <a:pt x="1144" y="406"/>
                    <a:pt x="1096" y="489"/>
                    <a:pt x="1144" y="572"/>
                  </a:cubicBezTo>
                  <a:cubicBezTo>
                    <a:pt x="1180" y="632"/>
                    <a:pt x="1191" y="691"/>
                    <a:pt x="1191" y="763"/>
                  </a:cubicBezTo>
                  <a:lnTo>
                    <a:pt x="1191" y="1108"/>
                  </a:lnTo>
                  <a:cubicBezTo>
                    <a:pt x="1191" y="1346"/>
                    <a:pt x="1001" y="1537"/>
                    <a:pt x="763" y="1537"/>
                  </a:cubicBezTo>
                  <a:cubicBezTo>
                    <a:pt x="525" y="1537"/>
                    <a:pt x="322" y="1346"/>
                    <a:pt x="322" y="1108"/>
                  </a:cubicBezTo>
                  <a:lnTo>
                    <a:pt x="322" y="763"/>
                  </a:lnTo>
                  <a:cubicBezTo>
                    <a:pt x="322" y="525"/>
                    <a:pt x="525" y="334"/>
                    <a:pt x="763" y="334"/>
                  </a:cubicBezTo>
                  <a:cubicBezTo>
                    <a:pt x="846" y="334"/>
                    <a:pt x="918" y="263"/>
                    <a:pt x="918" y="167"/>
                  </a:cubicBezTo>
                  <a:cubicBezTo>
                    <a:pt x="918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" name="Google Shape;11866;p81">
              <a:extLst>
                <a:ext uri="{FF2B5EF4-FFF2-40B4-BE49-F238E27FC236}">
                  <a16:creationId xmlns:a16="http://schemas.microsoft.com/office/drawing/2014/main" id="{8EE90EFA-55E2-2228-D0A8-92C50A976668}"/>
                </a:ext>
              </a:extLst>
            </p:cNvPr>
            <p:cNvSpPr/>
            <p:nvPr/>
          </p:nvSpPr>
          <p:spPr>
            <a:xfrm>
              <a:off x="4920653" y="1658002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63" y="1"/>
                  </a:moveTo>
                  <a:cubicBezTo>
                    <a:pt x="346" y="1"/>
                    <a:pt x="1" y="346"/>
                    <a:pt x="1" y="763"/>
                  </a:cubicBezTo>
                  <a:lnTo>
                    <a:pt x="1" y="1108"/>
                  </a:lnTo>
                  <a:cubicBezTo>
                    <a:pt x="1" y="1525"/>
                    <a:pt x="346" y="1870"/>
                    <a:pt x="763" y="1870"/>
                  </a:cubicBezTo>
                  <a:cubicBezTo>
                    <a:pt x="1179" y="1870"/>
                    <a:pt x="1513" y="1525"/>
                    <a:pt x="1513" y="1108"/>
                  </a:cubicBezTo>
                  <a:lnTo>
                    <a:pt x="1513" y="763"/>
                  </a:lnTo>
                  <a:cubicBezTo>
                    <a:pt x="1501" y="656"/>
                    <a:pt x="1477" y="536"/>
                    <a:pt x="1429" y="441"/>
                  </a:cubicBezTo>
                  <a:cubicBezTo>
                    <a:pt x="1394" y="380"/>
                    <a:pt x="1340" y="344"/>
                    <a:pt x="1280" y="344"/>
                  </a:cubicBezTo>
                  <a:cubicBezTo>
                    <a:pt x="1259" y="344"/>
                    <a:pt x="1237" y="349"/>
                    <a:pt x="1215" y="358"/>
                  </a:cubicBezTo>
                  <a:cubicBezTo>
                    <a:pt x="1144" y="406"/>
                    <a:pt x="1096" y="489"/>
                    <a:pt x="1144" y="572"/>
                  </a:cubicBezTo>
                  <a:cubicBezTo>
                    <a:pt x="1179" y="632"/>
                    <a:pt x="1191" y="691"/>
                    <a:pt x="1191" y="763"/>
                  </a:cubicBezTo>
                  <a:lnTo>
                    <a:pt x="1191" y="1108"/>
                  </a:lnTo>
                  <a:cubicBezTo>
                    <a:pt x="1191" y="1346"/>
                    <a:pt x="1001" y="1537"/>
                    <a:pt x="763" y="1537"/>
                  </a:cubicBezTo>
                  <a:cubicBezTo>
                    <a:pt x="525" y="1537"/>
                    <a:pt x="322" y="1346"/>
                    <a:pt x="322" y="1108"/>
                  </a:cubicBezTo>
                  <a:lnTo>
                    <a:pt x="322" y="763"/>
                  </a:lnTo>
                  <a:cubicBezTo>
                    <a:pt x="322" y="525"/>
                    <a:pt x="525" y="334"/>
                    <a:pt x="763" y="334"/>
                  </a:cubicBezTo>
                  <a:cubicBezTo>
                    <a:pt x="846" y="334"/>
                    <a:pt x="917" y="263"/>
                    <a:pt x="917" y="167"/>
                  </a:cubicBezTo>
                  <a:cubicBezTo>
                    <a:pt x="917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1867;p81">
            <a:extLst>
              <a:ext uri="{FF2B5EF4-FFF2-40B4-BE49-F238E27FC236}">
                <a16:creationId xmlns:a16="http://schemas.microsoft.com/office/drawing/2014/main" id="{67386CF0-7C1F-DF25-8B53-E042574AE341}"/>
              </a:ext>
            </a:extLst>
          </p:cNvPr>
          <p:cNvGrpSpPr/>
          <p:nvPr/>
        </p:nvGrpSpPr>
        <p:grpSpPr>
          <a:xfrm>
            <a:off x="7151328" y="4082292"/>
            <a:ext cx="695040" cy="707520"/>
            <a:chOff x="3603533" y="1964946"/>
            <a:chExt cx="347520" cy="353760"/>
          </a:xfrm>
          <a:solidFill>
            <a:srgbClr val="00B050"/>
          </a:solidFill>
        </p:grpSpPr>
        <p:sp>
          <p:nvSpPr>
            <p:cNvPr id="23" name="Google Shape;11868;p81">
              <a:extLst>
                <a:ext uri="{FF2B5EF4-FFF2-40B4-BE49-F238E27FC236}">
                  <a16:creationId xmlns:a16="http://schemas.microsoft.com/office/drawing/2014/main" id="{D77A0C5B-C197-67B4-0DA3-0BC26AD9D36C}"/>
                </a:ext>
              </a:extLst>
            </p:cNvPr>
            <p:cNvSpPr/>
            <p:nvPr/>
          </p:nvSpPr>
          <p:spPr>
            <a:xfrm>
              <a:off x="3603533" y="1964946"/>
              <a:ext cx="347520" cy="353760"/>
            </a:xfrm>
            <a:custGeom>
              <a:avLst/>
              <a:gdLst/>
              <a:ahLst/>
              <a:cxnLst/>
              <a:rect l="l" t="t" r="r" b="b"/>
              <a:pathLst>
                <a:path w="10860" h="11055" extrusionOk="0">
                  <a:moveTo>
                    <a:pt x="596" y="5672"/>
                  </a:moveTo>
                  <a:cubicBezTo>
                    <a:pt x="608" y="5672"/>
                    <a:pt x="632" y="5672"/>
                    <a:pt x="656" y="5684"/>
                  </a:cubicBezTo>
                  <a:cubicBezTo>
                    <a:pt x="537" y="5863"/>
                    <a:pt x="513" y="6065"/>
                    <a:pt x="548" y="6184"/>
                  </a:cubicBezTo>
                  <a:cubicBezTo>
                    <a:pt x="560" y="6292"/>
                    <a:pt x="668" y="6339"/>
                    <a:pt x="715" y="6351"/>
                  </a:cubicBezTo>
                  <a:cubicBezTo>
                    <a:pt x="679" y="6363"/>
                    <a:pt x="632" y="6387"/>
                    <a:pt x="596" y="6387"/>
                  </a:cubicBezTo>
                  <a:cubicBezTo>
                    <a:pt x="441" y="6387"/>
                    <a:pt x="322" y="6268"/>
                    <a:pt x="322" y="6113"/>
                  </a:cubicBezTo>
                  <a:lnTo>
                    <a:pt x="322" y="5934"/>
                  </a:lnTo>
                  <a:cubicBezTo>
                    <a:pt x="322" y="5792"/>
                    <a:pt x="441" y="5672"/>
                    <a:pt x="596" y="5672"/>
                  </a:cubicBezTo>
                  <a:close/>
                  <a:moveTo>
                    <a:pt x="4918" y="6857"/>
                  </a:moveTo>
                  <a:cubicBezTo>
                    <a:pt x="5037" y="6857"/>
                    <a:pt x="5130" y="6890"/>
                    <a:pt x="5180" y="6946"/>
                  </a:cubicBezTo>
                  <a:cubicBezTo>
                    <a:pt x="5228" y="7018"/>
                    <a:pt x="5204" y="7161"/>
                    <a:pt x="5085" y="7339"/>
                  </a:cubicBezTo>
                  <a:cubicBezTo>
                    <a:pt x="4918" y="7577"/>
                    <a:pt x="4799" y="7828"/>
                    <a:pt x="4739" y="8066"/>
                  </a:cubicBezTo>
                  <a:cubicBezTo>
                    <a:pt x="4478" y="7673"/>
                    <a:pt x="4287" y="7280"/>
                    <a:pt x="4192" y="7066"/>
                  </a:cubicBezTo>
                  <a:cubicBezTo>
                    <a:pt x="4358" y="7018"/>
                    <a:pt x="4466" y="6982"/>
                    <a:pt x="4537" y="6946"/>
                  </a:cubicBezTo>
                  <a:cubicBezTo>
                    <a:pt x="4678" y="6884"/>
                    <a:pt x="4809" y="6857"/>
                    <a:pt x="4918" y="6857"/>
                  </a:cubicBezTo>
                  <a:close/>
                  <a:moveTo>
                    <a:pt x="8464" y="324"/>
                  </a:moveTo>
                  <a:cubicBezTo>
                    <a:pt x="8714" y="324"/>
                    <a:pt x="8950" y="378"/>
                    <a:pt x="9169" y="481"/>
                  </a:cubicBezTo>
                  <a:cubicBezTo>
                    <a:pt x="9645" y="743"/>
                    <a:pt x="9942" y="1220"/>
                    <a:pt x="10097" y="1541"/>
                  </a:cubicBezTo>
                  <a:cubicBezTo>
                    <a:pt x="9938" y="1498"/>
                    <a:pt x="9780" y="1477"/>
                    <a:pt x="9628" y="1477"/>
                  </a:cubicBezTo>
                  <a:cubicBezTo>
                    <a:pt x="9361" y="1477"/>
                    <a:pt x="9112" y="1543"/>
                    <a:pt x="8907" y="1672"/>
                  </a:cubicBezTo>
                  <a:cubicBezTo>
                    <a:pt x="8585" y="1922"/>
                    <a:pt x="8418" y="2315"/>
                    <a:pt x="8466" y="2827"/>
                  </a:cubicBezTo>
                  <a:cubicBezTo>
                    <a:pt x="8526" y="3458"/>
                    <a:pt x="8942" y="4089"/>
                    <a:pt x="9371" y="4756"/>
                  </a:cubicBezTo>
                  <a:cubicBezTo>
                    <a:pt x="9942" y="5625"/>
                    <a:pt x="10538" y="6494"/>
                    <a:pt x="10538" y="7589"/>
                  </a:cubicBezTo>
                  <a:cubicBezTo>
                    <a:pt x="10514" y="8470"/>
                    <a:pt x="10240" y="9268"/>
                    <a:pt x="9728" y="9816"/>
                  </a:cubicBezTo>
                  <a:cubicBezTo>
                    <a:pt x="9192" y="10399"/>
                    <a:pt x="8454" y="10697"/>
                    <a:pt x="7585" y="10697"/>
                  </a:cubicBezTo>
                  <a:lnTo>
                    <a:pt x="4668" y="10697"/>
                  </a:lnTo>
                  <a:cubicBezTo>
                    <a:pt x="4739" y="10494"/>
                    <a:pt x="4930" y="10328"/>
                    <a:pt x="5180" y="10328"/>
                  </a:cubicBezTo>
                  <a:lnTo>
                    <a:pt x="6383" y="10328"/>
                  </a:lnTo>
                  <a:cubicBezTo>
                    <a:pt x="6466" y="10328"/>
                    <a:pt x="6549" y="10256"/>
                    <a:pt x="6549" y="10161"/>
                  </a:cubicBezTo>
                  <a:cubicBezTo>
                    <a:pt x="6549" y="10066"/>
                    <a:pt x="6466" y="9994"/>
                    <a:pt x="6383" y="9994"/>
                  </a:cubicBezTo>
                  <a:lnTo>
                    <a:pt x="5978" y="9994"/>
                  </a:lnTo>
                  <a:cubicBezTo>
                    <a:pt x="5621" y="9768"/>
                    <a:pt x="5180" y="9328"/>
                    <a:pt x="5049" y="8756"/>
                  </a:cubicBezTo>
                  <a:cubicBezTo>
                    <a:pt x="4966" y="8339"/>
                    <a:pt x="5073" y="7911"/>
                    <a:pt x="5370" y="7494"/>
                  </a:cubicBezTo>
                  <a:cubicBezTo>
                    <a:pt x="5668" y="7077"/>
                    <a:pt x="5513" y="6815"/>
                    <a:pt x="5430" y="6720"/>
                  </a:cubicBezTo>
                  <a:cubicBezTo>
                    <a:pt x="5318" y="6588"/>
                    <a:pt x="5135" y="6522"/>
                    <a:pt x="4926" y="6522"/>
                  </a:cubicBezTo>
                  <a:cubicBezTo>
                    <a:pt x="4759" y="6522"/>
                    <a:pt x="4574" y="6564"/>
                    <a:pt x="4394" y="6649"/>
                  </a:cubicBezTo>
                  <a:cubicBezTo>
                    <a:pt x="4281" y="6705"/>
                    <a:pt x="4082" y="6798"/>
                    <a:pt x="3745" y="6798"/>
                  </a:cubicBezTo>
                  <a:cubicBezTo>
                    <a:pt x="3445" y="6798"/>
                    <a:pt x="3034" y="6724"/>
                    <a:pt x="2477" y="6482"/>
                  </a:cubicBezTo>
                  <a:cubicBezTo>
                    <a:pt x="1882" y="6232"/>
                    <a:pt x="1310" y="6125"/>
                    <a:pt x="989" y="6065"/>
                  </a:cubicBezTo>
                  <a:cubicBezTo>
                    <a:pt x="953" y="6053"/>
                    <a:pt x="882" y="6053"/>
                    <a:pt x="846" y="6042"/>
                  </a:cubicBezTo>
                  <a:cubicBezTo>
                    <a:pt x="846" y="5946"/>
                    <a:pt x="870" y="5803"/>
                    <a:pt x="1060" y="5708"/>
                  </a:cubicBezTo>
                  <a:cubicBezTo>
                    <a:pt x="1092" y="5699"/>
                    <a:pt x="1141" y="5695"/>
                    <a:pt x="1201" y="5695"/>
                  </a:cubicBezTo>
                  <a:cubicBezTo>
                    <a:pt x="1298" y="5695"/>
                    <a:pt x="1423" y="5705"/>
                    <a:pt x="1549" y="5720"/>
                  </a:cubicBezTo>
                  <a:cubicBezTo>
                    <a:pt x="1739" y="5737"/>
                    <a:pt x="1967" y="5757"/>
                    <a:pt x="2218" y="5757"/>
                  </a:cubicBezTo>
                  <a:cubicBezTo>
                    <a:pt x="2877" y="5757"/>
                    <a:pt x="3697" y="5613"/>
                    <a:pt x="4430" y="4863"/>
                  </a:cubicBezTo>
                  <a:cubicBezTo>
                    <a:pt x="4489" y="4803"/>
                    <a:pt x="4489" y="4696"/>
                    <a:pt x="4430" y="4637"/>
                  </a:cubicBezTo>
                  <a:cubicBezTo>
                    <a:pt x="4400" y="4607"/>
                    <a:pt x="4358" y="4592"/>
                    <a:pt x="4317" y="4592"/>
                  </a:cubicBezTo>
                  <a:cubicBezTo>
                    <a:pt x="4275" y="4592"/>
                    <a:pt x="4233" y="4607"/>
                    <a:pt x="4204" y="4637"/>
                  </a:cubicBezTo>
                  <a:cubicBezTo>
                    <a:pt x="3608" y="5232"/>
                    <a:pt x="2977" y="5411"/>
                    <a:pt x="2406" y="5446"/>
                  </a:cubicBezTo>
                  <a:cubicBezTo>
                    <a:pt x="2227" y="5387"/>
                    <a:pt x="2072" y="5280"/>
                    <a:pt x="1977" y="5172"/>
                  </a:cubicBezTo>
                  <a:cubicBezTo>
                    <a:pt x="2120" y="5172"/>
                    <a:pt x="2287" y="5161"/>
                    <a:pt x="2465" y="5113"/>
                  </a:cubicBezTo>
                  <a:cubicBezTo>
                    <a:pt x="2549" y="5101"/>
                    <a:pt x="2596" y="5006"/>
                    <a:pt x="2584" y="4922"/>
                  </a:cubicBezTo>
                  <a:cubicBezTo>
                    <a:pt x="2574" y="4839"/>
                    <a:pt x="2499" y="4801"/>
                    <a:pt x="2425" y="4801"/>
                  </a:cubicBezTo>
                  <a:cubicBezTo>
                    <a:pt x="2415" y="4801"/>
                    <a:pt x="2404" y="4802"/>
                    <a:pt x="2394" y="4803"/>
                  </a:cubicBezTo>
                  <a:cubicBezTo>
                    <a:pt x="2241" y="4843"/>
                    <a:pt x="2103" y="4859"/>
                    <a:pt x="1981" y="4859"/>
                  </a:cubicBezTo>
                  <a:cubicBezTo>
                    <a:pt x="1552" y="4859"/>
                    <a:pt x="1310" y="4660"/>
                    <a:pt x="1227" y="4577"/>
                  </a:cubicBezTo>
                  <a:cubicBezTo>
                    <a:pt x="1275" y="4268"/>
                    <a:pt x="1584" y="3148"/>
                    <a:pt x="2703" y="2767"/>
                  </a:cubicBezTo>
                  <a:lnTo>
                    <a:pt x="2703" y="2827"/>
                  </a:lnTo>
                  <a:cubicBezTo>
                    <a:pt x="2703" y="2910"/>
                    <a:pt x="2775" y="2982"/>
                    <a:pt x="2870" y="2982"/>
                  </a:cubicBezTo>
                  <a:cubicBezTo>
                    <a:pt x="2954" y="2982"/>
                    <a:pt x="3037" y="2910"/>
                    <a:pt x="3037" y="2827"/>
                  </a:cubicBezTo>
                  <a:cubicBezTo>
                    <a:pt x="3049" y="2291"/>
                    <a:pt x="3346" y="2065"/>
                    <a:pt x="3489" y="1993"/>
                  </a:cubicBezTo>
                  <a:cubicBezTo>
                    <a:pt x="3823" y="2386"/>
                    <a:pt x="3727" y="2863"/>
                    <a:pt x="3727" y="2898"/>
                  </a:cubicBezTo>
                  <a:cubicBezTo>
                    <a:pt x="3716" y="2982"/>
                    <a:pt x="3775" y="3077"/>
                    <a:pt x="3846" y="3089"/>
                  </a:cubicBezTo>
                  <a:lnTo>
                    <a:pt x="3882" y="3089"/>
                  </a:lnTo>
                  <a:cubicBezTo>
                    <a:pt x="3930" y="3089"/>
                    <a:pt x="3966" y="3077"/>
                    <a:pt x="4001" y="3029"/>
                  </a:cubicBezTo>
                  <a:cubicBezTo>
                    <a:pt x="4132" y="3160"/>
                    <a:pt x="4311" y="3398"/>
                    <a:pt x="4370" y="3696"/>
                  </a:cubicBezTo>
                  <a:cubicBezTo>
                    <a:pt x="4382" y="3779"/>
                    <a:pt x="4442" y="3815"/>
                    <a:pt x="4525" y="3815"/>
                  </a:cubicBezTo>
                  <a:cubicBezTo>
                    <a:pt x="6037" y="3863"/>
                    <a:pt x="7418" y="4684"/>
                    <a:pt x="8192" y="5982"/>
                  </a:cubicBezTo>
                  <a:cubicBezTo>
                    <a:pt x="8538" y="6554"/>
                    <a:pt x="8752" y="7208"/>
                    <a:pt x="8788" y="7863"/>
                  </a:cubicBezTo>
                  <a:cubicBezTo>
                    <a:pt x="8835" y="8566"/>
                    <a:pt x="8704" y="9256"/>
                    <a:pt x="8371" y="9911"/>
                  </a:cubicBezTo>
                  <a:cubicBezTo>
                    <a:pt x="8335" y="9983"/>
                    <a:pt x="8371" y="10090"/>
                    <a:pt x="8454" y="10125"/>
                  </a:cubicBezTo>
                  <a:cubicBezTo>
                    <a:pt x="8478" y="10149"/>
                    <a:pt x="8490" y="10149"/>
                    <a:pt x="8526" y="10149"/>
                  </a:cubicBezTo>
                  <a:cubicBezTo>
                    <a:pt x="8585" y="10149"/>
                    <a:pt x="8645" y="10113"/>
                    <a:pt x="8669" y="10054"/>
                  </a:cubicBezTo>
                  <a:cubicBezTo>
                    <a:pt x="9014" y="9351"/>
                    <a:pt x="9169" y="8613"/>
                    <a:pt x="9121" y="7851"/>
                  </a:cubicBezTo>
                  <a:cubicBezTo>
                    <a:pt x="9073" y="7137"/>
                    <a:pt x="8847" y="6434"/>
                    <a:pt x="8478" y="5815"/>
                  </a:cubicBezTo>
                  <a:cubicBezTo>
                    <a:pt x="8121" y="5208"/>
                    <a:pt x="7633" y="4696"/>
                    <a:pt x="7061" y="4327"/>
                  </a:cubicBezTo>
                  <a:cubicBezTo>
                    <a:pt x="6787" y="3553"/>
                    <a:pt x="6394" y="2172"/>
                    <a:pt x="6847" y="1243"/>
                  </a:cubicBezTo>
                  <a:cubicBezTo>
                    <a:pt x="7025" y="862"/>
                    <a:pt x="7347" y="589"/>
                    <a:pt x="7799" y="446"/>
                  </a:cubicBezTo>
                  <a:cubicBezTo>
                    <a:pt x="8029" y="364"/>
                    <a:pt x="8252" y="324"/>
                    <a:pt x="8464" y="324"/>
                  </a:cubicBezTo>
                  <a:close/>
                  <a:moveTo>
                    <a:pt x="8449" y="0"/>
                  </a:moveTo>
                  <a:cubicBezTo>
                    <a:pt x="8203" y="0"/>
                    <a:pt x="7947" y="46"/>
                    <a:pt x="7680" y="136"/>
                  </a:cubicBezTo>
                  <a:cubicBezTo>
                    <a:pt x="7145" y="315"/>
                    <a:pt x="6752" y="636"/>
                    <a:pt x="6525" y="1112"/>
                  </a:cubicBezTo>
                  <a:cubicBezTo>
                    <a:pt x="6311" y="1577"/>
                    <a:pt x="6252" y="2172"/>
                    <a:pt x="6335" y="2875"/>
                  </a:cubicBezTo>
                  <a:cubicBezTo>
                    <a:pt x="6383" y="3244"/>
                    <a:pt x="6490" y="3660"/>
                    <a:pt x="6621" y="4077"/>
                  </a:cubicBezTo>
                  <a:cubicBezTo>
                    <a:pt x="6025" y="3744"/>
                    <a:pt x="5335" y="3565"/>
                    <a:pt x="4644" y="3529"/>
                  </a:cubicBezTo>
                  <a:cubicBezTo>
                    <a:pt x="4489" y="3065"/>
                    <a:pt x="4180" y="2767"/>
                    <a:pt x="4025" y="2660"/>
                  </a:cubicBezTo>
                  <a:cubicBezTo>
                    <a:pt x="4013" y="2422"/>
                    <a:pt x="3942" y="2065"/>
                    <a:pt x="3668" y="1767"/>
                  </a:cubicBezTo>
                  <a:lnTo>
                    <a:pt x="3704" y="1589"/>
                  </a:lnTo>
                  <a:cubicBezTo>
                    <a:pt x="3716" y="1505"/>
                    <a:pt x="3656" y="1422"/>
                    <a:pt x="3573" y="1410"/>
                  </a:cubicBezTo>
                  <a:cubicBezTo>
                    <a:pt x="3564" y="1409"/>
                    <a:pt x="3556" y="1409"/>
                    <a:pt x="3549" y="1409"/>
                  </a:cubicBezTo>
                  <a:cubicBezTo>
                    <a:pt x="3466" y="1409"/>
                    <a:pt x="3405" y="1465"/>
                    <a:pt x="3394" y="1541"/>
                  </a:cubicBezTo>
                  <a:lnTo>
                    <a:pt x="3358" y="1720"/>
                  </a:lnTo>
                  <a:cubicBezTo>
                    <a:pt x="3192" y="1803"/>
                    <a:pt x="2882" y="1993"/>
                    <a:pt x="2751" y="2434"/>
                  </a:cubicBezTo>
                  <a:cubicBezTo>
                    <a:pt x="1227" y="2839"/>
                    <a:pt x="894" y="4399"/>
                    <a:pt x="894" y="4672"/>
                  </a:cubicBezTo>
                  <a:cubicBezTo>
                    <a:pt x="894" y="4696"/>
                    <a:pt x="906" y="4744"/>
                    <a:pt x="918" y="4756"/>
                  </a:cubicBezTo>
                  <a:cubicBezTo>
                    <a:pt x="929" y="4780"/>
                    <a:pt x="1108" y="5018"/>
                    <a:pt x="1501" y="5149"/>
                  </a:cubicBezTo>
                  <a:cubicBezTo>
                    <a:pt x="1549" y="5208"/>
                    <a:pt x="1620" y="5339"/>
                    <a:pt x="1763" y="5458"/>
                  </a:cubicBezTo>
                  <a:cubicBezTo>
                    <a:pt x="1703" y="5458"/>
                    <a:pt x="1644" y="5446"/>
                    <a:pt x="1584" y="5446"/>
                  </a:cubicBezTo>
                  <a:cubicBezTo>
                    <a:pt x="1447" y="5428"/>
                    <a:pt x="1325" y="5416"/>
                    <a:pt x="1220" y="5416"/>
                  </a:cubicBezTo>
                  <a:cubicBezTo>
                    <a:pt x="1114" y="5416"/>
                    <a:pt x="1025" y="5428"/>
                    <a:pt x="953" y="5458"/>
                  </a:cubicBezTo>
                  <a:cubicBezTo>
                    <a:pt x="929" y="5458"/>
                    <a:pt x="929" y="5470"/>
                    <a:pt x="918" y="5470"/>
                  </a:cubicBezTo>
                  <a:cubicBezTo>
                    <a:pt x="870" y="5446"/>
                    <a:pt x="810" y="5411"/>
                    <a:pt x="751" y="5399"/>
                  </a:cubicBezTo>
                  <a:lnTo>
                    <a:pt x="751" y="5339"/>
                  </a:lnTo>
                  <a:cubicBezTo>
                    <a:pt x="751" y="5256"/>
                    <a:pt x="679" y="5172"/>
                    <a:pt x="596" y="5172"/>
                  </a:cubicBezTo>
                  <a:cubicBezTo>
                    <a:pt x="501" y="5172"/>
                    <a:pt x="429" y="5256"/>
                    <a:pt x="429" y="5339"/>
                  </a:cubicBezTo>
                  <a:lnTo>
                    <a:pt x="429" y="5399"/>
                  </a:lnTo>
                  <a:cubicBezTo>
                    <a:pt x="167" y="5470"/>
                    <a:pt x="1" y="5696"/>
                    <a:pt x="1" y="5970"/>
                  </a:cubicBezTo>
                  <a:lnTo>
                    <a:pt x="1" y="6149"/>
                  </a:lnTo>
                  <a:cubicBezTo>
                    <a:pt x="1" y="6470"/>
                    <a:pt x="263" y="6744"/>
                    <a:pt x="596" y="6744"/>
                  </a:cubicBezTo>
                  <a:cubicBezTo>
                    <a:pt x="798" y="6744"/>
                    <a:pt x="989" y="6637"/>
                    <a:pt x="1096" y="6458"/>
                  </a:cubicBezTo>
                  <a:cubicBezTo>
                    <a:pt x="1430" y="6518"/>
                    <a:pt x="1870" y="6625"/>
                    <a:pt x="2358" y="6827"/>
                  </a:cubicBezTo>
                  <a:cubicBezTo>
                    <a:pt x="2958" y="7080"/>
                    <a:pt x="3399" y="7165"/>
                    <a:pt x="3740" y="7165"/>
                  </a:cubicBezTo>
                  <a:cubicBezTo>
                    <a:pt x="3785" y="7165"/>
                    <a:pt x="3829" y="7164"/>
                    <a:pt x="3870" y="7161"/>
                  </a:cubicBezTo>
                  <a:cubicBezTo>
                    <a:pt x="3954" y="7375"/>
                    <a:pt x="4239" y="8018"/>
                    <a:pt x="4704" y="8542"/>
                  </a:cubicBezTo>
                  <a:cubicBezTo>
                    <a:pt x="4704" y="8661"/>
                    <a:pt x="4716" y="8768"/>
                    <a:pt x="4739" y="8887"/>
                  </a:cubicBezTo>
                  <a:cubicBezTo>
                    <a:pt x="4847" y="9363"/>
                    <a:pt x="5132" y="9756"/>
                    <a:pt x="5454" y="10042"/>
                  </a:cubicBezTo>
                  <a:lnTo>
                    <a:pt x="5180" y="10042"/>
                  </a:lnTo>
                  <a:cubicBezTo>
                    <a:pt x="4692" y="10042"/>
                    <a:pt x="4323" y="10435"/>
                    <a:pt x="4323" y="10887"/>
                  </a:cubicBezTo>
                  <a:cubicBezTo>
                    <a:pt x="4323" y="10983"/>
                    <a:pt x="4394" y="11054"/>
                    <a:pt x="4489" y="11054"/>
                  </a:cubicBezTo>
                  <a:lnTo>
                    <a:pt x="7597" y="11054"/>
                  </a:lnTo>
                  <a:cubicBezTo>
                    <a:pt x="8561" y="11054"/>
                    <a:pt x="9383" y="10709"/>
                    <a:pt x="9978" y="10078"/>
                  </a:cubicBezTo>
                  <a:cubicBezTo>
                    <a:pt x="10550" y="9459"/>
                    <a:pt x="10859" y="8590"/>
                    <a:pt x="10859" y="7613"/>
                  </a:cubicBezTo>
                  <a:cubicBezTo>
                    <a:pt x="10847" y="6399"/>
                    <a:pt x="10204" y="5434"/>
                    <a:pt x="9645" y="4577"/>
                  </a:cubicBezTo>
                  <a:cubicBezTo>
                    <a:pt x="9228" y="3958"/>
                    <a:pt x="8835" y="3363"/>
                    <a:pt x="8776" y="2791"/>
                  </a:cubicBezTo>
                  <a:cubicBezTo>
                    <a:pt x="8752" y="2410"/>
                    <a:pt x="8847" y="2113"/>
                    <a:pt x="9073" y="1946"/>
                  </a:cubicBezTo>
                  <a:cubicBezTo>
                    <a:pt x="9208" y="1850"/>
                    <a:pt x="9386" y="1802"/>
                    <a:pt x="9584" y="1802"/>
                  </a:cubicBezTo>
                  <a:cubicBezTo>
                    <a:pt x="9806" y="1802"/>
                    <a:pt x="10055" y="1862"/>
                    <a:pt x="10300" y="1982"/>
                  </a:cubicBezTo>
                  <a:cubicBezTo>
                    <a:pt x="10320" y="1989"/>
                    <a:pt x="10339" y="1993"/>
                    <a:pt x="10359" y="1993"/>
                  </a:cubicBezTo>
                  <a:cubicBezTo>
                    <a:pt x="10399" y="1993"/>
                    <a:pt x="10439" y="1978"/>
                    <a:pt x="10478" y="1946"/>
                  </a:cubicBezTo>
                  <a:cubicBezTo>
                    <a:pt x="10514" y="1898"/>
                    <a:pt x="10550" y="1839"/>
                    <a:pt x="10514" y="1779"/>
                  </a:cubicBezTo>
                  <a:cubicBezTo>
                    <a:pt x="10502" y="1743"/>
                    <a:pt x="10181" y="672"/>
                    <a:pt x="9300" y="208"/>
                  </a:cubicBezTo>
                  <a:cubicBezTo>
                    <a:pt x="9036" y="69"/>
                    <a:pt x="8751" y="0"/>
                    <a:pt x="844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" name="Google Shape;11869;p81">
              <a:extLst>
                <a:ext uri="{FF2B5EF4-FFF2-40B4-BE49-F238E27FC236}">
                  <a16:creationId xmlns:a16="http://schemas.microsoft.com/office/drawing/2014/main" id="{8C9E978B-C7AB-0833-1184-61F135BD63BB}"/>
                </a:ext>
              </a:extLst>
            </p:cNvPr>
            <p:cNvSpPr/>
            <p:nvPr/>
          </p:nvSpPr>
          <p:spPr>
            <a:xfrm>
              <a:off x="3823757" y="2285522"/>
              <a:ext cx="16416" cy="10304"/>
            </a:xfrm>
            <a:custGeom>
              <a:avLst/>
              <a:gdLst/>
              <a:ahLst/>
              <a:cxnLst/>
              <a:rect l="l" t="t" r="r" b="b"/>
              <a:pathLst>
                <a:path w="513" h="322" extrusionOk="0">
                  <a:moveTo>
                    <a:pt x="167" y="0"/>
                  </a:moveTo>
                  <a:cubicBezTo>
                    <a:pt x="84" y="0"/>
                    <a:pt x="1" y="72"/>
                    <a:pt x="1" y="155"/>
                  </a:cubicBezTo>
                  <a:cubicBezTo>
                    <a:pt x="1" y="250"/>
                    <a:pt x="84" y="322"/>
                    <a:pt x="167" y="322"/>
                  </a:cubicBezTo>
                  <a:lnTo>
                    <a:pt x="346" y="322"/>
                  </a:lnTo>
                  <a:cubicBezTo>
                    <a:pt x="441" y="322"/>
                    <a:pt x="513" y="250"/>
                    <a:pt x="513" y="155"/>
                  </a:cubicBezTo>
                  <a:cubicBezTo>
                    <a:pt x="513" y="72"/>
                    <a:pt x="441" y="0"/>
                    <a:pt x="3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" name="Google Shape;11870;p81">
              <a:extLst>
                <a:ext uri="{FF2B5EF4-FFF2-40B4-BE49-F238E27FC236}">
                  <a16:creationId xmlns:a16="http://schemas.microsoft.com/office/drawing/2014/main" id="{0E817148-F4F6-4D85-3957-477947F65B6D}"/>
                </a:ext>
              </a:extLst>
            </p:cNvPr>
            <p:cNvSpPr/>
            <p:nvPr/>
          </p:nvSpPr>
          <p:spPr>
            <a:xfrm>
              <a:off x="3664493" y="2075218"/>
              <a:ext cx="26720" cy="26688"/>
            </a:xfrm>
            <a:custGeom>
              <a:avLst/>
              <a:gdLst/>
              <a:ahLst/>
              <a:cxnLst/>
              <a:rect l="l" t="t" r="r" b="b"/>
              <a:pathLst>
                <a:path w="835" h="834" extrusionOk="0">
                  <a:moveTo>
                    <a:pt x="417" y="321"/>
                  </a:moveTo>
                  <a:cubicBezTo>
                    <a:pt x="477" y="321"/>
                    <a:pt x="513" y="357"/>
                    <a:pt x="513" y="417"/>
                  </a:cubicBezTo>
                  <a:cubicBezTo>
                    <a:pt x="513" y="476"/>
                    <a:pt x="453" y="524"/>
                    <a:pt x="417" y="524"/>
                  </a:cubicBezTo>
                  <a:cubicBezTo>
                    <a:pt x="358" y="524"/>
                    <a:pt x="310" y="476"/>
                    <a:pt x="310" y="417"/>
                  </a:cubicBezTo>
                  <a:cubicBezTo>
                    <a:pt x="310" y="357"/>
                    <a:pt x="346" y="321"/>
                    <a:pt x="417" y="321"/>
                  </a:cubicBezTo>
                  <a:close/>
                  <a:moveTo>
                    <a:pt x="417" y="0"/>
                  </a:moveTo>
                  <a:cubicBezTo>
                    <a:pt x="179" y="0"/>
                    <a:pt x="1" y="202"/>
                    <a:pt x="1" y="417"/>
                  </a:cubicBezTo>
                  <a:cubicBezTo>
                    <a:pt x="1" y="655"/>
                    <a:pt x="191" y="833"/>
                    <a:pt x="417" y="833"/>
                  </a:cubicBezTo>
                  <a:cubicBezTo>
                    <a:pt x="656" y="833"/>
                    <a:pt x="834" y="643"/>
                    <a:pt x="834" y="417"/>
                  </a:cubicBezTo>
                  <a:cubicBezTo>
                    <a:pt x="834" y="202"/>
                    <a:pt x="632" y="0"/>
                    <a:pt x="4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1871;p81">
            <a:extLst>
              <a:ext uri="{FF2B5EF4-FFF2-40B4-BE49-F238E27FC236}">
                <a16:creationId xmlns:a16="http://schemas.microsoft.com/office/drawing/2014/main" id="{EAD01E22-A709-1A1D-D950-80BADAF1150B}"/>
              </a:ext>
            </a:extLst>
          </p:cNvPr>
          <p:cNvGrpSpPr/>
          <p:nvPr/>
        </p:nvGrpSpPr>
        <p:grpSpPr>
          <a:xfrm>
            <a:off x="3845792" y="4081076"/>
            <a:ext cx="715584" cy="704896"/>
            <a:chOff x="1950765" y="1964338"/>
            <a:chExt cx="357792" cy="352448"/>
          </a:xfrm>
          <a:solidFill>
            <a:srgbClr val="00B050"/>
          </a:solidFill>
        </p:grpSpPr>
        <p:sp>
          <p:nvSpPr>
            <p:cNvPr id="27" name="Google Shape;11872;p81">
              <a:extLst>
                <a:ext uri="{FF2B5EF4-FFF2-40B4-BE49-F238E27FC236}">
                  <a16:creationId xmlns:a16="http://schemas.microsoft.com/office/drawing/2014/main" id="{C05E14E6-15FC-0921-62FF-3723D0EAB81D}"/>
                </a:ext>
              </a:extLst>
            </p:cNvPr>
            <p:cNvSpPr/>
            <p:nvPr/>
          </p:nvSpPr>
          <p:spPr>
            <a:xfrm>
              <a:off x="2048301" y="2152530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2" y="1"/>
                  </a:moveTo>
                  <a:cubicBezTo>
                    <a:pt x="346" y="1"/>
                    <a:pt x="0" y="334"/>
                    <a:pt x="0" y="751"/>
                  </a:cubicBezTo>
                  <a:lnTo>
                    <a:pt x="0" y="1096"/>
                  </a:lnTo>
                  <a:cubicBezTo>
                    <a:pt x="0" y="1513"/>
                    <a:pt x="346" y="1858"/>
                    <a:pt x="762" y="1858"/>
                  </a:cubicBezTo>
                  <a:cubicBezTo>
                    <a:pt x="1179" y="1858"/>
                    <a:pt x="1524" y="1513"/>
                    <a:pt x="1524" y="1096"/>
                  </a:cubicBezTo>
                  <a:lnTo>
                    <a:pt x="1524" y="751"/>
                  </a:lnTo>
                  <a:cubicBezTo>
                    <a:pt x="1524" y="656"/>
                    <a:pt x="1489" y="549"/>
                    <a:pt x="1453" y="442"/>
                  </a:cubicBezTo>
                  <a:cubicBezTo>
                    <a:pt x="1419" y="390"/>
                    <a:pt x="1360" y="351"/>
                    <a:pt x="1303" y="351"/>
                  </a:cubicBezTo>
                  <a:cubicBezTo>
                    <a:pt x="1280" y="351"/>
                    <a:pt x="1259" y="357"/>
                    <a:pt x="1239" y="370"/>
                  </a:cubicBezTo>
                  <a:cubicBezTo>
                    <a:pt x="1167" y="418"/>
                    <a:pt x="1120" y="501"/>
                    <a:pt x="1167" y="572"/>
                  </a:cubicBezTo>
                  <a:cubicBezTo>
                    <a:pt x="1191" y="632"/>
                    <a:pt x="1215" y="703"/>
                    <a:pt x="1215" y="775"/>
                  </a:cubicBezTo>
                  <a:lnTo>
                    <a:pt x="1215" y="1120"/>
                  </a:lnTo>
                  <a:cubicBezTo>
                    <a:pt x="1215" y="1358"/>
                    <a:pt x="1012" y="1561"/>
                    <a:pt x="762" y="1561"/>
                  </a:cubicBezTo>
                  <a:cubicBezTo>
                    <a:pt x="524" y="1561"/>
                    <a:pt x="322" y="1370"/>
                    <a:pt x="322" y="1120"/>
                  </a:cubicBezTo>
                  <a:lnTo>
                    <a:pt x="322" y="775"/>
                  </a:lnTo>
                  <a:cubicBezTo>
                    <a:pt x="322" y="537"/>
                    <a:pt x="512" y="322"/>
                    <a:pt x="762" y="322"/>
                  </a:cubicBezTo>
                  <a:cubicBezTo>
                    <a:pt x="858" y="322"/>
                    <a:pt x="929" y="251"/>
                    <a:pt x="929" y="156"/>
                  </a:cubicBezTo>
                  <a:cubicBezTo>
                    <a:pt x="929" y="72"/>
                    <a:pt x="858" y="1"/>
                    <a:pt x="76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" name="Google Shape;11873;p81">
              <a:extLst>
                <a:ext uri="{FF2B5EF4-FFF2-40B4-BE49-F238E27FC236}">
                  <a16:creationId xmlns:a16="http://schemas.microsoft.com/office/drawing/2014/main" id="{7FC0A0F7-D04E-7E2C-6511-237DE5F77A62}"/>
                </a:ext>
              </a:extLst>
            </p:cNvPr>
            <p:cNvSpPr/>
            <p:nvPr/>
          </p:nvSpPr>
          <p:spPr>
            <a:xfrm>
              <a:off x="2164109" y="2152530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3" y="1"/>
                  </a:moveTo>
                  <a:cubicBezTo>
                    <a:pt x="346" y="1"/>
                    <a:pt x="1" y="334"/>
                    <a:pt x="1" y="751"/>
                  </a:cubicBezTo>
                  <a:lnTo>
                    <a:pt x="1" y="1096"/>
                  </a:lnTo>
                  <a:cubicBezTo>
                    <a:pt x="1" y="1513"/>
                    <a:pt x="346" y="1858"/>
                    <a:pt x="763" y="1858"/>
                  </a:cubicBezTo>
                  <a:cubicBezTo>
                    <a:pt x="1180" y="1858"/>
                    <a:pt x="1525" y="1513"/>
                    <a:pt x="1525" y="1096"/>
                  </a:cubicBezTo>
                  <a:lnTo>
                    <a:pt x="1525" y="751"/>
                  </a:lnTo>
                  <a:cubicBezTo>
                    <a:pt x="1525" y="656"/>
                    <a:pt x="1489" y="549"/>
                    <a:pt x="1442" y="442"/>
                  </a:cubicBezTo>
                  <a:cubicBezTo>
                    <a:pt x="1416" y="390"/>
                    <a:pt x="1359" y="351"/>
                    <a:pt x="1303" y="351"/>
                  </a:cubicBezTo>
                  <a:cubicBezTo>
                    <a:pt x="1281" y="351"/>
                    <a:pt x="1259" y="357"/>
                    <a:pt x="1239" y="370"/>
                  </a:cubicBezTo>
                  <a:cubicBezTo>
                    <a:pt x="1168" y="418"/>
                    <a:pt x="1120" y="501"/>
                    <a:pt x="1168" y="572"/>
                  </a:cubicBezTo>
                  <a:cubicBezTo>
                    <a:pt x="1192" y="632"/>
                    <a:pt x="1203" y="703"/>
                    <a:pt x="1203" y="775"/>
                  </a:cubicBezTo>
                  <a:lnTo>
                    <a:pt x="1203" y="1120"/>
                  </a:lnTo>
                  <a:cubicBezTo>
                    <a:pt x="1203" y="1358"/>
                    <a:pt x="1013" y="1561"/>
                    <a:pt x="763" y="1561"/>
                  </a:cubicBezTo>
                  <a:cubicBezTo>
                    <a:pt x="525" y="1561"/>
                    <a:pt x="311" y="1370"/>
                    <a:pt x="311" y="1120"/>
                  </a:cubicBezTo>
                  <a:lnTo>
                    <a:pt x="311" y="775"/>
                  </a:lnTo>
                  <a:cubicBezTo>
                    <a:pt x="311" y="537"/>
                    <a:pt x="513" y="322"/>
                    <a:pt x="763" y="322"/>
                  </a:cubicBezTo>
                  <a:cubicBezTo>
                    <a:pt x="846" y="322"/>
                    <a:pt x="930" y="251"/>
                    <a:pt x="930" y="156"/>
                  </a:cubicBezTo>
                  <a:cubicBezTo>
                    <a:pt x="930" y="72"/>
                    <a:pt x="846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" name="Google Shape;11874;p81">
              <a:extLst>
                <a:ext uri="{FF2B5EF4-FFF2-40B4-BE49-F238E27FC236}">
                  <a16:creationId xmlns:a16="http://schemas.microsoft.com/office/drawing/2014/main" id="{7EB716C5-18E0-AE4A-DB95-38DD51067826}"/>
                </a:ext>
              </a:extLst>
            </p:cNvPr>
            <p:cNvSpPr/>
            <p:nvPr/>
          </p:nvSpPr>
          <p:spPr>
            <a:xfrm>
              <a:off x="2097453" y="2224562"/>
              <a:ext cx="65952" cy="56416"/>
            </a:xfrm>
            <a:custGeom>
              <a:avLst/>
              <a:gdLst/>
              <a:ahLst/>
              <a:cxnLst/>
              <a:rect l="l" t="t" r="r" b="b"/>
              <a:pathLst>
                <a:path w="2061" h="1763" extrusionOk="0">
                  <a:moveTo>
                    <a:pt x="1012" y="322"/>
                  </a:moveTo>
                  <a:cubicBezTo>
                    <a:pt x="1405" y="322"/>
                    <a:pt x="1715" y="560"/>
                    <a:pt x="1715" y="858"/>
                  </a:cubicBezTo>
                  <a:cubicBezTo>
                    <a:pt x="1727" y="1096"/>
                    <a:pt x="1489" y="1250"/>
                    <a:pt x="1191" y="1405"/>
                  </a:cubicBezTo>
                  <a:cubicBezTo>
                    <a:pt x="1131" y="1435"/>
                    <a:pt x="1075" y="1450"/>
                    <a:pt x="1021" y="1450"/>
                  </a:cubicBezTo>
                  <a:cubicBezTo>
                    <a:pt x="968" y="1450"/>
                    <a:pt x="917" y="1435"/>
                    <a:pt x="870" y="1405"/>
                  </a:cubicBezTo>
                  <a:lnTo>
                    <a:pt x="846" y="1405"/>
                  </a:lnTo>
                  <a:cubicBezTo>
                    <a:pt x="548" y="1250"/>
                    <a:pt x="310" y="1096"/>
                    <a:pt x="310" y="858"/>
                  </a:cubicBezTo>
                  <a:cubicBezTo>
                    <a:pt x="310" y="560"/>
                    <a:pt x="631" y="322"/>
                    <a:pt x="1012" y="322"/>
                  </a:cubicBezTo>
                  <a:close/>
                  <a:moveTo>
                    <a:pt x="1024" y="0"/>
                  </a:moveTo>
                  <a:cubicBezTo>
                    <a:pt x="465" y="0"/>
                    <a:pt x="0" y="381"/>
                    <a:pt x="0" y="846"/>
                  </a:cubicBezTo>
                  <a:cubicBezTo>
                    <a:pt x="0" y="1310"/>
                    <a:pt x="417" y="1524"/>
                    <a:pt x="703" y="1679"/>
                  </a:cubicBezTo>
                  <a:lnTo>
                    <a:pt x="715" y="1679"/>
                  </a:lnTo>
                  <a:cubicBezTo>
                    <a:pt x="822" y="1739"/>
                    <a:pt x="929" y="1762"/>
                    <a:pt x="1024" y="1762"/>
                  </a:cubicBezTo>
                  <a:cubicBezTo>
                    <a:pt x="1131" y="1762"/>
                    <a:pt x="1239" y="1739"/>
                    <a:pt x="1346" y="1679"/>
                  </a:cubicBezTo>
                  <a:lnTo>
                    <a:pt x="1358" y="1679"/>
                  </a:lnTo>
                  <a:cubicBezTo>
                    <a:pt x="1643" y="1524"/>
                    <a:pt x="2060" y="1286"/>
                    <a:pt x="2060" y="846"/>
                  </a:cubicBezTo>
                  <a:cubicBezTo>
                    <a:pt x="2060" y="381"/>
                    <a:pt x="1596" y="0"/>
                    <a:pt x="1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" name="Google Shape;11875;p81">
              <a:extLst>
                <a:ext uri="{FF2B5EF4-FFF2-40B4-BE49-F238E27FC236}">
                  <a16:creationId xmlns:a16="http://schemas.microsoft.com/office/drawing/2014/main" id="{489B6629-9AF6-645E-A20B-03150D6501FC}"/>
                </a:ext>
              </a:extLst>
            </p:cNvPr>
            <p:cNvSpPr/>
            <p:nvPr/>
          </p:nvSpPr>
          <p:spPr>
            <a:xfrm>
              <a:off x="1950765" y="1964338"/>
              <a:ext cx="357792" cy="352448"/>
            </a:xfrm>
            <a:custGeom>
              <a:avLst/>
              <a:gdLst/>
              <a:ahLst/>
              <a:cxnLst/>
              <a:rect l="l" t="t" r="r" b="b"/>
              <a:pathLst>
                <a:path w="11181" h="11014" extrusionOk="0">
                  <a:moveTo>
                    <a:pt x="2155" y="346"/>
                  </a:moveTo>
                  <a:cubicBezTo>
                    <a:pt x="2429" y="357"/>
                    <a:pt x="2715" y="453"/>
                    <a:pt x="2977" y="608"/>
                  </a:cubicBezTo>
                  <a:cubicBezTo>
                    <a:pt x="3453" y="893"/>
                    <a:pt x="3822" y="1358"/>
                    <a:pt x="4025" y="1917"/>
                  </a:cubicBezTo>
                  <a:cubicBezTo>
                    <a:pt x="4049" y="2001"/>
                    <a:pt x="4060" y="2072"/>
                    <a:pt x="4072" y="2132"/>
                  </a:cubicBezTo>
                  <a:cubicBezTo>
                    <a:pt x="3930" y="2203"/>
                    <a:pt x="3763" y="2298"/>
                    <a:pt x="3620" y="2393"/>
                  </a:cubicBezTo>
                  <a:cubicBezTo>
                    <a:pt x="3584" y="2239"/>
                    <a:pt x="3537" y="2072"/>
                    <a:pt x="3477" y="1905"/>
                  </a:cubicBezTo>
                  <a:cubicBezTo>
                    <a:pt x="3275" y="1322"/>
                    <a:pt x="2929" y="846"/>
                    <a:pt x="2501" y="536"/>
                  </a:cubicBezTo>
                  <a:cubicBezTo>
                    <a:pt x="2382" y="453"/>
                    <a:pt x="2263" y="393"/>
                    <a:pt x="2155" y="346"/>
                  </a:cubicBezTo>
                  <a:close/>
                  <a:moveTo>
                    <a:pt x="1582" y="529"/>
                  </a:moveTo>
                  <a:cubicBezTo>
                    <a:pt x="2211" y="529"/>
                    <a:pt x="2889" y="1119"/>
                    <a:pt x="3203" y="2012"/>
                  </a:cubicBezTo>
                  <a:cubicBezTo>
                    <a:pt x="3275" y="2203"/>
                    <a:pt x="3322" y="2417"/>
                    <a:pt x="3346" y="2608"/>
                  </a:cubicBezTo>
                  <a:cubicBezTo>
                    <a:pt x="3048" y="2846"/>
                    <a:pt x="2775" y="3132"/>
                    <a:pt x="2501" y="3453"/>
                  </a:cubicBezTo>
                  <a:cubicBezTo>
                    <a:pt x="2239" y="3786"/>
                    <a:pt x="2001" y="4156"/>
                    <a:pt x="1798" y="4537"/>
                  </a:cubicBezTo>
                  <a:cubicBezTo>
                    <a:pt x="1251" y="4287"/>
                    <a:pt x="810" y="3786"/>
                    <a:pt x="584" y="3144"/>
                  </a:cubicBezTo>
                  <a:cubicBezTo>
                    <a:pt x="370" y="2572"/>
                    <a:pt x="370" y="1977"/>
                    <a:pt x="572" y="1465"/>
                  </a:cubicBezTo>
                  <a:cubicBezTo>
                    <a:pt x="703" y="1108"/>
                    <a:pt x="929" y="810"/>
                    <a:pt x="1203" y="608"/>
                  </a:cubicBezTo>
                  <a:cubicBezTo>
                    <a:pt x="1227" y="596"/>
                    <a:pt x="1251" y="596"/>
                    <a:pt x="1263" y="584"/>
                  </a:cubicBezTo>
                  <a:cubicBezTo>
                    <a:pt x="1366" y="547"/>
                    <a:pt x="1474" y="529"/>
                    <a:pt x="1582" y="529"/>
                  </a:cubicBezTo>
                  <a:close/>
                  <a:moveTo>
                    <a:pt x="9061" y="357"/>
                  </a:moveTo>
                  <a:lnTo>
                    <a:pt x="9061" y="357"/>
                  </a:lnTo>
                  <a:cubicBezTo>
                    <a:pt x="8930" y="417"/>
                    <a:pt x="8811" y="488"/>
                    <a:pt x="8680" y="584"/>
                  </a:cubicBezTo>
                  <a:cubicBezTo>
                    <a:pt x="8609" y="643"/>
                    <a:pt x="8585" y="727"/>
                    <a:pt x="8644" y="810"/>
                  </a:cubicBezTo>
                  <a:cubicBezTo>
                    <a:pt x="8680" y="846"/>
                    <a:pt x="8728" y="869"/>
                    <a:pt x="8787" y="869"/>
                  </a:cubicBezTo>
                  <a:cubicBezTo>
                    <a:pt x="8811" y="869"/>
                    <a:pt x="8859" y="846"/>
                    <a:pt x="8871" y="834"/>
                  </a:cubicBezTo>
                  <a:cubicBezTo>
                    <a:pt x="9134" y="647"/>
                    <a:pt x="9409" y="545"/>
                    <a:pt x="9662" y="545"/>
                  </a:cubicBezTo>
                  <a:cubicBezTo>
                    <a:pt x="9764" y="545"/>
                    <a:pt x="9862" y="561"/>
                    <a:pt x="9954" y="596"/>
                  </a:cubicBezTo>
                  <a:cubicBezTo>
                    <a:pt x="9978" y="596"/>
                    <a:pt x="10002" y="608"/>
                    <a:pt x="10037" y="631"/>
                  </a:cubicBezTo>
                  <a:cubicBezTo>
                    <a:pt x="10311" y="822"/>
                    <a:pt x="10526" y="1119"/>
                    <a:pt x="10657" y="1477"/>
                  </a:cubicBezTo>
                  <a:cubicBezTo>
                    <a:pt x="10847" y="1989"/>
                    <a:pt x="10835" y="2584"/>
                    <a:pt x="10645" y="3155"/>
                  </a:cubicBezTo>
                  <a:cubicBezTo>
                    <a:pt x="10418" y="3775"/>
                    <a:pt x="9978" y="4298"/>
                    <a:pt x="9418" y="4548"/>
                  </a:cubicBezTo>
                  <a:cubicBezTo>
                    <a:pt x="9228" y="4167"/>
                    <a:pt x="8990" y="3810"/>
                    <a:pt x="8728" y="3465"/>
                  </a:cubicBezTo>
                  <a:cubicBezTo>
                    <a:pt x="8454" y="3144"/>
                    <a:pt x="8168" y="2858"/>
                    <a:pt x="7870" y="2620"/>
                  </a:cubicBezTo>
                  <a:cubicBezTo>
                    <a:pt x="7906" y="2429"/>
                    <a:pt x="7954" y="2215"/>
                    <a:pt x="8025" y="2024"/>
                  </a:cubicBezTo>
                  <a:cubicBezTo>
                    <a:pt x="8109" y="1774"/>
                    <a:pt x="8251" y="1536"/>
                    <a:pt x="8394" y="1310"/>
                  </a:cubicBezTo>
                  <a:cubicBezTo>
                    <a:pt x="8454" y="1239"/>
                    <a:pt x="8430" y="1131"/>
                    <a:pt x="8371" y="1084"/>
                  </a:cubicBezTo>
                  <a:cubicBezTo>
                    <a:pt x="8340" y="1062"/>
                    <a:pt x="8309" y="1053"/>
                    <a:pt x="8278" y="1053"/>
                  </a:cubicBezTo>
                  <a:cubicBezTo>
                    <a:pt x="8225" y="1053"/>
                    <a:pt x="8175" y="1081"/>
                    <a:pt x="8144" y="1119"/>
                  </a:cubicBezTo>
                  <a:cubicBezTo>
                    <a:pt x="7966" y="1358"/>
                    <a:pt x="7835" y="1620"/>
                    <a:pt x="7728" y="1905"/>
                  </a:cubicBezTo>
                  <a:cubicBezTo>
                    <a:pt x="7668" y="2072"/>
                    <a:pt x="7620" y="2227"/>
                    <a:pt x="7597" y="2393"/>
                  </a:cubicBezTo>
                  <a:cubicBezTo>
                    <a:pt x="7442" y="2286"/>
                    <a:pt x="7299" y="2203"/>
                    <a:pt x="7132" y="2132"/>
                  </a:cubicBezTo>
                  <a:cubicBezTo>
                    <a:pt x="7156" y="2060"/>
                    <a:pt x="7180" y="1977"/>
                    <a:pt x="7204" y="1917"/>
                  </a:cubicBezTo>
                  <a:cubicBezTo>
                    <a:pt x="7418" y="1358"/>
                    <a:pt x="7787" y="893"/>
                    <a:pt x="8251" y="608"/>
                  </a:cubicBezTo>
                  <a:cubicBezTo>
                    <a:pt x="8513" y="465"/>
                    <a:pt x="8787" y="369"/>
                    <a:pt x="9061" y="357"/>
                  </a:cubicBezTo>
                  <a:close/>
                  <a:moveTo>
                    <a:pt x="5620" y="2072"/>
                  </a:moveTo>
                  <a:cubicBezTo>
                    <a:pt x="6632" y="2072"/>
                    <a:pt x="7680" y="2655"/>
                    <a:pt x="8502" y="3667"/>
                  </a:cubicBezTo>
                  <a:cubicBezTo>
                    <a:pt x="9311" y="4679"/>
                    <a:pt x="9775" y="5965"/>
                    <a:pt x="9775" y="7204"/>
                  </a:cubicBezTo>
                  <a:cubicBezTo>
                    <a:pt x="9764" y="7656"/>
                    <a:pt x="9645" y="8085"/>
                    <a:pt x="9418" y="8466"/>
                  </a:cubicBezTo>
                  <a:cubicBezTo>
                    <a:pt x="9121" y="8454"/>
                    <a:pt x="8834" y="8450"/>
                    <a:pt x="8581" y="8450"/>
                  </a:cubicBezTo>
                  <a:cubicBezTo>
                    <a:pt x="8076" y="8450"/>
                    <a:pt x="7708" y="8466"/>
                    <a:pt x="7668" y="8466"/>
                  </a:cubicBezTo>
                  <a:cubicBezTo>
                    <a:pt x="7573" y="8466"/>
                    <a:pt x="7501" y="8549"/>
                    <a:pt x="7513" y="8632"/>
                  </a:cubicBezTo>
                  <a:cubicBezTo>
                    <a:pt x="7513" y="8721"/>
                    <a:pt x="7585" y="8788"/>
                    <a:pt x="7662" y="8788"/>
                  </a:cubicBezTo>
                  <a:cubicBezTo>
                    <a:pt x="7668" y="8788"/>
                    <a:pt x="7674" y="8788"/>
                    <a:pt x="7680" y="8787"/>
                  </a:cubicBezTo>
                  <a:cubicBezTo>
                    <a:pt x="7688" y="8787"/>
                    <a:pt x="8003" y="8771"/>
                    <a:pt x="8455" y="8771"/>
                  </a:cubicBezTo>
                  <a:cubicBezTo>
                    <a:pt x="8681" y="8771"/>
                    <a:pt x="8942" y="8775"/>
                    <a:pt x="9216" y="8787"/>
                  </a:cubicBezTo>
                  <a:cubicBezTo>
                    <a:pt x="9144" y="8882"/>
                    <a:pt x="9061" y="8978"/>
                    <a:pt x="8978" y="9085"/>
                  </a:cubicBezTo>
                  <a:lnTo>
                    <a:pt x="8740" y="9323"/>
                  </a:lnTo>
                  <a:cubicBezTo>
                    <a:pt x="7990" y="9109"/>
                    <a:pt x="7394" y="9001"/>
                    <a:pt x="7370" y="8990"/>
                  </a:cubicBezTo>
                  <a:cubicBezTo>
                    <a:pt x="7362" y="8988"/>
                    <a:pt x="7354" y="8988"/>
                    <a:pt x="7346" y="8988"/>
                  </a:cubicBezTo>
                  <a:cubicBezTo>
                    <a:pt x="7261" y="8988"/>
                    <a:pt x="7191" y="9044"/>
                    <a:pt x="7180" y="9120"/>
                  </a:cubicBezTo>
                  <a:cubicBezTo>
                    <a:pt x="7156" y="9216"/>
                    <a:pt x="7216" y="9299"/>
                    <a:pt x="7311" y="9323"/>
                  </a:cubicBezTo>
                  <a:cubicBezTo>
                    <a:pt x="7323" y="9323"/>
                    <a:pt x="7799" y="9406"/>
                    <a:pt x="8418" y="9573"/>
                  </a:cubicBezTo>
                  <a:cubicBezTo>
                    <a:pt x="7990" y="9871"/>
                    <a:pt x="7478" y="10109"/>
                    <a:pt x="6894" y="10240"/>
                  </a:cubicBezTo>
                  <a:cubicBezTo>
                    <a:pt x="6918" y="10192"/>
                    <a:pt x="6966" y="10168"/>
                    <a:pt x="6989" y="10121"/>
                  </a:cubicBezTo>
                  <a:cubicBezTo>
                    <a:pt x="7037" y="10049"/>
                    <a:pt x="7025" y="9942"/>
                    <a:pt x="6954" y="9894"/>
                  </a:cubicBezTo>
                  <a:cubicBezTo>
                    <a:pt x="6924" y="9882"/>
                    <a:pt x="6892" y="9875"/>
                    <a:pt x="6862" y="9875"/>
                  </a:cubicBezTo>
                  <a:cubicBezTo>
                    <a:pt x="6808" y="9875"/>
                    <a:pt x="6758" y="9896"/>
                    <a:pt x="6727" y="9942"/>
                  </a:cubicBezTo>
                  <a:cubicBezTo>
                    <a:pt x="6608" y="10109"/>
                    <a:pt x="6430" y="10216"/>
                    <a:pt x="6216" y="10216"/>
                  </a:cubicBezTo>
                  <a:cubicBezTo>
                    <a:pt x="6096" y="10216"/>
                    <a:pt x="6001" y="10180"/>
                    <a:pt x="5894" y="10109"/>
                  </a:cubicBezTo>
                  <a:cubicBezTo>
                    <a:pt x="5811" y="10055"/>
                    <a:pt x="5712" y="10028"/>
                    <a:pt x="5616" y="10028"/>
                  </a:cubicBezTo>
                  <a:cubicBezTo>
                    <a:pt x="5519" y="10028"/>
                    <a:pt x="5424" y="10055"/>
                    <a:pt x="5346" y="10109"/>
                  </a:cubicBezTo>
                  <a:cubicBezTo>
                    <a:pt x="5239" y="10168"/>
                    <a:pt x="5132" y="10216"/>
                    <a:pt x="5013" y="10216"/>
                  </a:cubicBezTo>
                  <a:cubicBezTo>
                    <a:pt x="4811" y="10216"/>
                    <a:pt x="4632" y="10109"/>
                    <a:pt x="4513" y="9942"/>
                  </a:cubicBezTo>
                  <a:cubicBezTo>
                    <a:pt x="4482" y="9896"/>
                    <a:pt x="4427" y="9875"/>
                    <a:pt x="4373" y="9875"/>
                  </a:cubicBezTo>
                  <a:cubicBezTo>
                    <a:pt x="4343" y="9875"/>
                    <a:pt x="4312" y="9882"/>
                    <a:pt x="4287" y="9894"/>
                  </a:cubicBezTo>
                  <a:cubicBezTo>
                    <a:pt x="4215" y="9942"/>
                    <a:pt x="4203" y="10049"/>
                    <a:pt x="4239" y="10121"/>
                  </a:cubicBezTo>
                  <a:cubicBezTo>
                    <a:pt x="4275" y="10168"/>
                    <a:pt x="4299" y="10216"/>
                    <a:pt x="4346" y="10240"/>
                  </a:cubicBezTo>
                  <a:cubicBezTo>
                    <a:pt x="3763" y="10109"/>
                    <a:pt x="3263" y="9882"/>
                    <a:pt x="2810" y="9573"/>
                  </a:cubicBezTo>
                  <a:cubicBezTo>
                    <a:pt x="3441" y="9406"/>
                    <a:pt x="3918" y="9323"/>
                    <a:pt x="3930" y="9323"/>
                  </a:cubicBezTo>
                  <a:cubicBezTo>
                    <a:pt x="4025" y="9299"/>
                    <a:pt x="4072" y="9216"/>
                    <a:pt x="4060" y="9120"/>
                  </a:cubicBezTo>
                  <a:cubicBezTo>
                    <a:pt x="4050" y="9044"/>
                    <a:pt x="3969" y="8988"/>
                    <a:pt x="3892" y="8988"/>
                  </a:cubicBezTo>
                  <a:cubicBezTo>
                    <a:pt x="3884" y="8988"/>
                    <a:pt x="3877" y="8988"/>
                    <a:pt x="3870" y="8990"/>
                  </a:cubicBezTo>
                  <a:cubicBezTo>
                    <a:pt x="3822" y="8990"/>
                    <a:pt x="3227" y="9109"/>
                    <a:pt x="2501" y="9323"/>
                  </a:cubicBezTo>
                  <a:cubicBezTo>
                    <a:pt x="2406" y="9240"/>
                    <a:pt x="2334" y="9168"/>
                    <a:pt x="2263" y="9085"/>
                  </a:cubicBezTo>
                  <a:cubicBezTo>
                    <a:pt x="2167" y="8990"/>
                    <a:pt x="2096" y="8882"/>
                    <a:pt x="2025" y="8787"/>
                  </a:cubicBezTo>
                  <a:cubicBezTo>
                    <a:pt x="2298" y="8775"/>
                    <a:pt x="2558" y="8771"/>
                    <a:pt x="2783" y="8771"/>
                  </a:cubicBezTo>
                  <a:cubicBezTo>
                    <a:pt x="3232" y="8771"/>
                    <a:pt x="3545" y="8787"/>
                    <a:pt x="3560" y="8787"/>
                  </a:cubicBezTo>
                  <a:cubicBezTo>
                    <a:pt x="3644" y="8787"/>
                    <a:pt x="3715" y="8728"/>
                    <a:pt x="3715" y="8632"/>
                  </a:cubicBezTo>
                  <a:cubicBezTo>
                    <a:pt x="3715" y="8549"/>
                    <a:pt x="3656" y="8466"/>
                    <a:pt x="3572" y="8466"/>
                  </a:cubicBezTo>
                  <a:cubicBezTo>
                    <a:pt x="3533" y="8466"/>
                    <a:pt x="3160" y="8450"/>
                    <a:pt x="2651" y="8450"/>
                  </a:cubicBezTo>
                  <a:cubicBezTo>
                    <a:pt x="2396" y="8450"/>
                    <a:pt x="2108" y="8454"/>
                    <a:pt x="1810" y="8466"/>
                  </a:cubicBezTo>
                  <a:cubicBezTo>
                    <a:pt x="1596" y="8073"/>
                    <a:pt x="1477" y="7632"/>
                    <a:pt x="1477" y="7204"/>
                  </a:cubicBezTo>
                  <a:cubicBezTo>
                    <a:pt x="1477" y="5965"/>
                    <a:pt x="1929" y="4679"/>
                    <a:pt x="2751" y="3667"/>
                  </a:cubicBezTo>
                  <a:cubicBezTo>
                    <a:pt x="3572" y="2655"/>
                    <a:pt x="4608" y="2072"/>
                    <a:pt x="5620" y="2072"/>
                  </a:cubicBezTo>
                  <a:close/>
                  <a:moveTo>
                    <a:pt x="5605" y="10335"/>
                  </a:moveTo>
                  <a:cubicBezTo>
                    <a:pt x="5641" y="10335"/>
                    <a:pt x="5680" y="10347"/>
                    <a:pt x="5715" y="10371"/>
                  </a:cubicBezTo>
                  <a:cubicBezTo>
                    <a:pt x="5858" y="10478"/>
                    <a:pt x="6037" y="10525"/>
                    <a:pt x="6216" y="10525"/>
                  </a:cubicBezTo>
                  <a:cubicBezTo>
                    <a:pt x="6311" y="10525"/>
                    <a:pt x="6394" y="10502"/>
                    <a:pt x="6477" y="10478"/>
                  </a:cubicBezTo>
                  <a:lnTo>
                    <a:pt x="6477" y="10478"/>
                  </a:lnTo>
                  <a:cubicBezTo>
                    <a:pt x="6204" y="10644"/>
                    <a:pt x="5906" y="10716"/>
                    <a:pt x="5608" y="10716"/>
                  </a:cubicBezTo>
                  <a:cubicBezTo>
                    <a:pt x="5311" y="10716"/>
                    <a:pt x="5013" y="10644"/>
                    <a:pt x="4751" y="10478"/>
                  </a:cubicBezTo>
                  <a:lnTo>
                    <a:pt x="4751" y="10478"/>
                  </a:lnTo>
                  <a:cubicBezTo>
                    <a:pt x="4834" y="10502"/>
                    <a:pt x="4918" y="10525"/>
                    <a:pt x="5001" y="10525"/>
                  </a:cubicBezTo>
                  <a:cubicBezTo>
                    <a:pt x="5180" y="10525"/>
                    <a:pt x="5358" y="10478"/>
                    <a:pt x="5513" y="10371"/>
                  </a:cubicBezTo>
                  <a:cubicBezTo>
                    <a:pt x="5537" y="10347"/>
                    <a:pt x="5570" y="10335"/>
                    <a:pt x="5605" y="10335"/>
                  </a:cubicBezTo>
                  <a:close/>
                  <a:moveTo>
                    <a:pt x="2035" y="1"/>
                  </a:moveTo>
                  <a:cubicBezTo>
                    <a:pt x="1822" y="1"/>
                    <a:pt x="1610" y="39"/>
                    <a:pt x="1405" y="119"/>
                  </a:cubicBezTo>
                  <a:cubicBezTo>
                    <a:pt x="846" y="310"/>
                    <a:pt x="429" y="738"/>
                    <a:pt x="215" y="1358"/>
                  </a:cubicBezTo>
                  <a:cubicBezTo>
                    <a:pt x="0" y="1929"/>
                    <a:pt x="0" y="2620"/>
                    <a:pt x="227" y="3239"/>
                  </a:cubicBezTo>
                  <a:cubicBezTo>
                    <a:pt x="477" y="3953"/>
                    <a:pt x="989" y="4537"/>
                    <a:pt x="1608" y="4822"/>
                  </a:cubicBezTo>
                  <a:cubicBezTo>
                    <a:pt x="1263" y="5584"/>
                    <a:pt x="1084" y="6406"/>
                    <a:pt x="1084" y="7204"/>
                  </a:cubicBezTo>
                  <a:cubicBezTo>
                    <a:pt x="1084" y="7632"/>
                    <a:pt x="1191" y="8085"/>
                    <a:pt x="1382" y="8489"/>
                  </a:cubicBezTo>
                  <a:cubicBezTo>
                    <a:pt x="953" y="8513"/>
                    <a:pt x="524" y="8561"/>
                    <a:pt x="167" y="8644"/>
                  </a:cubicBezTo>
                  <a:cubicBezTo>
                    <a:pt x="72" y="8668"/>
                    <a:pt x="36" y="8751"/>
                    <a:pt x="48" y="8847"/>
                  </a:cubicBezTo>
                  <a:cubicBezTo>
                    <a:pt x="60" y="8918"/>
                    <a:pt x="131" y="8966"/>
                    <a:pt x="215" y="8966"/>
                  </a:cubicBezTo>
                  <a:lnTo>
                    <a:pt x="239" y="8966"/>
                  </a:lnTo>
                  <a:cubicBezTo>
                    <a:pt x="608" y="8870"/>
                    <a:pt x="1084" y="8823"/>
                    <a:pt x="1560" y="8799"/>
                  </a:cubicBezTo>
                  <a:cubicBezTo>
                    <a:pt x="1667" y="8978"/>
                    <a:pt x="1798" y="9144"/>
                    <a:pt x="1953" y="9287"/>
                  </a:cubicBezTo>
                  <a:lnTo>
                    <a:pt x="2072" y="9406"/>
                  </a:lnTo>
                  <a:cubicBezTo>
                    <a:pt x="1667" y="9525"/>
                    <a:pt x="1239" y="9680"/>
                    <a:pt x="834" y="9859"/>
                  </a:cubicBezTo>
                  <a:cubicBezTo>
                    <a:pt x="762" y="9882"/>
                    <a:pt x="715" y="9990"/>
                    <a:pt x="762" y="10061"/>
                  </a:cubicBezTo>
                  <a:cubicBezTo>
                    <a:pt x="786" y="10121"/>
                    <a:pt x="846" y="10156"/>
                    <a:pt x="905" y="10156"/>
                  </a:cubicBezTo>
                  <a:cubicBezTo>
                    <a:pt x="929" y="10156"/>
                    <a:pt x="953" y="10156"/>
                    <a:pt x="965" y="10132"/>
                  </a:cubicBezTo>
                  <a:cubicBezTo>
                    <a:pt x="1417" y="9942"/>
                    <a:pt x="1905" y="9775"/>
                    <a:pt x="2358" y="9644"/>
                  </a:cubicBezTo>
                  <a:cubicBezTo>
                    <a:pt x="2870" y="10061"/>
                    <a:pt x="3501" y="10359"/>
                    <a:pt x="4227" y="10525"/>
                  </a:cubicBezTo>
                  <a:cubicBezTo>
                    <a:pt x="4596" y="10835"/>
                    <a:pt x="5073" y="11014"/>
                    <a:pt x="5573" y="11014"/>
                  </a:cubicBezTo>
                  <a:cubicBezTo>
                    <a:pt x="6061" y="11014"/>
                    <a:pt x="6537" y="10835"/>
                    <a:pt x="6906" y="10525"/>
                  </a:cubicBezTo>
                  <a:cubicBezTo>
                    <a:pt x="7620" y="10359"/>
                    <a:pt x="8263" y="10061"/>
                    <a:pt x="8787" y="9644"/>
                  </a:cubicBezTo>
                  <a:cubicBezTo>
                    <a:pt x="9240" y="9775"/>
                    <a:pt x="9740" y="9942"/>
                    <a:pt x="10168" y="10132"/>
                  </a:cubicBezTo>
                  <a:cubicBezTo>
                    <a:pt x="10180" y="10156"/>
                    <a:pt x="10216" y="10156"/>
                    <a:pt x="10228" y="10156"/>
                  </a:cubicBezTo>
                  <a:cubicBezTo>
                    <a:pt x="10287" y="10156"/>
                    <a:pt x="10347" y="10121"/>
                    <a:pt x="10371" y="10061"/>
                  </a:cubicBezTo>
                  <a:cubicBezTo>
                    <a:pt x="10407" y="9990"/>
                    <a:pt x="10371" y="9882"/>
                    <a:pt x="10299" y="9859"/>
                  </a:cubicBezTo>
                  <a:cubicBezTo>
                    <a:pt x="9918" y="9680"/>
                    <a:pt x="9478" y="9525"/>
                    <a:pt x="9061" y="9406"/>
                  </a:cubicBezTo>
                  <a:lnTo>
                    <a:pt x="9180" y="9287"/>
                  </a:lnTo>
                  <a:cubicBezTo>
                    <a:pt x="9335" y="9144"/>
                    <a:pt x="9466" y="8966"/>
                    <a:pt x="9573" y="8799"/>
                  </a:cubicBezTo>
                  <a:cubicBezTo>
                    <a:pt x="10049" y="8823"/>
                    <a:pt x="10526" y="8870"/>
                    <a:pt x="10895" y="8966"/>
                  </a:cubicBezTo>
                  <a:lnTo>
                    <a:pt x="10930" y="8966"/>
                  </a:lnTo>
                  <a:cubicBezTo>
                    <a:pt x="11002" y="8966"/>
                    <a:pt x="11061" y="8918"/>
                    <a:pt x="11085" y="8847"/>
                  </a:cubicBezTo>
                  <a:cubicBezTo>
                    <a:pt x="11133" y="8751"/>
                    <a:pt x="11085" y="8680"/>
                    <a:pt x="11002" y="8644"/>
                  </a:cubicBezTo>
                  <a:cubicBezTo>
                    <a:pt x="10645" y="8573"/>
                    <a:pt x="10216" y="8513"/>
                    <a:pt x="9775" y="8489"/>
                  </a:cubicBezTo>
                  <a:cubicBezTo>
                    <a:pt x="9978" y="8085"/>
                    <a:pt x="10073" y="7644"/>
                    <a:pt x="10073" y="7204"/>
                  </a:cubicBezTo>
                  <a:cubicBezTo>
                    <a:pt x="10073" y="6406"/>
                    <a:pt x="9895" y="5584"/>
                    <a:pt x="9561" y="4822"/>
                  </a:cubicBezTo>
                  <a:cubicBezTo>
                    <a:pt x="10168" y="4525"/>
                    <a:pt x="10692" y="3941"/>
                    <a:pt x="10942" y="3239"/>
                  </a:cubicBezTo>
                  <a:cubicBezTo>
                    <a:pt x="11169" y="2608"/>
                    <a:pt x="11180" y="1929"/>
                    <a:pt x="10954" y="1358"/>
                  </a:cubicBezTo>
                  <a:cubicBezTo>
                    <a:pt x="10728" y="762"/>
                    <a:pt x="10311" y="334"/>
                    <a:pt x="9764" y="119"/>
                  </a:cubicBezTo>
                  <a:cubicBezTo>
                    <a:pt x="9561" y="49"/>
                    <a:pt x="9352" y="14"/>
                    <a:pt x="9141" y="14"/>
                  </a:cubicBezTo>
                  <a:cubicBezTo>
                    <a:pt x="8782" y="14"/>
                    <a:pt x="8418" y="115"/>
                    <a:pt x="8073" y="310"/>
                  </a:cubicBezTo>
                  <a:cubicBezTo>
                    <a:pt x="7537" y="631"/>
                    <a:pt x="7120" y="1155"/>
                    <a:pt x="6882" y="1786"/>
                  </a:cubicBezTo>
                  <a:cubicBezTo>
                    <a:pt x="6858" y="1846"/>
                    <a:pt x="6835" y="1905"/>
                    <a:pt x="6823" y="1977"/>
                  </a:cubicBezTo>
                  <a:cubicBezTo>
                    <a:pt x="6418" y="1810"/>
                    <a:pt x="6001" y="1727"/>
                    <a:pt x="5584" y="1727"/>
                  </a:cubicBezTo>
                  <a:cubicBezTo>
                    <a:pt x="5168" y="1727"/>
                    <a:pt x="4763" y="1822"/>
                    <a:pt x="4346" y="1977"/>
                  </a:cubicBezTo>
                  <a:cubicBezTo>
                    <a:pt x="4334" y="1917"/>
                    <a:pt x="4299" y="1858"/>
                    <a:pt x="4287" y="1786"/>
                  </a:cubicBezTo>
                  <a:cubicBezTo>
                    <a:pt x="4060" y="1143"/>
                    <a:pt x="3632" y="619"/>
                    <a:pt x="3096" y="310"/>
                  </a:cubicBezTo>
                  <a:cubicBezTo>
                    <a:pt x="2753" y="109"/>
                    <a:pt x="2392" y="1"/>
                    <a:pt x="20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1876;p81">
            <a:extLst>
              <a:ext uri="{FF2B5EF4-FFF2-40B4-BE49-F238E27FC236}">
                <a16:creationId xmlns:a16="http://schemas.microsoft.com/office/drawing/2014/main" id="{C46645CD-97E7-7302-A295-F8747B706A13}"/>
              </a:ext>
            </a:extLst>
          </p:cNvPr>
          <p:cNvGrpSpPr/>
          <p:nvPr/>
        </p:nvGrpSpPr>
        <p:grpSpPr>
          <a:xfrm>
            <a:off x="14815520" y="4081780"/>
            <a:ext cx="735424" cy="706496"/>
            <a:chOff x="7435629" y="1964690"/>
            <a:chExt cx="367712" cy="353248"/>
          </a:xfrm>
          <a:solidFill>
            <a:srgbClr val="00B050"/>
          </a:solidFill>
        </p:grpSpPr>
        <p:sp>
          <p:nvSpPr>
            <p:cNvPr id="32" name="Google Shape;11877;p81">
              <a:extLst>
                <a:ext uri="{FF2B5EF4-FFF2-40B4-BE49-F238E27FC236}">
                  <a16:creationId xmlns:a16="http://schemas.microsoft.com/office/drawing/2014/main" id="{E01752C8-FA0D-3464-6D3C-461305233779}"/>
                </a:ext>
              </a:extLst>
            </p:cNvPr>
            <p:cNvSpPr/>
            <p:nvPr/>
          </p:nvSpPr>
          <p:spPr>
            <a:xfrm>
              <a:off x="7586125" y="2054258"/>
              <a:ext cx="65952" cy="62880"/>
            </a:xfrm>
            <a:custGeom>
              <a:avLst/>
              <a:gdLst/>
              <a:ahLst/>
              <a:cxnLst/>
              <a:rect l="l" t="t" r="r" b="b"/>
              <a:pathLst>
                <a:path w="2061" h="1965" extrusionOk="0">
                  <a:moveTo>
                    <a:pt x="1037" y="334"/>
                  </a:moveTo>
                  <a:cubicBezTo>
                    <a:pt x="1120" y="334"/>
                    <a:pt x="1299" y="405"/>
                    <a:pt x="1465" y="560"/>
                  </a:cubicBezTo>
                  <a:cubicBezTo>
                    <a:pt x="1596" y="679"/>
                    <a:pt x="1691" y="798"/>
                    <a:pt x="1715" y="917"/>
                  </a:cubicBezTo>
                  <a:cubicBezTo>
                    <a:pt x="1489" y="774"/>
                    <a:pt x="1215" y="691"/>
                    <a:pt x="1037" y="691"/>
                  </a:cubicBezTo>
                  <a:cubicBezTo>
                    <a:pt x="858" y="691"/>
                    <a:pt x="572" y="774"/>
                    <a:pt x="346" y="917"/>
                  </a:cubicBezTo>
                  <a:cubicBezTo>
                    <a:pt x="382" y="810"/>
                    <a:pt x="465" y="667"/>
                    <a:pt x="596" y="560"/>
                  </a:cubicBezTo>
                  <a:cubicBezTo>
                    <a:pt x="763" y="405"/>
                    <a:pt x="941" y="334"/>
                    <a:pt x="1037" y="334"/>
                  </a:cubicBezTo>
                  <a:close/>
                  <a:moveTo>
                    <a:pt x="1025" y="1012"/>
                  </a:moveTo>
                  <a:cubicBezTo>
                    <a:pt x="1191" y="1012"/>
                    <a:pt x="1477" y="1119"/>
                    <a:pt x="1620" y="1238"/>
                  </a:cubicBezTo>
                  <a:cubicBezTo>
                    <a:pt x="1596" y="1298"/>
                    <a:pt x="1537" y="1369"/>
                    <a:pt x="1465" y="1429"/>
                  </a:cubicBezTo>
                  <a:cubicBezTo>
                    <a:pt x="1299" y="1584"/>
                    <a:pt x="1120" y="1655"/>
                    <a:pt x="1037" y="1655"/>
                  </a:cubicBezTo>
                  <a:cubicBezTo>
                    <a:pt x="941" y="1655"/>
                    <a:pt x="763" y="1584"/>
                    <a:pt x="596" y="1429"/>
                  </a:cubicBezTo>
                  <a:cubicBezTo>
                    <a:pt x="525" y="1369"/>
                    <a:pt x="465" y="1310"/>
                    <a:pt x="418" y="1238"/>
                  </a:cubicBezTo>
                  <a:cubicBezTo>
                    <a:pt x="584" y="1119"/>
                    <a:pt x="870" y="1012"/>
                    <a:pt x="1025" y="1012"/>
                  </a:cubicBezTo>
                  <a:close/>
                  <a:moveTo>
                    <a:pt x="1037" y="0"/>
                  </a:moveTo>
                  <a:cubicBezTo>
                    <a:pt x="668" y="0"/>
                    <a:pt x="1" y="512"/>
                    <a:pt x="1" y="988"/>
                  </a:cubicBezTo>
                  <a:cubicBezTo>
                    <a:pt x="1" y="1465"/>
                    <a:pt x="668" y="1965"/>
                    <a:pt x="1037" y="1965"/>
                  </a:cubicBezTo>
                  <a:cubicBezTo>
                    <a:pt x="1394" y="1965"/>
                    <a:pt x="2061" y="1465"/>
                    <a:pt x="2061" y="988"/>
                  </a:cubicBezTo>
                  <a:cubicBezTo>
                    <a:pt x="2061" y="512"/>
                    <a:pt x="1394" y="0"/>
                    <a:pt x="10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3" name="Google Shape;11878;p81">
              <a:extLst>
                <a:ext uri="{FF2B5EF4-FFF2-40B4-BE49-F238E27FC236}">
                  <a16:creationId xmlns:a16="http://schemas.microsoft.com/office/drawing/2014/main" id="{F6B096A4-D3A7-8348-56CD-D966395F6D37}"/>
                </a:ext>
              </a:extLst>
            </p:cNvPr>
            <p:cNvSpPr/>
            <p:nvPr/>
          </p:nvSpPr>
          <p:spPr>
            <a:xfrm>
              <a:off x="7553357" y="2030994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13" y="334"/>
                  </a:moveTo>
                  <a:cubicBezTo>
                    <a:pt x="608" y="334"/>
                    <a:pt x="691" y="418"/>
                    <a:pt x="691" y="513"/>
                  </a:cubicBezTo>
                  <a:lnTo>
                    <a:pt x="691" y="691"/>
                  </a:lnTo>
                  <a:cubicBezTo>
                    <a:pt x="691" y="787"/>
                    <a:pt x="596" y="870"/>
                    <a:pt x="513" y="870"/>
                  </a:cubicBezTo>
                  <a:cubicBezTo>
                    <a:pt x="406" y="870"/>
                    <a:pt x="334" y="775"/>
                    <a:pt x="334" y="691"/>
                  </a:cubicBezTo>
                  <a:lnTo>
                    <a:pt x="334" y="513"/>
                  </a:lnTo>
                  <a:cubicBezTo>
                    <a:pt x="334" y="406"/>
                    <a:pt x="418" y="334"/>
                    <a:pt x="513" y="334"/>
                  </a:cubicBezTo>
                  <a:close/>
                  <a:moveTo>
                    <a:pt x="513" y="1"/>
                  </a:moveTo>
                  <a:cubicBezTo>
                    <a:pt x="227" y="1"/>
                    <a:pt x="1" y="227"/>
                    <a:pt x="1" y="501"/>
                  </a:cubicBezTo>
                  <a:lnTo>
                    <a:pt x="1" y="680"/>
                  </a:lnTo>
                  <a:cubicBezTo>
                    <a:pt x="1" y="965"/>
                    <a:pt x="227" y="1192"/>
                    <a:pt x="513" y="1192"/>
                  </a:cubicBezTo>
                  <a:cubicBezTo>
                    <a:pt x="787" y="1192"/>
                    <a:pt x="1013" y="965"/>
                    <a:pt x="1013" y="680"/>
                  </a:cubicBezTo>
                  <a:lnTo>
                    <a:pt x="1013" y="501"/>
                  </a:lnTo>
                  <a:cubicBezTo>
                    <a:pt x="1013" y="239"/>
                    <a:pt x="775" y="1"/>
                    <a:pt x="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4" name="Google Shape;11879;p81">
              <a:extLst>
                <a:ext uri="{FF2B5EF4-FFF2-40B4-BE49-F238E27FC236}">
                  <a16:creationId xmlns:a16="http://schemas.microsoft.com/office/drawing/2014/main" id="{C5FA6EFB-6F90-D3C5-ACCE-BEDC25475C8A}"/>
                </a:ext>
              </a:extLst>
            </p:cNvPr>
            <p:cNvSpPr/>
            <p:nvPr/>
          </p:nvSpPr>
          <p:spPr>
            <a:xfrm>
              <a:off x="7652429" y="2030994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24" y="334"/>
                  </a:moveTo>
                  <a:cubicBezTo>
                    <a:pt x="632" y="334"/>
                    <a:pt x="703" y="418"/>
                    <a:pt x="703" y="513"/>
                  </a:cubicBezTo>
                  <a:lnTo>
                    <a:pt x="703" y="691"/>
                  </a:lnTo>
                  <a:cubicBezTo>
                    <a:pt x="703" y="787"/>
                    <a:pt x="608" y="870"/>
                    <a:pt x="524" y="870"/>
                  </a:cubicBezTo>
                  <a:cubicBezTo>
                    <a:pt x="417" y="870"/>
                    <a:pt x="346" y="775"/>
                    <a:pt x="346" y="691"/>
                  </a:cubicBezTo>
                  <a:lnTo>
                    <a:pt x="346" y="513"/>
                  </a:lnTo>
                  <a:cubicBezTo>
                    <a:pt x="346" y="406"/>
                    <a:pt x="429" y="334"/>
                    <a:pt x="524" y="334"/>
                  </a:cubicBezTo>
                  <a:close/>
                  <a:moveTo>
                    <a:pt x="512" y="1"/>
                  </a:moveTo>
                  <a:cubicBezTo>
                    <a:pt x="227" y="1"/>
                    <a:pt x="0" y="227"/>
                    <a:pt x="0" y="501"/>
                  </a:cubicBezTo>
                  <a:lnTo>
                    <a:pt x="0" y="680"/>
                  </a:lnTo>
                  <a:cubicBezTo>
                    <a:pt x="0" y="965"/>
                    <a:pt x="227" y="1192"/>
                    <a:pt x="512" y="1192"/>
                  </a:cubicBezTo>
                  <a:cubicBezTo>
                    <a:pt x="786" y="1192"/>
                    <a:pt x="1013" y="965"/>
                    <a:pt x="1013" y="680"/>
                  </a:cubicBezTo>
                  <a:lnTo>
                    <a:pt x="1013" y="501"/>
                  </a:lnTo>
                  <a:cubicBezTo>
                    <a:pt x="1013" y="239"/>
                    <a:pt x="786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5" name="Google Shape;11880;p81">
              <a:extLst>
                <a:ext uri="{FF2B5EF4-FFF2-40B4-BE49-F238E27FC236}">
                  <a16:creationId xmlns:a16="http://schemas.microsoft.com/office/drawing/2014/main" id="{BAA98278-50CF-E631-279C-21F4F48E433B}"/>
                </a:ext>
              </a:extLst>
            </p:cNvPr>
            <p:cNvSpPr/>
            <p:nvPr/>
          </p:nvSpPr>
          <p:spPr>
            <a:xfrm>
              <a:off x="7435629" y="1964690"/>
              <a:ext cx="367712" cy="353248"/>
            </a:xfrm>
            <a:custGeom>
              <a:avLst/>
              <a:gdLst/>
              <a:ahLst/>
              <a:cxnLst/>
              <a:rect l="l" t="t" r="r" b="b"/>
              <a:pathLst>
                <a:path w="11491" h="11039" extrusionOk="0">
                  <a:moveTo>
                    <a:pt x="572" y="2549"/>
                  </a:moveTo>
                  <a:lnTo>
                    <a:pt x="572" y="2549"/>
                  </a:lnTo>
                  <a:cubicBezTo>
                    <a:pt x="1418" y="3275"/>
                    <a:pt x="2323" y="3692"/>
                    <a:pt x="2715" y="3847"/>
                  </a:cubicBezTo>
                  <a:cubicBezTo>
                    <a:pt x="2668" y="3990"/>
                    <a:pt x="2596" y="4121"/>
                    <a:pt x="2501" y="4240"/>
                  </a:cubicBezTo>
                  <a:cubicBezTo>
                    <a:pt x="2394" y="4395"/>
                    <a:pt x="2311" y="4537"/>
                    <a:pt x="2215" y="4704"/>
                  </a:cubicBezTo>
                  <a:cubicBezTo>
                    <a:pt x="2181" y="4706"/>
                    <a:pt x="2147" y="4706"/>
                    <a:pt x="2113" y="4706"/>
                  </a:cubicBezTo>
                  <a:cubicBezTo>
                    <a:pt x="1579" y="4706"/>
                    <a:pt x="1163" y="4529"/>
                    <a:pt x="894" y="4204"/>
                  </a:cubicBezTo>
                  <a:cubicBezTo>
                    <a:pt x="501" y="3692"/>
                    <a:pt x="525" y="2954"/>
                    <a:pt x="572" y="2549"/>
                  </a:cubicBezTo>
                  <a:close/>
                  <a:moveTo>
                    <a:pt x="5730" y="346"/>
                  </a:moveTo>
                  <a:cubicBezTo>
                    <a:pt x="5745" y="346"/>
                    <a:pt x="5760" y="346"/>
                    <a:pt x="5775" y="346"/>
                  </a:cubicBezTo>
                  <a:cubicBezTo>
                    <a:pt x="7037" y="382"/>
                    <a:pt x="8133" y="1347"/>
                    <a:pt x="8288" y="2597"/>
                  </a:cubicBezTo>
                  <a:cubicBezTo>
                    <a:pt x="8323" y="2787"/>
                    <a:pt x="8323" y="2978"/>
                    <a:pt x="8311" y="3180"/>
                  </a:cubicBezTo>
                  <a:cubicBezTo>
                    <a:pt x="8276" y="3514"/>
                    <a:pt x="8347" y="3859"/>
                    <a:pt x="8502" y="4192"/>
                  </a:cubicBezTo>
                  <a:cubicBezTo>
                    <a:pt x="8536" y="4244"/>
                    <a:pt x="8589" y="4283"/>
                    <a:pt x="8652" y="4283"/>
                  </a:cubicBezTo>
                  <a:cubicBezTo>
                    <a:pt x="8676" y="4283"/>
                    <a:pt x="8702" y="4277"/>
                    <a:pt x="8728" y="4264"/>
                  </a:cubicBezTo>
                  <a:cubicBezTo>
                    <a:pt x="8800" y="4216"/>
                    <a:pt x="8847" y="4133"/>
                    <a:pt x="8800" y="4037"/>
                  </a:cubicBezTo>
                  <a:cubicBezTo>
                    <a:pt x="8764" y="3978"/>
                    <a:pt x="8752" y="3930"/>
                    <a:pt x="8728" y="3871"/>
                  </a:cubicBezTo>
                  <a:cubicBezTo>
                    <a:pt x="9109" y="3716"/>
                    <a:pt x="10014" y="3299"/>
                    <a:pt x="10871" y="2585"/>
                  </a:cubicBezTo>
                  <a:lnTo>
                    <a:pt x="10871" y="2585"/>
                  </a:lnTo>
                  <a:cubicBezTo>
                    <a:pt x="10943" y="2954"/>
                    <a:pt x="10978" y="3692"/>
                    <a:pt x="10574" y="4204"/>
                  </a:cubicBezTo>
                  <a:cubicBezTo>
                    <a:pt x="10288" y="4549"/>
                    <a:pt x="9835" y="4728"/>
                    <a:pt x="9240" y="4728"/>
                  </a:cubicBezTo>
                  <a:cubicBezTo>
                    <a:pt x="9216" y="4680"/>
                    <a:pt x="9181" y="4621"/>
                    <a:pt x="9169" y="4573"/>
                  </a:cubicBezTo>
                  <a:cubicBezTo>
                    <a:pt x="9144" y="4524"/>
                    <a:pt x="9086" y="4492"/>
                    <a:pt x="9025" y="4492"/>
                  </a:cubicBezTo>
                  <a:cubicBezTo>
                    <a:pt x="8997" y="4492"/>
                    <a:pt x="8969" y="4499"/>
                    <a:pt x="8942" y="4514"/>
                  </a:cubicBezTo>
                  <a:cubicBezTo>
                    <a:pt x="8871" y="4561"/>
                    <a:pt x="8847" y="4668"/>
                    <a:pt x="8883" y="4740"/>
                  </a:cubicBezTo>
                  <a:cubicBezTo>
                    <a:pt x="9169" y="5228"/>
                    <a:pt x="9335" y="5800"/>
                    <a:pt x="9359" y="6371"/>
                  </a:cubicBezTo>
                  <a:lnTo>
                    <a:pt x="8680" y="6716"/>
                  </a:lnTo>
                  <a:lnTo>
                    <a:pt x="7728" y="6073"/>
                  </a:lnTo>
                  <a:cubicBezTo>
                    <a:pt x="7704" y="6059"/>
                    <a:pt x="7675" y="6053"/>
                    <a:pt x="7645" y="6053"/>
                  </a:cubicBezTo>
                  <a:cubicBezTo>
                    <a:pt x="7599" y="6053"/>
                    <a:pt x="7550" y="6068"/>
                    <a:pt x="7514" y="6097"/>
                  </a:cubicBezTo>
                  <a:lnTo>
                    <a:pt x="7335" y="6276"/>
                  </a:lnTo>
                  <a:cubicBezTo>
                    <a:pt x="7276" y="6335"/>
                    <a:pt x="7276" y="6431"/>
                    <a:pt x="7335" y="6490"/>
                  </a:cubicBezTo>
                  <a:cubicBezTo>
                    <a:pt x="7365" y="6520"/>
                    <a:pt x="7407" y="6535"/>
                    <a:pt x="7448" y="6535"/>
                  </a:cubicBezTo>
                  <a:cubicBezTo>
                    <a:pt x="7490" y="6535"/>
                    <a:pt x="7532" y="6520"/>
                    <a:pt x="7561" y="6490"/>
                  </a:cubicBezTo>
                  <a:lnTo>
                    <a:pt x="7633" y="6419"/>
                  </a:lnTo>
                  <a:lnTo>
                    <a:pt x="8561" y="7026"/>
                  </a:lnTo>
                  <a:cubicBezTo>
                    <a:pt x="8585" y="7050"/>
                    <a:pt x="8621" y="7062"/>
                    <a:pt x="8645" y="7062"/>
                  </a:cubicBezTo>
                  <a:cubicBezTo>
                    <a:pt x="8680" y="7062"/>
                    <a:pt x="8692" y="7062"/>
                    <a:pt x="8728" y="7050"/>
                  </a:cubicBezTo>
                  <a:lnTo>
                    <a:pt x="9871" y="6478"/>
                  </a:lnTo>
                  <a:lnTo>
                    <a:pt x="9871" y="6573"/>
                  </a:lnTo>
                  <a:cubicBezTo>
                    <a:pt x="9871" y="8859"/>
                    <a:pt x="8014" y="10717"/>
                    <a:pt x="5716" y="10717"/>
                  </a:cubicBezTo>
                  <a:cubicBezTo>
                    <a:pt x="3430" y="10717"/>
                    <a:pt x="1561" y="8859"/>
                    <a:pt x="1561" y="6573"/>
                  </a:cubicBezTo>
                  <a:cubicBezTo>
                    <a:pt x="1561" y="6454"/>
                    <a:pt x="1561" y="6335"/>
                    <a:pt x="1584" y="6216"/>
                  </a:cubicBezTo>
                  <a:lnTo>
                    <a:pt x="2180" y="6704"/>
                  </a:lnTo>
                  <a:cubicBezTo>
                    <a:pt x="2209" y="6728"/>
                    <a:pt x="2242" y="6740"/>
                    <a:pt x="2275" y="6740"/>
                  </a:cubicBezTo>
                  <a:cubicBezTo>
                    <a:pt x="2308" y="6740"/>
                    <a:pt x="2340" y="6728"/>
                    <a:pt x="2370" y="6704"/>
                  </a:cubicBezTo>
                  <a:lnTo>
                    <a:pt x="2954" y="6276"/>
                  </a:lnTo>
                  <a:lnTo>
                    <a:pt x="4263" y="7585"/>
                  </a:lnTo>
                  <a:cubicBezTo>
                    <a:pt x="4287" y="7609"/>
                    <a:pt x="4335" y="7621"/>
                    <a:pt x="4382" y="7621"/>
                  </a:cubicBezTo>
                  <a:cubicBezTo>
                    <a:pt x="4418" y="7621"/>
                    <a:pt x="4466" y="7609"/>
                    <a:pt x="4501" y="7585"/>
                  </a:cubicBezTo>
                  <a:lnTo>
                    <a:pt x="5394" y="6645"/>
                  </a:lnTo>
                  <a:lnTo>
                    <a:pt x="6311" y="7562"/>
                  </a:lnTo>
                  <a:cubicBezTo>
                    <a:pt x="6341" y="7591"/>
                    <a:pt x="6383" y="7606"/>
                    <a:pt x="6424" y="7606"/>
                  </a:cubicBezTo>
                  <a:cubicBezTo>
                    <a:pt x="6466" y="7606"/>
                    <a:pt x="6508" y="7591"/>
                    <a:pt x="6537" y="7562"/>
                  </a:cubicBezTo>
                  <a:lnTo>
                    <a:pt x="7061" y="7050"/>
                  </a:lnTo>
                  <a:cubicBezTo>
                    <a:pt x="7121" y="6990"/>
                    <a:pt x="7121" y="6883"/>
                    <a:pt x="7061" y="6823"/>
                  </a:cubicBezTo>
                  <a:cubicBezTo>
                    <a:pt x="7031" y="6794"/>
                    <a:pt x="6990" y="6779"/>
                    <a:pt x="6948" y="6779"/>
                  </a:cubicBezTo>
                  <a:cubicBezTo>
                    <a:pt x="6906" y="6779"/>
                    <a:pt x="6865" y="6794"/>
                    <a:pt x="6835" y="6823"/>
                  </a:cubicBezTo>
                  <a:lnTo>
                    <a:pt x="6430" y="7228"/>
                  </a:lnTo>
                  <a:lnTo>
                    <a:pt x="5513" y="6300"/>
                  </a:lnTo>
                  <a:cubicBezTo>
                    <a:pt x="5478" y="6276"/>
                    <a:pt x="5430" y="6252"/>
                    <a:pt x="5394" y="6252"/>
                  </a:cubicBezTo>
                  <a:cubicBezTo>
                    <a:pt x="5347" y="6252"/>
                    <a:pt x="5299" y="6276"/>
                    <a:pt x="5275" y="6300"/>
                  </a:cubicBezTo>
                  <a:lnTo>
                    <a:pt x="4382" y="7240"/>
                  </a:lnTo>
                  <a:lnTo>
                    <a:pt x="3085" y="5942"/>
                  </a:lnTo>
                  <a:cubicBezTo>
                    <a:pt x="3053" y="5911"/>
                    <a:pt x="3012" y="5896"/>
                    <a:pt x="2971" y="5896"/>
                  </a:cubicBezTo>
                  <a:cubicBezTo>
                    <a:pt x="2934" y="5896"/>
                    <a:pt x="2898" y="5908"/>
                    <a:pt x="2870" y="5931"/>
                  </a:cubicBezTo>
                  <a:lnTo>
                    <a:pt x="2275" y="6371"/>
                  </a:lnTo>
                  <a:lnTo>
                    <a:pt x="2096" y="6228"/>
                  </a:lnTo>
                  <a:cubicBezTo>
                    <a:pt x="2156" y="5585"/>
                    <a:pt x="2382" y="4990"/>
                    <a:pt x="2751" y="4466"/>
                  </a:cubicBezTo>
                  <a:cubicBezTo>
                    <a:pt x="3025" y="4085"/>
                    <a:pt x="3156" y="3621"/>
                    <a:pt x="3132" y="3133"/>
                  </a:cubicBezTo>
                  <a:lnTo>
                    <a:pt x="3132" y="2954"/>
                  </a:lnTo>
                  <a:cubicBezTo>
                    <a:pt x="3132" y="2251"/>
                    <a:pt x="3406" y="1585"/>
                    <a:pt x="3906" y="1097"/>
                  </a:cubicBezTo>
                  <a:cubicBezTo>
                    <a:pt x="4395" y="607"/>
                    <a:pt x="5044" y="346"/>
                    <a:pt x="5730" y="346"/>
                  </a:cubicBezTo>
                  <a:close/>
                  <a:moveTo>
                    <a:pt x="5778" y="1"/>
                  </a:moveTo>
                  <a:cubicBezTo>
                    <a:pt x="5008" y="1"/>
                    <a:pt x="4264" y="298"/>
                    <a:pt x="3716" y="835"/>
                  </a:cubicBezTo>
                  <a:cubicBezTo>
                    <a:pt x="3144" y="1394"/>
                    <a:pt x="2835" y="2132"/>
                    <a:pt x="2835" y="2918"/>
                  </a:cubicBezTo>
                  <a:lnTo>
                    <a:pt x="2835" y="3121"/>
                  </a:lnTo>
                  <a:cubicBezTo>
                    <a:pt x="2846" y="3252"/>
                    <a:pt x="2835" y="3394"/>
                    <a:pt x="2823" y="3537"/>
                  </a:cubicBezTo>
                  <a:cubicBezTo>
                    <a:pt x="2382" y="3359"/>
                    <a:pt x="1430" y="2906"/>
                    <a:pt x="584" y="2121"/>
                  </a:cubicBezTo>
                  <a:cubicBezTo>
                    <a:pt x="552" y="2089"/>
                    <a:pt x="515" y="2073"/>
                    <a:pt x="484" y="2073"/>
                  </a:cubicBezTo>
                  <a:cubicBezTo>
                    <a:pt x="468" y="2073"/>
                    <a:pt x="453" y="2077"/>
                    <a:pt x="441" y="2085"/>
                  </a:cubicBezTo>
                  <a:cubicBezTo>
                    <a:pt x="382" y="2109"/>
                    <a:pt x="334" y="2144"/>
                    <a:pt x="334" y="2204"/>
                  </a:cubicBezTo>
                  <a:cubicBezTo>
                    <a:pt x="322" y="2263"/>
                    <a:pt x="1" y="3573"/>
                    <a:pt x="679" y="4407"/>
                  </a:cubicBezTo>
                  <a:cubicBezTo>
                    <a:pt x="989" y="4811"/>
                    <a:pt x="1477" y="5026"/>
                    <a:pt x="2096" y="5049"/>
                  </a:cubicBezTo>
                  <a:cubicBezTo>
                    <a:pt x="1989" y="5347"/>
                    <a:pt x="1894" y="5657"/>
                    <a:pt x="1846" y="5978"/>
                  </a:cubicBezTo>
                  <a:lnTo>
                    <a:pt x="1584" y="5752"/>
                  </a:lnTo>
                  <a:cubicBezTo>
                    <a:pt x="1553" y="5720"/>
                    <a:pt x="1516" y="5710"/>
                    <a:pt x="1477" y="5710"/>
                  </a:cubicBezTo>
                  <a:cubicBezTo>
                    <a:pt x="1457" y="5710"/>
                    <a:pt x="1438" y="5712"/>
                    <a:pt x="1418" y="5716"/>
                  </a:cubicBezTo>
                  <a:cubicBezTo>
                    <a:pt x="1358" y="5752"/>
                    <a:pt x="1334" y="5800"/>
                    <a:pt x="1311" y="5859"/>
                  </a:cubicBezTo>
                  <a:cubicBezTo>
                    <a:pt x="1299" y="6097"/>
                    <a:pt x="1287" y="6335"/>
                    <a:pt x="1287" y="6550"/>
                  </a:cubicBezTo>
                  <a:cubicBezTo>
                    <a:pt x="1287" y="9026"/>
                    <a:pt x="3287" y="11038"/>
                    <a:pt x="5763" y="11038"/>
                  </a:cubicBezTo>
                  <a:cubicBezTo>
                    <a:pt x="8228" y="11038"/>
                    <a:pt x="10240" y="9026"/>
                    <a:pt x="10240" y="6550"/>
                  </a:cubicBezTo>
                  <a:lnTo>
                    <a:pt x="10240" y="6192"/>
                  </a:lnTo>
                  <a:cubicBezTo>
                    <a:pt x="10240" y="6115"/>
                    <a:pt x="10179" y="6048"/>
                    <a:pt x="10094" y="6048"/>
                  </a:cubicBezTo>
                  <a:cubicBezTo>
                    <a:pt x="10087" y="6048"/>
                    <a:pt x="10081" y="6049"/>
                    <a:pt x="10074" y="6050"/>
                  </a:cubicBezTo>
                  <a:cubicBezTo>
                    <a:pt x="10050" y="6050"/>
                    <a:pt x="10014" y="6061"/>
                    <a:pt x="9990" y="6073"/>
                  </a:cubicBezTo>
                  <a:lnTo>
                    <a:pt x="9728" y="6216"/>
                  </a:lnTo>
                  <a:cubicBezTo>
                    <a:pt x="9693" y="5811"/>
                    <a:pt x="9585" y="5407"/>
                    <a:pt x="9442" y="5038"/>
                  </a:cubicBezTo>
                  <a:cubicBezTo>
                    <a:pt x="10074" y="5002"/>
                    <a:pt x="10550" y="4799"/>
                    <a:pt x="10871" y="4395"/>
                  </a:cubicBezTo>
                  <a:cubicBezTo>
                    <a:pt x="11490" y="3573"/>
                    <a:pt x="11181" y="2251"/>
                    <a:pt x="11169" y="2204"/>
                  </a:cubicBezTo>
                  <a:cubicBezTo>
                    <a:pt x="11157" y="2144"/>
                    <a:pt x="11109" y="2109"/>
                    <a:pt x="11062" y="2085"/>
                  </a:cubicBezTo>
                  <a:cubicBezTo>
                    <a:pt x="11047" y="2082"/>
                    <a:pt x="11032" y="2080"/>
                    <a:pt x="11018" y="2080"/>
                  </a:cubicBezTo>
                  <a:cubicBezTo>
                    <a:pt x="10975" y="2080"/>
                    <a:pt x="10937" y="2094"/>
                    <a:pt x="10919" y="2121"/>
                  </a:cubicBezTo>
                  <a:cubicBezTo>
                    <a:pt x="10062" y="2906"/>
                    <a:pt x="9097" y="3359"/>
                    <a:pt x="8680" y="3537"/>
                  </a:cubicBezTo>
                  <a:cubicBezTo>
                    <a:pt x="8669" y="3418"/>
                    <a:pt x="8645" y="3299"/>
                    <a:pt x="8669" y="3180"/>
                  </a:cubicBezTo>
                  <a:cubicBezTo>
                    <a:pt x="8680" y="2966"/>
                    <a:pt x="8680" y="2740"/>
                    <a:pt x="8657" y="2537"/>
                  </a:cubicBezTo>
                  <a:cubicBezTo>
                    <a:pt x="8454" y="1120"/>
                    <a:pt x="7240" y="37"/>
                    <a:pt x="5823" y="1"/>
                  </a:cubicBezTo>
                  <a:cubicBezTo>
                    <a:pt x="5808" y="1"/>
                    <a:pt x="5793" y="1"/>
                    <a:pt x="57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11881;p81">
            <a:extLst>
              <a:ext uri="{FF2B5EF4-FFF2-40B4-BE49-F238E27FC236}">
                <a16:creationId xmlns:a16="http://schemas.microsoft.com/office/drawing/2014/main" id="{EE16E2D9-C440-EA0A-4E27-5FA6BAEC5C4C}"/>
              </a:ext>
            </a:extLst>
          </p:cNvPr>
          <p:cNvGrpSpPr/>
          <p:nvPr/>
        </p:nvGrpSpPr>
        <p:grpSpPr>
          <a:xfrm>
            <a:off x="4969760" y="4082484"/>
            <a:ext cx="666048" cy="705792"/>
            <a:chOff x="2512749" y="1965042"/>
            <a:chExt cx="333024" cy="352896"/>
          </a:xfrm>
          <a:solidFill>
            <a:srgbClr val="00B050"/>
          </a:solidFill>
        </p:grpSpPr>
        <p:sp>
          <p:nvSpPr>
            <p:cNvPr id="37" name="Google Shape;11882;p81">
              <a:extLst>
                <a:ext uri="{FF2B5EF4-FFF2-40B4-BE49-F238E27FC236}">
                  <a16:creationId xmlns:a16="http://schemas.microsoft.com/office/drawing/2014/main" id="{71C4E1D9-38A7-13CC-BF2D-978AD3FBD315}"/>
                </a:ext>
              </a:extLst>
            </p:cNvPr>
            <p:cNvSpPr/>
            <p:nvPr/>
          </p:nvSpPr>
          <p:spPr>
            <a:xfrm>
              <a:off x="2590829" y="2129682"/>
              <a:ext cx="49568" cy="60224"/>
            </a:xfrm>
            <a:custGeom>
              <a:avLst/>
              <a:gdLst/>
              <a:ahLst/>
              <a:cxnLst/>
              <a:rect l="l" t="t" r="r" b="b"/>
              <a:pathLst>
                <a:path w="1549" h="1882" extrusionOk="0">
                  <a:moveTo>
                    <a:pt x="775" y="1"/>
                  </a:moveTo>
                  <a:cubicBezTo>
                    <a:pt x="358" y="1"/>
                    <a:pt x="1" y="346"/>
                    <a:pt x="1" y="775"/>
                  </a:cubicBezTo>
                  <a:lnTo>
                    <a:pt x="1" y="1120"/>
                  </a:lnTo>
                  <a:cubicBezTo>
                    <a:pt x="1" y="1537"/>
                    <a:pt x="346" y="1882"/>
                    <a:pt x="775" y="1882"/>
                  </a:cubicBezTo>
                  <a:cubicBezTo>
                    <a:pt x="1203" y="1882"/>
                    <a:pt x="1549" y="1548"/>
                    <a:pt x="1549" y="1120"/>
                  </a:cubicBezTo>
                  <a:lnTo>
                    <a:pt x="1549" y="775"/>
                  </a:lnTo>
                  <a:cubicBezTo>
                    <a:pt x="1537" y="667"/>
                    <a:pt x="1525" y="548"/>
                    <a:pt x="1465" y="441"/>
                  </a:cubicBezTo>
                  <a:cubicBezTo>
                    <a:pt x="1431" y="390"/>
                    <a:pt x="1372" y="351"/>
                    <a:pt x="1315" y="351"/>
                  </a:cubicBezTo>
                  <a:cubicBezTo>
                    <a:pt x="1293" y="351"/>
                    <a:pt x="1271" y="356"/>
                    <a:pt x="1251" y="370"/>
                  </a:cubicBezTo>
                  <a:cubicBezTo>
                    <a:pt x="1180" y="417"/>
                    <a:pt x="1132" y="501"/>
                    <a:pt x="1180" y="584"/>
                  </a:cubicBezTo>
                  <a:cubicBezTo>
                    <a:pt x="1203" y="644"/>
                    <a:pt x="1227" y="703"/>
                    <a:pt x="1227" y="775"/>
                  </a:cubicBezTo>
                  <a:lnTo>
                    <a:pt x="1227" y="1120"/>
                  </a:lnTo>
                  <a:cubicBezTo>
                    <a:pt x="1227" y="1358"/>
                    <a:pt x="1025" y="1560"/>
                    <a:pt x="775" y="1560"/>
                  </a:cubicBezTo>
                  <a:cubicBezTo>
                    <a:pt x="525" y="1560"/>
                    <a:pt x="334" y="1370"/>
                    <a:pt x="334" y="1120"/>
                  </a:cubicBezTo>
                  <a:lnTo>
                    <a:pt x="334" y="775"/>
                  </a:lnTo>
                  <a:cubicBezTo>
                    <a:pt x="334" y="536"/>
                    <a:pt x="525" y="322"/>
                    <a:pt x="775" y="322"/>
                  </a:cubicBezTo>
                  <a:cubicBezTo>
                    <a:pt x="870" y="322"/>
                    <a:pt x="942" y="251"/>
                    <a:pt x="942" y="167"/>
                  </a:cubicBezTo>
                  <a:cubicBezTo>
                    <a:pt x="942" y="72"/>
                    <a:pt x="870" y="1"/>
                    <a:pt x="7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8" name="Google Shape;11883;p81">
              <a:extLst>
                <a:ext uri="{FF2B5EF4-FFF2-40B4-BE49-F238E27FC236}">
                  <a16:creationId xmlns:a16="http://schemas.microsoft.com/office/drawing/2014/main" id="{1841EF84-A523-E800-3870-43598AEC9CAA}"/>
                </a:ext>
              </a:extLst>
            </p:cNvPr>
            <p:cNvSpPr/>
            <p:nvPr/>
          </p:nvSpPr>
          <p:spPr>
            <a:xfrm>
              <a:off x="2718477" y="2129682"/>
              <a:ext cx="49568" cy="60224"/>
            </a:xfrm>
            <a:custGeom>
              <a:avLst/>
              <a:gdLst/>
              <a:ahLst/>
              <a:cxnLst/>
              <a:rect l="l" t="t" r="r" b="b"/>
              <a:pathLst>
                <a:path w="1549" h="1882" extrusionOk="0">
                  <a:moveTo>
                    <a:pt x="774" y="1"/>
                  </a:moveTo>
                  <a:cubicBezTo>
                    <a:pt x="358" y="1"/>
                    <a:pt x="1" y="346"/>
                    <a:pt x="1" y="775"/>
                  </a:cubicBezTo>
                  <a:lnTo>
                    <a:pt x="1" y="1120"/>
                  </a:lnTo>
                  <a:cubicBezTo>
                    <a:pt x="1" y="1537"/>
                    <a:pt x="346" y="1882"/>
                    <a:pt x="774" y="1882"/>
                  </a:cubicBezTo>
                  <a:cubicBezTo>
                    <a:pt x="1191" y="1882"/>
                    <a:pt x="1548" y="1548"/>
                    <a:pt x="1548" y="1120"/>
                  </a:cubicBezTo>
                  <a:lnTo>
                    <a:pt x="1548" y="775"/>
                  </a:lnTo>
                  <a:cubicBezTo>
                    <a:pt x="1536" y="667"/>
                    <a:pt x="1501" y="548"/>
                    <a:pt x="1465" y="441"/>
                  </a:cubicBezTo>
                  <a:cubicBezTo>
                    <a:pt x="1431" y="390"/>
                    <a:pt x="1372" y="351"/>
                    <a:pt x="1315" y="351"/>
                  </a:cubicBezTo>
                  <a:cubicBezTo>
                    <a:pt x="1292" y="351"/>
                    <a:pt x="1271" y="356"/>
                    <a:pt x="1251" y="370"/>
                  </a:cubicBezTo>
                  <a:cubicBezTo>
                    <a:pt x="1179" y="417"/>
                    <a:pt x="1132" y="501"/>
                    <a:pt x="1179" y="584"/>
                  </a:cubicBezTo>
                  <a:cubicBezTo>
                    <a:pt x="1203" y="644"/>
                    <a:pt x="1215" y="703"/>
                    <a:pt x="1215" y="775"/>
                  </a:cubicBezTo>
                  <a:lnTo>
                    <a:pt x="1215" y="1120"/>
                  </a:lnTo>
                  <a:cubicBezTo>
                    <a:pt x="1215" y="1358"/>
                    <a:pt x="1024" y="1560"/>
                    <a:pt x="774" y="1560"/>
                  </a:cubicBezTo>
                  <a:cubicBezTo>
                    <a:pt x="536" y="1560"/>
                    <a:pt x="322" y="1370"/>
                    <a:pt x="322" y="1120"/>
                  </a:cubicBezTo>
                  <a:lnTo>
                    <a:pt x="322" y="775"/>
                  </a:lnTo>
                  <a:cubicBezTo>
                    <a:pt x="322" y="536"/>
                    <a:pt x="524" y="322"/>
                    <a:pt x="774" y="322"/>
                  </a:cubicBezTo>
                  <a:cubicBezTo>
                    <a:pt x="870" y="322"/>
                    <a:pt x="941" y="251"/>
                    <a:pt x="941" y="167"/>
                  </a:cubicBezTo>
                  <a:cubicBezTo>
                    <a:pt x="941" y="72"/>
                    <a:pt x="870" y="1"/>
                    <a:pt x="7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9" name="Google Shape;11884;p81">
              <a:extLst>
                <a:ext uri="{FF2B5EF4-FFF2-40B4-BE49-F238E27FC236}">
                  <a16:creationId xmlns:a16="http://schemas.microsoft.com/office/drawing/2014/main" id="{F432D1D5-BDEB-E850-4E46-784BA40DCF36}"/>
                </a:ext>
              </a:extLst>
            </p:cNvPr>
            <p:cNvSpPr/>
            <p:nvPr/>
          </p:nvSpPr>
          <p:spPr>
            <a:xfrm>
              <a:off x="2624365" y="2242994"/>
              <a:ext cx="110528" cy="52064"/>
            </a:xfrm>
            <a:custGeom>
              <a:avLst/>
              <a:gdLst/>
              <a:ahLst/>
              <a:cxnLst/>
              <a:rect l="l" t="t" r="r" b="b"/>
              <a:pathLst>
                <a:path w="3454" h="1627" extrusionOk="0">
                  <a:moveTo>
                    <a:pt x="1870" y="365"/>
                  </a:moveTo>
                  <a:cubicBezTo>
                    <a:pt x="1882" y="365"/>
                    <a:pt x="1882" y="389"/>
                    <a:pt x="1906" y="389"/>
                  </a:cubicBezTo>
                  <a:cubicBezTo>
                    <a:pt x="2001" y="460"/>
                    <a:pt x="2120" y="508"/>
                    <a:pt x="2239" y="555"/>
                  </a:cubicBezTo>
                  <a:lnTo>
                    <a:pt x="2239" y="793"/>
                  </a:lnTo>
                  <a:cubicBezTo>
                    <a:pt x="2239" y="1091"/>
                    <a:pt x="2001" y="1329"/>
                    <a:pt x="1703" y="1329"/>
                  </a:cubicBezTo>
                  <a:cubicBezTo>
                    <a:pt x="1406" y="1329"/>
                    <a:pt x="1168" y="1091"/>
                    <a:pt x="1168" y="793"/>
                  </a:cubicBezTo>
                  <a:lnTo>
                    <a:pt x="1168" y="555"/>
                  </a:lnTo>
                  <a:cubicBezTo>
                    <a:pt x="1287" y="520"/>
                    <a:pt x="1406" y="460"/>
                    <a:pt x="1513" y="389"/>
                  </a:cubicBezTo>
                  <a:cubicBezTo>
                    <a:pt x="1525" y="389"/>
                    <a:pt x="1525" y="365"/>
                    <a:pt x="1537" y="365"/>
                  </a:cubicBezTo>
                  <a:lnTo>
                    <a:pt x="1537" y="603"/>
                  </a:lnTo>
                  <a:cubicBezTo>
                    <a:pt x="1537" y="698"/>
                    <a:pt x="1620" y="770"/>
                    <a:pt x="1703" y="770"/>
                  </a:cubicBezTo>
                  <a:cubicBezTo>
                    <a:pt x="1799" y="770"/>
                    <a:pt x="1870" y="698"/>
                    <a:pt x="1870" y="603"/>
                  </a:cubicBezTo>
                  <a:lnTo>
                    <a:pt x="1870" y="365"/>
                  </a:lnTo>
                  <a:close/>
                  <a:moveTo>
                    <a:pt x="173" y="0"/>
                  </a:moveTo>
                  <a:cubicBezTo>
                    <a:pt x="132" y="0"/>
                    <a:pt x="91" y="18"/>
                    <a:pt x="60" y="55"/>
                  </a:cubicBezTo>
                  <a:cubicBezTo>
                    <a:pt x="1" y="115"/>
                    <a:pt x="1" y="222"/>
                    <a:pt x="72" y="282"/>
                  </a:cubicBezTo>
                  <a:cubicBezTo>
                    <a:pt x="298" y="472"/>
                    <a:pt x="572" y="591"/>
                    <a:pt x="870" y="591"/>
                  </a:cubicBezTo>
                  <a:lnTo>
                    <a:pt x="894" y="591"/>
                  </a:lnTo>
                  <a:lnTo>
                    <a:pt x="894" y="770"/>
                  </a:lnTo>
                  <a:cubicBezTo>
                    <a:pt x="894" y="1246"/>
                    <a:pt x="1275" y="1627"/>
                    <a:pt x="1739" y="1627"/>
                  </a:cubicBezTo>
                  <a:cubicBezTo>
                    <a:pt x="2203" y="1627"/>
                    <a:pt x="2584" y="1234"/>
                    <a:pt x="2584" y="770"/>
                  </a:cubicBezTo>
                  <a:lnTo>
                    <a:pt x="2584" y="591"/>
                  </a:lnTo>
                  <a:lnTo>
                    <a:pt x="2596" y="591"/>
                  </a:lnTo>
                  <a:cubicBezTo>
                    <a:pt x="2894" y="591"/>
                    <a:pt x="3180" y="496"/>
                    <a:pt x="3406" y="282"/>
                  </a:cubicBezTo>
                  <a:cubicBezTo>
                    <a:pt x="3454" y="234"/>
                    <a:pt x="3454" y="139"/>
                    <a:pt x="3394" y="55"/>
                  </a:cubicBezTo>
                  <a:cubicBezTo>
                    <a:pt x="3361" y="23"/>
                    <a:pt x="3314" y="4"/>
                    <a:pt x="3268" y="4"/>
                  </a:cubicBezTo>
                  <a:cubicBezTo>
                    <a:pt x="3231" y="4"/>
                    <a:pt x="3195" y="17"/>
                    <a:pt x="3168" y="43"/>
                  </a:cubicBezTo>
                  <a:cubicBezTo>
                    <a:pt x="3001" y="198"/>
                    <a:pt x="2799" y="270"/>
                    <a:pt x="2584" y="270"/>
                  </a:cubicBezTo>
                  <a:cubicBezTo>
                    <a:pt x="2406" y="270"/>
                    <a:pt x="2239" y="210"/>
                    <a:pt x="2096" y="115"/>
                  </a:cubicBezTo>
                  <a:cubicBezTo>
                    <a:pt x="1983" y="43"/>
                    <a:pt x="1852" y="8"/>
                    <a:pt x="1721" y="8"/>
                  </a:cubicBezTo>
                  <a:cubicBezTo>
                    <a:pt x="1590" y="8"/>
                    <a:pt x="1459" y="43"/>
                    <a:pt x="1346" y="115"/>
                  </a:cubicBezTo>
                  <a:cubicBezTo>
                    <a:pt x="1203" y="222"/>
                    <a:pt x="1037" y="270"/>
                    <a:pt x="858" y="270"/>
                  </a:cubicBezTo>
                  <a:cubicBezTo>
                    <a:pt x="656" y="270"/>
                    <a:pt x="441" y="198"/>
                    <a:pt x="275" y="43"/>
                  </a:cubicBezTo>
                  <a:cubicBezTo>
                    <a:pt x="246" y="15"/>
                    <a:pt x="210" y="0"/>
                    <a:pt x="1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0" name="Google Shape;11885;p81">
              <a:extLst>
                <a:ext uri="{FF2B5EF4-FFF2-40B4-BE49-F238E27FC236}">
                  <a16:creationId xmlns:a16="http://schemas.microsoft.com/office/drawing/2014/main" id="{9DD7FFBB-65F4-03FE-5876-5AC39318C494}"/>
                </a:ext>
              </a:extLst>
            </p:cNvPr>
            <p:cNvSpPr/>
            <p:nvPr/>
          </p:nvSpPr>
          <p:spPr>
            <a:xfrm>
              <a:off x="2654477" y="2194834"/>
              <a:ext cx="49184" cy="38144"/>
            </a:xfrm>
            <a:custGeom>
              <a:avLst/>
              <a:gdLst/>
              <a:ahLst/>
              <a:cxnLst/>
              <a:rect l="l" t="t" r="r" b="b"/>
              <a:pathLst>
                <a:path w="1537" h="1192" extrusionOk="0">
                  <a:moveTo>
                    <a:pt x="1131" y="346"/>
                  </a:moveTo>
                  <a:cubicBezTo>
                    <a:pt x="1155" y="346"/>
                    <a:pt x="1167" y="346"/>
                    <a:pt x="1167" y="358"/>
                  </a:cubicBezTo>
                  <a:cubicBezTo>
                    <a:pt x="1203" y="358"/>
                    <a:pt x="1203" y="370"/>
                    <a:pt x="1179" y="393"/>
                  </a:cubicBezTo>
                  <a:lnTo>
                    <a:pt x="798" y="870"/>
                  </a:lnTo>
                  <a:cubicBezTo>
                    <a:pt x="786" y="882"/>
                    <a:pt x="786" y="882"/>
                    <a:pt x="762" y="882"/>
                  </a:cubicBezTo>
                  <a:cubicBezTo>
                    <a:pt x="750" y="882"/>
                    <a:pt x="750" y="882"/>
                    <a:pt x="738" y="870"/>
                  </a:cubicBezTo>
                  <a:lnTo>
                    <a:pt x="346" y="393"/>
                  </a:lnTo>
                  <a:cubicBezTo>
                    <a:pt x="334" y="370"/>
                    <a:pt x="334" y="358"/>
                    <a:pt x="346" y="358"/>
                  </a:cubicBezTo>
                  <a:cubicBezTo>
                    <a:pt x="357" y="358"/>
                    <a:pt x="357" y="346"/>
                    <a:pt x="381" y="346"/>
                  </a:cubicBezTo>
                  <a:close/>
                  <a:moveTo>
                    <a:pt x="393" y="1"/>
                  </a:moveTo>
                  <a:cubicBezTo>
                    <a:pt x="262" y="1"/>
                    <a:pt x="131" y="72"/>
                    <a:pt x="60" y="215"/>
                  </a:cubicBezTo>
                  <a:cubicBezTo>
                    <a:pt x="0" y="334"/>
                    <a:pt x="24" y="477"/>
                    <a:pt x="107" y="584"/>
                  </a:cubicBezTo>
                  <a:lnTo>
                    <a:pt x="500" y="1060"/>
                  </a:lnTo>
                  <a:cubicBezTo>
                    <a:pt x="572" y="1144"/>
                    <a:pt x="655" y="1191"/>
                    <a:pt x="774" y="1191"/>
                  </a:cubicBezTo>
                  <a:cubicBezTo>
                    <a:pt x="881" y="1191"/>
                    <a:pt x="989" y="1144"/>
                    <a:pt x="1060" y="1060"/>
                  </a:cubicBezTo>
                  <a:lnTo>
                    <a:pt x="1453" y="584"/>
                  </a:lnTo>
                  <a:cubicBezTo>
                    <a:pt x="1524" y="477"/>
                    <a:pt x="1536" y="334"/>
                    <a:pt x="1477" y="215"/>
                  </a:cubicBezTo>
                  <a:cubicBezTo>
                    <a:pt x="1417" y="96"/>
                    <a:pt x="1298" y="1"/>
                    <a:pt x="1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1" name="Google Shape;11886;p81">
              <a:extLst>
                <a:ext uri="{FF2B5EF4-FFF2-40B4-BE49-F238E27FC236}">
                  <a16:creationId xmlns:a16="http://schemas.microsoft.com/office/drawing/2014/main" id="{C30AF10A-F5F1-AB5F-53DA-71B886EE1FF4}"/>
                </a:ext>
              </a:extLst>
            </p:cNvPr>
            <p:cNvSpPr/>
            <p:nvPr/>
          </p:nvSpPr>
          <p:spPr>
            <a:xfrm>
              <a:off x="2512749" y="1965042"/>
              <a:ext cx="333024" cy="352896"/>
            </a:xfrm>
            <a:custGeom>
              <a:avLst/>
              <a:gdLst/>
              <a:ahLst/>
              <a:cxnLst/>
              <a:rect l="l" t="t" r="r" b="b"/>
              <a:pathLst>
                <a:path w="10407" h="11028" extrusionOk="0">
                  <a:moveTo>
                    <a:pt x="1038" y="321"/>
                  </a:moveTo>
                  <a:cubicBezTo>
                    <a:pt x="1078" y="321"/>
                    <a:pt x="1119" y="335"/>
                    <a:pt x="1155" y="371"/>
                  </a:cubicBezTo>
                  <a:lnTo>
                    <a:pt x="3108" y="1955"/>
                  </a:lnTo>
                  <a:cubicBezTo>
                    <a:pt x="2881" y="2062"/>
                    <a:pt x="2667" y="2181"/>
                    <a:pt x="2441" y="2300"/>
                  </a:cubicBezTo>
                  <a:lnTo>
                    <a:pt x="846" y="502"/>
                  </a:lnTo>
                  <a:cubicBezTo>
                    <a:pt x="869" y="431"/>
                    <a:pt x="905" y="371"/>
                    <a:pt x="965" y="335"/>
                  </a:cubicBezTo>
                  <a:cubicBezTo>
                    <a:pt x="988" y="326"/>
                    <a:pt x="1012" y="321"/>
                    <a:pt x="1038" y="321"/>
                  </a:cubicBezTo>
                  <a:close/>
                  <a:moveTo>
                    <a:pt x="869" y="990"/>
                  </a:moveTo>
                  <a:lnTo>
                    <a:pt x="2191" y="2479"/>
                  </a:lnTo>
                  <a:cubicBezTo>
                    <a:pt x="2012" y="2610"/>
                    <a:pt x="1834" y="2752"/>
                    <a:pt x="1667" y="2907"/>
                  </a:cubicBezTo>
                  <a:cubicBezTo>
                    <a:pt x="1357" y="3205"/>
                    <a:pt x="1084" y="3538"/>
                    <a:pt x="869" y="3895"/>
                  </a:cubicBezTo>
                  <a:lnTo>
                    <a:pt x="869" y="990"/>
                  </a:lnTo>
                  <a:close/>
                  <a:moveTo>
                    <a:pt x="9373" y="324"/>
                  </a:moveTo>
                  <a:cubicBezTo>
                    <a:pt x="9394" y="324"/>
                    <a:pt x="9414" y="328"/>
                    <a:pt x="9430" y="335"/>
                  </a:cubicBezTo>
                  <a:cubicBezTo>
                    <a:pt x="9489" y="371"/>
                    <a:pt x="9537" y="431"/>
                    <a:pt x="9537" y="502"/>
                  </a:cubicBezTo>
                  <a:lnTo>
                    <a:pt x="9228" y="859"/>
                  </a:lnTo>
                  <a:cubicBezTo>
                    <a:pt x="9168" y="919"/>
                    <a:pt x="9168" y="1026"/>
                    <a:pt x="9239" y="1086"/>
                  </a:cubicBezTo>
                  <a:cubicBezTo>
                    <a:pt x="9275" y="1109"/>
                    <a:pt x="9323" y="1121"/>
                    <a:pt x="9347" y="1121"/>
                  </a:cubicBezTo>
                  <a:cubicBezTo>
                    <a:pt x="9394" y="1121"/>
                    <a:pt x="9442" y="1109"/>
                    <a:pt x="9466" y="1062"/>
                  </a:cubicBezTo>
                  <a:lnTo>
                    <a:pt x="9537" y="990"/>
                  </a:lnTo>
                  <a:lnTo>
                    <a:pt x="9537" y="3895"/>
                  </a:lnTo>
                  <a:cubicBezTo>
                    <a:pt x="9323" y="3538"/>
                    <a:pt x="9049" y="3205"/>
                    <a:pt x="8739" y="2907"/>
                  </a:cubicBezTo>
                  <a:cubicBezTo>
                    <a:pt x="8573" y="2764"/>
                    <a:pt x="8394" y="2610"/>
                    <a:pt x="8215" y="2479"/>
                  </a:cubicBezTo>
                  <a:lnTo>
                    <a:pt x="9001" y="1586"/>
                  </a:lnTo>
                  <a:cubicBezTo>
                    <a:pt x="9061" y="1526"/>
                    <a:pt x="9061" y="1419"/>
                    <a:pt x="8989" y="1359"/>
                  </a:cubicBezTo>
                  <a:cubicBezTo>
                    <a:pt x="8962" y="1332"/>
                    <a:pt x="8925" y="1317"/>
                    <a:pt x="8887" y="1317"/>
                  </a:cubicBezTo>
                  <a:cubicBezTo>
                    <a:pt x="8842" y="1317"/>
                    <a:pt x="8795" y="1338"/>
                    <a:pt x="8763" y="1383"/>
                  </a:cubicBezTo>
                  <a:lnTo>
                    <a:pt x="7942" y="2300"/>
                  </a:lnTo>
                  <a:cubicBezTo>
                    <a:pt x="7739" y="2169"/>
                    <a:pt x="7513" y="2050"/>
                    <a:pt x="7275" y="1955"/>
                  </a:cubicBezTo>
                  <a:lnTo>
                    <a:pt x="9239" y="371"/>
                  </a:lnTo>
                  <a:cubicBezTo>
                    <a:pt x="9279" y="339"/>
                    <a:pt x="9329" y="324"/>
                    <a:pt x="9373" y="324"/>
                  </a:cubicBezTo>
                  <a:close/>
                  <a:moveTo>
                    <a:pt x="5191" y="1859"/>
                  </a:moveTo>
                  <a:cubicBezTo>
                    <a:pt x="7787" y="1859"/>
                    <a:pt x="9882" y="3836"/>
                    <a:pt x="9882" y="6277"/>
                  </a:cubicBezTo>
                  <a:cubicBezTo>
                    <a:pt x="9882" y="6753"/>
                    <a:pt x="9811" y="7217"/>
                    <a:pt x="9656" y="7646"/>
                  </a:cubicBezTo>
                  <a:cubicBezTo>
                    <a:pt x="8940" y="7550"/>
                    <a:pt x="8096" y="7537"/>
                    <a:pt x="7673" y="7537"/>
                  </a:cubicBezTo>
                  <a:cubicBezTo>
                    <a:pt x="7520" y="7537"/>
                    <a:pt x="7422" y="7539"/>
                    <a:pt x="7406" y="7539"/>
                  </a:cubicBezTo>
                  <a:cubicBezTo>
                    <a:pt x="7323" y="7539"/>
                    <a:pt x="7251" y="7610"/>
                    <a:pt x="7251" y="7705"/>
                  </a:cubicBezTo>
                  <a:cubicBezTo>
                    <a:pt x="7251" y="7789"/>
                    <a:pt x="7323" y="7872"/>
                    <a:pt x="7406" y="7872"/>
                  </a:cubicBezTo>
                  <a:cubicBezTo>
                    <a:pt x="7415" y="7872"/>
                    <a:pt x="7581" y="7867"/>
                    <a:pt x="7836" y="7867"/>
                  </a:cubicBezTo>
                  <a:cubicBezTo>
                    <a:pt x="8260" y="7867"/>
                    <a:pt x="8930" y="7881"/>
                    <a:pt x="9525" y="7955"/>
                  </a:cubicBezTo>
                  <a:cubicBezTo>
                    <a:pt x="9418" y="8194"/>
                    <a:pt x="9287" y="8432"/>
                    <a:pt x="9156" y="8646"/>
                  </a:cubicBezTo>
                  <a:cubicBezTo>
                    <a:pt x="8204" y="8289"/>
                    <a:pt x="7203" y="8086"/>
                    <a:pt x="7156" y="8075"/>
                  </a:cubicBezTo>
                  <a:cubicBezTo>
                    <a:pt x="7149" y="8074"/>
                    <a:pt x="7141" y="8073"/>
                    <a:pt x="7134" y="8073"/>
                  </a:cubicBezTo>
                  <a:cubicBezTo>
                    <a:pt x="7057" y="8073"/>
                    <a:pt x="6976" y="8129"/>
                    <a:pt x="6965" y="8206"/>
                  </a:cubicBezTo>
                  <a:cubicBezTo>
                    <a:pt x="6953" y="8301"/>
                    <a:pt x="7013" y="8384"/>
                    <a:pt x="7096" y="8408"/>
                  </a:cubicBezTo>
                  <a:cubicBezTo>
                    <a:pt x="7120" y="8408"/>
                    <a:pt x="8049" y="8598"/>
                    <a:pt x="8966" y="8920"/>
                  </a:cubicBezTo>
                  <a:cubicBezTo>
                    <a:pt x="8108" y="10015"/>
                    <a:pt x="6739" y="10706"/>
                    <a:pt x="5191" y="10706"/>
                  </a:cubicBezTo>
                  <a:cubicBezTo>
                    <a:pt x="3667" y="10706"/>
                    <a:pt x="2298" y="10015"/>
                    <a:pt x="1429" y="8920"/>
                  </a:cubicBezTo>
                  <a:cubicBezTo>
                    <a:pt x="2334" y="8598"/>
                    <a:pt x="3274" y="8420"/>
                    <a:pt x="3286" y="8408"/>
                  </a:cubicBezTo>
                  <a:cubicBezTo>
                    <a:pt x="3382" y="8384"/>
                    <a:pt x="3441" y="8301"/>
                    <a:pt x="3429" y="8206"/>
                  </a:cubicBezTo>
                  <a:cubicBezTo>
                    <a:pt x="3407" y="8129"/>
                    <a:pt x="3336" y="8073"/>
                    <a:pt x="3251" y="8073"/>
                  </a:cubicBezTo>
                  <a:cubicBezTo>
                    <a:pt x="3243" y="8073"/>
                    <a:pt x="3235" y="8074"/>
                    <a:pt x="3227" y="8075"/>
                  </a:cubicBezTo>
                  <a:cubicBezTo>
                    <a:pt x="3167" y="8086"/>
                    <a:pt x="2191" y="8289"/>
                    <a:pt x="1238" y="8646"/>
                  </a:cubicBezTo>
                  <a:cubicBezTo>
                    <a:pt x="1084" y="8420"/>
                    <a:pt x="965" y="8194"/>
                    <a:pt x="869" y="7955"/>
                  </a:cubicBezTo>
                  <a:cubicBezTo>
                    <a:pt x="1465" y="7881"/>
                    <a:pt x="2134" y="7867"/>
                    <a:pt x="2556" y="7867"/>
                  </a:cubicBezTo>
                  <a:cubicBezTo>
                    <a:pt x="2809" y="7867"/>
                    <a:pt x="2972" y="7872"/>
                    <a:pt x="2977" y="7872"/>
                  </a:cubicBezTo>
                  <a:cubicBezTo>
                    <a:pt x="3072" y="7872"/>
                    <a:pt x="3143" y="7789"/>
                    <a:pt x="3143" y="7705"/>
                  </a:cubicBezTo>
                  <a:cubicBezTo>
                    <a:pt x="3143" y="7610"/>
                    <a:pt x="3072" y="7539"/>
                    <a:pt x="2977" y="7539"/>
                  </a:cubicBezTo>
                  <a:cubicBezTo>
                    <a:pt x="2961" y="7539"/>
                    <a:pt x="2865" y="7537"/>
                    <a:pt x="2713" y="7537"/>
                  </a:cubicBezTo>
                  <a:cubicBezTo>
                    <a:pt x="2296" y="7537"/>
                    <a:pt x="1460" y="7550"/>
                    <a:pt x="726" y="7646"/>
                  </a:cubicBezTo>
                  <a:cubicBezTo>
                    <a:pt x="584" y="7217"/>
                    <a:pt x="512" y="6753"/>
                    <a:pt x="512" y="6277"/>
                  </a:cubicBezTo>
                  <a:cubicBezTo>
                    <a:pt x="512" y="3836"/>
                    <a:pt x="2608" y="1859"/>
                    <a:pt x="5191" y="1859"/>
                  </a:cubicBezTo>
                  <a:close/>
                  <a:moveTo>
                    <a:pt x="1042" y="0"/>
                  </a:moveTo>
                  <a:cubicBezTo>
                    <a:pt x="968" y="0"/>
                    <a:pt x="893" y="17"/>
                    <a:pt x="822" y="50"/>
                  </a:cubicBezTo>
                  <a:cubicBezTo>
                    <a:pt x="643" y="145"/>
                    <a:pt x="536" y="324"/>
                    <a:pt x="536" y="514"/>
                  </a:cubicBezTo>
                  <a:lnTo>
                    <a:pt x="536" y="4538"/>
                  </a:lnTo>
                  <a:cubicBezTo>
                    <a:pt x="310" y="5086"/>
                    <a:pt x="191" y="5669"/>
                    <a:pt x="191" y="6277"/>
                  </a:cubicBezTo>
                  <a:cubicBezTo>
                    <a:pt x="191" y="6765"/>
                    <a:pt x="262" y="7241"/>
                    <a:pt x="417" y="7705"/>
                  </a:cubicBezTo>
                  <a:cubicBezTo>
                    <a:pt x="310" y="7717"/>
                    <a:pt x="226" y="7753"/>
                    <a:pt x="131" y="7765"/>
                  </a:cubicBezTo>
                  <a:cubicBezTo>
                    <a:pt x="48" y="7789"/>
                    <a:pt x="0" y="7884"/>
                    <a:pt x="12" y="7955"/>
                  </a:cubicBezTo>
                  <a:cubicBezTo>
                    <a:pt x="36" y="8027"/>
                    <a:pt x="107" y="8075"/>
                    <a:pt x="167" y="8075"/>
                  </a:cubicBezTo>
                  <a:lnTo>
                    <a:pt x="203" y="8075"/>
                  </a:lnTo>
                  <a:cubicBezTo>
                    <a:pt x="310" y="8051"/>
                    <a:pt x="417" y="8027"/>
                    <a:pt x="524" y="8003"/>
                  </a:cubicBezTo>
                  <a:cubicBezTo>
                    <a:pt x="631" y="8265"/>
                    <a:pt x="762" y="8527"/>
                    <a:pt x="929" y="8765"/>
                  </a:cubicBezTo>
                  <a:cubicBezTo>
                    <a:pt x="762" y="8837"/>
                    <a:pt x="595" y="8908"/>
                    <a:pt x="453" y="8979"/>
                  </a:cubicBezTo>
                  <a:cubicBezTo>
                    <a:pt x="369" y="9027"/>
                    <a:pt x="345" y="9122"/>
                    <a:pt x="369" y="9206"/>
                  </a:cubicBezTo>
                  <a:cubicBezTo>
                    <a:pt x="405" y="9265"/>
                    <a:pt x="465" y="9301"/>
                    <a:pt x="524" y="9301"/>
                  </a:cubicBezTo>
                  <a:cubicBezTo>
                    <a:pt x="548" y="9301"/>
                    <a:pt x="560" y="9301"/>
                    <a:pt x="595" y="9277"/>
                  </a:cubicBezTo>
                  <a:cubicBezTo>
                    <a:pt x="762" y="9194"/>
                    <a:pt x="941" y="9122"/>
                    <a:pt x="1119" y="9039"/>
                  </a:cubicBezTo>
                  <a:cubicBezTo>
                    <a:pt x="1286" y="9253"/>
                    <a:pt x="1453" y="9456"/>
                    <a:pt x="1655" y="9634"/>
                  </a:cubicBezTo>
                  <a:cubicBezTo>
                    <a:pt x="2608" y="10527"/>
                    <a:pt x="3858" y="11027"/>
                    <a:pt x="5191" y="11027"/>
                  </a:cubicBezTo>
                  <a:cubicBezTo>
                    <a:pt x="6537" y="11027"/>
                    <a:pt x="7787" y="10527"/>
                    <a:pt x="8739" y="9634"/>
                  </a:cubicBezTo>
                  <a:cubicBezTo>
                    <a:pt x="8930" y="9444"/>
                    <a:pt x="9108" y="9253"/>
                    <a:pt x="9275" y="9039"/>
                  </a:cubicBezTo>
                  <a:cubicBezTo>
                    <a:pt x="9454" y="9122"/>
                    <a:pt x="9632" y="9194"/>
                    <a:pt x="9787" y="9277"/>
                  </a:cubicBezTo>
                  <a:cubicBezTo>
                    <a:pt x="9823" y="9301"/>
                    <a:pt x="9835" y="9301"/>
                    <a:pt x="9870" y="9301"/>
                  </a:cubicBezTo>
                  <a:cubicBezTo>
                    <a:pt x="9930" y="9301"/>
                    <a:pt x="9990" y="9265"/>
                    <a:pt x="10013" y="9206"/>
                  </a:cubicBezTo>
                  <a:cubicBezTo>
                    <a:pt x="10061" y="9134"/>
                    <a:pt x="10025" y="9027"/>
                    <a:pt x="9942" y="8979"/>
                  </a:cubicBezTo>
                  <a:cubicBezTo>
                    <a:pt x="9787" y="8908"/>
                    <a:pt x="9632" y="8837"/>
                    <a:pt x="9466" y="8765"/>
                  </a:cubicBezTo>
                  <a:cubicBezTo>
                    <a:pt x="9632" y="8527"/>
                    <a:pt x="9763" y="8265"/>
                    <a:pt x="9870" y="8003"/>
                  </a:cubicBezTo>
                  <a:cubicBezTo>
                    <a:pt x="9978" y="8015"/>
                    <a:pt x="10073" y="8051"/>
                    <a:pt x="10180" y="8075"/>
                  </a:cubicBezTo>
                  <a:lnTo>
                    <a:pt x="10228" y="8075"/>
                  </a:lnTo>
                  <a:cubicBezTo>
                    <a:pt x="10299" y="8075"/>
                    <a:pt x="10359" y="8027"/>
                    <a:pt x="10371" y="7955"/>
                  </a:cubicBezTo>
                  <a:cubicBezTo>
                    <a:pt x="10406" y="7872"/>
                    <a:pt x="10347" y="7777"/>
                    <a:pt x="10275" y="7765"/>
                  </a:cubicBezTo>
                  <a:cubicBezTo>
                    <a:pt x="10180" y="7729"/>
                    <a:pt x="10085" y="7717"/>
                    <a:pt x="9990" y="7705"/>
                  </a:cubicBezTo>
                  <a:cubicBezTo>
                    <a:pt x="10132" y="7241"/>
                    <a:pt x="10216" y="6765"/>
                    <a:pt x="10216" y="6277"/>
                  </a:cubicBezTo>
                  <a:cubicBezTo>
                    <a:pt x="10216" y="5669"/>
                    <a:pt x="10097" y="5086"/>
                    <a:pt x="9870" y="4538"/>
                  </a:cubicBezTo>
                  <a:lnTo>
                    <a:pt x="9870" y="514"/>
                  </a:lnTo>
                  <a:cubicBezTo>
                    <a:pt x="9870" y="324"/>
                    <a:pt x="9763" y="145"/>
                    <a:pt x="9585" y="50"/>
                  </a:cubicBezTo>
                  <a:cubicBezTo>
                    <a:pt x="9514" y="17"/>
                    <a:pt x="9439" y="0"/>
                    <a:pt x="9365" y="0"/>
                  </a:cubicBezTo>
                  <a:cubicBezTo>
                    <a:pt x="9253" y="0"/>
                    <a:pt x="9142" y="38"/>
                    <a:pt x="9049" y="109"/>
                  </a:cubicBezTo>
                  <a:lnTo>
                    <a:pt x="6942" y="1812"/>
                  </a:lnTo>
                  <a:cubicBezTo>
                    <a:pt x="6382" y="1621"/>
                    <a:pt x="5810" y="1514"/>
                    <a:pt x="5191" y="1514"/>
                  </a:cubicBezTo>
                  <a:cubicBezTo>
                    <a:pt x="4584" y="1514"/>
                    <a:pt x="4001" y="1621"/>
                    <a:pt x="3453" y="1812"/>
                  </a:cubicBezTo>
                  <a:lnTo>
                    <a:pt x="1357" y="109"/>
                  </a:lnTo>
                  <a:cubicBezTo>
                    <a:pt x="1264" y="38"/>
                    <a:pt x="1154" y="0"/>
                    <a:pt x="10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1887;p81">
            <a:extLst>
              <a:ext uri="{FF2B5EF4-FFF2-40B4-BE49-F238E27FC236}">
                <a16:creationId xmlns:a16="http://schemas.microsoft.com/office/drawing/2014/main" id="{204C19E1-1C09-68C1-3E63-3D72BFD938CC}"/>
              </a:ext>
            </a:extLst>
          </p:cNvPr>
          <p:cNvGrpSpPr/>
          <p:nvPr/>
        </p:nvGrpSpPr>
        <p:grpSpPr>
          <a:xfrm>
            <a:off x="2740896" y="4115956"/>
            <a:ext cx="731584" cy="670784"/>
            <a:chOff x="1398317" y="1981778"/>
            <a:chExt cx="365792" cy="335392"/>
          </a:xfrm>
          <a:solidFill>
            <a:srgbClr val="00B050"/>
          </a:solidFill>
        </p:grpSpPr>
        <p:sp>
          <p:nvSpPr>
            <p:cNvPr id="43" name="Google Shape;11888;p81">
              <a:extLst>
                <a:ext uri="{FF2B5EF4-FFF2-40B4-BE49-F238E27FC236}">
                  <a16:creationId xmlns:a16="http://schemas.microsoft.com/office/drawing/2014/main" id="{6B07093B-2B4D-6348-D35B-50D3C89DB541}"/>
                </a:ext>
              </a:extLst>
            </p:cNvPr>
            <p:cNvSpPr/>
            <p:nvPr/>
          </p:nvSpPr>
          <p:spPr>
            <a:xfrm>
              <a:off x="1398317" y="1981778"/>
              <a:ext cx="365792" cy="335392"/>
            </a:xfrm>
            <a:custGeom>
              <a:avLst/>
              <a:gdLst/>
              <a:ahLst/>
              <a:cxnLst/>
              <a:rect l="l" t="t" r="r" b="b"/>
              <a:pathLst>
                <a:path w="11431" h="10481" extrusionOk="0">
                  <a:moveTo>
                    <a:pt x="1882" y="717"/>
                  </a:moveTo>
                  <a:cubicBezTo>
                    <a:pt x="1905" y="801"/>
                    <a:pt x="1929" y="848"/>
                    <a:pt x="1965" y="932"/>
                  </a:cubicBezTo>
                  <a:cubicBezTo>
                    <a:pt x="2132" y="1277"/>
                    <a:pt x="2441" y="1706"/>
                    <a:pt x="3084" y="1944"/>
                  </a:cubicBezTo>
                  <a:cubicBezTo>
                    <a:pt x="2917" y="2146"/>
                    <a:pt x="2775" y="2372"/>
                    <a:pt x="2655" y="2610"/>
                  </a:cubicBezTo>
                  <a:cubicBezTo>
                    <a:pt x="1739" y="2003"/>
                    <a:pt x="1739" y="1217"/>
                    <a:pt x="1882" y="717"/>
                  </a:cubicBezTo>
                  <a:close/>
                  <a:moveTo>
                    <a:pt x="9573" y="717"/>
                  </a:moveTo>
                  <a:cubicBezTo>
                    <a:pt x="9597" y="836"/>
                    <a:pt x="9633" y="955"/>
                    <a:pt x="9633" y="1110"/>
                  </a:cubicBezTo>
                  <a:cubicBezTo>
                    <a:pt x="9656" y="1717"/>
                    <a:pt x="9383" y="2229"/>
                    <a:pt x="8799" y="2610"/>
                  </a:cubicBezTo>
                  <a:cubicBezTo>
                    <a:pt x="8680" y="2372"/>
                    <a:pt x="8549" y="2146"/>
                    <a:pt x="8370" y="1944"/>
                  </a:cubicBezTo>
                  <a:cubicBezTo>
                    <a:pt x="9002" y="1694"/>
                    <a:pt x="9323" y="1277"/>
                    <a:pt x="9478" y="932"/>
                  </a:cubicBezTo>
                  <a:cubicBezTo>
                    <a:pt x="9513" y="860"/>
                    <a:pt x="9537" y="777"/>
                    <a:pt x="9573" y="717"/>
                  </a:cubicBezTo>
                  <a:close/>
                  <a:moveTo>
                    <a:pt x="548" y="2658"/>
                  </a:moveTo>
                  <a:lnTo>
                    <a:pt x="2358" y="3563"/>
                  </a:lnTo>
                  <a:cubicBezTo>
                    <a:pt x="2310" y="3837"/>
                    <a:pt x="2298" y="4134"/>
                    <a:pt x="2322" y="4432"/>
                  </a:cubicBezTo>
                  <a:cubicBezTo>
                    <a:pt x="2163" y="4457"/>
                    <a:pt x="2014" y="4470"/>
                    <a:pt x="1875" y="4470"/>
                  </a:cubicBezTo>
                  <a:cubicBezTo>
                    <a:pt x="1483" y="4470"/>
                    <a:pt x="1173" y="4369"/>
                    <a:pt x="953" y="4158"/>
                  </a:cubicBezTo>
                  <a:cubicBezTo>
                    <a:pt x="524" y="3742"/>
                    <a:pt x="524" y="3015"/>
                    <a:pt x="548" y="2658"/>
                  </a:cubicBezTo>
                  <a:close/>
                  <a:moveTo>
                    <a:pt x="10895" y="2646"/>
                  </a:moveTo>
                  <a:lnTo>
                    <a:pt x="10895" y="2646"/>
                  </a:lnTo>
                  <a:cubicBezTo>
                    <a:pt x="10930" y="3015"/>
                    <a:pt x="10930" y="3742"/>
                    <a:pt x="10490" y="4158"/>
                  </a:cubicBezTo>
                  <a:cubicBezTo>
                    <a:pt x="10270" y="4369"/>
                    <a:pt x="9960" y="4470"/>
                    <a:pt x="9568" y="4470"/>
                  </a:cubicBezTo>
                  <a:cubicBezTo>
                    <a:pt x="9429" y="4470"/>
                    <a:pt x="9280" y="4457"/>
                    <a:pt x="9121" y="4432"/>
                  </a:cubicBezTo>
                  <a:cubicBezTo>
                    <a:pt x="9156" y="4134"/>
                    <a:pt x="9144" y="3849"/>
                    <a:pt x="9097" y="3551"/>
                  </a:cubicBezTo>
                  <a:lnTo>
                    <a:pt x="10895" y="2646"/>
                  </a:lnTo>
                  <a:close/>
                  <a:moveTo>
                    <a:pt x="5727" y="1003"/>
                  </a:moveTo>
                  <a:cubicBezTo>
                    <a:pt x="6644" y="1003"/>
                    <a:pt x="7489" y="1396"/>
                    <a:pt x="8085" y="2087"/>
                  </a:cubicBezTo>
                  <a:cubicBezTo>
                    <a:pt x="8668" y="2777"/>
                    <a:pt x="8918" y="3682"/>
                    <a:pt x="8787" y="4575"/>
                  </a:cubicBezTo>
                  <a:lnTo>
                    <a:pt x="8347" y="7409"/>
                  </a:lnTo>
                  <a:cubicBezTo>
                    <a:pt x="8251" y="8064"/>
                    <a:pt x="7906" y="8635"/>
                    <a:pt x="7394" y="9052"/>
                  </a:cubicBezTo>
                  <a:cubicBezTo>
                    <a:pt x="7275" y="8504"/>
                    <a:pt x="6799" y="8099"/>
                    <a:pt x="6227" y="8099"/>
                  </a:cubicBezTo>
                  <a:lnTo>
                    <a:pt x="5215" y="8099"/>
                  </a:lnTo>
                  <a:cubicBezTo>
                    <a:pt x="4644" y="8099"/>
                    <a:pt x="4156" y="8504"/>
                    <a:pt x="4037" y="9052"/>
                  </a:cubicBezTo>
                  <a:cubicBezTo>
                    <a:pt x="3525" y="8635"/>
                    <a:pt x="3191" y="8064"/>
                    <a:pt x="3084" y="7409"/>
                  </a:cubicBezTo>
                  <a:lnTo>
                    <a:pt x="2655" y="4575"/>
                  </a:lnTo>
                  <a:cubicBezTo>
                    <a:pt x="2548" y="3932"/>
                    <a:pt x="2655" y="3301"/>
                    <a:pt x="2929" y="2730"/>
                  </a:cubicBezTo>
                  <a:cubicBezTo>
                    <a:pt x="2964" y="2730"/>
                    <a:pt x="3169" y="2755"/>
                    <a:pt x="3475" y="2755"/>
                  </a:cubicBezTo>
                  <a:cubicBezTo>
                    <a:pt x="3589" y="2755"/>
                    <a:pt x="3718" y="2751"/>
                    <a:pt x="3858" y="2741"/>
                  </a:cubicBezTo>
                  <a:cubicBezTo>
                    <a:pt x="4418" y="2718"/>
                    <a:pt x="4894" y="2646"/>
                    <a:pt x="5299" y="2491"/>
                  </a:cubicBezTo>
                  <a:lnTo>
                    <a:pt x="5299" y="2491"/>
                  </a:lnTo>
                  <a:lnTo>
                    <a:pt x="5215" y="2860"/>
                  </a:lnTo>
                  <a:cubicBezTo>
                    <a:pt x="5192" y="2920"/>
                    <a:pt x="5215" y="2968"/>
                    <a:pt x="5239" y="3015"/>
                  </a:cubicBezTo>
                  <a:cubicBezTo>
                    <a:pt x="5275" y="3039"/>
                    <a:pt x="5311" y="3075"/>
                    <a:pt x="5358" y="3075"/>
                  </a:cubicBezTo>
                  <a:lnTo>
                    <a:pt x="5394" y="3075"/>
                  </a:lnTo>
                  <a:cubicBezTo>
                    <a:pt x="5430" y="3075"/>
                    <a:pt x="6644" y="2896"/>
                    <a:pt x="7370" y="2360"/>
                  </a:cubicBezTo>
                  <a:cubicBezTo>
                    <a:pt x="7442" y="2301"/>
                    <a:pt x="7454" y="2206"/>
                    <a:pt x="7394" y="2134"/>
                  </a:cubicBezTo>
                  <a:cubicBezTo>
                    <a:pt x="7360" y="2094"/>
                    <a:pt x="7319" y="2072"/>
                    <a:pt x="7276" y="2072"/>
                  </a:cubicBezTo>
                  <a:cubicBezTo>
                    <a:pt x="7244" y="2072"/>
                    <a:pt x="7211" y="2085"/>
                    <a:pt x="7180" y="2110"/>
                  </a:cubicBezTo>
                  <a:cubicBezTo>
                    <a:pt x="6716" y="2468"/>
                    <a:pt x="5965" y="2646"/>
                    <a:pt x="5596" y="2718"/>
                  </a:cubicBezTo>
                  <a:lnTo>
                    <a:pt x="5715" y="2265"/>
                  </a:lnTo>
                  <a:cubicBezTo>
                    <a:pt x="5727" y="2206"/>
                    <a:pt x="5715" y="2146"/>
                    <a:pt x="5656" y="2110"/>
                  </a:cubicBezTo>
                  <a:cubicBezTo>
                    <a:pt x="5628" y="2082"/>
                    <a:pt x="5592" y="2071"/>
                    <a:pt x="5555" y="2071"/>
                  </a:cubicBezTo>
                  <a:cubicBezTo>
                    <a:pt x="5529" y="2071"/>
                    <a:pt x="5502" y="2077"/>
                    <a:pt x="5477" y="2087"/>
                  </a:cubicBezTo>
                  <a:cubicBezTo>
                    <a:pt x="4891" y="2384"/>
                    <a:pt x="4113" y="2450"/>
                    <a:pt x="3585" y="2450"/>
                  </a:cubicBezTo>
                  <a:cubicBezTo>
                    <a:pt x="3394" y="2450"/>
                    <a:pt x="3236" y="2441"/>
                    <a:pt x="3132" y="2432"/>
                  </a:cubicBezTo>
                  <a:cubicBezTo>
                    <a:pt x="3203" y="2313"/>
                    <a:pt x="3287" y="2206"/>
                    <a:pt x="3382" y="2087"/>
                  </a:cubicBezTo>
                  <a:cubicBezTo>
                    <a:pt x="3977" y="1408"/>
                    <a:pt x="4822" y="1003"/>
                    <a:pt x="5727" y="1003"/>
                  </a:cubicBezTo>
                  <a:close/>
                  <a:moveTo>
                    <a:pt x="6215" y="8421"/>
                  </a:moveTo>
                  <a:cubicBezTo>
                    <a:pt x="6656" y="8421"/>
                    <a:pt x="7013" y="8730"/>
                    <a:pt x="7085" y="9147"/>
                  </a:cubicBezTo>
                  <a:lnTo>
                    <a:pt x="7108" y="9349"/>
                  </a:lnTo>
                  <a:cubicBezTo>
                    <a:pt x="7156" y="9564"/>
                    <a:pt x="7097" y="9766"/>
                    <a:pt x="6966" y="9921"/>
                  </a:cubicBezTo>
                  <a:cubicBezTo>
                    <a:pt x="6835" y="10088"/>
                    <a:pt x="6644" y="10171"/>
                    <a:pt x="6430" y="10171"/>
                  </a:cubicBezTo>
                  <a:lnTo>
                    <a:pt x="5013" y="10171"/>
                  </a:lnTo>
                  <a:cubicBezTo>
                    <a:pt x="4811" y="10171"/>
                    <a:pt x="4608" y="10076"/>
                    <a:pt x="4477" y="9921"/>
                  </a:cubicBezTo>
                  <a:cubicBezTo>
                    <a:pt x="4346" y="9754"/>
                    <a:pt x="4287" y="9552"/>
                    <a:pt x="4310" y="9349"/>
                  </a:cubicBezTo>
                  <a:lnTo>
                    <a:pt x="4346" y="9147"/>
                  </a:lnTo>
                  <a:cubicBezTo>
                    <a:pt x="4418" y="8730"/>
                    <a:pt x="4775" y="8421"/>
                    <a:pt x="5203" y="8421"/>
                  </a:cubicBezTo>
                  <a:close/>
                  <a:moveTo>
                    <a:pt x="1937" y="1"/>
                  </a:moveTo>
                  <a:cubicBezTo>
                    <a:pt x="1876" y="1"/>
                    <a:pt x="1817" y="34"/>
                    <a:pt x="1786" y="86"/>
                  </a:cubicBezTo>
                  <a:cubicBezTo>
                    <a:pt x="1774" y="98"/>
                    <a:pt x="1524" y="527"/>
                    <a:pt x="1489" y="1098"/>
                  </a:cubicBezTo>
                  <a:cubicBezTo>
                    <a:pt x="1465" y="1610"/>
                    <a:pt x="1620" y="2337"/>
                    <a:pt x="2513" y="2908"/>
                  </a:cubicBezTo>
                  <a:cubicBezTo>
                    <a:pt x="2477" y="3015"/>
                    <a:pt x="2441" y="3111"/>
                    <a:pt x="2417" y="3218"/>
                  </a:cubicBezTo>
                  <a:lnTo>
                    <a:pt x="477" y="2253"/>
                  </a:lnTo>
                  <a:cubicBezTo>
                    <a:pt x="453" y="2241"/>
                    <a:pt x="426" y="2235"/>
                    <a:pt x="401" y="2235"/>
                  </a:cubicBezTo>
                  <a:cubicBezTo>
                    <a:pt x="375" y="2235"/>
                    <a:pt x="352" y="2241"/>
                    <a:pt x="334" y="2253"/>
                  </a:cubicBezTo>
                  <a:cubicBezTo>
                    <a:pt x="286" y="2289"/>
                    <a:pt x="250" y="2313"/>
                    <a:pt x="239" y="2372"/>
                  </a:cubicBezTo>
                  <a:cubicBezTo>
                    <a:pt x="227" y="2432"/>
                    <a:pt x="0" y="3694"/>
                    <a:pt x="715" y="4384"/>
                  </a:cubicBezTo>
                  <a:cubicBezTo>
                    <a:pt x="1001" y="4646"/>
                    <a:pt x="1370" y="4789"/>
                    <a:pt x="1846" y="4789"/>
                  </a:cubicBezTo>
                  <a:cubicBezTo>
                    <a:pt x="2013" y="4789"/>
                    <a:pt x="2179" y="4765"/>
                    <a:pt x="2370" y="4742"/>
                  </a:cubicBezTo>
                  <a:lnTo>
                    <a:pt x="2786" y="7444"/>
                  </a:lnTo>
                  <a:cubicBezTo>
                    <a:pt x="2906" y="8242"/>
                    <a:pt x="3346" y="8956"/>
                    <a:pt x="3989" y="9409"/>
                  </a:cubicBezTo>
                  <a:cubicBezTo>
                    <a:pt x="3977" y="9659"/>
                    <a:pt x="4060" y="9921"/>
                    <a:pt x="4227" y="10123"/>
                  </a:cubicBezTo>
                  <a:cubicBezTo>
                    <a:pt x="4418" y="10349"/>
                    <a:pt x="4703" y="10480"/>
                    <a:pt x="5013" y="10480"/>
                  </a:cubicBezTo>
                  <a:lnTo>
                    <a:pt x="6430" y="10480"/>
                  </a:lnTo>
                  <a:cubicBezTo>
                    <a:pt x="6727" y="10480"/>
                    <a:pt x="7013" y="10349"/>
                    <a:pt x="7216" y="10123"/>
                  </a:cubicBezTo>
                  <a:cubicBezTo>
                    <a:pt x="7382" y="9933"/>
                    <a:pt x="7478" y="9683"/>
                    <a:pt x="7454" y="9409"/>
                  </a:cubicBezTo>
                  <a:cubicBezTo>
                    <a:pt x="8109" y="8945"/>
                    <a:pt x="8549" y="8242"/>
                    <a:pt x="8668" y="7444"/>
                  </a:cubicBezTo>
                  <a:lnTo>
                    <a:pt x="9085" y="4742"/>
                  </a:lnTo>
                  <a:cubicBezTo>
                    <a:pt x="9263" y="4765"/>
                    <a:pt x="9442" y="4789"/>
                    <a:pt x="9597" y="4789"/>
                  </a:cubicBezTo>
                  <a:cubicBezTo>
                    <a:pt x="10073" y="4789"/>
                    <a:pt x="10454" y="4646"/>
                    <a:pt x="10728" y="4384"/>
                  </a:cubicBezTo>
                  <a:cubicBezTo>
                    <a:pt x="11430" y="3694"/>
                    <a:pt x="11204" y="2420"/>
                    <a:pt x="11192" y="2372"/>
                  </a:cubicBezTo>
                  <a:cubicBezTo>
                    <a:pt x="11180" y="2325"/>
                    <a:pt x="11145" y="2289"/>
                    <a:pt x="11109" y="2253"/>
                  </a:cubicBezTo>
                  <a:cubicBezTo>
                    <a:pt x="11085" y="2241"/>
                    <a:pt x="11058" y="2235"/>
                    <a:pt x="11032" y="2235"/>
                  </a:cubicBezTo>
                  <a:cubicBezTo>
                    <a:pt x="11005" y="2235"/>
                    <a:pt x="10978" y="2241"/>
                    <a:pt x="10954" y="2253"/>
                  </a:cubicBezTo>
                  <a:lnTo>
                    <a:pt x="9025" y="3218"/>
                  </a:lnTo>
                  <a:cubicBezTo>
                    <a:pt x="8990" y="3122"/>
                    <a:pt x="8966" y="3015"/>
                    <a:pt x="8918" y="2908"/>
                  </a:cubicBezTo>
                  <a:cubicBezTo>
                    <a:pt x="9811" y="2337"/>
                    <a:pt x="9978" y="1610"/>
                    <a:pt x="9942" y="1098"/>
                  </a:cubicBezTo>
                  <a:cubicBezTo>
                    <a:pt x="9918" y="527"/>
                    <a:pt x="9656" y="98"/>
                    <a:pt x="9644" y="86"/>
                  </a:cubicBezTo>
                  <a:cubicBezTo>
                    <a:pt x="9624" y="34"/>
                    <a:pt x="9558" y="1"/>
                    <a:pt x="9494" y="1"/>
                  </a:cubicBezTo>
                  <a:cubicBezTo>
                    <a:pt x="9484" y="1"/>
                    <a:pt x="9475" y="1"/>
                    <a:pt x="9466" y="3"/>
                  </a:cubicBezTo>
                  <a:cubicBezTo>
                    <a:pt x="9394" y="27"/>
                    <a:pt x="9347" y="86"/>
                    <a:pt x="9347" y="158"/>
                  </a:cubicBezTo>
                  <a:cubicBezTo>
                    <a:pt x="9347" y="158"/>
                    <a:pt x="9347" y="467"/>
                    <a:pt x="9168" y="813"/>
                  </a:cubicBezTo>
                  <a:cubicBezTo>
                    <a:pt x="8966" y="1241"/>
                    <a:pt x="8609" y="1527"/>
                    <a:pt x="8132" y="1682"/>
                  </a:cubicBezTo>
                  <a:cubicBezTo>
                    <a:pt x="7489" y="1051"/>
                    <a:pt x="6620" y="694"/>
                    <a:pt x="5715" y="694"/>
                  </a:cubicBezTo>
                  <a:cubicBezTo>
                    <a:pt x="4811" y="694"/>
                    <a:pt x="3941" y="1051"/>
                    <a:pt x="3310" y="1682"/>
                  </a:cubicBezTo>
                  <a:cubicBezTo>
                    <a:pt x="2810" y="1527"/>
                    <a:pt x="2453" y="1241"/>
                    <a:pt x="2263" y="813"/>
                  </a:cubicBezTo>
                  <a:cubicBezTo>
                    <a:pt x="2096" y="467"/>
                    <a:pt x="2084" y="170"/>
                    <a:pt x="2084" y="158"/>
                  </a:cubicBezTo>
                  <a:cubicBezTo>
                    <a:pt x="2084" y="86"/>
                    <a:pt x="2036" y="27"/>
                    <a:pt x="1965" y="3"/>
                  </a:cubicBezTo>
                  <a:cubicBezTo>
                    <a:pt x="1956" y="1"/>
                    <a:pt x="1946" y="1"/>
                    <a:pt x="19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4" name="Google Shape;11889;p81">
              <a:extLst>
                <a:ext uri="{FF2B5EF4-FFF2-40B4-BE49-F238E27FC236}">
                  <a16:creationId xmlns:a16="http://schemas.microsoft.com/office/drawing/2014/main" id="{23916433-F11A-4956-3CB6-C731134B0C9D}"/>
                </a:ext>
              </a:extLst>
            </p:cNvPr>
            <p:cNvSpPr/>
            <p:nvPr/>
          </p:nvSpPr>
          <p:spPr>
            <a:xfrm>
              <a:off x="1498893" y="2108338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9"/>
                    <a:pt x="1" y="680"/>
                  </a:cubicBezTo>
                  <a:lnTo>
                    <a:pt x="1" y="858"/>
                  </a:lnTo>
                  <a:cubicBezTo>
                    <a:pt x="1" y="1227"/>
                    <a:pt x="298" y="1549"/>
                    <a:pt x="679" y="1549"/>
                  </a:cubicBezTo>
                  <a:cubicBezTo>
                    <a:pt x="1072" y="1549"/>
                    <a:pt x="1370" y="1251"/>
                    <a:pt x="1370" y="858"/>
                  </a:cubicBezTo>
                  <a:lnTo>
                    <a:pt x="1370" y="680"/>
                  </a:lnTo>
                  <a:cubicBezTo>
                    <a:pt x="1370" y="596"/>
                    <a:pt x="1298" y="513"/>
                    <a:pt x="1203" y="513"/>
                  </a:cubicBezTo>
                  <a:cubicBezTo>
                    <a:pt x="1120" y="513"/>
                    <a:pt x="1036" y="596"/>
                    <a:pt x="1036" y="680"/>
                  </a:cubicBezTo>
                  <a:lnTo>
                    <a:pt x="1036" y="858"/>
                  </a:lnTo>
                  <a:cubicBezTo>
                    <a:pt x="1036" y="1049"/>
                    <a:pt x="870" y="1215"/>
                    <a:pt x="679" y="1215"/>
                  </a:cubicBezTo>
                  <a:cubicBezTo>
                    <a:pt x="489" y="1215"/>
                    <a:pt x="322" y="1049"/>
                    <a:pt x="322" y="858"/>
                  </a:cubicBezTo>
                  <a:lnTo>
                    <a:pt x="322" y="680"/>
                  </a:lnTo>
                  <a:cubicBezTo>
                    <a:pt x="322" y="489"/>
                    <a:pt x="489" y="322"/>
                    <a:pt x="679" y="322"/>
                  </a:cubicBezTo>
                  <a:cubicBezTo>
                    <a:pt x="775" y="322"/>
                    <a:pt x="846" y="251"/>
                    <a:pt x="846" y="156"/>
                  </a:cubicBezTo>
                  <a:cubicBezTo>
                    <a:pt x="846" y="72"/>
                    <a:pt x="775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5" name="Google Shape;11890;p81">
              <a:extLst>
                <a:ext uri="{FF2B5EF4-FFF2-40B4-BE49-F238E27FC236}">
                  <a16:creationId xmlns:a16="http://schemas.microsoft.com/office/drawing/2014/main" id="{B3BB3D0B-7FF1-CEBC-4A89-84A59C0B2037}"/>
                </a:ext>
              </a:extLst>
            </p:cNvPr>
            <p:cNvSpPr/>
            <p:nvPr/>
          </p:nvSpPr>
          <p:spPr>
            <a:xfrm>
              <a:off x="1620429" y="2108338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9"/>
                    <a:pt x="1" y="680"/>
                  </a:cubicBezTo>
                  <a:lnTo>
                    <a:pt x="1" y="858"/>
                  </a:lnTo>
                  <a:cubicBezTo>
                    <a:pt x="1" y="1227"/>
                    <a:pt x="298" y="1549"/>
                    <a:pt x="679" y="1549"/>
                  </a:cubicBezTo>
                  <a:cubicBezTo>
                    <a:pt x="1048" y="1549"/>
                    <a:pt x="1370" y="1251"/>
                    <a:pt x="1370" y="858"/>
                  </a:cubicBezTo>
                  <a:lnTo>
                    <a:pt x="1370" y="680"/>
                  </a:lnTo>
                  <a:cubicBezTo>
                    <a:pt x="1370" y="596"/>
                    <a:pt x="1287" y="513"/>
                    <a:pt x="1203" y="513"/>
                  </a:cubicBezTo>
                  <a:cubicBezTo>
                    <a:pt x="1108" y="513"/>
                    <a:pt x="1037" y="596"/>
                    <a:pt x="1037" y="680"/>
                  </a:cubicBezTo>
                  <a:lnTo>
                    <a:pt x="1037" y="858"/>
                  </a:lnTo>
                  <a:cubicBezTo>
                    <a:pt x="1037" y="1049"/>
                    <a:pt x="870" y="1215"/>
                    <a:pt x="679" y="1215"/>
                  </a:cubicBezTo>
                  <a:cubicBezTo>
                    <a:pt x="489" y="1215"/>
                    <a:pt x="322" y="1049"/>
                    <a:pt x="322" y="858"/>
                  </a:cubicBezTo>
                  <a:lnTo>
                    <a:pt x="322" y="680"/>
                  </a:lnTo>
                  <a:cubicBezTo>
                    <a:pt x="322" y="489"/>
                    <a:pt x="489" y="322"/>
                    <a:pt x="679" y="322"/>
                  </a:cubicBezTo>
                  <a:cubicBezTo>
                    <a:pt x="775" y="322"/>
                    <a:pt x="846" y="251"/>
                    <a:pt x="846" y="156"/>
                  </a:cubicBezTo>
                  <a:cubicBezTo>
                    <a:pt x="846" y="72"/>
                    <a:pt x="775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6" name="Google Shape;11891;p81">
              <a:extLst>
                <a:ext uri="{FF2B5EF4-FFF2-40B4-BE49-F238E27FC236}">
                  <a16:creationId xmlns:a16="http://schemas.microsoft.com/office/drawing/2014/main" id="{23909D88-7703-5081-2046-8A18831FEA0C}"/>
                </a:ext>
              </a:extLst>
            </p:cNvPr>
            <p:cNvSpPr/>
            <p:nvPr/>
          </p:nvSpPr>
          <p:spPr>
            <a:xfrm>
              <a:off x="1548813" y="2263314"/>
              <a:ext cx="15264" cy="21088"/>
            </a:xfrm>
            <a:custGeom>
              <a:avLst/>
              <a:gdLst/>
              <a:ahLst/>
              <a:cxnLst/>
              <a:rect l="l" t="t" r="r" b="b"/>
              <a:pathLst>
                <a:path w="477" h="659" extrusionOk="0">
                  <a:moveTo>
                    <a:pt x="283" y="0"/>
                  </a:moveTo>
                  <a:cubicBezTo>
                    <a:pt x="240" y="0"/>
                    <a:pt x="200" y="19"/>
                    <a:pt x="167" y="51"/>
                  </a:cubicBezTo>
                  <a:cubicBezTo>
                    <a:pt x="48" y="182"/>
                    <a:pt x="0" y="337"/>
                    <a:pt x="0" y="492"/>
                  </a:cubicBezTo>
                  <a:cubicBezTo>
                    <a:pt x="0" y="587"/>
                    <a:pt x="72" y="659"/>
                    <a:pt x="167" y="659"/>
                  </a:cubicBezTo>
                  <a:cubicBezTo>
                    <a:pt x="250" y="659"/>
                    <a:pt x="334" y="587"/>
                    <a:pt x="334" y="492"/>
                  </a:cubicBezTo>
                  <a:cubicBezTo>
                    <a:pt x="334" y="408"/>
                    <a:pt x="358" y="337"/>
                    <a:pt x="417" y="254"/>
                  </a:cubicBezTo>
                  <a:cubicBezTo>
                    <a:pt x="477" y="194"/>
                    <a:pt x="465" y="99"/>
                    <a:pt x="393" y="39"/>
                  </a:cubicBezTo>
                  <a:cubicBezTo>
                    <a:pt x="356" y="13"/>
                    <a:pt x="318" y="0"/>
                    <a:pt x="2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7" name="Google Shape;11892;p81">
              <a:extLst>
                <a:ext uri="{FF2B5EF4-FFF2-40B4-BE49-F238E27FC236}">
                  <a16:creationId xmlns:a16="http://schemas.microsoft.com/office/drawing/2014/main" id="{0D7FD2FD-21EB-36D5-7CB3-F5D765492CE2}"/>
                </a:ext>
              </a:extLst>
            </p:cNvPr>
            <p:cNvSpPr/>
            <p:nvPr/>
          </p:nvSpPr>
          <p:spPr>
            <a:xfrm>
              <a:off x="1599469" y="2263186"/>
              <a:ext cx="15296" cy="21216"/>
            </a:xfrm>
            <a:custGeom>
              <a:avLst/>
              <a:gdLst/>
              <a:ahLst/>
              <a:cxnLst/>
              <a:rect l="l" t="t" r="r" b="b"/>
              <a:pathLst>
                <a:path w="478" h="663" extrusionOk="0">
                  <a:moveTo>
                    <a:pt x="180" y="0"/>
                  </a:moveTo>
                  <a:cubicBezTo>
                    <a:pt x="140" y="0"/>
                    <a:pt x="101" y="15"/>
                    <a:pt x="72" y="43"/>
                  </a:cubicBezTo>
                  <a:cubicBezTo>
                    <a:pt x="1" y="91"/>
                    <a:pt x="1" y="198"/>
                    <a:pt x="60" y="258"/>
                  </a:cubicBezTo>
                  <a:cubicBezTo>
                    <a:pt x="120" y="341"/>
                    <a:pt x="144" y="412"/>
                    <a:pt x="144" y="496"/>
                  </a:cubicBezTo>
                  <a:cubicBezTo>
                    <a:pt x="144" y="591"/>
                    <a:pt x="215" y="663"/>
                    <a:pt x="310" y="663"/>
                  </a:cubicBezTo>
                  <a:cubicBezTo>
                    <a:pt x="394" y="663"/>
                    <a:pt x="477" y="591"/>
                    <a:pt x="477" y="496"/>
                  </a:cubicBezTo>
                  <a:cubicBezTo>
                    <a:pt x="453" y="353"/>
                    <a:pt x="394" y="186"/>
                    <a:pt x="299" y="55"/>
                  </a:cubicBezTo>
                  <a:cubicBezTo>
                    <a:pt x="267" y="18"/>
                    <a:pt x="223" y="0"/>
                    <a:pt x="1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48" name="Google Shape;11893;p81">
              <a:extLst>
                <a:ext uri="{FF2B5EF4-FFF2-40B4-BE49-F238E27FC236}">
                  <a16:creationId xmlns:a16="http://schemas.microsoft.com/office/drawing/2014/main" id="{807B85B4-9880-FEB3-72E5-DECA14DDBA1F}"/>
                </a:ext>
              </a:extLst>
            </p:cNvPr>
            <p:cNvSpPr/>
            <p:nvPr/>
          </p:nvSpPr>
          <p:spPr>
            <a:xfrm>
              <a:off x="1631117" y="2062130"/>
              <a:ext cx="22496" cy="23392"/>
            </a:xfrm>
            <a:custGeom>
              <a:avLst/>
              <a:gdLst/>
              <a:ahLst/>
              <a:cxnLst/>
              <a:rect l="l" t="t" r="r" b="b"/>
              <a:pathLst>
                <a:path w="703" h="731" extrusionOk="0">
                  <a:moveTo>
                    <a:pt x="521" y="0"/>
                  </a:moveTo>
                  <a:cubicBezTo>
                    <a:pt x="470" y="0"/>
                    <a:pt x="422" y="24"/>
                    <a:pt x="393" y="76"/>
                  </a:cubicBezTo>
                  <a:cubicBezTo>
                    <a:pt x="286" y="207"/>
                    <a:pt x="179" y="338"/>
                    <a:pt x="60" y="457"/>
                  </a:cubicBezTo>
                  <a:cubicBezTo>
                    <a:pt x="0" y="516"/>
                    <a:pt x="0" y="623"/>
                    <a:pt x="60" y="683"/>
                  </a:cubicBezTo>
                  <a:cubicBezTo>
                    <a:pt x="95" y="707"/>
                    <a:pt x="143" y="730"/>
                    <a:pt x="179" y="730"/>
                  </a:cubicBezTo>
                  <a:cubicBezTo>
                    <a:pt x="226" y="730"/>
                    <a:pt x="274" y="707"/>
                    <a:pt x="298" y="683"/>
                  </a:cubicBezTo>
                  <a:cubicBezTo>
                    <a:pt x="441" y="552"/>
                    <a:pt x="560" y="397"/>
                    <a:pt x="655" y="254"/>
                  </a:cubicBezTo>
                  <a:cubicBezTo>
                    <a:pt x="703" y="195"/>
                    <a:pt x="691" y="88"/>
                    <a:pt x="619" y="28"/>
                  </a:cubicBezTo>
                  <a:cubicBezTo>
                    <a:pt x="587" y="10"/>
                    <a:pt x="553" y="0"/>
                    <a:pt x="5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49" name="Google Shape;11894;p81">
            <a:extLst>
              <a:ext uri="{FF2B5EF4-FFF2-40B4-BE49-F238E27FC236}">
                <a16:creationId xmlns:a16="http://schemas.microsoft.com/office/drawing/2014/main" id="{3033481C-C18A-702B-5E13-0D50B0CB99E4}"/>
              </a:ext>
            </a:extLst>
          </p:cNvPr>
          <p:cNvGrpSpPr/>
          <p:nvPr/>
        </p:nvGrpSpPr>
        <p:grpSpPr>
          <a:xfrm>
            <a:off x="6048736" y="4159540"/>
            <a:ext cx="707200" cy="629504"/>
            <a:chOff x="3052237" y="2003570"/>
            <a:chExt cx="353600" cy="314752"/>
          </a:xfrm>
          <a:solidFill>
            <a:srgbClr val="00B050"/>
          </a:solidFill>
        </p:grpSpPr>
        <p:sp>
          <p:nvSpPr>
            <p:cNvPr id="50" name="Google Shape;11895;p81">
              <a:extLst>
                <a:ext uri="{FF2B5EF4-FFF2-40B4-BE49-F238E27FC236}">
                  <a16:creationId xmlns:a16="http://schemas.microsoft.com/office/drawing/2014/main" id="{62D0596D-B614-7918-CBFC-169A90667E04}"/>
                </a:ext>
              </a:extLst>
            </p:cNvPr>
            <p:cNvSpPr/>
            <p:nvPr/>
          </p:nvSpPr>
          <p:spPr>
            <a:xfrm>
              <a:off x="3261773" y="2108338"/>
              <a:ext cx="48800" cy="59488"/>
            </a:xfrm>
            <a:custGeom>
              <a:avLst/>
              <a:gdLst/>
              <a:ahLst/>
              <a:cxnLst/>
              <a:rect l="l" t="t" r="r" b="b"/>
              <a:pathLst>
                <a:path w="1525" h="1859" extrusionOk="0">
                  <a:moveTo>
                    <a:pt x="763" y="1"/>
                  </a:moveTo>
                  <a:cubicBezTo>
                    <a:pt x="346" y="1"/>
                    <a:pt x="1" y="334"/>
                    <a:pt x="1" y="751"/>
                  </a:cubicBezTo>
                  <a:lnTo>
                    <a:pt x="1" y="1096"/>
                  </a:lnTo>
                  <a:cubicBezTo>
                    <a:pt x="1" y="1513"/>
                    <a:pt x="346" y="1858"/>
                    <a:pt x="763" y="1858"/>
                  </a:cubicBezTo>
                  <a:cubicBezTo>
                    <a:pt x="1180" y="1858"/>
                    <a:pt x="1525" y="1513"/>
                    <a:pt x="1525" y="1096"/>
                  </a:cubicBezTo>
                  <a:lnTo>
                    <a:pt x="1525" y="751"/>
                  </a:lnTo>
                  <a:cubicBezTo>
                    <a:pt x="1525" y="668"/>
                    <a:pt x="1489" y="549"/>
                    <a:pt x="1453" y="441"/>
                  </a:cubicBezTo>
                  <a:cubicBezTo>
                    <a:pt x="1419" y="390"/>
                    <a:pt x="1360" y="351"/>
                    <a:pt x="1303" y="351"/>
                  </a:cubicBezTo>
                  <a:cubicBezTo>
                    <a:pt x="1281" y="351"/>
                    <a:pt x="1259" y="357"/>
                    <a:pt x="1239" y="370"/>
                  </a:cubicBezTo>
                  <a:cubicBezTo>
                    <a:pt x="1168" y="418"/>
                    <a:pt x="1120" y="501"/>
                    <a:pt x="1168" y="572"/>
                  </a:cubicBezTo>
                  <a:cubicBezTo>
                    <a:pt x="1191" y="632"/>
                    <a:pt x="1215" y="691"/>
                    <a:pt x="1215" y="775"/>
                  </a:cubicBezTo>
                  <a:lnTo>
                    <a:pt x="1215" y="1108"/>
                  </a:lnTo>
                  <a:cubicBezTo>
                    <a:pt x="1215" y="1346"/>
                    <a:pt x="1013" y="1561"/>
                    <a:pt x="763" y="1561"/>
                  </a:cubicBezTo>
                  <a:cubicBezTo>
                    <a:pt x="525" y="1561"/>
                    <a:pt x="322" y="1370"/>
                    <a:pt x="322" y="1108"/>
                  </a:cubicBezTo>
                  <a:lnTo>
                    <a:pt x="322" y="775"/>
                  </a:lnTo>
                  <a:cubicBezTo>
                    <a:pt x="322" y="537"/>
                    <a:pt x="513" y="322"/>
                    <a:pt x="763" y="322"/>
                  </a:cubicBezTo>
                  <a:cubicBezTo>
                    <a:pt x="858" y="322"/>
                    <a:pt x="930" y="251"/>
                    <a:pt x="930" y="156"/>
                  </a:cubicBezTo>
                  <a:cubicBezTo>
                    <a:pt x="930" y="72"/>
                    <a:pt x="858" y="1"/>
                    <a:pt x="7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1" name="Google Shape;11896;p81">
              <a:extLst>
                <a:ext uri="{FF2B5EF4-FFF2-40B4-BE49-F238E27FC236}">
                  <a16:creationId xmlns:a16="http://schemas.microsoft.com/office/drawing/2014/main" id="{5DE447EE-B2FD-1FD7-7487-A30F2576A19C}"/>
                </a:ext>
              </a:extLst>
            </p:cNvPr>
            <p:cNvSpPr/>
            <p:nvPr/>
          </p:nvSpPr>
          <p:spPr>
            <a:xfrm>
              <a:off x="3146349" y="2108338"/>
              <a:ext cx="48416" cy="59488"/>
            </a:xfrm>
            <a:custGeom>
              <a:avLst/>
              <a:gdLst/>
              <a:ahLst/>
              <a:cxnLst/>
              <a:rect l="l" t="t" r="r" b="b"/>
              <a:pathLst>
                <a:path w="1513" h="1859" extrusionOk="0">
                  <a:moveTo>
                    <a:pt x="750" y="1"/>
                  </a:moveTo>
                  <a:cubicBezTo>
                    <a:pt x="334" y="1"/>
                    <a:pt x="0" y="334"/>
                    <a:pt x="0" y="751"/>
                  </a:cubicBezTo>
                  <a:lnTo>
                    <a:pt x="0" y="1096"/>
                  </a:lnTo>
                  <a:cubicBezTo>
                    <a:pt x="0" y="1513"/>
                    <a:pt x="334" y="1858"/>
                    <a:pt x="750" y="1858"/>
                  </a:cubicBezTo>
                  <a:cubicBezTo>
                    <a:pt x="1167" y="1858"/>
                    <a:pt x="1512" y="1513"/>
                    <a:pt x="1512" y="1096"/>
                  </a:cubicBezTo>
                  <a:lnTo>
                    <a:pt x="1512" y="751"/>
                  </a:lnTo>
                  <a:cubicBezTo>
                    <a:pt x="1512" y="668"/>
                    <a:pt x="1489" y="549"/>
                    <a:pt x="1441" y="441"/>
                  </a:cubicBezTo>
                  <a:cubicBezTo>
                    <a:pt x="1407" y="390"/>
                    <a:pt x="1354" y="351"/>
                    <a:pt x="1296" y="351"/>
                  </a:cubicBezTo>
                  <a:cubicBezTo>
                    <a:pt x="1273" y="351"/>
                    <a:pt x="1250" y="357"/>
                    <a:pt x="1227" y="370"/>
                  </a:cubicBezTo>
                  <a:cubicBezTo>
                    <a:pt x="1155" y="418"/>
                    <a:pt x="1108" y="501"/>
                    <a:pt x="1155" y="572"/>
                  </a:cubicBezTo>
                  <a:cubicBezTo>
                    <a:pt x="1191" y="632"/>
                    <a:pt x="1203" y="691"/>
                    <a:pt x="1203" y="775"/>
                  </a:cubicBezTo>
                  <a:lnTo>
                    <a:pt x="1203" y="1108"/>
                  </a:lnTo>
                  <a:cubicBezTo>
                    <a:pt x="1203" y="1346"/>
                    <a:pt x="1012" y="1561"/>
                    <a:pt x="750" y="1561"/>
                  </a:cubicBezTo>
                  <a:cubicBezTo>
                    <a:pt x="512" y="1561"/>
                    <a:pt x="310" y="1370"/>
                    <a:pt x="310" y="1108"/>
                  </a:cubicBezTo>
                  <a:lnTo>
                    <a:pt x="310" y="775"/>
                  </a:lnTo>
                  <a:cubicBezTo>
                    <a:pt x="310" y="537"/>
                    <a:pt x="500" y="322"/>
                    <a:pt x="750" y="322"/>
                  </a:cubicBezTo>
                  <a:cubicBezTo>
                    <a:pt x="846" y="322"/>
                    <a:pt x="917" y="251"/>
                    <a:pt x="917" y="156"/>
                  </a:cubicBezTo>
                  <a:cubicBezTo>
                    <a:pt x="917" y="72"/>
                    <a:pt x="846" y="1"/>
                    <a:pt x="7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2" name="Google Shape;11897;p81">
              <a:extLst>
                <a:ext uri="{FF2B5EF4-FFF2-40B4-BE49-F238E27FC236}">
                  <a16:creationId xmlns:a16="http://schemas.microsoft.com/office/drawing/2014/main" id="{3EB0ACEE-BC75-F721-EF83-1711A404483D}"/>
                </a:ext>
              </a:extLst>
            </p:cNvPr>
            <p:cNvSpPr/>
            <p:nvPr/>
          </p:nvSpPr>
          <p:spPr>
            <a:xfrm>
              <a:off x="3052237" y="2003570"/>
              <a:ext cx="353600" cy="314752"/>
            </a:xfrm>
            <a:custGeom>
              <a:avLst/>
              <a:gdLst/>
              <a:ahLst/>
              <a:cxnLst/>
              <a:rect l="l" t="t" r="r" b="b"/>
              <a:pathLst>
                <a:path w="11050" h="9836" extrusionOk="0">
                  <a:moveTo>
                    <a:pt x="2227" y="334"/>
                  </a:moveTo>
                  <a:cubicBezTo>
                    <a:pt x="2477" y="334"/>
                    <a:pt x="2786" y="429"/>
                    <a:pt x="3013" y="513"/>
                  </a:cubicBezTo>
                  <a:cubicBezTo>
                    <a:pt x="2144" y="989"/>
                    <a:pt x="2013" y="2049"/>
                    <a:pt x="1882" y="3061"/>
                  </a:cubicBezTo>
                  <a:cubicBezTo>
                    <a:pt x="1786" y="3894"/>
                    <a:pt x="1667" y="4763"/>
                    <a:pt x="1179" y="5275"/>
                  </a:cubicBezTo>
                  <a:cubicBezTo>
                    <a:pt x="1138" y="5316"/>
                    <a:pt x="1091" y="5329"/>
                    <a:pt x="1054" y="5329"/>
                  </a:cubicBezTo>
                  <a:cubicBezTo>
                    <a:pt x="1038" y="5329"/>
                    <a:pt x="1023" y="5326"/>
                    <a:pt x="1012" y="5323"/>
                  </a:cubicBezTo>
                  <a:cubicBezTo>
                    <a:pt x="953" y="5311"/>
                    <a:pt x="893" y="5263"/>
                    <a:pt x="881" y="5204"/>
                  </a:cubicBezTo>
                  <a:cubicBezTo>
                    <a:pt x="798" y="4906"/>
                    <a:pt x="691" y="4418"/>
                    <a:pt x="703" y="3668"/>
                  </a:cubicBezTo>
                  <a:cubicBezTo>
                    <a:pt x="715" y="2918"/>
                    <a:pt x="512" y="2620"/>
                    <a:pt x="346" y="2513"/>
                  </a:cubicBezTo>
                  <a:cubicBezTo>
                    <a:pt x="465" y="2037"/>
                    <a:pt x="1012" y="334"/>
                    <a:pt x="2227" y="334"/>
                  </a:cubicBezTo>
                  <a:close/>
                  <a:moveTo>
                    <a:pt x="5513" y="5847"/>
                  </a:moveTo>
                  <a:cubicBezTo>
                    <a:pt x="5977" y="5847"/>
                    <a:pt x="6370" y="6085"/>
                    <a:pt x="6370" y="6382"/>
                  </a:cubicBezTo>
                  <a:cubicBezTo>
                    <a:pt x="6370" y="6632"/>
                    <a:pt x="6001" y="6811"/>
                    <a:pt x="5739" y="6930"/>
                  </a:cubicBezTo>
                  <a:lnTo>
                    <a:pt x="5715" y="6930"/>
                  </a:lnTo>
                  <a:cubicBezTo>
                    <a:pt x="5650" y="6960"/>
                    <a:pt x="5576" y="6975"/>
                    <a:pt x="5501" y="6975"/>
                  </a:cubicBezTo>
                  <a:cubicBezTo>
                    <a:pt x="5427" y="6975"/>
                    <a:pt x="5352" y="6960"/>
                    <a:pt x="5287" y="6930"/>
                  </a:cubicBezTo>
                  <a:lnTo>
                    <a:pt x="5275" y="6930"/>
                  </a:lnTo>
                  <a:cubicBezTo>
                    <a:pt x="5001" y="6811"/>
                    <a:pt x="4632" y="6632"/>
                    <a:pt x="4632" y="6382"/>
                  </a:cubicBezTo>
                  <a:cubicBezTo>
                    <a:pt x="4632" y="6097"/>
                    <a:pt x="5037" y="5847"/>
                    <a:pt x="5513" y="5847"/>
                  </a:cubicBezTo>
                  <a:close/>
                  <a:moveTo>
                    <a:pt x="8847" y="298"/>
                  </a:moveTo>
                  <a:cubicBezTo>
                    <a:pt x="10061" y="298"/>
                    <a:pt x="10597" y="1989"/>
                    <a:pt x="10716" y="2465"/>
                  </a:cubicBezTo>
                  <a:cubicBezTo>
                    <a:pt x="10502" y="2620"/>
                    <a:pt x="10276" y="2918"/>
                    <a:pt x="10287" y="3656"/>
                  </a:cubicBezTo>
                  <a:cubicBezTo>
                    <a:pt x="10299" y="4406"/>
                    <a:pt x="10204" y="4894"/>
                    <a:pt x="10109" y="5192"/>
                  </a:cubicBezTo>
                  <a:cubicBezTo>
                    <a:pt x="10097" y="5251"/>
                    <a:pt x="10037" y="5299"/>
                    <a:pt x="9978" y="5311"/>
                  </a:cubicBezTo>
                  <a:cubicBezTo>
                    <a:pt x="9968" y="5311"/>
                    <a:pt x="9955" y="5312"/>
                    <a:pt x="9940" y="5312"/>
                  </a:cubicBezTo>
                  <a:cubicBezTo>
                    <a:pt x="9902" y="5312"/>
                    <a:pt x="9854" y="5306"/>
                    <a:pt x="9811" y="5263"/>
                  </a:cubicBezTo>
                  <a:cubicBezTo>
                    <a:pt x="9311" y="4739"/>
                    <a:pt x="9204" y="3882"/>
                    <a:pt x="9097" y="3049"/>
                  </a:cubicBezTo>
                  <a:cubicBezTo>
                    <a:pt x="9025" y="2501"/>
                    <a:pt x="8966" y="1918"/>
                    <a:pt x="8763" y="1441"/>
                  </a:cubicBezTo>
                  <a:cubicBezTo>
                    <a:pt x="8745" y="1369"/>
                    <a:pt x="8678" y="1337"/>
                    <a:pt x="8616" y="1337"/>
                  </a:cubicBezTo>
                  <a:cubicBezTo>
                    <a:pt x="8597" y="1337"/>
                    <a:pt x="8578" y="1340"/>
                    <a:pt x="8561" y="1346"/>
                  </a:cubicBezTo>
                  <a:cubicBezTo>
                    <a:pt x="8466" y="1382"/>
                    <a:pt x="8442" y="1489"/>
                    <a:pt x="8466" y="1560"/>
                  </a:cubicBezTo>
                  <a:cubicBezTo>
                    <a:pt x="8656" y="1989"/>
                    <a:pt x="8716" y="2525"/>
                    <a:pt x="8787" y="3072"/>
                  </a:cubicBezTo>
                  <a:cubicBezTo>
                    <a:pt x="8871" y="3787"/>
                    <a:pt x="8966" y="4513"/>
                    <a:pt x="9311" y="5097"/>
                  </a:cubicBezTo>
                  <a:cubicBezTo>
                    <a:pt x="9228" y="5739"/>
                    <a:pt x="8966" y="6251"/>
                    <a:pt x="8752" y="6561"/>
                  </a:cubicBezTo>
                  <a:cubicBezTo>
                    <a:pt x="8561" y="6847"/>
                    <a:pt x="8323" y="7085"/>
                    <a:pt x="8085" y="7263"/>
                  </a:cubicBezTo>
                  <a:cubicBezTo>
                    <a:pt x="8073" y="6978"/>
                    <a:pt x="7906" y="6704"/>
                    <a:pt x="7632" y="6513"/>
                  </a:cubicBezTo>
                  <a:cubicBezTo>
                    <a:pt x="7382" y="6323"/>
                    <a:pt x="7037" y="6216"/>
                    <a:pt x="6680" y="6204"/>
                  </a:cubicBezTo>
                  <a:cubicBezTo>
                    <a:pt x="6585" y="5799"/>
                    <a:pt x="6108" y="5513"/>
                    <a:pt x="5513" y="5513"/>
                  </a:cubicBezTo>
                  <a:cubicBezTo>
                    <a:pt x="4918" y="5513"/>
                    <a:pt x="4441" y="5811"/>
                    <a:pt x="4334" y="6204"/>
                  </a:cubicBezTo>
                  <a:cubicBezTo>
                    <a:pt x="4263" y="6204"/>
                    <a:pt x="4191" y="6216"/>
                    <a:pt x="4108" y="6216"/>
                  </a:cubicBezTo>
                  <a:cubicBezTo>
                    <a:pt x="4025" y="6228"/>
                    <a:pt x="3965" y="6311"/>
                    <a:pt x="3977" y="6394"/>
                  </a:cubicBezTo>
                  <a:cubicBezTo>
                    <a:pt x="3989" y="6466"/>
                    <a:pt x="4049" y="6525"/>
                    <a:pt x="4144" y="6525"/>
                  </a:cubicBezTo>
                  <a:lnTo>
                    <a:pt x="4168" y="6525"/>
                  </a:lnTo>
                  <a:cubicBezTo>
                    <a:pt x="4227" y="6513"/>
                    <a:pt x="4287" y="6513"/>
                    <a:pt x="4346" y="6513"/>
                  </a:cubicBezTo>
                  <a:cubicBezTo>
                    <a:pt x="4453" y="6871"/>
                    <a:pt x="4870" y="7061"/>
                    <a:pt x="5156" y="7192"/>
                  </a:cubicBezTo>
                  <a:lnTo>
                    <a:pt x="5168" y="7192"/>
                  </a:lnTo>
                  <a:cubicBezTo>
                    <a:pt x="5287" y="7240"/>
                    <a:pt x="5406" y="7275"/>
                    <a:pt x="5525" y="7275"/>
                  </a:cubicBezTo>
                  <a:cubicBezTo>
                    <a:pt x="5644" y="7275"/>
                    <a:pt x="5763" y="7240"/>
                    <a:pt x="5882" y="7192"/>
                  </a:cubicBezTo>
                  <a:lnTo>
                    <a:pt x="5894" y="7192"/>
                  </a:lnTo>
                  <a:cubicBezTo>
                    <a:pt x="6192" y="7061"/>
                    <a:pt x="6608" y="6871"/>
                    <a:pt x="6704" y="6513"/>
                  </a:cubicBezTo>
                  <a:cubicBezTo>
                    <a:pt x="7299" y="6525"/>
                    <a:pt x="7787" y="6882"/>
                    <a:pt x="7787" y="7299"/>
                  </a:cubicBezTo>
                  <a:cubicBezTo>
                    <a:pt x="7787" y="7728"/>
                    <a:pt x="7287" y="8085"/>
                    <a:pt x="6656" y="8085"/>
                  </a:cubicBezTo>
                  <a:cubicBezTo>
                    <a:pt x="6346" y="8085"/>
                    <a:pt x="6049" y="8002"/>
                    <a:pt x="5834" y="7835"/>
                  </a:cubicBezTo>
                  <a:cubicBezTo>
                    <a:pt x="5745" y="7769"/>
                    <a:pt x="5641" y="7737"/>
                    <a:pt x="5537" y="7737"/>
                  </a:cubicBezTo>
                  <a:cubicBezTo>
                    <a:pt x="5433" y="7737"/>
                    <a:pt x="5328" y="7769"/>
                    <a:pt x="5239" y="7835"/>
                  </a:cubicBezTo>
                  <a:cubicBezTo>
                    <a:pt x="5025" y="8002"/>
                    <a:pt x="4739" y="8085"/>
                    <a:pt x="4430" y="8085"/>
                  </a:cubicBezTo>
                  <a:cubicBezTo>
                    <a:pt x="3799" y="8085"/>
                    <a:pt x="3298" y="7740"/>
                    <a:pt x="3298" y="7299"/>
                  </a:cubicBezTo>
                  <a:cubicBezTo>
                    <a:pt x="3298" y="7109"/>
                    <a:pt x="3394" y="6930"/>
                    <a:pt x="3572" y="6775"/>
                  </a:cubicBezTo>
                  <a:cubicBezTo>
                    <a:pt x="3656" y="6716"/>
                    <a:pt x="3656" y="6621"/>
                    <a:pt x="3608" y="6561"/>
                  </a:cubicBezTo>
                  <a:cubicBezTo>
                    <a:pt x="3578" y="6523"/>
                    <a:pt x="3519" y="6500"/>
                    <a:pt x="3465" y="6500"/>
                  </a:cubicBezTo>
                  <a:cubicBezTo>
                    <a:pt x="3434" y="6500"/>
                    <a:pt x="3404" y="6508"/>
                    <a:pt x="3382" y="6525"/>
                  </a:cubicBezTo>
                  <a:cubicBezTo>
                    <a:pt x="3132" y="6716"/>
                    <a:pt x="2989" y="6978"/>
                    <a:pt x="2977" y="7240"/>
                  </a:cubicBezTo>
                  <a:cubicBezTo>
                    <a:pt x="2739" y="7061"/>
                    <a:pt x="2501" y="6823"/>
                    <a:pt x="2310" y="6549"/>
                  </a:cubicBezTo>
                  <a:cubicBezTo>
                    <a:pt x="2096" y="6228"/>
                    <a:pt x="1834" y="5739"/>
                    <a:pt x="1763" y="5085"/>
                  </a:cubicBezTo>
                  <a:cubicBezTo>
                    <a:pt x="2096" y="4513"/>
                    <a:pt x="2191" y="3775"/>
                    <a:pt x="2275" y="3061"/>
                  </a:cubicBezTo>
                  <a:cubicBezTo>
                    <a:pt x="2358" y="2489"/>
                    <a:pt x="2417" y="1953"/>
                    <a:pt x="2596" y="1513"/>
                  </a:cubicBezTo>
                  <a:cubicBezTo>
                    <a:pt x="2786" y="1048"/>
                    <a:pt x="3072" y="786"/>
                    <a:pt x="3489" y="632"/>
                  </a:cubicBezTo>
                  <a:cubicBezTo>
                    <a:pt x="3627" y="681"/>
                    <a:pt x="3748" y="700"/>
                    <a:pt x="3863" y="700"/>
                  </a:cubicBezTo>
                  <a:cubicBezTo>
                    <a:pt x="4027" y="700"/>
                    <a:pt x="4178" y="662"/>
                    <a:pt x="4346" y="620"/>
                  </a:cubicBezTo>
                  <a:cubicBezTo>
                    <a:pt x="4620" y="548"/>
                    <a:pt x="4953" y="453"/>
                    <a:pt x="5573" y="453"/>
                  </a:cubicBezTo>
                  <a:cubicBezTo>
                    <a:pt x="6180" y="453"/>
                    <a:pt x="6501" y="548"/>
                    <a:pt x="6787" y="620"/>
                  </a:cubicBezTo>
                  <a:cubicBezTo>
                    <a:pt x="6954" y="667"/>
                    <a:pt x="7120" y="715"/>
                    <a:pt x="7275" y="715"/>
                  </a:cubicBezTo>
                  <a:cubicBezTo>
                    <a:pt x="7394" y="715"/>
                    <a:pt x="7525" y="691"/>
                    <a:pt x="7656" y="632"/>
                  </a:cubicBezTo>
                  <a:cubicBezTo>
                    <a:pt x="7870" y="715"/>
                    <a:pt x="8073" y="834"/>
                    <a:pt x="8216" y="989"/>
                  </a:cubicBezTo>
                  <a:cubicBezTo>
                    <a:pt x="8245" y="1019"/>
                    <a:pt x="8287" y="1034"/>
                    <a:pt x="8329" y="1034"/>
                  </a:cubicBezTo>
                  <a:cubicBezTo>
                    <a:pt x="8371" y="1034"/>
                    <a:pt x="8412" y="1019"/>
                    <a:pt x="8442" y="989"/>
                  </a:cubicBezTo>
                  <a:cubicBezTo>
                    <a:pt x="8501" y="929"/>
                    <a:pt x="8501" y="822"/>
                    <a:pt x="8442" y="763"/>
                  </a:cubicBezTo>
                  <a:cubicBezTo>
                    <a:pt x="8323" y="644"/>
                    <a:pt x="8192" y="548"/>
                    <a:pt x="8049" y="465"/>
                  </a:cubicBezTo>
                  <a:cubicBezTo>
                    <a:pt x="8287" y="382"/>
                    <a:pt x="8585" y="298"/>
                    <a:pt x="8847" y="298"/>
                  </a:cubicBezTo>
                  <a:close/>
                  <a:moveTo>
                    <a:pt x="3929" y="8395"/>
                  </a:moveTo>
                  <a:lnTo>
                    <a:pt x="3929" y="8395"/>
                  </a:lnTo>
                  <a:cubicBezTo>
                    <a:pt x="4072" y="8418"/>
                    <a:pt x="4215" y="8430"/>
                    <a:pt x="4382" y="8430"/>
                  </a:cubicBezTo>
                  <a:lnTo>
                    <a:pt x="4489" y="8430"/>
                  </a:lnTo>
                  <a:lnTo>
                    <a:pt x="4489" y="8787"/>
                  </a:lnTo>
                  <a:lnTo>
                    <a:pt x="4489" y="8906"/>
                  </a:lnTo>
                  <a:cubicBezTo>
                    <a:pt x="4227" y="8764"/>
                    <a:pt x="4049" y="8585"/>
                    <a:pt x="3929" y="8395"/>
                  </a:cubicBezTo>
                  <a:close/>
                  <a:moveTo>
                    <a:pt x="7061" y="8395"/>
                  </a:moveTo>
                  <a:lnTo>
                    <a:pt x="7061" y="8395"/>
                  </a:lnTo>
                  <a:cubicBezTo>
                    <a:pt x="6942" y="8585"/>
                    <a:pt x="6763" y="8764"/>
                    <a:pt x="6513" y="8906"/>
                  </a:cubicBezTo>
                  <a:lnTo>
                    <a:pt x="6513" y="8787"/>
                  </a:lnTo>
                  <a:lnTo>
                    <a:pt x="6513" y="8430"/>
                  </a:lnTo>
                  <a:lnTo>
                    <a:pt x="6608" y="8430"/>
                  </a:lnTo>
                  <a:cubicBezTo>
                    <a:pt x="6763" y="8430"/>
                    <a:pt x="6906" y="8418"/>
                    <a:pt x="7061" y="8395"/>
                  </a:cubicBezTo>
                  <a:close/>
                  <a:moveTo>
                    <a:pt x="5656" y="8168"/>
                  </a:moveTo>
                  <a:cubicBezTo>
                    <a:pt x="5823" y="8275"/>
                    <a:pt x="6001" y="8347"/>
                    <a:pt x="6192" y="8395"/>
                  </a:cubicBezTo>
                  <a:lnTo>
                    <a:pt x="6192" y="8787"/>
                  </a:lnTo>
                  <a:cubicBezTo>
                    <a:pt x="6192" y="9180"/>
                    <a:pt x="5882" y="9490"/>
                    <a:pt x="5489" y="9490"/>
                  </a:cubicBezTo>
                  <a:cubicBezTo>
                    <a:pt x="5108" y="9490"/>
                    <a:pt x="4799" y="9180"/>
                    <a:pt x="4799" y="8787"/>
                  </a:cubicBezTo>
                  <a:lnTo>
                    <a:pt x="4799" y="8395"/>
                  </a:lnTo>
                  <a:cubicBezTo>
                    <a:pt x="4989" y="8347"/>
                    <a:pt x="5180" y="8275"/>
                    <a:pt x="5334" y="8168"/>
                  </a:cubicBezTo>
                  <a:lnTo>
                    <a:pt x="5334" y="8633"/>
                  </a:lnTo>
                  <a:cubicBezTo>
                    <a:pt x="5334" y="8716"/>
                    <a:pt x="5406" y="8787"/>
                    <a:pt x="5489" y="8787"/>
                  </a:cubicBezTo>
                  <a:cubicBezTo>
                    <a:pt x="5584" y="8787"/>
                    <a:pt x="5656" y="8716"/>
                    <a:pt x="5656" y="8633"/>
                  </a:cubicBezTo>
                  <a:lnTo>
                    <a:pt x="5656" y="8168"/>
                  </a:lnTo>
                  <a:close/>
                  <a:moveTo>
                    <a:pt x="2239" y="1"/>
                  </a:moveTo>
                  <a:cubicBezTo>
                    <a:pt x="1536" y="1"/>
                    <a:pt x="929" y="441"/>
                    <a:pt x="477" y="1287"/>
                  </a:cubicBezTo>
                  <a:cubicBezTo>
                    <a:pt x="155" y="1906"/>
                    <a:pt x="24" y="2513"/>
                    <a:pt x="24" y="2537"/>
                  </a:cubicBezTo>
                  <a:cubicBezTo>
                    <a:pt x="0" y="2584"/>
                    <a:pt x="0" y="2632"/>
                    <a:pt x="36" y="2680"/>
                  </a:cubicBezTo>
                  <a:cubicBezTo>
                    <a:pt x="60" y="2703"/>
                    <a:pt x="96" y="2727"/>
                    <a:pt x="143" y="2727"/>
                  </a:cubicBezTo>
                  <a:cubicBezTo>
                    <a:pt x="167" y="2751"/>
                    <a:pt x="405" y="2882"/>
                    <a:pt x="393" y="3656"/>
                  </a:cubicBezTo>
                  <a:cubicBezTo>
                    <a:pt x="381" y="4430"/>
                    <a:pt x="477" y="4977"/>
                    <a:pt x="584" y="5287"/>
                  </a:cubicBezTo>
                  <a:cubicBezTo>
                    <a:pt x="643" y="5466"/>
                    <a:pt x="774" y="5585"/>
                    <a:pt x="953" y="5632"/>
                  </a:cubicBezTo>
                  <a:cubicBezTo>
                    <a:pt x="1001" y="5656"/>
                    <a:pt x="1036" y="5656"/>
                    <a:pt x="1072" y="5656"/>
                  </a:cubicBezTo>
                  <a:cubicBezTo>
                    <a:pt x="1215" y="5656"/>
                    <a:pt x="1334" y="5597"/>
                    <a:pt x="1429" y="5501"/>
                  </a:cubicBezTo>
                  <a:lnTo>
                    <a:pt x="1453" y="5489"/>
                  </a:lnTo>
                  <a:cubicBezTo>
                    <a:pt x="1667" y="6549"/>
                    <a:pt x="2370" y="7371"/>
                    <a:pt x="3037" y="7716"/>
                  </a:cubicBezTo>
                  <a:cubicBezTo>
                    <a:pt x="3120" y="7871"/>
                    <a:pt x="3239" y="8014"/>
                    <a:pt x="3394" y="8133"/>
                  </a:cubicBezTo>
                  <a:lnTo>
                    <a:pt x="3537" y="8228"/>
                  </a:lnTo>
                  <a:cubicBezTo>
                    <a:pt x="3668" y="8633"/>
                    <a:pt x="4037" y="9121"/>
                    <a:pt x="4668" y="9347"/>
                  </a:cubicBezTo>
                  <a:cubicBezTo>
                    <a:pt x="4846" y="9645"/>
                    <a:pt x="5168" y="9835"/>
                    <a:pt x="5537" y="9835"/>
                  </a:cubicBezTo>
                  <a:cubicBezTo>
                    <a:pt x="5918" y="9835"/>
                    <a:pt x="6239" y="9645"/>
                    <a:pt x="6418" y="9347"/>
                  </a:cubicBezTo>
                  <a:cubicBezTo>
                    <a:pt x="7049" y="9121"/>
                    <a:pt x="7406" y="8633"/>
                    <a:pt x="7549" y="8228"/>
                  </a:cubicBezTo>
                  <a:lnTo>
                    <a:pt x="7680" y="8133"/>
                  </a:lnTo>
                  <a:cubicBezTo>
                    <a:pt x="7847" y="8014"/>
                    <a:pt x="7966" y="7883"/>
                    <a:pt x="8037" y="7716"/>
                  </a:cubicBezTo>
                  <a:cubicBezTo>
                    <a:pt x="8692" y="7371"/>
                    <a:pt x="9406" y="6549"/>
                    <a:pt x="9633" y="5489"/>
                  </a:cubicBezTo>
                  <a:lnTo>
                    <a:pt x="9644" y="5501"/>
                  </a:lnTo>
                  <a:cubicBezTo>
                    <a:pt x="9740" y="5608"/>
                    <a:pt x="9871" y="5656"/>
                    <a:pt x="10002" y="5656"/>
                  </a:cubicBezTo>
                  <a:cubicBezTo>
                    <a:pt x="10049" y="5656"/>
                    <a:pt x="10085" y="5656"/>
                    <a:pt x="10121" y="5632"/>
                  </a:cubicBezTo>
                  <a:cubicBezTo>
                    <a:pt x="10299" y="5585"/>
                    <a:pt x="10442" y="5454"/>
                    <a:pt x="10502" y="5287"/>
                  </a:cubicBezTo>
                  <a:cubicBezTo>
                    <a:pt x="10585" y="4977"/>
                    <a:pt x="10704" y="4442"/>
                    <a:pt x="10692" y="3656"/>
                  </a:cubicBezTo>
                  <a:cubicBezTo>
                    <a:pt x="10680" y="2882"/>
                    <a:pt x="10918" y="2751"/>
                    <a:pt x="10942" y="2727"/>
                  </a:cubicBezTo>
                  <a:cubicBezTo>
                    <a:pt x="10990" y="2727"/>
                    <a:pt x="11014" y="2703"/>
                    <a:pt x="11049" y="2680"/>
                  </a:cubicBezTo>
                  <a:cubicBezTo>
                    <a:pt x="11002" y="2644"/>
                    <a:pt x="11014" y="2596"/>
                    <a:pt x="11002" y="2537"/>
                  </a:cubicBezTo>
                  <a:cubicBezTo>
                    <a:pt x="11002" y="2513"/>
                    <a:pt x="10871" y="1906"/>
                    <a:pt x="10537" y="1287"/>
                  </a:cubicBezTo>
                  <a:cubicBezTo>
                    <a:pt x="10097" y="441"/>
                    <a:pt x="9490" y="1"/>
                    <a:pt x="8787" y="1"/>
                  </a:cubicBezTo>
                  <a:cubicBezTo>
                    <a:pt x="8263" y="1"/>
                    <a:pt x="7597" y="310"/>
                    <a:pt x="7525" y="358"/>
                  </a:cubicBezTo>
                  <a:cubicBezTo>
                    <a:pt x="7410" y="398"/>
                    <a:pt x="7314" y="415"/>
                    <a:pt x="7221" y="415"/>
                  </a:cubicBezTo>
                  <a:cubicBezTo>
                    <a:pt x="7093" y="415"/>
                    <a:pt x="6970" y="382"/>
                    <a:pt x="6811" y="334"/>
                  </a:cubicBezTo>
                  <a:cubicBezTo>
                    <a:pt x="6537" y="263"/>
                    <a:pt x="6156" y="155"/>
                    <a:pt x="5513" y="155"/>
                  </a:cubicBezTo>
                  <a:cubicBezTo>
                    <a:pt x="4870" y="155"/>
                    <a:pt x="4489" y="263"/>
                    <a:pt x="4215" y="334"/>
                  </a:cubicBezTo>
                  <a:cubicBezTo>
                    <a:pt x="4049" y="382"/>
                    <a:pt x="3932" y="415"/>
                    <a:pt x="3806" y="415"/>
                  </a:cubicBezTo>
                  <a:cubicBezTo>
                    <a:pt x="3716" y="415"/>
                    <a:pt x="3621" y="398"/>
                    <a:pt x="3501" y="358"/>
                  </a:cubicBezTo>
                  <a:cubicBezTo>
                    <a:pt x="3429" y="310"/>
                    <a:pt x="2763" y="1"/>
                    <a:pt x="2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53" name="Google Shape;11898;p81">
            <a:extLst>
              <a:ext uri="{FF2B5EF4-FFF2-40B4-BE49-F238E27FC236}">
                <a16:creationId xmlns:a16="http://schemas.microsoft.com/office/drawing/2014/main" id="{1D3B2102-86B7-8B37-2E4F-7D7070548119}"/>
              </a:ext>
            </a:extLst>
          </p:cNvPr>
          <p:cNvGrpSpPr/>
          <p:nvPr/>
        </p:nvGrpSpPr>
        <p:grpSpPr>
          <a:xfrm>
            <a:off x="2752288" y="6068532"/>
            <a:ext cx="736192" cy="447936"/>
            <a:chOff x="1404013" y="2958066"/>
            <a:chExt cx="368096" cy="223968"/>
          </a:xfrm>
          <a:solidFill>
            <a:srgbClr val="00B050"/>
          </a:solidFill>
        </p:grpSpPr>
        <p:sp>
          <p:nvSpPr>
            <p:cNvPr id="54" name="Google Shape;11899;p81">
              <a:extLst>
                <a:ext uri="{FF2B5EF4-FFF2-40B4-BE49-F238E27FC236}">
                  <a16:creationId xmlns:a16="http://schemas.microsoft.com/office/drawing/2014/main" id="{6866C563-527D-B8EA-E6CC-A6B87B1BE4C6}"/>
                </a:ext>
              </a:extLst>
            </p:cNvPr>
            <p:cNvSpPr/>
            <p:nvPr/>
          </p:nvSpPr>
          <p:spPr>
            <a:xfrm>
              <a:off x="1426893" y="3073426"/>
              <a:ext cx="40032" cy="45760"/>
            </a:xfrm>
            <a:custGeom>
              <a:avLst/>
              <a:gdLst/>
              <a:ahLst/>
              <a:cxnLst/>
              <a:rect l="l" t="t" r="r" b="b"/>
              <a:pathLst>
                <a:path w="1251" h="1430" extrusionOk="0">
                  <a:moveTo>
                    <a:pt x="631" y="0"/>
                  </a:moveTo>
                  <a:cubicBezTo>
                    <a:pt x="286" y="0"/>
                    <a:pt x="0" y="286"/>
                    <a:pt x="0" y="631"/>
                  </a:cubicBezTo>
                  <a:lnTo>
                    <a:pt x="0" y="810"/>
                  </a:lnTo>
                  <a:cubicBezTo>
                    <a:pt x="0" y="1155"/>
                    <a:pt x="286" y="1429"/>
                    <a:pt x="631" y="1429"/>
                  </a:cubicBezTo>
                  <a:cubicBezTo>
                    <a:pt x="965" y="1429"/>
                    <a:pt x="1251" y="1155"/>
                    <a:pt x="1251" y="810"/>
                  </a:cubicBezTo>
                  <a:lnTo>
                    <a:pt x="1251" y="703"/>
                  </a:lnTo>
                  <a:cubicBezTo>
                    <a:pt x="1239" y="619"/>
                    <a:pt x="1167" y="536"/>
                    <a:pt x="1072" y="536"/>
                  </a:cubicBezTo>
                  <a:cubicBezTo>
                    <a:pt x="989" y="536"/>
                    <a:pt x="905" y="619"/>
                    <a:pt x="905" y="703"/>
                  </a:cubicBezTo>
                  <a:lnTo>
                    <a:pt x="905" y="798"/>
                  </a:lnTo>
                  <a:cubicBezTo>
                    <a:pt x="905" y="941"/>
                    <a:pt x="786" y="1072"/>
                    <a:pt x="631" y="1072"/>
                  </a:cubicBezTo>
                  <a:cubicBezTo>
                    <a:pt x="477" y="1072"/>
                    <a:pt x="346" y="953"/>
                    <a:pt x="346" y="798"/>
                  </a:cubicBezTo>
                  <a:lnTo>
                    <a:pt x="346" y="619"/>
                  </a:lnTo>
                  <a:cubicBezTo>
                    <a:pt x="346" y="465"/>
                    <a:pt x="465" y="334"/>
                    <a:pt x="631" y="334"/>
                  </a:cubicBezTo>
                  <a:cubicBezTo>
                    <a:pt x="715" y="334"/>
                    <a:pt x="786" y="262"/>
                    <a:pt x="786" y="167"/>
                  </a:cubicBezTo>
                  <a:cubicBezTo>
                    <a:pt x="786" y="72"/>
                    <a:pt x="715" y="0"/>
                    <a:pt x="6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55" name="Google Shape;11900;p81">
              <a:extLst>
                <a:ext uri="{FF2B5EF4-FFF2-40B4-BE49-F238E27FC236}">
                  <a16:creationId xmlns:a16="http://schemas.microsoft.com/office/drawing/2014/main" id="{48440BAA-4116-7DB5-A7C0-ABD5777B12F3}"/>
                </a:ext>
              </a:extLst>
            </p:cNvPr>
            <p:cNvSpPr/>
            <p:nvPr/>
          </p:nvSpPr>
          <p:spPr>
            <a:xfrm>
              <a:off x="1404013" y="2958066"/>
              <a:ext cx="368096" cy="223968"/>
            </a:xfrm>
            <a:custGeom>
              <a:avLst/>
              <a:gdLst/>
              <a:ahLst/>
              <a:cxnLst/>
              <a:rect l="l" t="t" r="r" b="b"/>
              <a:pathLst>
                <a:path w="11503" h="6999" extrusionOk="0">
                  <a:moveTo>
                    <a:pt x="7800" y="2593"/>
                  </a:moveTo>
                  <a:lnTo>
                    <a:pt x="7895" y="2855"/>
                  </a:lnTo>
                  <a:cubicBezTo>
                    <a:pt x="7811" y="2831"/>
                    <a:pt x="7740" y="2820"/>
                    <a:pt x="7669" y="2796"/>
                  </a:cubicBezTo>
                  <a:cubicBezTo>
                    <a:pt x="7716" y="2712"/>
                    <a:pt x="7752" y="2653"/>
                    <a:pt x="7800" y="2593"/>
                  </a:cubicBezTo>
                  <a:close/>
                  <a:moveTo>
                    <a:pt x="4656" y="2820"/>
                  </a:moveTo>
                  <a:lnTo>
                    <a:pt x="4656" y="2820"/>
                  </a:lnTo>
                  <a:cubicBezTo>
                    <a:pt x="4347" y="3212"/>
                    <a:pt x="3263" y="3582"/>
                    <a:pt x="2430" y="3772"/>
                  </a:cubicBezTo>
                  <a:cubicBezTo>
                    <a:pt x="2370" y="3570"/>
                    <a:pt x="2263" y="3379"/>
                    <a:pt x="2132" y="3248"/>
                  </a:cubicBezTo>
                  <a:cubicBezTo>
                    <a:pt x="2096" y="3224"/>
                    <a:pt x="2049" y="3177"/>
                    <a:pt x="2013" y="3141"/>
                  </a:cubicBezTo>
                  <a:cubicBezTo>
                    <a:pt x="2537" y="3010"/>
                    <a:pt x="3466" y="2831"/>
                    <a:pt x="4656" y="2820"/>
                  </a:cubicBezTo>
                  <a:close/>
                  <a:moveTo>
                    <a:pt x="5049" y="2820"/>
                  </a:moveTo>
                  <a:cubicBezTo>
                    <a:pt x="5371" y="2820"/>
                    <a:pt x="5704" y="2855"/>
                    <a:pt x="6061" y="2879"/>
                  </a:cubicBezTo>
                  <a:lnTo>
                    <a:pt x="4883" y="4224"/>
                  </a:lnTo>
                  <a:cubicBezTo>
                    <a:pt x="4097" y="4129"/>
                    <a:pt x="3490" y="4022"/>
                    <a:pt x="3073" y="3951"/>
                  </a:cubicBezTo>
                  <a:cubicBezTo>
                    <a:pt x="3251" y="3903"/>
                    <a:pt x="3454" y="3832"/>
                    <a:pt x="3644" y="3760"/>
                  </a:cubicBezTo>
                  <a:cubicBezTo>
                    <a:pt x="4454" y="3462"/>
                    <a:pt x="4918" y="3165"/>
                    <a:pt x="5049" y="2820"/>
                  </a:cubicBezTo>
                  <a:close/>
                  <a:moveTo>
                    <a:pt x="8431" y="3355"/>
                  </a:moveTo>
                  <a:lnTo>
                    <a:pt x="8431" y="3355"/>
                  </a:lnTo>
                  <a:cubicBezTo>
                    <a:pt x="9240" y="3605"/>
                    <a:pt x="10014" y="3951"/>
                    <a:pt x="10764" y="4367"/>
                  </a:cubicBezTo>
                  <a:cubicBezTo>
                    <a:pt x="10109" y="4379"/>
                    <a:pt x="9455" y="4415"/>
                    <a:pt x="8812" y="4415"/>
                  </a:cubicBezTo>
                  <a:lnTo>
                    <a:pt x="8431" y="3355"/>
                  </a:lnTo>
                  <a:close/>
                  <a:moveTo>
                    <a:pt x="9586" y="4725"/>
                  </a:moveTo>
                  <a:lnTo>
                    <a:pt x="9990" y="5070"/>
                  </a:lnTo>
                  <a:cubicBezTo>
                    <a:pt x="9752" y="5201"/>
                    <a:pt x="9466" y="5320"/>
                    <a:pt x="9181" y="5427"/>
                  </a:cubicBezTo>
                  <a:lnTo>
                    <a:pt x="8931" y="4736"/>
                  </a:lnTo>
                  <a:cubicBezTo>
                    <a:pt x="9157" y="4736"/>
                    <a:pt x="9359" y="4736"/>
                    <a:pt x="9586" y="4725"/>
                  </a:cubicBezTo>
                  <a:close/>
                  <a:moveTo>
                    <a:pt x="2489" y="4177"/>
                  </a:moveTo>
                  <a:cubicBezTo>
                    <a:pt x="2668" y="4224"/>
                    <a:pt x="2954" y="4284"/>
                    <a:pt x="3347" y="4355"/>
                  </a:cubicBezTo>
                  <a:cubicBezTo>
                    <a:pt x="3239" y="4594"/>
                    <a:pt x="2978" y="5153"/>
                    <a:pt x="2489" y="5689"/>
                  </a:cubicBezTo>
                  <a:cubicBezTo>
                    <a:pt x="2335" y="5665"/>
                    <a:pt x="2216" y="5653"/>
                    <a:pt x="2132" y="5629"/>
                  </a:cubicBezTo>
                  <a:cubicBezTo>
                    <a:pt x="2358" y="5248"/>
                    <a:pt x="2489" y="4772"/>
                    <a:pt x="2489" y="4320"/>
                  </a:cubicBezTo>
                  <a:lnTo>
                    <a:pt x="2489" y="4177"/>
                  </a:lnTo>
                  <a:close/>
                  <a:moveTo>
                    <a:pt x="3704" y="4403"/>
                  </a:moveTo>
                  <a:cubicBezTo>
                    <a:pt x="3978" y="4439"/>
                    <a:pt x="4275" y="4486"/>
                    <a:pt x="4621" y="4522"/>
                  </a:cubicBezTo>
                  <a:cubicBezTo>
                    <a:pt x="4597" y="4522"/>
                    <a:pt x="3454" y="5832"/>
                    <a:pt x="3454" y="5832"/>
                  </a:cubicBezTo>
                  <a:cubicBezTo>
                    <a:pt x="3251" y="5796"/>
                    <a:pt x="3049" y="5784"/>
                    <a:pt x="2894" y="5748"/>
                  </a:cubicBezTo>
                  <a:cubicBezTo>
                    <a:pt x="3370" y="5177"/>
                    <a:pt x="3632" y="4594"/>
                    <a:pt x="3704" y="4403"/>
                  </a:cubicBezTo>
                  <a:close/>
                  <a:moveTo>
                    <a:pt x="1251" y="3224"/>
                  </a:moveTo>
                  <a:cubicBezTo>
                    <a:pt x="1835" y="3224"/>
                    <a:pt x="2156" y="3605"/>
                    <a:pt x="2156" y="4308"/>
                  </a:cubicBezTo>
                  <a:cubicBezTo>
                    <a:pt x="2156" y="4713"/>
                    <a:pt x="2037" y="5129"/>
                    <a:pt x="1846" y="5451"/>
                  </a:cubicBezTo>
                  <a:cubicBezTo>
                    <a:pt x="1668" y="5748"/>
                    <a:pt x="1442" y="5927"/>
                    <a:pt x="1251" y="5927"/>
                  </a:cubicBezTo>
                  <a:cubicBezTo>
                    <a:pt x="1061" y="5927"/>
                    <a:pt x="834" y="5748"/>
                    <a:pt x="656" y="5451"/>
                  </a:cubicBezTo>
                  <a:cubicBezTo>
                    <a:pt x="465" y="5129"/>
                    <a:pt x="346" y="4713"/>
                    <a:pt x="346" y="4308"/>
                  </a:cubicBezTo>
                  <a:cubicBezTo>
                    <a:pt x="346" y="3605"/>
                    <a:pt x="668" y="3224"/>
                    <a:pt x="1251" y="3224"/>
                  </a:cubicBezTo>
                  <a:close/>
                  <a:moveTo>
                    <a:pt x="7454" y="3081"/>
                  </a:moveTo>
                  <a:cubicBezTo>
                    <a:pt x="7657" y="3129"/>
                    <a:pt x="7835" y="3177"/>
                    <a:pt x="8026" y="3224"/>
                  </a:cubicBezTo>
                  <a:lnTo>
                    <a:pt x="8454" y="4391"/>
                  </a:lnTo>
                  <a:lnTo>
                    <a:pt x="8264" y="4391"/>
                  </a:lnTo>
                  <a:cubicBezTo>
                    <a:pt x="8169" y="4391"/>
                    <a:pt x="8097" y="4474"/>
                    <a:pt x="8097" y="4558"/>
                  </a:cubicBezTo>
                  <a:cubicBezTo>
                    <a:pt x="8097" y="4653"/>
                    <a:pt x="8169" y="4725"/>
                    <a:pt x="8264" y="4725"/>
                  </a:cubicBezTo>
                  <a:lnTo>
                    <a:pt x="8573" y="4725"/>
                  </a:lnTo>
                  <a:lnTo>
                    <a:pt x="8859" y="5510"/>
                  </a:lnTo>
                  <a:cubicBezTo>
                    <a:pt x="8526" y="5629"/>
                    <a:pt x="8157" y="5725"/>
                    <a:pt x="7776" y="5796"/>
                  </a:cubicBezTo>
                  <a:cubicBezTo>
                    <a:pt x="7085" y="5915"/>
                    <a:pt x="6347" y="5975"/>
                    <a:pt x="5537" y="5975"/>
                  </a:cubicBezTo>
                  <a:cubicBezTo>
                    <a:pt x="5752" y="5677"/>
                    <a:pt x="6073" y="5201"/>
                    <a:pt x="6418" y="4701"/>
                  </a:cubicBezTo>
                  <a:cubicBezTo>
                    <a:pt x="6788" y="4713"/>
                    <a:pt x="7157" y="4736"/>
                    <a:pt x="7538" y="4736"/>
                  </a:cubicBezTo>
                  <a:cubicBezTo>
                    <a:pt x="7621" y="4736"/>
                    <a:pt x="7692" y="4665"/>
                    <a:pt x="7692" y="4570"/>
                  </a:cubicBezTo>
                  <a:cubicBezTo>
                    <a:pt x="7692" y="4486"/>
                    <a:pt x="7621" y="4415"/>
                    <a:pt x="7538" y="4391"/>
                  </a:cubicBezTo>
                  <a:cubicBezTo>
                    <a:pt x="7216" y="4379"/>
                    <a:pt x="6919" y="4379"/>
                    <a:pt x="6621" y="4355"/>
                  </a:cubicBezTo>
                  <a:cubicBezTo>
                    <a:pt x="6919" y="3903"/>
                    <a:pt x="7216" y="3462"/>
                    <a:pt x="7454" y="3081"/>
                  </a:cubicBezTo>
                  <a:close/>
                  <a:moveTo>
                    <a:pt x="7406" y="1933"/>
                  </a:moveTo>
                  <a:cubicBezTo>
                    <a:pt x="7423" y="1933"/>
                    <a:pt x="7435" y="1935"/>
                    <a:pt x="7442" y="1938"/>
                  </a:cubicBezTo>
                  <a:cubicBezTo>
                    <a:pt x="7466" y="1938"/>
                    <a:pt x="7550" y="1974"/>
                    <a:pt x="7597" y="2058"/>
                  </a:cubicBezTo>
                  <a:lnTo>
                    <a:pt x="7645" y="2212"/>
                  </a:lnTo>
                  <a:cubicBezTo>
                    <a:pt x="6978" y="3224"/>
                    <a:pt x="5323" y="5737"/>
                    <a:pt x="5073" y="5987"/>
                  </a:cubicBezTo>
                  <a:cubicBezTo>
                    <a:pt x="4940" y="6127"/>
                    <a:pt x="4780" y="6199"/>
                    <a:pt x="4592" y="6199"/>
                  </a:cubicBezTo>
                  <a:cubicBezTo>
                    <a:pt x="4477" y="6199"/>
                    <a:pt x="4351" y="6172"/>
                    <a:pt x="4216" y="6118"/>
                  </a:cubicBezTo>
                  <a:cubicBezTo>
                    <a:pt x="4049" y="6058"/>
                    <a:pt x="3918" y="5975"/>
                    <a:pt x="3823" y="5915"/>
                  </a:cubicBezTo>
                  <a:lnTo>
                    <a:pt x="7264" y="1998"/>
                  </a:lnTo>
                  <a:cubicBezTo>
                    <a:pt x="7306" y="1947"/>
                    <a:pt x="7366" y="1933"/>
                    <a:pt x="7406" y="1933"/>
                  </a:cubicBezTo>
                  <a:close/>
                  <a:moveTo>
                    <a:pt x="525" y="1"/>
                  </a:moveTo>
                  <a:cubicBezTo>
                    <a:pt x="480" y="1"/>
                    <a:pt x="436" y="16"/>
                    <a:pt x="406" y="45"/>
                  </a:cubicBezTo>
                  <a:cubicBezTo>
                    <a:pt x="394" y="69"/>
                    <a:pt x="1" y="462"/>
                    <a:pt x="1" y="1438"/>
                  </a:cubicBezTo>
                  <a:cubicBezTo>
                    <a:pt x="1" y="2248"/>
                    <a:pt x="394" y="2784"/>
                    <a:pt x="632" y="3046"/>
                  </a:cubicBezTo>
                  <a:cubicBezTo>
                    <a:pt x="537" y="3105"/>
                    <a:pt x="453" y="3165"/>
                    <a:pt x="370" y="3236"/>
                  </a:cubicBezTo>
                  <a:cubicBezTo>
                    <a:pt x="132" y="3486"/>
                    <a:pt x="13" y="3843"/>
                    <a:pt x="13" y="4320"/>
                  </a:cubicBezTo>
                  <a:cubicBezTo>
                    <a:pt x="13" y="4784"/>
                    <a:pt x="156" y="5260"/>
                    <a:pt x="370" y="5641"/>
                  </a:cubicBezTo>
                  <a:cubicBezTo>
                    <a:pt x="632" y="6058"/>
                    <a:pt x="942" y="6284"/>
                    <a:pt x="1263" y="6284"/>
                  </a:cubicBezTo>
                  <a:cubicBezTo>
                    <a:pt x="1501" y="6284"/>
                    <a:pt x="1739" y="6153"/>
                    <a:pt x="1942" y="5927"/>
                  </a:cubicBezTo>
                  <a:cubicBezTo>
                    <a:pt x="1966" y="5939"/>
                    <a:pt x="2037" y="5939"/>
                    <a:pt x="2132" y="5975"/>
                  </a:cubicBezTo>
                  <a:lnTo>
                    <a:pt x="1715" y="6677"/>
                  </a:lnTo>
                  <a:lnTo>
                    <a:pt x="715" y="6677"/>
                  </a:lnTo>
                  <a:cubicBezTo>
                    <a:pt x="632" y="6677"/>
                    <a:pt x="549" y="6749"/>
                    <a:pt x="549" y="6832"/>
                  </a:cubicBezTo>
                  <a:cubicBezTo>
                    <a:pt x="549" y="6927"/>
                    <a:pt x="632" y="6999"/>
                    <a:pt x="715" y="6999"/>
                  </a:cubicBezTo>
                  <a:lnTo>
                    <a:pt x="1704" y="6999"/>
                  </a:lnTo>
                  <a:cubicBezTo>
                    <a:pt x="1823" y="6999"/>
                    <a:pt x="1942" y="6939"/>
                    <a:pt x="2001" y="6832"/>
                  </a:cubicBezTo>
                  <a:lnTo>
                    <a:pt x="2477" y="6034"/>
                  </a:lnTo>
                  <a:cubicBezTo>
                    <a:pt x="2597" y="6046"/>
                    <a:pt x="2728" y="6082"/>
                    <a:pt x="2894" y="6094"/>
                  </a:cubicBezTo>
                  <a:lnTo>
                    <a:pt x="2894" y="6653"/>
                  </a:lnTo>
                  <a:cubicBezTo>
                    <a:pt x="2894" y="6653"/>
                    <a:pt x="2894" y="6677"/>
                    <a:pt x="2870" y="6677"/>
                  </a:cubicBezTo>
                  <a:lnTo>
                    <a:pt x="2513" y="6677"/>
                  </a:lnTo>
                  <a:cubicBezTo>
                    <a:pt x="2430" y="6677"/>
                    <a:pt x="2358" y="6749"/>
                    <a:pt x="2358" y="6832"/>
                  </a:cubicBezTo>
                  <a:cubicBezTo>
                    <a:pt x="2358" y="6927"/>
                    <a:pt x="2430" y="6999"/>
                    <a:pt x="2513" y="6999"/>
                  </a:cubicBezTo>
                  <a:lnTo>
                    <a:pt x="2870" y="6999"/>
                  </a:lnTo>
                  <a:cubicBezTo>
                    <a:pt x="3073" y="6999"/>
                    <a:pt x="3216" y="6856"/>
                    <a:pt x="3216" y="6653"/>
                  </a:cubicBezTo>
                  <a:lnTo>
                    <a:pt x="3216" y="6153"/>
                  </a:lnTo>
                  <a:cubicBezTo>
                    <a:pt x="3347" y="6165"/>
                    <a:pt x="3501" y="6177"/>
                    <a:pt x="3644" y="6201"/>
                  </a:cubicBezTo>
                  <a:cubicBezTo>
                    <a:pt x="3751" y="6272"/>
                    <a:pt x="3918" y="6356"/>
                    <a:pt x="4097" y="6439"/>
                  </a:cubicBezTo>
                  <a:cubicBezTo>
                    <a:pt x="4275" y="6510"/>
                    <a:pt x="4454" y="6534"/>
                    <a:pt x="4621" y="6534"/>
                  </a:cubicBezTo>
                  <a:cubicBezTo>
                    <a:pt x="4859" y="6534"/>
                    <a:pt x="5073" y="6451"/>
                    <a:pt x="5275" y="6296"/>
                  </a:cubicBezTo>
                  <a:lnTo>
                    <a:pt x="5609" y="6296"/>
                  </a:lnTo>
                  <a:cubicBezTo>
                    <a:pt x="6895" y="6296"/>
                    <a:pt x="8026" y="6153"/>
                    <a:pt x="8990" y="5856"/>
                  </a:cubicBezTo>
                  <a:lnTo>
                    <a:pt x="9288" y="6653"/>
                  </a:lnTo>
                  <a:cubicBezTo>
                    <a:pt x="9359" y="6868"/>
                    <a:pt x="9562" y="6999"/>
                    <a:pt x="9776" y="6999"/>
                  </a:cubicBezTo>
                  <a:lnTo>
                    <a:pt x="10788" y="6999"/>
                  </a:lnTo>
                  <a:cubicBezTo>
                    <a:pt x="10883" y="6999"/>
                    <a:pt x="10955" y="6927"/>
                    <a:pt x="10955" y="6832"/>
                  </a:cubicBezTo>
                  <a:cubicBezTo>
                    <a:pt x="10955" y="6749"/>
                    <a:pt x="10883" y="6677"/>
                    <a:pt x="10788" y="6677"/>
                  </a:cubicBezTo>
                  <a:lnTo>
                    <a:pt x="9776" y="6677"/>
                  </a:lnTo>
                  <a:cubicBezTo>
                    <a:pt x="9705" y="6677"/>
                    <a:pt x="9633" y="6630"/>
                    <a:pt x="9597" y="6558"/>
                  </a:cubicBezTo>
                  <a:lnTo>
                    <a:pt x="9300" y="5760"/>
                  </a:lnTo>
                  <a:cubicBezTo>
                    <a:pt x="9693" y="5629"/>
                    <a:pt x="10050" y="5463"/>
                    <a:pt x="10371" y="5272"/>
                  </a:cubicBezTo>
                  <a:cubicBezTo>
                    <a:pt x="10419" y="5248"/>
                    <a:pt x="10455" y="5201"/>
                    <a:pt x="10467" y="5141"/>
                  </a:cubicBezTo>
                  <a:cubicBezTo>
                    <a:pt x="10478" y="5082"/>
                    <a:pt x="10455" y="5034"/>
                    <a:pt x="10407" y="4986"/>
                  </a:cubicBezTo>
                  <a:lnTo>
                    <a:pt x="10109" y="4736"/>
                  </a:lnTo>
                  <a:cubicBezTo>
                    <a:pt x="10514" y="4725"/>
                    <a:pt x="10931" y="4713"/>
                    <a:pt x="11348" y="4677"/>
                  </a:cubicBezTo>
                  <a:cubicBezTo>
                    <a:pt x="11419" y="4677"/>
                    <a:pt x="11479" y="4617"/>
                    <a:pt x="11491" y="4558"/>
                  </a:cubicBezTo>
                  <a:cubicBezTo>
                    <a:pt x="11502" y="4463"/>
                    <a:pt x="11479" y="4379"/>
                    <a:pt x="11419" y="4355"/>
                  </a:cubicBezTo>
                  <a:cubicBezTo>
                    <a:pt x="10431" y="3736"/>
                    <a:pt x="9395" y="3272"/>
                    <a:pt x="8288" y="2950"/>
                  </a:cubicBezTo>
                  <a:lnTo>
                    <a:pt x="7919" y="1938"/>
                  </a:lnTo>
                  <a:cubicBezTo>
                    <a:pt x="7859" y="1760"/>
                    <a:pt x="7716" y="1641"/>
                    <a:pt x="7514" y="1617"/>
                  </a:cubicBezTo>
                  <a:cubicBezTo>
                    <a:pt x="7480" y="1610"/>
                    <a:pt x="7446" y="1607"/>
                    <a:pt x="7411" y="1607"/>
                  </a:cubicBezTo>
                  <a:cubicBezTo>
                    <a:pt x="7265" y="1607"/>
                    <a:pt x="7122" y="1668"/>
                    <a:pt x="7026" y="1784"/>
                  </a:cubicBezTo>
                  <a:lnTo>
                    <a:pt x="6323" y="2569"/>
                  </a:lnTo>
                  <a:cubicBezTo>
                    <a:pt x="5785" y="2506"/>
                    <a:pt x="5273" y="2481"/>
                    <a:pt x="4799" y="2481"/>
                  </a:cubicBezTo>
                  <a:cubicBezTo>
                    <a:pt x="3040" y="2481"/>
                    <a:pt x="1788" y="2833"/>
                    <a:pt x="1525" y="2927"/>
                  </a:cubicBezTo>
                  <a:cubicBezTo>
                    <a:pt x="1430" y="2903"/>
                    <a:pt x="1346" y="2891"/>
                    <a:pt x="1239" y="2891"/>
                  </a:cubicBezTo>
                  <a:lnTo>
                    <a:pt x="1168" y="2891"/>
                  </a:lnTo>
                  <a:cubicBezTo>
                    <a:pt x="989" y="2462"/>
                    <a:pt x="823" y="1879"/>
                    <a:pt x="942" y="1343"/>
                  </a:cubicBezTo>
                  <a:cubicBezTo>
                    <a:pt x="1013" y="998"/>
                    <a:pt x="1168" y="843"/>
                    <a:pt x="1180" y="843"/>
                  </a:cubicBezTo>
                  <a:cubicBezTo>
                    <a:pt x="1239" y="784"/>
                    <a:pt x="1239" y="664"/>
                    <a:pt x="1180" y="605"/>
                  </a:cubicBezTo>
                  <a:cubicBezTo>
                    <a:pt x="1150" y="575"/>
                    <a:pt x="1105" y="560"/>
                    <a:pt x="1061" y="560"/>
                  </a:cubicBezTo>
                  <a:cubicBezTo>
                    <a:pt x="1016" y="560"/>
                    <a:pt x="971" y="575"/>
                    <a:pt x="942" y="605"/>
                  </a:cubicBezTo>
                  <a:cubicBezTo>
                    <a:pt x="906" y="629"/>
                    <a:pt x="287" y="1272"/>
                    <a:pt x="727" y="2653"/>
                  </a:cubicBezTo>
                  <a:cubicBezTo>
                    <a:pt x="549" y="2415"/>
                    <a:pt x="334" y="2010"/>
                    <a:pt x="334" y="1438"/>
                  </a:cubicBezTo>
                  <a:cubicBezTo>
                    <a:pt x="334" y="629"/>
                    <a:pt x="644" y="307"/>
                    <a:pt x="644" y="283"/>
                  </a:cubicBezTo>
                  <a:cubicBezTo>
                    <a:pt x="703" y="224"/>
                    <a:pt x="703" y="105"/>
                    <a:pt x="644" y="45"/>
                  </a:cubicBezTo>
                  <a:cubicBezTo>
                    <a:pt x="614" y="16"/>
                    <a:pt x="569" y="1"/>
                    <a:pt x="5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56" name="Google Shape;11901;p81">
            <a:extLst>
              <a:ext uri="{FF2B5EF4-FFF2-40B4-BE49-F238E27FC236}">
                <a16:creationId xmlns:a16="http://schemas.microsoft.com/office/drawing/2014/main" id="{DF1F4CB9-F7C9-8557-CF08-859A1671D114}"/>
              </a:ext>
            </a:extLst>
          </p:cNvPr>
          <p:cNvSpPr/>
          <p:nvPr/>
        </p:nvSpPr>
        <p:spPr>
          <a:xfrm>
            <a:off x="8239456" y="5925108"/>
            <a:ext cx="735424" cy="735360"/>
          </a:xfrm>
          <a:custGeom>
            <a:avLst/>
            <a:gdLst/>
            <a:ahLst/>
            <a:cxnLst/>
            <a:rect l="l" t="t" r="r" b="b"/>
            <a:pathLst>
              <a:path w="11491" h="11490" extrusionOk="0">
                <a:moveTo>
                  <a:pt x="5585" y="1643"/>
                </a:moveTo>
                <a:lnTo>
                  <a:pt x="5585" y="3013"/>
                </a:lnTo>
                <a:cubicBezTo>
                  <a:pt x="5322" y="3482"/>
                  <a:pt x="4845" y="3751"/>
                  <a:pt x="4340" y="3751"/>
                </a:cubicBezTo>
                <a:cubicBezTo>
                  <a:pt x="4204" y="3751"/>
                  <a:pt x="4066" y="3732"/>
                  <a:pt x="3930" y="3691"/>
                </a:cubicBezTo>
                <a:lnTo>
                  <a:pt x="2966" y="2727"/>
                </a:lnTo>
                <a:lnTo>
                  <a:pt x="2966" y="2727"/>
                </a:lnTo>
                <a:cubicBezTo>
                  <a:pt x="3070" y="2737"/>
                  <a:pt x="3176" y="2742"/>
                  <a:pt x="3281" y="2742"/>
                </a:cubicBezTo>
                <a:cubicBezTo>
                  <a:pt x="3666" y="2742"/>
                  <a:pt x="4051" y="2672"/>
                  <a:pt x="4406" y="2513"/>
                </a:cubicBezTo>
                <a:cubicBezTo>
                  <a:pt x="4871" y="2322"/>
                  <a:pt x="5275" y="2024"/>
                  <a:pt x="5585" y="1643"/>
                </a:cubicBezTo>
                <a:close/>
                <a:moveTo>
                  <a:pt x="5573" y="3560"/>
                </a:moveTo>
                <a:lnTo>
                  <a:pt x="5573" y="5322"/>
                </a:lnTo>
                <a:lnTo>
                  <a:pt x="4323" y="4084"/>
                </a:lnTo>
                <a:cubicBezTo>
                  <a:pt x="4799" y="4084"/>
                  <a:pt x="5240" y="3882"/>
                  <a:pt x="5573" y="3560"/>
                </a:cubicBezTo>
                <a:close/>
                <a:moveTo>
                  <a:pt x="5918" y="3560"/>
                </a:moveTo>
                <a:cubicBezTo>
                  <a:pt x="6240" y="3882"/>
                  <a:pt x="6692" y="4084"/>
                  <a:pt x="7168" y="4084"/>
                </a:cubicBezTo>
                <a:lnTo>
                  <a:pt x="5918" y="5322"/>
                </a:lnTo>
                <a:lnTo>
                  <a:pt x="5918" y="3560"/>
                </a:lnTo>
                <a:close/>
                <a:moveTo>
                  <a:pt x="2727" y="2965"/>
                </a:moveTo>
                <a:lnTo>
                  <a:pt x="3692" y="3929"/>
                </a:lnTo>
                <a:cubicBezTo>
                  <a:pt x="3894" y="4572"/>
                  <a:pt x="3608" y="5251"/>
                  <a:pt x="3013" y="5584"/>
                </a:cubicBezTo>
                <a:lnTo>
                  <a:pt x="1644" y="5584"/>
                </a:lnTo>
                <a:cubicBezTo>
                  <a:pt x="2025" y="5275"/>
                  <a:pt x="2323" y="4870"/>
                  <a:pt x="2525" y="4406"/>
                </a:cubicBezTo>
                <a:cubicBezTo>
                  <a:pt x="2716" y="3941"/>
                  <a:pt x="2775" y="3453"/>
                  <a:pt x="2727" y="2965"/>
                </a:cubicBezTo>
                <a:close/>
                <a:moveTo>
                  <a:pt x="4085" y="4334"/>
                </a:moveTo>
                <a:lnTo>
                  <a:pt x="5335" y="5584"/>
                </a:lnTo>
                <a:lnTo>
                  <a:pt x="3561" y="5584"/>
                </a:lnTo>
                <a:cubicBezTo>
                  <a:pt x="3894" y="5251"/>
                  <a:pt x="4085" y="4799"/>
                  <a:pt x="4085" y="4334"/>
                </a:cubicBezTo>
                <a:close/>
                <a:moveTo>
                  <a:pt x="7407" y="4334"/>
                </a:moveTo>
                <a:cubicBezTo>
                  <a:pt x="7407" y="4810"/>
                  <a:pt x="7585" y="5251"/>
                  <a:pt x="7919" y="5584"/>
                </a:cubicBezTo>
                <a:lnTo>
                  <a:pt x="6156" y="5584"/>
                </a:lnTo>
                <a:lnTo>
                  <a:pt x="7407" y="4334"/>
                </a:lnTo>
                <a:close/>
                <a:moveTo>
                  <a:pt x="5918" y="1643"/>
                </a:moveTo>
                <a:cubicBezTo>
                  <a:pt x="6228" y="2024"/>
                  <a:pt x="6633" y="2322"/>
                  <a:pt x="7085" y="2513"/>
                </a:cubicBezTo>
                <a:cubicBezTo>
                  <a:pt x="7457" y="2665"/>
                  <a:pt x="7843" y="2741"/>
                  <a:pt x="8239" y="2741"/>
                </a:cubicBezTo>
                <a:cubicBezTo>
                  <a:pt x="8338" y="2741"/>
                  <a:pt x="8438" y="2736"/>
                  <a:pt x="8538" y="2727"/>
                </a:cubicBezTo>
                <a:lnTo>
                  <a:pt x="8538" y="2727"/>
                </a:lnTo>
                <a:lnTo>
                  <a:pt x="8502" y="2751"/>
                </a:lnTo>
                <a:cubicBezTo>
                  <a:pt x="8442" y="2810"/>
                  <a:pt x="8442" y="2929"/>
                  <a:pt x="8502" y="2989"/>
                </a:cubicBezTo>
                <a:cubicBezTo>
                  <a:pt x="8538" y="3025"/>
                  <a:pt x="8573" y="3036"/>
                  <a:pt x="8621" y="3036"/>
                </a:cubicBezTo>
                <a:cubicBezTo>
                  <a:pt x="8669" y="3036"/>
                  <a:pt x="8716" y="3025"/>
                  <a:pt x="8740" y="2989"/>
                </a:cubicBezTo>
                <a:lnTo>
                  <a:pt x="8764" y="2965"/>
                </a:lnTo>
                <a:lnTo>
                  <a:pt x="8764" y="2965"/>
                </a:lnTo>
                <a:cubicBezTo>
                  <a:pt x="8716" y="3453"/>
                  <a:pt x="8788" y="3941"/>
                  <a:pt x="8978" y="4406"/>
                </a:cubicBezTo>
                <a:cubicBezTo>
                  <a:pt x="9169" y="4870"/>
                  <a:pt x="9466" y="5275"/>
                  <a:pt x="9859" y="5584"/>
                </a:cubicBezTo>
                <a:lnTo>
                  <a:pt x="8490" y="5584"/>
                </a:lnTo>
                <a:cubicBezTo>
                  <a:pt x="7895" y="5251"/>
                  <a:pt x="7609" y="4572"/>
                  <a:pt x="7799" y="3929"/>
                </a:cubicBezTo>
                <a:lnTo>
                  <a:pt x="8204" y="3525"/>
                </a:lnTo>
                <a:cubicBezTo>
                  <a:pt x="8264" y="3465"/>
                  <a:pt x="8264" y="3346"/>
                  <a:pt x="8204" y="3286"/>
                </a:cubicBezTo>
                <a:cubicBezTo>
                  <a:pt x="8175" y="3257"/>
                  <a:pt x="8130" y="3242"/>
                  <a:pt x="8085" y="3242"/>
                </a:cubicBezTo>
                <a:cubicBezTo>
                  <a:pt x="8041" y="3242"/>
                  <a:pt x="7996" y="3257"/>
                  <a:pt x="7966" y="3286"/>
                </a:cubicBezTo>
                <a:lnTo>
                  <a:pt x="7561" y="3691"/>
                </a:lnTo>
                <a:cubicBezTo>
                  <a:pt x="7428" y="3731"/>
                  <a:pt x="7293" y="3750"/>
                  <a:pt x="7160" y="3750"/>
                </a:cubicBezTo>
                <a:cubicBezTo>
                  <a:pt x="6652" y="3750"/>
                  <a:pt x="6171" y="3472"/>
                  <a:pt x="5906" y="3001"/>
                </a:cubicBezTo>
                <a:lnTo>
                  <a:pt x="5906" y="1643"/>
                </a:lnTo>
                <a:close/>
                <a:moveTo>
                  <a:pt x="5347" y="5906"/>
                </a:moveTo>
                <a:lnTo>
                  <a:pt x="4097" y="7156"/>
                </a:lnTo>
                <a:cubicBezTo>
                  <a:pt x="4097" y="6680"/>
                  <a:pt x="3918" y="6239"/>
                  <a:pt x="3573" y="5906"/>
                </a:cubicBezTo>
                <a:close/>
                <a:moveTo>
                  <a:pt x="7942" y="5906"/>
                </a:moveTo>
                <a:cubicBezTo>
                  <a:pt x="7609" y="6239"/>
                  <a:pt x="7418" y="6704"/>
                  <a:pt x="7418" y="7156"/>
                </a:cubicBezTo>
                <a:lnTo>
                  <a:pt x="6168" y="5906"/>
                </a:lnTo>
                <a:close/>
                <a:moveTo>
                  <a:pt x="5585" y="6144"/>
                </a:moveTo>
                <a:lnTo>
                  <a:pt x="5585" y="7918"/>
                </a:lnTo>
                <a:cubicBezTo>
                  <a:pt x="5263" y="7585"/>
                  <a:pt x="4811" y="7394"/>
                  <a:pt x="4335" y="7394"/>
                </a:cubicBezTo>
                <a:lnTo>
                  <a:pt x="5585" y="6144"/>
                </a:lnTo>
                <a:close/>
                <a:moveTo>
                  <a:pt x="5918" y="6144"/>
                </a:moveTo>
                <a:lnTo>
                  <a:pt x="7168" y="7394"/>
                </a:lnTo>
                <a:cubicBezTo>
                  <a:pt x="6680" y="7394"/>
                  <a:pt x="6240" y="7573"/>
                  <a:pt x="5918" y="7918"/>
                </a:cubicBezTo>
                <a:lnTo>
                  <a:pt x="5918" y="6144"/>
                </a:lnTo>
                <a:close/>
                <a:moveTo>
                  <a:pt x="9859" y="5906"/>
                </a:moveTo>
                <a:cubicBezTo>
                  <a:pt x="9466" y="6215"/>
                  <a:pt x="9169" y="6620"/>
                  <a:pt x="8978" y="7085"/>
                </a:cubicBezTo>
                <a:cubicBezTo>
                  <a:pt x="8788" y="7549"/>
                  <a:pt x="8728" y="8037"/>
                  <a:pt x="8776" y="8525"/>
                </a:cubicBezTo>
                <a:lnTo>
                  <a:pt x="7799" y="7561"/>
                </a:lnTo>
                <a:cubicBezTo>
                  <a:pt x="7609" y="6918"/>
                  <a:pt x="7895" y="6239"/>
                  <a:pt x="8490" y="5906"/>
                </a:cubicBezTo>
                <a:close/>
                <a:moveTo>
                  <a:pt x="3001" y="5906"/>
                </a:moveTo>
                <a:cubicBezTo>
                  <a:pt x="3597" y="6239"/>
                  <a:pt x="3870" y="6918"/>
                  <a:pt x="3680" y="7561"/>
                </a:cubicBezTo>
                <a:lnTo>
                  <a:pt x="3275" y="7966"/>
                </a:lnTo>
                <a:cubicBezTo>
                  <a:pt x="3216" y="8025"/>
                  <a:pt x="3216" y="8144"/>
                  <a:pt x="3275" y="8204"/>
                </a:cubicBezTo>
                <a:cubicBezTo>
                  <a:pt x="3311" y="8228"/>
                  <a:pt x="3358" y="8251"/>
                  <a:pt x="3394" y="8251"/>
                </a:cubicBezTo>
                <a:cubicBezTo>
                  <a:pt x="3442" y="8251"/>
                  <a:pt x="3489" y="8228"/>
                  <a:pt x="3513" y="8204"/>
                </a:cubicBezTo>
                <a:lnTo>
                  <a:pt x="3918" y="7799"/>
                </a:lnTo>
                <a:cubicBezTo>
                  <a:pt x="4051" y="7759"/>
                  <a:pt x="4186" y="7740"/>
                  <a:pt x="4320" y="7740"/>
                </a:cubicBezTo>
                <a:cubicBezTo>
                  <a:pt x="4828" y="7740"/>
                  <a:pt x="5309" y="8018"/>
                  <a:pt x="5573" y="8490"/>
                </a:cubicBezTo>
                <a:lnTo>
                  <a:pt x="5573" y="9844"/>
                </a:lnTo>
                <a:lnTo>
                  <a:pt x="5573" y="9844"/>
                </a:lnTo>
                <a:cubicBezTo>
                  <a:pt x="5265" y="9458"/>
                  <a:pt x="4865" y="9166"/>
                  <a:pt x="4406" y="8978"/>
                </a:cubicBezTo>
                <a:cubicBezTo>
                  <a:pt x="4049" y="8823"/>
                  <a:pt x="3668" y="8751"/>
                  <a:pt x="3275" y="8751"/>
                </a:cubicBezTo>
                <a:cubicBezTo>
                  <a:pt x="3180" y="8751"/>
                  <a:pt x="3061" y="8751"/>
                  <a:pt x="2954" y="8763"/>
                </a:cubicBezTo>
                <a:lnTo>
                  <a:pt x="2977" y="8740"/>
                </a:lnTo>
                <a:cubicBezTo>
                  <a:pt x="3037" y="8680"/>
                  <a:pt x="3037" y="8561"/>
                  <a:pt x="2977" y="8501"/>
                </a:cubicBezTo>
                <a:cubicBezTo>
                  <a:pt x="2948" y="8472"/>
                  <a:pt x="2903" y="8457"/>
                  <a:pt x="2858" y="8457"/>
                </a:cubicBezTo>
                <a:cubicBezTo>
                  <a:pt x="2814" y="8457"/>
                  <a:pt x="2769" y="8472"/>
                  <a:pt x="2739" y="8501"/>
                </a:cubicBezTo>
                <a:lnTo>
                  <a:pt x="2716" y="8525"/>
                </a:lnTo>
                <a:cubicBezTo>
                  <a:pt x="2775" y="8037"/>
                  <a:pt x="2704" y="7549"/>
                  <a:pt x="2501" y="7085"/>
                </a:cubicBezTo>
                <a:cubicBezTo>
                  <a:pt x="2311" y="6620"/>
                  <a:pt x="2013" y="6227"/>
                  <a:pt x="1632" y="5906"/>
                </a:cubicBezTo>
                <a:close/>
                <a:moveTo>
                  <a:pt x="7165" y="7740"/>
                </a:moveTo>
                <a:cubicBezTo>
                  <a:pt x="7297" y="7740"/>
                  <a:pt x="7430" y="7759"/>
                  <a:pt x="7561" y="7799"/>
                </a:cubicBezTo>
                <a:lnTo>
                  <a:pt x="8538" y="8763"/>
                </a:lnTo>
                <a:cubicBezTo>
                  <a:pt x="8447" y="8757"/>
                  <a:pt x="8357" y="8754"/>
                  <a:pt x="8267" y="8754"/>
                </a:cubicBezTo>
                <a:cubicBezTo>
                  <a:pt x="7861" y="8754"/>
                  <a:pt x="7465" y="8822"/>
                  <a:pt x="7085" y="8978"/>
                </a:cubicBezTo>
                <a:cubicBezTo>
                  <a:pt x="6633" y="9168"/>
                  <a:pt x="6228" y="9466"/>
                  <a:pt x="5918" y="9847"/>
                </a:cubicBezTo>
                <a:lnTo>
                  <a:pt x="5918" y="8490"/>
                </a:lnTo>
                <a:cubicBezTo>
                  <a:pt x="6173" y="8018"/>
                  <a:pt x="6660" y="7740"/>
                  <a:pt x="7165" y="7740"/>
                </a:cubicBezTo>
                <a:close/>
                <a:moveTo>
                  <a:pt x="5752" y="0"/>
                </a:moveTo>
                <a:cubicBezTo>
                  <a:pt x="5656" y="0"/>
                  <a:pt x="5585" y="72"/>
                  <a:pt x="5585" y="167"/>
                </a:cubicBezTo>
                <a:lnTo>
                  <a:pt x="5585" y="1024"/>
                </a:lnTo>
                <a:cubicBezTo>
                  <a:pt x="5299" y="1560"/>
                  <a:pt x="4847" y="1977"/>
                  <a:pt x="4287" y="2203"/>
                </a:cubicBezTo>
                <a:cubicBezTo>
                  <a:pt x="3970" y="2334"/>
                  <a:pt x="3626" y="2397"/>
                  <a:pt x="3281" y="2397"/>
                </a:cubicBezTo>
                <a:cubicBezTo>
                  <a:pt x="3029" y="2397"/>
                  <a:pt x="2778" y="2364"/>
                  <a:pt x="2537" y="2298"/>
                </a:cubicBezTo>
                <a:lnTo>
                  <a:pt x="1918" y="1679"/>
                </a:lnTo>
                <a:cubicBezTo>
                  <a:pt x="1894" y="1649"/>
                  <a:pt x="1849" y="1634"/>
                  <a:pt x="1803" y="1634"/>
                </a:cubicBezTo>
                <a:cubicBezTo>
                  <a:pt x="1757" y="1634"/>
                  <a:pt x="1709" y="1649"/>
                  <a:pt x="1680" y="1679"/>
                </a:cubicBezTo>
                <a:cubicBezTo>
                  <a:pt x="1620" y="1739"/>
                  <a:pt x="1620" y="1858"/>
                  <a:pt x="1680" y="1917"/>
                </a:cubicBezTo>
                <a:lnTo>
                  <a:pt x="2299" y="2536"/>
                </a:lnTo>
                <a:cubicBezTo>
                  <a:pt x="2477" y="3108"/>
                  <a:pt x="2442" y="3727"/>
                  <a:pt x="2204" y="4287"/>
                </a:cubicBezTo>
                <a:cubicBezTo>
                  <a:pt x="1977" y="4834"/>
                  <a:pt x="1549" y="5299"/>
                  <a:pt x="1025" y="5584"/>
                </a:cubicBezTo>
                <a:lnTo>
                  <a:pt x="168" y="5584"/>
                </a:lnTo>
                <a:cubicBezTo>
                  <a:pt x="84" y="5584"/>
                  <a:pt x="1" y="5656"/>
                  <a:pt x="1" y="5751"/>
                </a:cubicBezTo>
                <a:cubicBezTo>
                  <a:pt x="1" y="5834"/>
                  <a:pt x="84" y="5906"/>
                  <a:pt x="168" y="5906"/>
                </a:cubicBezTo>
                <a:lnTo>
                  <a:pt x="1025" y="5906"/>
                </a:lnTo>
                <a:cubicBezTo>
                  <a:pt x="1573" y="6192"/>
                  <a:pt x="1977" y="6656"/>
                  <a:pt x="2204" y="7204"/>
                </a:cubicBezTo>
                <a:cubicBezTo>
                  <a:pt x="2430" y="7751"/>
                  <a:pt x="2465" y="8382"/>
                  <a:pt x="2299" y="8966"/>
                </a:cubicBezTo>
                <a:lnTo>
                  <a:pt x="1680" y="9573"/>
                </a:lnTo>
                <a:cubicBezTo>
                  <a:pt x="1620" y="9632"/>
                  <a:pt x="1620" y="9752"/>
                  <a:pt x="1680" y="9811"/>
                </a:cubicBezTo>
                <a:cubicBezTo>
                  <a:pt x="1715" y="9835"/>
                  <a:pt x="1763" y="9859"/>
                  <a:pt x="1799" y="9859"/>
                </a:cubicBezTo>
                <a:cubicBezTo>
                  <a:pt x="1846" y="9859"/>
                  <a:pt x="1894" y="9835"/>
                  <a:pt x="1918" y="9811"/>
                </a:cubicBezTo>
                <a:lnTo>
                  <a:pt x="2537" y="9204"/>
                </a:lnTo>
                <a:cubicBezTo>
                  <a:pt x="2786" y="9126"/>
                  <a:pt x="3044" y="9087"/>
                  <a:pt x="3302" y="9087"/>
                </a:cubicBezTo>
                <a:cubicBezTo>
                  <a:pt x="3636" y="9087"/>
                  <a:pt x="3971" y="9153"/>
                  <a:pt x="4287" y="9287"/>
                </a:cubicBezTo>
                <a:cubicBezTo>
                  <a:pt x="4835" y="9513"/>
                  <a:pt x="5299" y="9942"/>
                  <a:pt x="5585" y="10466"/>
                </a:cubicBezTo>
                <a:lnTo>
                  <a:pt x="5585" y="11323"/>
                </a:lnTo>
                <a:cubicBezTo>
                  <a:pt x="5585" y="11418"/>
                  <a:pt x="5656" y="11490"/>
                  <a:pt x="5752" y="11490"/>
                </a:cubicBezTo>
                <a:cubicBezTo>
                  <a:pt x="5835" y="11490"/>
                  <a:pt x="5906" y="11418"/>
                  <a:pt x="5906" y="11323"/>
                </a:cubicBezTo>
                <a:lnTo>
                  <a:pt x="5906" y="10466"/>
                </a:lnTo>
                <a:cubicBezTo>
                  <a:pt x="6192" y="9930"/>
                  <a:pt x="6656" y="9513"/>
                  <a:pt x="7204" y="9287"/>
                </a:cubicBezTo>
                <a:cubicBezTo>
                  <a:pt x="7522" y="9159"/>
                  <a:pt x="7859" y="9095"/>
                  <a:pt x="8198" y="9095"/>
                </a:cubicBezTo>
                <a:cubicBezTo>
                  <a:pt x="8456" y="9095"/>
                  <a:pt x="8714" y="9132"/>
                  <a:pt x="8966" y="9204"/>
                </a:cubicBezTo>
                <a:lnTo>
                  <a:pt x="9574" y="9811"/>
                </a:lnTo>
                <a:cubicBezTo>
                  <a:pt x="9609" y="9835"/>
                  <a:pt x="9645" y="9859"/>
                  <a:pt x="9693" y="9859"/>
                </a:cubicBezTo>
                <a:cubicBezTo>
                  <a:pt x="9740" y="9859"/>
                  <a:pt x="9776" y="9835"/>
                  <a:pt x="9812" y="9811"/>
                </a:cubicBezTo>
                <a:cubicBezTo>
                  <a:pt x="9871" y="9752"/>
                  <a:pt x="9871" y="9632"/>
                  <a:pt x="9812" y="9573"/>
                </a:cubicBezTo>
                <a:lnTo>
                  <a:pt x="9204" y="8966"/>
                </a:lnTo>
                <a:cubicBezTo>
                  <a:pt x="9026" y="8382"/>
                  <a:pt x="9050" y="7775"/>
                  <a:pt x="9288" y="7204"/>
                </a:cubicBezTo>
                <a:cubicBezTo>
                  <a:pt x="9514" y="6656"/>
                  <a:pt x="9943" y="6192"/>
                  <a:pt x="10466" y="5906"/>
                </a:cubicBezTo>
                <a:lnTo>
                  <a:pt x="11324" y="5906"/>
                </a:lnTo>
                <a:cubicBezTo>
                  <a:pt x="11419" y="5906"/>
                  <a:pt x="11490" y="5834"/>
                  <a:pt x="11490" y="5751"/>
                </a:cubicBezTo>
                <a:cubicBezTo>
                  <a:pt x="11490" y="5656"/>
                  <a:pt x="11419" y="5584"/>
                  <a:pt x="11336" y="5584"/>
                </a:cubicBezTo>
                <a:lnTo>
                  <a:pt x="10466" y="5584"/>
                </a:lnTo>
                <a:cubicBezTo>
                  <a:pt x="9931" y="5299"/>
                  <a:pt x="9514" y="4834"/>
                  <a:pt x="9288" y="4287"/>
                </a:cubicBezTo>
                <a:cubicBezTo>
                  <a:pt x="9073" y="3739"/>
                  <a:pt x="9038" y="3108"/>
                  <a:pt x="9204" y="2536"/>
                </a:cubicBezTo>
                <a:lnTo>
                  <a:pt x="9812" y="1917"/>
                </a:lnTo>
                <a:cubicBezTo>
                  <a:pt x="9871" y="1858"/>
                  <a:pt x="9871" y="1739"/>
                  <a:pt x="9812" y="1679"/>
                </a:cubicBezTo>
                <a:cubicBezTo>
                  <a:pt x="9782" y="1649"/>
                  <a:pt x="9737" y="1634"/>
                  <a:pt x="9693" y="1634"/>
                </a:cubicBezTo>
                <a:cubicBezTo>
                  <a:pt x="9648" y="1634"/>
                  <a:pt x="9603" y="1649"/>
                  <a:pt x="9574" y="1679"/>
                </a:cubicBezTo>
                <a:lnTo>
                  <a:pt x="8966" y="2298"/>
                </a:lnTo>
                <a:cubicBezTo>
                  <a:pt x="8720" y="2374"/>
                  <a:pt x="8470" y="2411"/>
                  <a:pt x="8220" y="2411"/>
                </a:cubicBezTo>
                <a:cubicBezTo>
                  <a:pt x="7877" y="2411"/>
                  <a:pt x="7535" y="2341"/>
                  <a:pt x="7204" y="2203"/>
                </a:cubicBezTo>
                <a:cubicBezTo>
                  <a:pt x="6656" y="1977"/>
                  <a:pt x="6192" y="1548"/>
                  <a:pt x="5918" y="1024"/>
                </a:cubicBezTo>
                <a:lnTo>
                  <a:pt x="5918" y="167"/>
                </a:lnTo>
                <a:cubicBezTo>
                  <a:pt x="5918" y="72"/>
                  <a:pt x="5835" y="0"/>
                  <a:pt x="5752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57" name="Google Shape;11902;p81">
            <a:extLst>
              <a:ext uri="{FF2B5EF4-FFF2-40B4-BE49-F238E27FC236}">
                <a16:creationId xmlns:a16="http://schemas.microsoft.com/office/drawing/2014/main" id="{702F2DBD-E27C-40B6-13F4-32131945FD5F}"/>
              </a:ext>
            </a:extLst>
          </p:cNvPr>
          <p:cNvSpPr/>
          <p:nvPr/>
        </p:nvSpPr>
        <p:spPr>
          <a:xfrm>
            <a:off x="1704544" y="5924980"/>
            <a:ext cx="647040" cy="734720"/>
          </a:xfrm>
          <a:custGeom>
            <a:avLst/>
            <a:gdLst/>
            <a:ahLst/>
            <a:cxnLst/>
            <a:rect l="l" t="t" r="r" b="b"/>
            <a:pathLst>
              <a:path w="10110" h="11480" extrusionOk="0">
                <a:moveTo>
                  <a:pt x="4240" y="2681"/>
                </a:moveTo>
                <a:cubicBezTo>
                  <a:pt x="4347" y="2681"/>
                  <a:pt x="4442" y="2777"/>
                  <a:pt x="4442" y="2872"/>
                </a:cubicBezTo>
                <a:cubicBezTo>
                  <a:pt x="4442" y="2979"/>
                  <a:pt x="4347" y="3062"/>
                  <a:pt x="4240" y="3062"/>
                </a:cubicBezTo>
                <a:cubicBezTo>
                  <a:pt x="4144" y="3050"/>
                  <a:pt x="4049" y="2979"/>
                  <a:pt x="4049" y="2872"/>
                </a:cubicBezTo>
                <a:cubicBezTo>
                  <a:pt x="4049" y="2765"/>
                  <a:pt x="4144" y="2681"/>
                  <a:pt x="4240" y="2681"/>
                </a:cubicBezTo>
                <a:close/>
                <a:moveTo>
                  <a:pt x="5692" y="2681"/>
                </a:moveTo>
                <a:cubicBezTo>
                  <a:pt x="5787" y="2681"/>
                  <a:pt x="5883" y="2777"/>
                  <a:pt x="5883" y="2872"/>
                </a:cubicBezTo>
                <a:cubicBezTo>
                  <a:pt x="5883" y="2979"/>
                  <a:pt x="5787" y="3062"/>
                  <a:pt x="5692" y="3062"/>
                </a:cubicBezTo>
                <a:cubicBezTo>
                  <a:pt x="5585" y="3062"/>
                  <a:pt x="5490" y="2979"/>
                  <a:pt x="5490" y="2872"/>
                </a:cubicBezTo>
                <a:cubicBezTo>
                  <a:pt x="5490" y="2777"/>
                  <a:pt x="5585" y="2681"/>
                  <a:pt x="5692" y="2681"/>
                </a:cubicBezTo>
                <a:close/>
                <a:moveTo>
                  <a:pt x="4978" y="1788"/>
                </a:moveTo>
                <a:cubicBezTo>
                  <a:pt x="5299" y="1788"/>
                  <a:pt x="5585" y="2038"/>
                  <a:pt x="5752" y="2348"/>
                </a:cubicBezTo>
                <a:lnTo>
                  <a:pt x="5692" y="2348"/>
                </a:lnTo>
                <a:cubicBezTo>
                  <a:pt x="5394" y="2348"/>
                  <a:pt x="5168" y="2598"/>
                  <a:pt x="5168" y="2872"/>
                </a:cubicBezTo>
                <a:cubicBezTo>
                  <a:pt x="5168" y="3158"/>
                  <a:pt x="5371" y="3384"/>
                  <a:pt x="5656" y="3396"/>
                </a:cubicBezTo>
                <a:cubicBezTo>
                  <a:pt x="5478" y="3539"/>
                  <a:pt x="5228" y="3598"/>
                  <a:pt x="4990" y="3598"/>
                </a:cubicBezTo>
                <a:cubicBezTo>
                  <a:pt x="4751" y="3598"/>
                  <a:pt x="4466" y="3539"/>
                  <a:pt x="4287" y="3396"/>
                </a:cubicBezTo>
                <a:cubicBezTo>
                  <a:pt x="4561" y="3384"/>
                  <a:pt x="4775" y="3146"/>
                  <a:pt x="4775" y="2872"/>
                </a:cubicBezTo>
                <a:cubicBezTo>
                  <a:pt x="4775" y="2574"/>
                  <a:pt x="4537" y="2348"/>
                  <a:pt x="4263" y="2348"/>
                </a:cubicBezTo>
                <a:lnTo>
                  <a:pt x="4204" y="2348"/>
                </a:lnTo>
                <a:cubicBezTo>
                  <a:pt x="4359" y="2038"/>
                  <a:pt x="4644" y="1788"/>
                  <a:pt x="4978" y="1788"/>
                </a:cubicBezTo>
                <a:close/>
                <a:moveTo>
                  <a:pt x="4978" y="3943"/>
                </a:moveTo>
                <a:cubicBezTo>
                  <a:pt x="5275" y="3943"/>
                  <a:pt x="5525" y="4455"/>
                  <a:pt x="5525" y="5039"/>
                </a:cubicBezTo>
                <a:cubicBezTo>
                  <a:pt x="5525" y="5610"/>
                  <a:pt x="5252" y="6122"/>
                  <a:pt x="4978" y="6122"/>
                </a:cubicBezTo>
                <a:cubicBezTo>
                  <a:pt x="4680" y="6122"/>
                  <a:pt x="4418" y="5610"/>
                  <a:pt x="4418" y="5039"/>
                </a:cubicBezTo>
                <a:cubicBezTo>
                  <a:pt x="4418" y="4455"/>
                  <a:pt x="4680" y="3943"/>
                  <a:pt x="4978" y="3943"/>
                </a:cubicBezTo>
                <a:close/>
                <a:moveTo>
                  <a:pt x="5064" y="6488"/>
                </a:moveTo>
                <a:cubicBezTo>
                  <a:pt x="5446" y="6488"/>
                  <a:pt x="5749" y="6618"/>
                  <a:pt x="6002" y="6848"/>
                </a:cubicBezTo>
                <a:cubicBezTo>
                  <a:pt x="6204" y="7063"/>
                  <a:pt x="6347" y="7360"/>
                  <a:pt x="6406" y="7706"/>
                </a:cubicBezTo>
                <a:cubicBezTo>
                  <a:pt x="6311" y="7789"/>
                  <a:pt x="6192" y="7860"/>
                  <a:pt x="6049" y="7920"/>
                </a:cubicBezTo>
                <a:cubicBezTo>
                  <a:pt x="5954" y="7956"/>
                  <a:pt x="5906" y="8051"/>
                  <a:pt x="5954" y="8146"/>
                </a:cubicBezTo>
                <a:cubicBezTo>
                  <a:pt x="5990" y="8206"/>
                  <a:pt x="6049" y="8253"/>
                  <a:pt x="6109" y="8253"/>
                </a:cubicBezTo>
                <a:cubicBezTo>
                  <a:pt x="6121" y="8253"/>
                  <a:pt x="6145" y="8253"/>
                  <a:pt x="6168" y="8230"/>
                </a:cubicBezTo>
                <a:cubicBezTo>
                  <a:pt x="6252" y="8194"/>
                  <a:pt x="6347" y="8158"/>
                  <a:pt x="6418" y="8111"/>
                </a:cubicBezTo>
                <a:lnTo>
                  <a:pt x="6418" y="8111"/>
                </a:lnTo>
                <a:cubicBezTo>
                  <a:pt x="6418" y="8408"/>
                  <a:pt x="6347" y="8753"/>
                  <a:pt x="6216" y="9063"/>
                </a:cubicBezTo>
                <a:cubicBezTo>
                  <a:pt x="6073" y="9158"/>
                  <a:pt x="5894" y="9230"/>
                  <a:pt x="5692" y="9289"/>
                </a:cubicBezTo>
                <a:cubicBezTo>
                  <a:pt x="5597" y="9325"/>
                  <a:pt x="5537" y="9408"/>
                  <a:pt x="5561" y="9492"/>
                </a:cubicBezTo>
                <a:cubicBezTo>
                  <a:pt x="5585" y="9575"/>
                  <a:pt x="5656" y="9611"/>
                  <a:pt x="5728" y="9611"/>
                </a:cubicBezTo>
                <a:lnTo>
                  <a:pt x="5775" y="9611"/>
                </a:lnTo>
                <a:cubicBezTo>
                  <a:pt x="5847" y="9599"/>
                  <a:pt x="5918" y="9575"/>
                  <a:pt x="6002" y="9539"/>
                </a:cubicBezTo>
                <a:lnTo>
                  <a:pt x="6002" y="9539"/>
                </a:lnTo>
                <a:cubicBezTo>
                  <a:pt x="5966" y="9599"/>
                  <a:pt x="5942" y="9646"/>
                  <a:pt x="5906" y="9706"/>
                </a:cubicBezTo>
                <a:cubicBezTo>
                  <a:pt x="5609" y="10170"/>
                  <a:pt x="5252" y="10444"/>
                  <a:pt x="4966" y="10444"/>
                </a:cubicBezTo>
                <a:cubicBezTo>
                  <a:pt x="4692" y="10444"/>
                  <a:pt x="4335" y="10170"/>
                  <a:pt x="4037" y="9706"/>
                </a:cubicBezTo>
                <a:cubicBezTo>
                  <a:pt x="4001" y="9646"/>
                  <a:pt x="3978" y="9599"/>
                  <a:pt x="3942" y="9539"/>
                </a:cubicBezTo>
                <a:lnTo>
                  <a:pt x="3942" y="9539"/>
                </a:lnTo>
                <a:cubicBezTo>
                  <a:pt x="4251" y="9646"/>
                  <a:pt x="4609" y="9706"/>
                  <a:pt x="4966" y="9706"/>
                </a:cubicBezTo>
                <a:cubicBezTo>
                  <a:pt x="5061" y="9706"/>
                  <a:pt x="5132" y="9634"/>
                  <a:pt x="5132" y="9539"/>
                </a:cubicBezTo>
                <a:cubicBezTo>
                  <a:pt x="5132" y="9456"/>
                  <a:pt x="5061" y="9373"/>
                  <a:pt x="4966" y="9373"/>
                </a:cubicBezTo>
                <a:cubicBezTo>
                  <a:pt x="4478" y="9373"/>
                  <a:pt x="4037" y="9277"/>
                  <a:pt x="3716" y="9063"/>
                </a:cubicBezTo>
                <a:cubicBezTo>
                  <a:pt x="3597" y="8753"/>
                  <a:pt x="3525" y="8408"/>
                  <a:pt x="3525" y="8111"/>
                </a:cubicBezTo>
                <a:lnTo>
                  <a:pt x="3525" y="8111"/>
                </a:lnTo>
                <a:cubicBezTo>
                  <a:pt x="3882" y="8325"/>
                  <a:pt x="4418" y="8456"/>
                  <a:pt x="4966" y="8456"/>
                </a:cubicBezTo>
                <a:cubicBezTo>
                  <a:pt x="5085" y="8456"/>
                  <a:pt x="5228" y="8456"/>
                  <a:pt x="5347" y="8444"/>
                </a:cubicBezTo>
                <a:cubicBezTo>
                  <a:pt x="5430" y="8420"/>
                  <a:pt x="5502" y="8349"/>
                  <a:pt x="5490" y="8265"/>
                </a:cubicBezTo>
                <a:cubicBezTo>
                  <a:pt x="5479" y="8177"/>
                  <a:pt x="5416" y="8109"/>
                  <a:pt x="5332" y="8109"/>
                </a:cubicBezTo>
                <a:cubicBezTo>
                  <a:pt x="5325" y="8109"/>
                  <a:pt x="5318" y="8110"/>
                  <a:pt x="5311" y="8111"/>
                </a:cubicBezTo>
                <a:cubicBezTo>
                  <a:pt x="5192" y="8122"/>
                  <a:pt x="5085" y="8122"/>
                  <a:pt x="4966" y="8122"/>
                </a:cubicBezTo>
                <a:cubicBezTo>
                  <a:pt x="4394" y="8122"/>
                  <a:pt x="3835" y="7980"/>
                  <a:pt x="3537" y="7741"/>
                </a:cubicBezTo>
                <a:cubicBezTo>
                  <a:pt x="3597" y="7384"/>
                  <a:pt x="3739" y="7087"/>
                  <a:pt x="3942" y="6872"/>
                </a:cubicBezTo>
                <a:cubicBezTo>
                  <a:pt x="4192" y="6622"/>
                  <a:pt x="4549" y="6491"/>
                  <a:pt x="4966" y="6491"/>
                </a:cubicBezTo>
                <a:cubicBezTo>
                  <a:pt x="4999" y="6489"/>
                  <a:pt x="5032" y="6488"/>
                  <a:pt x="5064" y="6488"/>
                </a:cubicBezTo>
                <a:close/>
                <a:moveTo>
                  <a:pt x="2134" y="1"/>
                </a:moveTo>
                <a:cubicBezTo>
                  <a:pt x="2057" y="1"/>
                  <a:pt x="1976" y="57"/>
                  <a:pt x="1965" y="133"/>
                </a:cubicBezTo>
                <a:cubicBezTo>
                  <a:pt x="1954" y="229"/>
                  <a:pt x="2013" y="312"/>
                  <a:pt x="2096" y="324"/>
                </a:cubicBezTo>
                <a:cubicBezTo>
                  <a:pt x="2644" y="431"/>
                  <a:pt x="3216" y="1145"/>
                  <a:pt x="3561" y="1776"/>
                </a:cubicBezTo>
                <a:cubicBezTo>
                  <a:pt x="3620" y="1884"/>
                  <a:pt x="3739" y="1955"/>
                  <a:pt x="3859" y="1955"/>
                </a:cubicBezTo>
                <a:lnTo>
                  <a:pt x="4085" y="1955"/>
                </a:lnTo>
                <a:cubicBezTo>
                  <a:pt x="3870" y="2217"/>
                  <a:pt x="3763" y="2550"/>
                  <a:pt x="3763" y="2860"/>
                </a:cubicBezTo>
                <a:cubicBezTo>
                  <a:pt x="3763" y="3205"/>
                  <a:pt x="3906" y="3467"/>
                  <a:pt x="4156" y="3669"/>
                </a:cubicBezTo>
                <a:cubicBezTo>
                  <a:pt x="4263" y="3741"/>
                  <a:pt x="4382" y="3800"/>
                  <a:pt x="4513" y="3848"/>
                </a:cubicBezTo>
                <a:cubicBezTo>
                  <a:pt x="4406" y="3967"/>
                  <a:pt x="4323" y="4110"/>
                  <a:pt x="4263" y="4289"/>
                </a:cubicBezTo>
                <a:lnTo>
                  <a:pt x="2513" y="3812"/>
                </a:lnTo>
                <a:cubicBezTo>
                  <a:pt x="2454" y="3800"/>
                  <a:pt x="2394" y="3765"/>
                  <a:pt x="2358" y="3729"/>
                </a:cubicBezTo>
                <a:lnTo>
                  <a:pt x="834" y="2205"/>
                </a:lnTo>
                <a:cubicBezTo>
                  <a:pt x="805" y="2175"/>
                  <a:pt x="760" y="2160"/>
                  <a:pt x="715" y="2160"/>
                </a:cubicBezTo>
                <a:cubicBezTo>
                  <a:pt x="671" y="2160"/>
                  <a:pt x="626" y="2175"/>
                  <a:pt x="596" y="2205"/>
                </a:cubicBezTo>
                <a:cubicBezTo>
                  <a:pt x="537" y="2265"/>
                  <a:pt x="537" y="2384"/>
                  <a:pt x="596" y="2443"/>
                </a:cubicBezTo>
                <a:lnTo>
                  <a:pt x="2120" y="3967"/>
                </a:lnTo>
                <a:cubicBezTo>
                  <a:pt x="2204" y="4050"/>
                  <a:pt x="2311" y="4110"/>
                  <a:pt x="2430" y="4146"/>
                </a:cubicBezTo>
                <a:lnTo>
                  <a:pt x="4180" y="4622"/>
                </a:lnTo>
                <a:cubicBezTo>
                  <a:pt x="4156" y="4753"/>
                  <a:pt x="4156" y="4884"/>
                  <a:pt x="4156" y="5015"/>
                </a:cubicBezTo>
                <a:cubicBezTo>
                  <a:pt x="4156" y="5074"/>
                  <a:pt x="4156" y="5158"/>
                  <a:pt x="4168" y="5217"/>
                </a:cubicBezTo>
                <a:lnTo>
                  <a:pt x="2501" y="5217"/>
                </a:lnTo>
                <a:cubicBezTo>
                  <a:pt x="2382" y="5217"/>
                  <a:pt x="2251" y="5241"/>
                  <a:pt x="2144" y="5301"/>
                </a:cubicBezTo>
                <a:lnTo>
                  <a:pt x="108" y="6491"/>
                </a:lnTo>
                <a:cubicBezTo>
                  <a:pt x="37" y="6539"/>
                  <a:pt x="1" y="6646"/>
                  <a:pt x="49" y="6717"/>
                </a:cubicBezTo>
                <a:cubicBezTo>
                  <a:pt x="72" y="6777"/>
                  <a:pt x="132" y="6801"/>
                  <a:pt x="191" y="6801"/>
                </a:cubicBezTo>
                <a:cubicBezTo>
                  <a:pt x="227" y="6801"/>
                  <a:pt x="251" y="6801"/>
                  <a:pt x="287" y="6777"/>
                </a:cubicBezTo>
                <a:lnTo>
                  <a:pt x="2323" y="5586"/>
                </a:lnTo>
                <a:cubicBezTo>
                  <a:pt x="2382" y="5551"/>
                  <a:pt x="2442" y="5539"/>
                  <a:pt x="2513" y="5539"/>
                </a:cubicBezTo>
                <a:lnTo>
                  <a:pt x="4240" y="5539"/>
                </a:lnTo>
                <a:cubicBezTo>
                  <a:pt x="4299" y="5789"/>
                  <a:pt x="4406" y="6015"/>
                  <a:pt x="4537" y="6170"/>
                </a:cubicBezTo>
                <a:cubicBezTo>
                  <a:pt x="4263" y="6241"/>
                  <a:pt x="4001" y="6384"/>
                  <a:pt x="3799" y="6587"/>
                </a:cubicBezTo>
                <a:cubicBezTo>
                  <a:pt x="3668" y="6717"/>
                  <a:pt x="3549" y="6884"/>
                  <a:pt x="3466" y="7075"/>
                </a:cubicBezTo>
                <a:lnTo>
                  <a:pt x="2418" y="7837"/>
                </a:lnTo>
                <a:cubicBezTo>
                  <a:pt x="2299" y="7920"/>
                  <a:pt x="2204" y="8039"/>
                  <a:pt x="2156" y="8194"/>
                </a:cubicBezTo>
                <a:lnTo>
                  <a:pt x="1132" y="11254"/>
                </a:lnTo>
                <a:cubicBezTo>
                  <a:pt x="1108" y="11349"/>
                  <a:pt x="1144" y="11432"/>
                  <a:pt x="1239" y="11468"/>
                </a:cubicBezTo>
                <a:cubicBezTo>
                  <a:pt x="1251" y="11468"/>
                  <a:pt x="1263" y="11480"/>
                  <a:pt x="1299" y="11480"/>
                </a:cubicBezTo>
                <a:cubicBezTo>
                  <a:pt x="1370" y="11480"/>
                  <a:pt x="1430" y="11432"/>
                  <a:pt x="1465" y="11361"/>
                </a:cubicBezTo>
                <a:lnTo>
                  <a:pt x="2489" y="8289"/>
                </a:lnTo>
                <a:cubicBezTo>
                  <a:pt x="2513" y="8218"/>
                  <a:pt x="2561" y="8158"/>
                  <a:pt x="2620" y="8111"/>
                </a:cubicBezTo>
                <a:lnTo>
                  <a:pt x="3323" y="7610"/>
                </a:lnTo>
                <a:lnTo>
                  <a:pt x="3323" y="7610"/>
                </a:lnTo>
                <a:cubicBezTo>
                  <a:pt x="3287" y="7741"/>
                  <a:pt x="3287" y="7896"/>
                  <a:pt x="3287" y="8039"/>
                </a:cubicBezTo>
                <a:cubicBezTo>
                  <a:pt x="3287" y="9301"/>
                  <a:pt x="4240" y="10766"/>
                  <a:pt x="5073" y="10766"/>
                </a:cubicBezTo>
                <a:cubicBezTo>
                  <a:pt x="5906" y="10766"/>
                  <a:pt x="6859" y="9325"/>
                  <a:pt x="6859" y="8039"/>
                </a:cubicBezTo>
                <a:cubicBezTo>
                  <a:pt x="6859" y="7896"/>
                  <a:pt x="6847" y="7741"/>
                  <a:pt x="6835" y="7610"/>
                </a:cubicBezTo>
                <a:lnTo>
                  <a:pt x="6835" y="7610"/>
                </a:lnTo>
                <a:lnTo>
                  <a:pt x="7538" y="8111"/>
                </a:lnTo>
                <a:cubicBezTo>
                  <a:pt x="7597" y="8158"/>
                  <a:pt x="7633" y="8218"/>
                  <a:pt x="7669" y="8289"/>
                </a:cubicBezTo>
                <a:lnTo>
                  <a:pt x="8692" y="11361"/>
                </a:lnTo>
                <a:cubicBezTo>
                  <a:pt x="8728" y="11432"/>
                  <a:pt x="8788" y="11480"/>
                  <a:pt x="8859" y="11480"/>
                </a:cubicBezTo>
                <a:cubicBezTo>
                  <a:pt x="8871" y="11480"/>
                  <a:pt x="8883" y="11480"/>
                  <a:pt x="8919" y="11468"/>
                </a:cubicBezTo>
                <a:cubicBezTo>
                  <a:pt x="9002" y="11432"/>
                  <a:pt x="9050" y="11349"/>
                  <a:pt x="9026" y="11254"/>
                </a:cubicBezTo>
                <a:lnTo>
                  <a:pt x="7990" y="8194"/>
                </a:lnTo>
                <a:cubicBezTo>
                  <a:pt x="7954" y="8039"/>
                  <a:pt x="7859" y="7920"/>
                  <a:pt x="7740" y="7837"/>
                </a:cubicBezTo>
                <a:lnTo>
                  <a:pt x="6680" y="7075"/>
                </a:lnTo>
                <a:cubicBezTo>
                  <a:pt x="6597" y="6884"/>
                  <a:pt x="6490" y="6717"/>
                  <a:pt x="6359" y="6587"/>
                </a:cubicBezTo>
                <a:cubicBezTo>
                  <a:pt x="6145" y="6372"/>
                  <a:pt x="5906" y="6241"/>
                  <a:pt x="5609" y="6170"/>
                </a:cubicBezTo>
                <a:cubicBezTo>
                  <a:pt x="5752" y="6003"/>
                  <a:pt x="5847" y="5789"/>
                  <a:pt x="5906" y="5539"/>
                </a:cubicBezTo>
                <a:lnTo>
                  <a:pt x="7633" y="5539"/>
                </a:lnTo>
                <a:cubicBezTo>
                  <a:pt x="7692" y="5539"/>
                  <a:pt x="7776" y="5551"/>
                  <a:pt x="7835" y="5586"/>
                </a:cubicBezTo>
                <a:lnTo>
                  <a:pt x="9871" y="6777"/>
                </a:lnTo>
                <a:cubicBezTo>
                  <a:pt x="9895" y="6789"/>
                  <a:pt x="9931" y="6801"/>
                  <a:pt x="9955" y="6801"/>
                </a:cubicBezTo>
                <a:cubicBezTo>
                  <a:pt x="10014" y="6801"/>
                  <a:pt x="10074" y="6777"/>
                  <a:pt x="10109" y="6717"/>
                </a:cubicBezTo>
                <a:cubicBezTo>
                  <a:pt x="10014" y="6658"/>
                  <a:pt x="9990" y="6551"/>
                  <a:pt x="9919" y="6503"/>
                </a:cubicBezTo>
                <a:lnTo>
                  <a:pt x="7871" y="5313"/>
                </a:lnTo>
                <a:cubicBezTo>
                  <a:pt x="7776" y="5253"/>
                  <a:pt x="7633" y="5229"/>
                  <a:pt x="7514" y="5229"/>
                </a:cubicBezTo>
                <a:lnTo>
                  <a:pt x="5847" y="5229"/>
                </a:lnTo>
                <a:cubicBezTo>
                  <a:pt x="5847" y="5170"/>
                  <a:pt x="5871" y="5110"/>
                  <a:pt x="5871" y="5039"/>
                </a:cubicBezTo>
                <a:cubicBezTo>
                  <a:pt x="5871" y="4896"/>
                  <a:pt x="5847" y="4765"/>
                  <a:pt x="5835" y="4634"/>
                </a:cubicBezTo>
                <a:lnTo>
                  <a:pt x="7597" y="4158"/>
                </a:lnTo>
                <a:cubicBezTo>
                  <a:pt x="7716" y="4122"/>
                  <a:pt x="7811" y="4062"/>
                  <a:pt x="7907" y="3979"/>
                </a:cubicBezTo>
                <a:lnTo>
                  <a:pt x="9419" y="2455"/>
                </a:lnTo>
                <a:cubicBezTo>
                  <a:pt x="9478" y="2396"/>
                  <a:pt x="9478" y="2276"/>
                  <a:pt x="9419" y="2217"/>
                </a:cubicBezTo>
                <a:cubicBezTo>
                  <a:pt x="9389" y="2187"/>
                  <a:pt x="9344" y="2172"/>
                  <a:pt x="9300" y="2172"/>
                </a:cubicBezTo>
                <a:cubicBezTo>
                  <a:pt x="9255" y="2172"/>
                  <a:pt x="9210" y="2187"/>
                  <a:pt x="9181" y="2217"/>
                </a:cubicBezTo>
                <a:lnTo>
                  <a:pt x="7657" y="3729"/>
                </a:lnTo>
                <a:cubicBezTo>
                  <a:pt x="7609" y="3765"/>
                  <a:pt x="7549" y="3800"/>
                  <a:pt x="7490" y="3812"/>
                </a:cubicBezTo>
                <a:lnTo>
                  <a:pt x="5752" y="4289"/>
                </a:lnTo>
                <a:cubicBezTo>
                  <a:pt x="5692" y="4110"/>
                  <a:pt x="5597" y="3967"/>
                  <a:pt x="5490" y="3848"/>
                </a:cubicBezTo>
                <a:cubicBezTo>
                  <a:pt x="5633" y="3800"/>
                  <a:pt x="5752" y="3741"/>
                  <a:pt x="5847" y="3669"/>
                </a:cubicBezTo>
                <a:cubicBezTo>
                  <a:pt x="6109" y="3467"/>
                  <a:pt x="6240" y="3193"/>
                  <a:pt x="6240" y="2860"/>
                </a:cubicBezTo>
                <a:cubicBezTo>
                  <a:pt x="6240" y="2550"/>
                  <a:pt x="6121" y="2217"/>
                  <a:pt x="5930" y="1955"/>
                </a:cubicBezTo>
                <a:lnTo>
                  <a:pt x="6145" y="1955"/>
                </a:lnTo>
                <a:cubicBezTo>
                  <a:pt x="6287" y="1955"/>
                  <a:pt x="6383" y="1884"/>
                  <a:pt x="6442" y="1776"/>
                </a:cubicBezTo>
                <a:cubicBezTo>
                  <a:pt x="6787" y="1145"/>
                  <a:pt x="7359" y="431"/>
                  <a:pt x="7907" y="324"/>
                </a:cubicBezTo>
                <a:cubicBezTo>
                  <a:pt x="7990" y="312"/>
                  <a:pt x="8050" y="229"/>
                  <a:pt x="8038" y="133"/>
                </a:cubicBezTo>
                <a:cubicBezTo>
                  <a:pt x="8027" y="57"/>
                  <a:pt x="7946" y="1"/>
                  <a:pt x="7869" y="1"/>
                </a:cubicBezTo>
                <a:cubicBezTo>
                  <a:pt x="7861" y="1"/>
                  <a:pt x="7854" y="1"/>
                  <a:pt x="7847" y="2"/>
                </a:cubicBezTo>
                <a:cubicBezTo>
                  <a:pt x="7490" y="74"/>
                  <a:pt x="7121" y="336"/>
                  <a:pt x="6740" y="764"/>
                </a:cubicBezTo>
                <a:cubicBezTo>
                  <a:pt x="6466" y="1086"/>
                  <a:pt x="6252" y="1431"/>
                  <a:pt x="6168" y="1610"/>
                </a:cubicBezTo>
                <a:lnTo>
                  <a:pt x="5585" y="1610"/>
                </a:lnTo>
                <a:cubicBezTo>
                  <a:pt x="5406" y="1491"/>
                  <a:pt x="5216" y="1431"/>
                  <a:pt x="5002" y="1431"/>
                </a:cubicBezTo>
                <a:cubicBezTo>
                  <a:pt x="4799" y="1431"/>
                  <a:pt x="4597" y="1491"/>
                  <a:pt x="4418" y="1610"/>
                </a:cubicBezTo>
                <a:lnTo>
                  <a:pt x="3847" y="1610"/>
                </a:lnTo>
                <a:cubicBezTo>
                  <a:pt x="3739" y="1431"/>
                  <a:pt x="3549" y="1086"/>
                  <a:pt x="3263" y="764"/>
                </a:cubicBezTo>
                <a:cubicBezTo>
                  <a:pt x="2894" y="336"/>
                  <a:pt x="2537" y="74"/>
                  <a:pt x="2156" y="2"/>
                </a:cubicBezTo>
                <a:cubicBezTo>
                  <a:pt x="2149" y="1"/>
                  <a:pt x="2142" y="1"/>
                  <a:pt x="2134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58" name="Google Shape;11903;p81">
            <a:extLst>
              <a:ext uri="{FF2B5EF4-FFF2-40B4-BE49-F238E27FC236}">
                <a16:creationId xmlns:a16="http://schemas.microsoft.com/office/drawing/2014/main" id="{5A1934CF-148B-9F14-472B-98AB8F8147C1}"/>
              </a:ext>
            </a:extLst>
          </p:cNvPr>
          <p:cNvGrpSpPr/>
          <p:nvPr/>
        </p:nvGrpSpPr>
        <p:grpSpPr>
          <a:xfrm>
            <a:off x="3846560" y="5922804"/>
            <a:ext cx="740736" cy="734656"/>
            <a:chOff x="1951149" y="2885202"/>
            <a:chExt cx="370368" cy="367328"/>
          </a:xfrm>
          <a:solidFill>
            <a:srgbClr val="00B050"/>
          </a:solidFill>
        </p:grpSpPr>
        <p:sp>
          <p:nvSpPr>
            <p:cNvPr id="59" name="Google Shape;11904;p81">
              <a:extLst>
                <a:ext uri="{FF2B5EF4-FFF2-40B4-BE49-F238E27FC236}">
                  <a16:creationId xmlns:a16="http://schemas.microsoft.com/office/drawing/2014/main" id="{9723ADCF-1358-82D1-7CC4-260312F950EA}"/>
                </a:ext>
              </a:extLst>
            </p:cNvPr>
            <p:cNvSpPr/>
            <p:nvPr/>
          </p:nvSpPr>
          <p:spPr>
            <a:xfrm>
              <a:off x="1951149" y="2885202"/>
              <a:ext cx="370368" cy="367328"/>
            </a:xfrm>
            <a:custGeom>
              <a:avLst/>
              <a:gdLst/>
              <a:ahLst/>
              <a:cxnLst/>
              <a:rect l="l" t="t" r="r" b="b"/>
              <a:pathLst>
                <a:path w="11574" h="11479" extrusionOk="0">
                  <a:moveTo>
                    <a:pt x="4632" y="1287"/>
                  </a:moveTo>
                  <a:cubicBezTo>
                    <a:pt x="4691" y="1358"/>
                    <a:pt x="4727" y="1465"/>
                    <a:pt x="4727" y="1548"/>
                  </a:cubicBezTo>
                  <a:cubicBezTo>
                    <a:pt x="4727" y="1810"/>
                    <a:pt x="4513" y="2013"/>
                    <a:pt x="4263" y="2013"/>
                  </a:cubicBezTo>
                  <a:cubicBezTo>
                    <a:pt x="4072" y="2013"/>
                    <a:pt x="3906" y="1894"/>
                    <a:pt x="3834" y="1715"/>
                  </a:cubicBezTo>
                  <a:cubicBezTo>
                    <a:pt x="4048" y="1537"/>
                    <a:pt x="4334" y="1394"/>
                    <a:pt x="4632" y="1287"/>
                  </a:cubicBezTo>
                  <a:close/>
                  <a:moveTo>
                    <a:pt x="6954" y="1287"/>
                  </a:moveTo>
                  <a:cubicBezTo>
                    <a:pt x="7263" y="1394"/>
                    <a:pt x="7537" y="1537"/>
                    <a:pt x="7763" y="1739"/>
                  </a:cubicBezTo>
                  <a:cubicBezTo>
                    <a:pt x="7680" y="1918"/>
                    <a:pt x="7513" y="2037"/>
                    <a:pt x="7323" y="2037"/>
                  </a:cubicBezTo>
                  <a:cubicBezTo>
                    <a:pt x="7073" y="2037"/>
                    <a:pt x="6870" y="1822"/>
                    <a:pt x="6870" y="1572"/>
                  </a:cubicBezTo>
                  <a:cubicBezTo>
                    <a:pt x="6870" y="1453"/>
                    <a:pt x="6894" y="1358"/>
                    <a:pt x="6954" y="1287"/>
                  </a:cubicBezTo>
                  <a:close/>
                  <a:moveTo>
                    <a:pt x="2477" y="5049"/>
                  </a:moveTo>
                  <a:cubicBezTo>
                    <a:pt x="2620" y="5049"/>
                    <a:pt x="2751" y="5168"/>
                    <a:pt x="2751" y="5335"/>
                  </a:cubicBezTo>
                  <a:cubicBezTo>
                    <a:pt x="2751" y="5501"/>
                    <a:pt x="2632" y="5620"/>
                    <a:pt x="2477" y="5620"/>
                  </a:cubicBezTo>
                  <a:cubicBezTo>
                    <a:pt x="2310" y="5620"/>
                    <a:pt x="2191" y="5489"/>
                    <a:pt x="2191" y="5335"/>
                  </a:cubicBezTo>
                  <a:cubicBezTo>
                    <a:pt x="2191" y="5192"/>
                    <a:pt x="2310" y="5049"/>
                    <a:pt x="2477" y="5049"/>
                  </a:cubicBezTo>
                  <a:close/>
                  <a:moveTo>
                    <a:pt x="9132" y="5049"/>
                  </a:moveTo>
                  <a:cubicBezTo>
                    <a:pt x="9275" y="5049"/>
                    <a:pt x="9406" y="5168"/>
                    <a:pt x="9406" y="5335"/>
                  </a:cubicBezTo>
                  <a:cubicBezTo>
                    <a:pt x="9406" y="5489"/>
                    <a:pt x="9287" y="5620"/>
                    <a:pt x="9132" y="5620"/>
                  </a:cubicBezTo>
                  <a:cubicBezTo>
                    <a:pt x="8978" y="5620"/>
                    <a:pt x="8847" y="5501"/>
                    <a:pt x="8847" y="5335"/>
                  </a:cubicBezTo>
                  <a:cubicBezTo>
                    <a:pt x="8847" y="5192"/>
                    <a:pt x="8966" y="5049"/>
                    <a:pt x="9132" y="5049"/>
                  </a:cubicBezTo>
                  <a:close/>
                  <a:moveTo>
                    <a:pt x="3453" y="9549"/>
                  </a:moveTo>
                  <a:cubicBezTo>
                    <a:pt x="3667" y="9549"/>
                    <a:pt x="3834" y="9716"/>
                    <a:pt x="3834" y="9919"/>
                  </a:cubicBezTo>
                  <a:cubicBezTo>
                    <a:pt x="3834" y="10073"/>
                    <a:pt x="3739" y="10204"/>
                    <a:pt x="3596" y="10264"/>
                  </a:cubicBezTo>
                  <a:cubicBezTo>
                    <a:pt x="3429" y="10109"/>
                    <a:pt x="3263" y="9930"/>
                    <a:pt x="3132" y="9740"/>
                  </a:cubicBezTo>
                  <a:cubicBezTo>
                    <a:pt x="3191" y="9621"/>
                    <a:pt x="3322" y="9549"/>
                    <a:pt x="3453" y="9549"/>
                  </a:cubicBezTo>
                  <a:close/>
                  <a:moveTo>
                    <a:pt x="8132" y="9549"/>
                  </a:moveTo>
                  <a:cubicBezTo>
                    <a:pt x="8263" y="9549"/>
                    <a:pt x="8394" y="9621"/>
                    <a:pt x="8454" y="9740"/>
                  </a:cubicBezTo>
                  <a:cubicBezTo>
                    <a:pt x="8323" y="9930"/>
                    <a:pt x="8156" y="10109"/>
                    <a:pt x="8001" y="10264"/>
                  </a:cubicBezTo>
                  <a:cubicBezTo>
                    <a:pt x="7858" y="10204"/>
                    <a:pt x="7763" y="10073"/>
                    <a:pt x="7763" y="9919"/>
                  </a:cubicBezTo>
                  <a:cubicBezTo>
                    <a:pt x="7763" y="9716"/>
                    <a:pt x="7918" y="9549"/>
                    <a:pt x="8132" y="9549"/>
                  </a:cubicBezTo>
                  <a:close/>
                  <a:moveTo>
                    <a:pt x="5775" y="1072"/>
                  </a:moveTo>
                  <a:cubicBezTo>
                    <a:pt x="6061" y="1072"/>
                    <a:pt x="6346" y="1108"/>
                    <a:pt x="6596" y="1167"/>
                  </a:cubicBezTo>
                  <a:cubicBezTo>
                    <a:pt x="6537" y="1287"/>
                    <a:pt x="6501" y="1406"/>
                    <a:pt x="6501" y="1537"/>
                  </a:cubicBezTo>
                  <a:cubicBezTo>
                    <a:pt x="6501" y="1989"/>
                    <a:pt x="6858" y="2346"/>
                    <a:pt x="7311" y="2346"/>
                  </a:cubicBezTo>
                  <a:cubicBezTo>
                    <a:pt x="7597" y="2346"/>
                    <a:pt x="7847" y="2191"/>
                    <a:pt x="7989" y="1965"/>
                  </a:cubicBezTo>
                  <a:cubicBezTo>
                    <a:pt x="8204" y="2227"/>
                    <a:pt x="8323" y="2501"/>
                    <a:pt x="8323" y="2799"/>
                  </a:cubicBezTo>
                  <a:cubicBezTo>
                    <a:pt x="8323" y="3001"/>
                    <a:pt x="8228" y="3144"/>
                    <a:pt x="8037" y="3275"/>
                  </a:cubicBezTo>
                  <a:cubicBezTo>
                    <a:pt x="7966" y="3322"/>
                    <a:pt x="7930" y="3430"/>
                    <a:pt x="7989" y="3513"/>
                  </a:cubicBezTo>
                  <a:cubicBezTo>
                    <a:pt x="8019" y="3565"/>
                    <a:pt x="8072" y="3594"/>
                    <a:pt x="8127" y="3594"/>
                  </a:cubicBezTo>
                  <a:cubicBezTo>
                    <a:pt x="8161" y="3594"/>
                    <a:pt x="8196" y="3583"/>
                    <a:pt x="8228" y="3561"/>
                  </a:cubicBezTo>
                  <a:cubicBezTo>
                    <a:pt x="8370" y="3477"/>
                    <a:pt x="8466" y="3370"/>
                    <a:pt x="8549" y="3251"/>
                  </a:cubicBezTo>
                  <a:cubicBezTo>
                    <a:pt x="8740" y="3263"/>
                    <a:pt x="8906" y="3382"/>
                    <a:pt x="8990" y="3549"/>
                  </a:cubicBezTo>
                  <a:cubicBezTo>
                    <a:pt x="9180" y="3930"/>
                    <a:pt x="9335" y="4346"/>
                    <a:pt x="9442" y="4787"/>
                  </a:cubicBezTo>
                  <a:cubicBezTo>
                    <a:pt x="9347" y="4739"/>
                    <a:pt x="9240" y="4704"/>
                    <a:pt x="9144" y="4704"/>
                  </a:cubicBezTo>
                  <a:cubicBezTo>
                    <a:pt x="8799" y="4704"/>
                    <a:pt x="8513" y="4989"/>
                    <a:pt x="8513" y="5335"/>
                  </a:cubicBezTo>
                  <a:cubicBezTo>
                    <a:pt x="8513" y="5680"/>
                    <a:pt x="8799" y="5954"/>
                    <a:pt x="9144" y="5954"/>
                  </a:cubicBezTo>
                  <a:cubicBezTo>
                    <a:pt x="9323" y="5954"/>
                    <a:pt x="9466" y="5882"/>
                    <a:pt x="9585" y="5763"/>
                  </a:cubicBezTo>
                  <a:cubicBezTo>
                    <a:pt x="9597" y="5918"/>
                    <a:pt x="9597" y="6073"/>
                    <a:pt x="9597" y="6240"/>
                  </a:cubicBezTo>
                  <a:cubicBezTo>
                    <a:pt x="9585" y="7466"/>
                    <a:pt x="9228" y="8597"/>
                    <a:pt x="8668" y="9454"/>
                  </a:cubicBezTo>
                  <a:cubicBezTo>
                    <a:pt x="8537" y="9311"/>
                    <a:pt x="8335" y="9204"/>
                    <a:pt x="8132" y="9204"/>
                  </a:cubicBezTo>
                  <a:cubicBezTo>
                    <a:pt x="7739" y="9204"/>
                    <a:pt x="7418" y="9514"/>
                    <a:pt x="7418" y="9919"/>
                  </a:cubicBezTo>
                  <a:cubicBezTo>
                    <a:pt x="7418" y="10157"/>
                    <a:pt x="7537" y="10359"/>
                    <a:pt x="7716" y="10502"/>
                  </a:cubicBezTo>
                  <a:cubicBezTo>
                    <a:pt x="7144" y="10942"/>
                    <a:pt x="6489" y="11192"/>
                    <a:pt x="5775" y="11192"/>
                  </a:cubicBezTo>
                  <a:cubicBezTo>
                    <a:pt x="5084" y="11192"/>
                    <a:pt x="4406" y="10942"/>
                    <a:pt x="3846" y="10502"/>
                  </a:cubicBezTo>
                  <a:cubicBezTo>
                    <a:pt x="4025" y="10359"/>
                    <a:pt x="4144" y="10157"/>
                    <a:pt x="4144" y="9919"/>
                  </a:cubicBezTo>
                  <a:cubicBezTo>
                    <a:pt x="4144" y="9526"/>
                    <a:pt x="3822" y="9204"/>
                    <a:pt x="3429" y="9204"/>
                  </a:cubicBezTo>
                  <a:cubicBezTo>
                    <a:pt x="3215" y="9204"/>
                    <a:pt x="3025" y="9288"/>
                    <a:pt x="2894" y="9454"/>
                  </a:cubicBezTo>
                  <a:cubicBezTo>
                    <a:pt x="2322" y="8597"/>
                    <a:pt x="1977" y="7466"/>
                    <a:pt x="1977" y="6228"/>
                  </a:cubicBezTo>
                  <a:cubicBezTo>
                    <a:pt x="1977" y="6061"/>
                    <a:pt x="1977" y="5918"/>
                    <a:pt x="2001" y="5751"/>
                  </a:cubicBezTo>
                  <a:cubicBezTo>
                    <a:pt x="2120" y="5870"/>
                    <a:pt x="2263" y="5942"/>
                    <a:pt x="2441" y="5942"/>
                  </a:cubicBezTo>
                  <a:cubicBezTo>
                    <a:pt x="2786" y="5942"/>
                    <a:pt x="3072" y="5656"/>
                    <a:pt x="3072" y="5323"/>
                  </a:cubicBezTo>
                  <a:cubicBezTo>
                    <a:pt x="3072" y="4977"/>
                    <a:pt x="2786" y="4692"/>
                    <a:pt x="2441" y="4692"/>
                  </a:cubicBezTo>
                  <a:cubicBezTo>
                    <a:pt x="2334" y="4692"/>
                    <a:pt x="2239" y="4727"/>
                    <a:pt x="2143" y="4763"/>
                  </a:cubicBezTo>
                  <a:cubicBezTo>
                    <a:pt x="2251" y="4335"/>
                    <a:pt x="2394" y="3918"/>
                    <a:pt x="2596" y="3537"/>
                  </a:cubicBezTo>
                  <a:cubicBezTo>
                    <a:pt x="2679" y="3370"/>
                    <a:pt x="2846" y="3251"/>
                    <a:pt x="3025" y="3239"/>
                  </a:cubicBezTo>
                  <a:cubicBezTo>
                    <a:pt x="3156" y="3453"/>
                    <a:pt x="3429" y="3632"/>
                    <a:pt x="3810" y="3751"/>
                  </a:cubicBezTo>
                  <a:cubicBezTo>
                    <a:pt x="4227" y="3870"/>
                    <a:pt x="4810" y="3954"/>
                    <a:pt x="5596" y="3954"/>
                  </a:cubicBezTo>
                  <a:lnTo>
                    <a:pt x="5596" y="10621"/>
                  </a:lnTo>
                  <a:cubicBezTo>
                    <a:pt x="5596" y="10704"/>
                    <a:pt x="5668" y="10776"/>
                    <a:pt x="5763" y="10776"/>
                  </a:cubicBezTo>
                  <a:cubicBezTo>
                    <a:pt x="5846" y="10776"/>
                    <a:pt x="5930" y="10704"/>
                    <a:pt x="5930" y="10621"/>
                  </a:cubicBezTo>
                  <a:lnTo>
                    <a:pt x="5930" y="3954"/>
                  </a:lnTo>
                  <a:cubicBezTo>
                    <a:pt x="6537" y="3954"/>
                    <a:pt x="7025" y="3906"/>
                    <a:pt x="7418" y="3834"/>
                  </a:cubicBezTo>
                  <a:cubicBezTo>
                    <a:pt x="7501" y="3811"/>
                    <a:pt x="7561" y="3727"/>
                    <a:pt x="7549" y="3632"/>
                  </a:cubicBezTo>
                  <a:cubicBezTo>
                    <a:pt x="7538" y="3556"/>
                    <a:pt x="7457" y="3500"/>
                    <a:pt x="7380" y="3500"/>
                  </a:cubicBezTo>
                  <a:cubicBezTo>
                    <a:pt x="7373" y="3500"/>
                    <a:pt x="7366" y="3500"/>
                    <a:pt x="7358" y="3501"/>
                  </a:cubicBezTo>
                  <a:cubicBezTo>
                    <a:pt x="6966" y="3573"/>
                    <a:pt x="6442" y="3620"/>
                    <a:pt x="5763" y="3620"/>
                  </a:cubicBezTo>
                  <a:cubicBezTo>
                    <a:pt x="4037" y="3620"/>
                    <a:pt x="3227" y="3358"/>
                    <a:pt x="3227" y="2799"/>
                  </a:cubicBezTo>
                  <a:cubicBezTo>
                    <a:pt x="3227" y="2501"/>
                    <a:pt x="3346" y="2203"/>
                    <a:pt x="3560" y="1965"/>
                  </a:cubicBezTo>
                  <a:cubicBezTo>
                    <a:pt x="3703" y="2191"/>
                    <a:pt x="3965" y="2346"/>
                    <a:pt x="4239" y="2346"/>
                  </a:cubicBezTo>
                  <a:cubicBezTo>
                    <a:pt x="4691" y="2346"/>
                    <a:pt x="5049" y="1989"/>
                    <a:pt x="5049" y="1537"/>
                  </a:cubicBezTo>
                  <a:cubicBezTo>
                    <a:pt x="5049" y="1406"/>
                    <a:pt x="5013" y="1287"/>
                    <a:pt x="4953" y="1167"/>
                  </a:cubicBezTo>
                  <a:cubicBezTo>
                    <a:pt x="5215" y="1108"/>
                    <a:pt x="5489" y="1072"/>
                    <a:pt x="5775" y="1072"/>
                  </a:cubicBezTo>
                  <a:close/>
                  <a:moveTo>
                    <a:pt x="3632" y="1"/>
                  </a:moveTo>
                  <a:cubicBezTo>
                    <a:pt x="3548" y="1"/>
                    <a:pt x="3465" y="84"/>
                    <a:pt x="3465" y="167"/>
                  </a:cubicBezTo>
                  <a:cubicBezTo>
                    <a:pt x="3465" y="263"/>
                    <a:pt x="3548" y="334"/>
                    <a:pt x="3632" y="334"/>
                  </a:cubicBezTo>
                  <a:cubicBezTo>
                    <a:pt x="3834" y="334"/>
                    <a:pt x="3906" y="334"/>
                    <a:pt x="3977" y="370"/>
                  </a:cubicBezTo>
                  <a:cubicBezTo>
                    <a:pt x="4048" y="394"/>
                    <a:pt x="4132" y="465"/>
                    <a:pt x="4287" y="608"/>
                  </a:cubicBezTo>
                  <a:cubicBezTo>
                    <a:pt x="4382" y="679"/>
                    <a:pt x="4501" y="786"/>
                    <a:pt x="4632" y="906"/>
                  </a:cubicBezTo>
                  <a:cubicBezTo>
                    <a:pt x="4322" y="1001"/>
                    <a:pt x="4037" y="1144"/>
                    <a:pt x="3787" y="1322"/>
                  </a:cubicBezTo>
                  <a:cubicBezTo>
                    <a:pt x="3441" y="1560"/>
                    <a:pt x="3191" y="1858"/>
                    <a:pt x="3060" y="2168"/>
                  </a:cubicBezTo>
                  <a:lnTo>
                    <a:pt x="2382" y="2168"/>
                  </a:lnTo>
                  <a:cubicBezTo>
                    <a:pt x="2322" y="2168"/>
                    <a:pt x="2263" y="2132"/>
                    <a:pt x="2239" y="2096"/>
                  </a:cubicBezTo>
                  <a:lnTo>
                    <a:pt x="1453" y="989"/>
                  </a:lnTo>
                  <a:cubicBezTo>
                    <a:pt x="1415" y="943"/>
                    <a:pt x="1357" y="922"/>
                    <a:pt x="1302" y="922"/>
                  </a:cubicBezTo>
                  <a:cubicBezTo>
                    <a:pt x="1271" y="922"/>
                    <a:pt x="1240" y="928"/>
                    <a:pt x="1215" y="941"/>
                  </a:cubicBezTo>
                  <a:cubicBezTo>
                    <a:pt x="1131" y="1001"/>
                    <a:pt x="1120" y="1108"/>
                    <a:pt x="1167" y="1179"/>
                  </a:cubicBezTo>
                  <a:lnTo>
                    <a:pt x="1953" y="2287"/>
                  </a:lnTo>
                  <a:cubicBezTo>
                    <a:pt x="2060" y="2418"/>
                    <a:pt x="2203" y="2513"/>
                    <a:pt x="2382" y="2513"/>
                  </a:cubicBezTo>
                  <a:lnTo>
                    <a:pt x="2953" y="2513"/>
                  </a:lnTo>
                  <a:cubicBezTo>
                    <a:pt x="2941" y="2596"/>
                    <a:pt x="2917" y="2703"/>
                    <a:pt x="2917" y="2787"/>
                  </a:cubicBezTo>
                  <a:lnTo>
                    <a:pt x="2917" y="2906"/>
                  </a:lnTo>
                  <a:cubicBezTo>
                    <a:pt x="2655" y="2953"/>
                    <a:pt x="2417" y="3132"/>
                    <a:pt x="2298" y="3382"/>
                  </a:cubicBezTo>
                  <a:cubicBezTo>
                    <a:pt x="2072" y="3846"/>
                    <a:pt x="1893" y="4358"/>
                    <a:pt x="1786" y="4870"/>
                  </a:cubicBezTo>
                  <a:lnTo>
                    <a:pt x="1572" y="4870"/>
                  </a:lnTo>
                  <a:cubicBezTo>
                    <a:pt x="1310" y="4870"/>
                    <a:pt x="1108" y="5037"/>
                    <a:pt x="1048" y="5287"/>
                  </a:cubicBezTo>
                  <a:lnTo>
                    <a:pt x="798" y="6466"/>
                  </a:lnTo>
                  <a:cubicBezTo>
                    <a:pt x="774" y="6525"/>
                    <a:pt x="750" y="6573"/>
                    <a:pt x="691" y="6597"/>
                  </a:cubicBezTo>
                  <a:lnTo>
                    <a:pt x="119" y="6882"/>
                  </a:lnTo>
                  <a:cubicBezTo>
                    <a:pt x="36" y="6930"/>
                    <a:pt x="0" y="7037"/>
                    <a:pt x="48" y="7109"/>
                  </a:cubicBezTo>
                  <a:cubicBezTo>
                    <a:pt x="84" y="7168"/>
                    <a:pt x="143" y="7192"/>
                    <a:pt x="203" y="7192"/>
                  </a:cubicBezTo>
                  <a:cubicBezTo>
                    <a:pt x="227" y="7192"/>
                    <a:pt x="238" y="7192"/>
                    <a:pt x="274" y="7180"/>
                  </a:cubicBezTo>
                  <a:lnTo>
                    <a:pt x="834" y="6894"/>
                  </a:lnTo>
                  <a:cubicBezTo>
                    <a:pt x="989" y="6823"/>
                    <a:pt x="1072" y="6692"/>
                    <a:pt x="1120" y="6537"/>
                  </a:cubicBezTo>
                  <a:lnTo>
                    <a:pt x="1370" y="5370"/>
                  </a:lnTo>
                  <a:cubicBezTo>
                    <a:pt x="1393" y="5275"/>
                    <a:pt x="1465" y="5216"/>
                    <a:pt x="1572" y="5216"/>
                  </a:cubicBezTo>
                  <a:lnTo>
                    <a:pt x="1727" y="5216"/>
                  </a:lnTo>
                  <a:cubicBezTo>
                    <a:pt x="1691" y="5549"/>
                    <a:pt x="1655" y="5882"/>
                    <a:pt x="1655" y="6216"/>
                  </a:cubicBezTo>
                  <a:cubicBezTo>
                    <a:pt x="1655" y="6799"/>
                    <a:pt x="1727" y="7359"/>
                    <a:pt x="1870" y="7894"/>
                  </a:cubicBezTo>
                  <a:lnTo>
                    <a:pt x="1489" y="8204"/>
                  </a:lnTo>
                  <a:cubicBezTo>
                    <a:pt x="1358" y="8311"/>
                    <a:pt x="1298" y="8490"/>
                    <a:pt x="1310" y="8656"/>
                  </a:cubicBezTo>
                  <a:lnTo>
                    <a:pt x="1477" y="10442"/>
                  </a:lnTo>
                  <a:cubicBezTo>
                    <a:pt x="1489" y="10526"/>
                    <a:pt x="1548" y="10585"/>
                    <a:pt x="1643" y="10585"/>
                  </a:cubicBezTo>
                  <a:lnTo>
                    <a:pt x="1655" y="10585"/>
                  </a:lnTo>
                  <a:cubicBezTo>
                    <a:pt x="1751" y="10573"/>
                    <a:pt x="1822" y="10502"/>
                    <a:pt x="1810" y="10407"/>
                  </a:cubicBezTo>
                  <a:lnTo>
                    <a:pt x="1643" y="8621"/>
                  </a:lnTo>
                  <a:cubicBezTo>
                    <a:pt x="1643" y="8561"/>
                    <a:pt x="1655" y="8502"/>
                    <a:pt x="1715" y="8466"/>
                  </a:cubicBezTo>
                  <a:lnTo>
                    <a:pt x="1965" y="8240"/>
                  </a:lnTo>
                  <a:cubicBezTo>
                    <a:pt x="2179" y="8859"/>
                    <a:pt x="2465" y="9430"/>
                    <a:pt x="2846" y="9919"/>
                  </a:cubicBezTo>
                  <a:cubicBezTo>
                    <a:pt x="3620" y="10931"/>
                    <a:pt x="4668" y="11478"/>
                    <a:pt x="5775" y="11478"/>
                  </a:cubicBezTo>
                  <a:cubicBezTo>
                    <a:pt x="6894" y="11478"/>
                    <a:pt x="7942" y="10931"/>
                    <a:pt x="8716" y="9919"/>
                  </a:cubicBezTo>
                  <a:cubicBezTo>
                    <a:pt x="9097" y="9430"/>
                    <a:pt x="9382" y="8847"/>
                    <a:pt x="9585" y="8240"/>
                  </a:cubicBezTo>
                  <a:lnTo>
                    <a:pt x="9847" y="8466"/>
                  </a:lnTo>
                  <a:cubicBezTo>
                    <a:pt x="9883" y="8502"/>
                    <a:pt x="9918" y="8561"/>
                    <a:pt x="9918" y="8621"/>
                  </a:cubicBezTo>
                  <a:lnTo>
                    <a:pt x="9752" y="10407"/>
                  </a:lnTo>
                  <a:cubicBezTo>
                    <a:pt x="9740" y="10502"/>
                    <a:pt x="9811" y="10585"/>
                    <a:pt x="9906" y="10585"/>
                  </a:cubicBezTo>
                  <a:lnTo>
                    <a:pt x="9918" y="10585"/>
                  </a:lnTo>
                  <a:cubicBezTo>
                    <a:pt x="10002" y="10585"/>
                    <a:pt x="10085" y="10526"/>
                    <a:pt x="10085" y="10442"/>
                  </a:cubicBezTo>
                  <a:lnTo>
                    <a:pt x="10240" y="8656"/>
                  </a:lnTo>
                  <a:cubicBezTo>
                    <a:pt x="10264" y="8478"/>
                    <a:pt x="10180" y="8311"/>
                    <a:pt x="10061" y="8204"/>
                  </a:cubicBezTo>
                  <a:lnTo>
                    <a:pt x="9692" y="7894"/>
                  </a:lnTo>
                  <a:cubicBezTo>
                    <a:pt x="9823" y="7359"/>
                    <a:pt x="9906" y="6799"/>
                    <a:pt x="9906" y="6216"/>
                  </a:cubicBezTo>
                  <a:cubicBezTo>
                    <a:pt x="9906" y="5870"/>
                    <a:pt x="9871" y="5549"/>
                    <a:pt x="9823" y="5216"/>
                  </a:cubicBezTo>
                  <a:lnTo>
                    <a:pt x="9990" y="5216"/>
                  </a:lnTo>
                  <a:cubicBezTo>
                    <a:pt x="10085" y="5216"/>
                    <a:pt x="10156" y="5275"/>
                    <a:pt x="10180" y="5370"/>
                  </a:cubicBezTo>
                  <a:lnTo>
                    <a:pt x="10442" y="6537"/>
                  </a:lnTo>
                  <a:cubicBezTo>
                    <a:pt x="10466" y="6692"/>
                    <a:pt x="10573" y="6823"/>
                    <a:pt x="10716" y="6894"/>
                  </a:cubicBezTo>
                  <a:lnTo>
                    <a:pt x="11287" y="7180"/>
                  </a:lnTo>
                  <a:cubicBezTo>
                    <a:pt x="11311" y="7192"/>
                    <a:pt x="11335" y="7192"/>
                    <a:pt x="11359" y="7192"/>
                  </a:cubicBezTo>
                  <a:cubicBezTo>
                    <a:pt x="11418" y="7192"/>
                    <a:pt x="11478" y="7168"/>
                    <a:pt x="11514" y="7109"/>
                  </a:cubicBezTo>
                  <a:cubicBezTo>
                    <a:pt x="11573" y="7037"/>
                    <a:pt x="11526" y="6930"/>
                    <a:pt x="11454" y="6882"/>
                  </a:cubicBezTo>
                  <a:lnTo>
                    <a:pt x="10883" y="6597"/>
                  </a:lnTo>
                  <a:cubicBezTo>
                    <a:pt x="10835" y="6573"/>
                    <a:pt x="10787" y="6525"/>
                    <a:pt x="10776" y="6466"/>
                  </a:cubicBezTo>
                  <a:lnTo>
                    <a:pt x="10525" y="5287"/>
                  </a:lnTo>
                  <a:cubicBezTo>
                    <a:pt x="10466" y="5049"/>
                    <a:pt x="10264" y="4870"/>
                    <a:pt x="10002" y="4870"/>
                  </a:cubicBezTo>
                  <a:lnTo>
                    <a:pt x="9787" y="4870"/>
                  </a:lnTo>
                  <a:cubicBezTo>
                    <a:pt x="9680" y="4358"/>
                    <a:pt x="9502" y="3846"/>
                    <a:pt x="9275" y="3382"/>
                  </a:cubicBezTo>
                  <a:cubicBezTo>
                    <a:pt x="9156" y="3132"/>
                    <a:pt x="8918" y="2965"/>
                    <a:pt x="8656" y="2906"/>
                  </a:cubicBezTo>
                  <a:lnTo>
                    <a:pt x="8656" y="2787"/>
                  </a:lnTo>
                  <a:cubicBezTo>
                    <a:pt x="8656" y="2703"/>
                    <a:pt x="8632" y="2596"/>
                    <a:pt x="8620" y="2513"/>
                  </a:cubicBezTo>
                  <a:lnTo>
                    <a:pt x="9192" y="2513"/>
                  </a:lnTo>
                  <a:cubicBezTo>
                    <a:pt x="9347" y="2513"/>
                    <a:pt x="9513" y="2418"/>
                    <a:pt x="9621" y="2287"/>
                  </a:cubicBezTo>
                  <a:lnTo>
                    <a:pt x="10406" y="1179"/>
                  </a:lnTo>
                  <a:cubicBezTo>
                    <a:pt x="10466" y="1108"/>
                    <a:pt x="10442" y="1001"/>
                    <a:pt x="10359" y="941"/>
                  </a:cubicBezTo>
                  <a:cubicBezTo>
                    <a:pt x="10334" y="920"/>
                    <a:pt x="10304" y="911"/>
                    <a:pt x="10274" y="911"/>
                  </a:cubicBezTo>
                  <a:cubicBezTo>
                    <a:pt x="10218" y="911"/>
                    <a:pt x="10159" y="942"/>
                    <a:pt x="10121" y="989"/>
                  </a:cubicBezTo>
                  <a:lnTo>
                    <a:pt x="9335" y="2096"/>
                  </a:lnTo>
                  <a:cubicBezTo>
                    <a:pt x="9311" y="2132"/>
                    <a:pt x="9252" y="2168"/>
                    <a:pt x="9192" y="2168"/>
                  </a:cubicBezTo>
                  <a:lnTo>
                    <a:pt x="8513" y="2168"/>
                  </a:lnTo>
                  <a:cubicBezTo>
                    <a:pt x="8382" y="1834"/>
                    <a:pt x="8132" y="1560"/>
                    <a:pt x="7787" y="1322"/>
                  </a:cubicBezTo>
                  <a:cubicBezTo>
                    <a:pt x="7537" y="1144"/>
                    <a:pt x="7251" y="1001"/>
                    <a:pt x="6942" y="906"/>
                  </a:cubicBezTo>
                  <a:cubicBezTo>
                    <a:pt x="7085" y="786"/>
                    <a:pt x="7204" y="679"/>
                    <a:pt x="7287" y="608"/>
                  </a:cubicBezTo>
                  <a:cubicBezTo>
                    <a:pt x="7442" y="465"/>
                    <a:pt x="7525" y="394"/>
                    <a:pt x="7597" y="370"/>
                  </a:cubicBezTo>
                  <a:cubicBezTo>
                    <a:pt x="7656" y="334"/>
                    <a:pt x="7739" y="334"/>
                    <a:pt x="7942" y="334"/>
                  </a:cubicBezTo>
                  <a:cubicBezTo>
                    <a:pt x="8025" y="334"/>
                    <a:pt x="8097" y="263"/>
                    <a:pt x="8097" y="167"/>
                  </a:cubicBezTo>
                  <a:cubicBezTo>
                    <a:pt x="8097" y="84"/>
                    <a:pt x="8025" y="1"/>
                    <a:pt x="7942" y="1"/>
                  </a:cubicBezTo>
                  <a:cubicBezTo>
                    <a:pt x="7489" y="1"/>
                    <a:pt x="7442" y="24"/>
                    <a:pt x="7073" y="346"/>
                  </a:cubicBezTo>
                  <a:cubicBezTo>
                    <a:pt x="6966" y="441"/>
                    <a:pt x="6751" y="632"/>
                    <a:pt x="6537" y="798"/>
                  </a:cubicBezTo>
                  <a:cubicBezTo>
                    <a:pt x="6299" y="751"/>
                    <a:pt x="6049" y="715"/>
                    <a:pt x="5775" y="715"/>
                  </a:cubicBezTo>
                  <a:cubicBezTo>
                    <a:pt x="5525" y="715"/>
                    <a:pt x="5275" y="751"/>
                    <a:pt x="5037" y="798"/>
                  </a:cubicBezTo>
                  <a:cubicBezTo>
                    <a:pt x="4822" y="632"/>
                    <a:pt x="4608" y="441"/>
                    <a:pt x="4501" y="346"/>
                  </a:cubicBezTo>
                  <a:cubicBezTo>
                    <a:pt x="4108" y="24"/>
                    <a:pt x="4084" y="1"/>
                    <a:pt x="3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0" name="Google Shape;11905;p81">
              <a:extLst>
                <a:ext uri="{FF2B5EF4-FFF2-40B4-BE49-F238E27FC236}">
                  <a16:creationId xmlns:a16="http://schemas.microsoft.com/office/drawing/2014/main" id="{0A9E0947-96ED-A4E3-B823-57864ADA45B2}"/>
                </a:ext>
              </a:extLst>
            </p:cNvPr>
            <p:cNvSpPr/>
            <p:nvPr/>
          </p:nvSpPr>
          <p:spPr>
            <a:xfrm>
              <a:off x="2061645" y="3093618"/>
              <a:ext cx="51456" cy="51456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810" y="0"/>
                  </a:moveTo>
                  <a:cubicBezTo>
                    <a:pt x="357" y="0"/>
                    <a:pt x="0" y="358"/>
                    <a:pt x="0" y="798"/>
                  </a:cubicBezTo>
                  <a:cubicBezTo>
                    <a:pt x="0" y="1251"/>
                    <a:pt x="357" y="1608"/>
                    <a:pt x="810" y="1608"/>
                  </a:cubicBezTo>
                  <a:cubicBezTo>
                    <a:pt x="1250" y="1608"/>
                    <a:pt x="1608" y="1251"/>
                    <a:pt x="1608" y="798"/>
                  </a:cubicBezTo>
                  <a:cubicBezTo>
                    <a:pt x="1608" y="727"/>
                    <a:pt x="1596" y="655"/>
                    <a:pt x="1584" y="584"/>
                  </a:cubicBezTo>
                  <a:cubicBezTo>
                    <a:pt x="1555" y="508"/>
                    <a:pt x="1496" y="454"/>
                    <a:pt x="1425" y="454"/>
                  </a:cubicBezTo>
                  <a:cubicBezTo>
                    <a:pt x="1407" y="454"/>
                    <a:pt x="1388" y="458"/>
                    <a:pt x="1369" y="465"/>
                  </a:cubicBezTo>
                  <a:cubicBezTo>
                    <a:pt x="1286" y="489"/>
                    <a:pt x="1227" y="584"/>
                    <a:pt x="1250" y="667"/>
                  </a:cubicBezTo>
                  <a:cubicBezTo>
                    <a:pt x="1274" y="715"/>
                    <a:pt x="1274" y="739"/>
                    <a:pt x="1274" y="786"/>
                  </a:cubicBezTo>
                  <a:cubicBezTo>
                    <a:pt x="1274" y="1036"/>
                    <a:pt x="1060" y="1251"/>
                    <a:pt x="810" y="1251"/>
                  </a:cubicBezTo>
                  <a:cubicBezTo>
                    <a:pt x="560" y="1251"/>
                    <a:pt x="345" y="1036"/>
                    <a:pt x="345" y="786"/>
                  </a:cubicBezTo>
                  <a:cubicBezTo>
                    <a:pt x="345" y="536"/>
                    <a:pt x="560" y="322"/>
                    <a:pt x="810" y="322"/>
                  </a:cubicBezTo>
                  <a:cubicBezTo>
                    <a:pt x="893" y="322"/>
                    <a:pt x="976" y="250"/>
                    <a:pt x="976" y="155"/>
                  </a:cubicBezTo>
                  <a:cubicBezTo>
                    <a:pt x="976" y="72"/>
                    <a:pt x="893" y="0"/>
                    <a:pt x="8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1" name="Google Shape;11906;p81">
              <a:extLst>
                <a:ext uri="{FF2B5EF4-FFF2-40B4-BE49-F238E27FC236}">
                  <a16:creationId xmlns:a16="http://schemas.microsoft.com/office/drawing/2014/main" id="{3795DA87-9F59-43DB-D26A-102D1A5CED58}"/>
                </a:ext>
              </a:extLst>
            </p:cNvPr>
            <p:cNvSpPr/>
            <p:nvPr/>
          </p:nvSpPr>
          <p:spPr>
            <a:xfrm>
              <a:off x="2159565" y="3093618"/>
              <a:ext cx="51456" cy="51456"/>
            </a:xfrm>
            <a:custGeom>
              <a:avLst/>
              <a:gdLst/>
              <a:ahLst/>
              <a:cxnLst/>
              <a:rect l="l" t="t" r="r" b="b"/>
              <a:pathLst>
                <a:path w="1608" h="1608" extrusionOk="0">
                  <a:moveTo>
                    <a:pt x="798" y="0"/>
                  </a:moveTo>
                  <a:cubicBezTo>
                    <a:pt x="357" y="0"/>
                    <a:pt x="0" y="358"/>
                    <a:pt x="0" y="798"/>
                  </a:cubicBezTo>
                  <a:cubicBezTo>
                    <a:pt x="0" y="1251"/>
                    <a:pt x="357" y="1608"/>
                    <a:pt x="798" y="1608"/>
                  </a:cubicBezTo>
                  <a:cubicBezTo>
                    <a:pt x="1250" y="1608"/>
                    <a:pt x="1607" y="1251"/>
                    <a:pt x="1607" y="798"/>
                  </a:cubicBezTo>
                  <a:cubicBezTo>
                    <a:pt x="1607" y="727"/>
                    <a:pt x="1607" y="655"/>
                    <a:pt x="1572" y="584"/>
                  </a:cubicBezTo>
                  <a:cubicBezTo>
                    <a:pt x="1553" y="508"/>
                    <a:pt x="1488" y="454"/>
                    <a:pt x="1420" y="454"/>
                  </a:cubicBezTo>
                  <a:cubicBezTo>
                    <a:pt x="1403" y="454"/>
                    <a:pt x="1386" y="458"/>
                    <a:pt x="1369" y="465"/>
                  </a:cubicBezTo>
                  <a:cubicBezTo>
                    <a:pt x="1274" y="489"/>
                    <a:pt x="1215" y="584"/>
                    <a:pt x="1250" y="667"/>
                  </a:cubicBezTo>
                  <a:cubicBezTo>
                    <a:pt x="1262" y="715"/>
                    <a:pt x="1262" y="739"/>
                    <a:pt x="1262" y="786"/>
                  </a:cubicBezTo>
                  <a:cubicBezTo>
                    <a:pt x="1262" y="1036"/>
                    <a:pt x="1048" y="1251"/>
                    <a:pt x="798" y="1251"/>
                  </a:cubicBezTo>
                  <a:cubicBezTo>
                    <a:pt x="548" y="1251"/>
                    <a:pt x="333" y="1036"/>
                    <a:pt x="333" y="786"/>
                  </a:cubicBezTo>
                  <a:cubicBezTo>
                    <a:pt x="333" y="536"/>
                    <a:pt x="548" y="322"/>
                    <a:pt x="798" y="322"/>
                  </a:cubicBezTo>
                  <a:cubicBezTo>
                    <a:pt x="893" y="322"/>
                    <a:pt x="964" y="250"/>
                    <a:pt x="964" y="155"/>
                  </a:cubicBezTo>
                  <a:cubicBezTo>
                    <a:pt x="964" y="72"/>
                    <a:pt x="893" y="0"/>
                    <a:pt x="79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11907;p81">
            <a:extLst>
              <a:ext uri="{FF2B5EF4-FFF2-40B4-BE49-F238E27FC236}">
                <a16:creationId xmlns:a16="http://schemas.microsoft.com/office/drawing/2014/main" id="{AA98D099-FDCF-00AE-E4E4-56B1A467D34E}"/>
              </a:ext>
            </a:extLst>
          </p:cNvPr>
          <p:cNvGrpSpPr/>
          <p:nvPr/>
        </p:nvGrpSpPr>
        <p:grpSpPr>
          <a:xfrm>
            <a:off x="4947616" y="5964724"/>
            <a:ext cx="734656" cy="654592"/>
            <a:chOff x="2501677" y="2906162"/>
            <a:chExt cx="367328" cy="327296"/>
          </a:xfrm>
          <a:solidFill>
            <a:srgbClr val="00B050"/>
          </a:solidFill>
        </p:grpSpPr>
        <p:sp>
          <p:nvSpPr>
            <p:cNvPr id="63" name="Google Shape;11908;p81">
              <a:extLst>
                <a:ext uri="{FF2B5EF4-FFF2-40B4-BE49-F238E27FC236}">
                  <a16:creationId xmlns:a16="http://schemas.microsoft.com/office/drawing/2014/main" id="{51C02049-A6F9-C39A-75B4-DA3BEEDA78E7}"/>
                </a:ext>
              </a:extLst>
            </p:cNvPr>
            <p:cNvSpPr/>
            <p:nvPr/>
          </p:nvSpPr>
          <p:spPr>
            <a:xfrm>
              <a:off x="2670093" y="3049810"/>
              <a:ext cx="131488" cy="107456"/>
            </a:xfrm>
            <a:custGeom>
              <a:avLst/>
              <a:gdLst/>
              <a:ahLst/>
              <a:cxnLst/>
              <a:rect l="l" t="t" r="r" b="b"/>
              <a:pathLst>
                <a:path w="4109" h="3358" extrusionOk="0">
                  <a:moveTo>
                    <a:pt x="2263" y="0"/>
                  </a:moveTo>
                  <a:cubicBezTo>
                    <a:pt x="1012" y="0"/>
                    <a:pt x="0" y="1012"/>
                    <a:pt x="0" y="2262"/>
                  </a:cubicBezTo>
                  <a:cubicBezTo>
                    <a:pt x="0" y="2346"/>
                    <a:pt x="72" y="2429"/>
                    <a:pt x="155" y="2429"/>
                  </a:cubicBezTo>
                  <a:cubicBezTo>
                    <a:pt x="250" y="2429"/>
                    <a:pt x="322" y="2346"/>
                    <a:pt x="322" y="2262"/>
                  </a:cubicBezTo>
                  <a:cubicBezTo>
                    <a:pt x="322" y="1203"/>
                    <a:pt x="1191" y="345"/>
                    <a:pt x="2239" y="345"/>
                  </a:cubicBezTo>
                  <a:cubicBezTo>
                    <a:pt x="3072" y="345"/>
                    <a:pt x="3751" y="1012"/>
                    <a:pt x="3751" y="1846"/>
                  </a:cubicBezTo>
                  <a:cubicBezTo>
                    <a:pt x="3751" y="2489"/>
                    <a:pt x="3227" y="3024"/>
                    <a:pt x="2572" y="3024"/>
                  </a:cubicBezTo>
                  <a:cubicBezTo>
                    <a:pt x="2084" y="3024"/>
                    <a:pt x="1667" y="2620"/>
                    <a:pt x="1667" y="2108"/>
                  </a:cubicBezTo>
                  <a:cubicBezTo>
                    <a:pt x="1667" y="1727"/>
                    <a:pt x="1977" y="1429"/>
                    <a:pt x="2346" y="1429"/>
                  </a:cubicBezTo>
                  <a:cubicBezTo>
                    <a:pt x="2441" y="1429"/>
                    <a:pt x="2513" y="1357"/>
                    <a:pt x="2513" y="1262"/>
                  </a:cubicBezTo>
                  <a:cubicBezTo>
                    <a:pt x="2513" y="1167"/>
                    <a:pt x="2441" y="1096"/>
                    <a:pt x="2346" y="1096"/>
                  </a:cubicBezTo>
                  <a:cubicBezTo>
                    <a:pt x="1786" y="1096"/>
                    <a:pt x="1322" y="1560"/>
                    <a:pt x="1322" y="2119"/>
                  </a:cubicBezTo>
                  <a:cubicBezTo>
                    <a:pt x="1322" y="2810"/>
                    <a:pt x="1870" y="3358"/>
                    <a:pt x="2560" y="3358"/>
                  </a:cubicBezTo>
                  <a:cubicBezTo>
                    <a:pt x="3394" y="3358"/>
                    <a:pt x="4060" y="2691"/>
                    <a:pt x="4060" y="1858"/>
                  </a:cubicBezTo>
                  <a:cubicBezTo>
                    <a:pt x="4108" y="810"/>
                    <a:pt x="3287" y="0"/>
                    <a:pt x="22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4" name="Google Shape;11909;p81">
              <a:extLst>
                <a:ext uri="{FF2B5EF4-FFF2-40B4-BE49-F238E27FC236}">
                  <a16:creationId xmlns:a16="http://schemas.microsoft.com/office/drawing/2014/main" id="{96EB5600-4E07-7760-FDFE-9B95CF466444}"/>
                </a:ext>
              </a:extLst>
            </p:cNvPr>
            <p:cNvSpPr/>
            <p:nvPr/>
          </p:nvSpPr>
          <p:spPr>
            <a:xfrm>
              <a:off x="2760397" y="3097522"/>
              <a:ext cx="13344" cy="19360"/>
            </a:xfrm>
            <a:custGeom>
              <a:avLst/>
              <a:gdLst/>
              <a:ahLst/>
              <a:cxnLst/>
              <a:rect l="l" t="t" r="r" b="b"/>
              <a:pathLst>
                <a:path w="417" h="605" extrusionOk="0">
                  <a:moveTo>
                    <a:pt x="186" y="1"/>
                  </a:moveTo>
                  <a:cubicBezTo>
                    <a:pt x="164" y="1"/>
                    <a:pt x="142" y="4"/>
                    <a:pt x="119" y="9"/>
                  </a:cubicBezTo>
                  <a:cubicBezTo>
                    <a:pt x="36" y="45"/>
                    <a:pt x="0" y="140"/>
                    <a:pt x="36" y="236"/>
                  </a:cubicBezTo>
                  <a:cubicBezTo>
                    <a:pt x="60" y="295"/>
                    <a:pt x="72" y="367"/>
                    <a:pt x="72" y="438"/>
                  </a:cubicBezTo>
                  <a:cubicBezTo>
                    <a:pt x="72" y="533"/>
                    <a:pt x="155" y="605"/>
                    <a:pt x="238" y="605"/>
                  </a:cubicBezTo>
                  <a:cubicBezTo>
                    <a:pt x="334" y="605"/>
                    <a:pt x="405" y="533"/>
                    <a:pt x="405" y="438"/>
                  </a:cubicBezTo>
                  <a:cubicBezTo>
                    <a:pt x="417" y="319"/>
                    <a:pt x="393" y="200"/>
                    <a:pt x="346" y="105"/>
                  </a:cubicBezTo>
                  <a:cubicBezTo>
                    <a:pt x="318" y="32"/>
                    <a:pt x="256" y="1"/>
                    <a:pt x="1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5" name="Google Shape;11910;p81">
              <a:extLst>
                <a:ext uri="{FF2B5EF4-FFF2-40B4-BE49-F238E27FC236}">
                  <a16:creationId xmlns:a16="http://schemas.microsoft.com/office/drawing/2014/main" id="{0F1B9ECA-505F-8BF7-112C-1C3907F83F06}"/>
                </a:ext>
              </a:extLst>
            </p:cNvPr>
            <p:cNvSpPr/>
            <p:nvPr/>
          </p:nvSpPr>
          <p:spPr>
            <a:xfrm>
              <a:off x="2501677" y="2906162"/>
              <a:ext cx="367328" cy="327296"/>
            </a:xfrm>
            <a:custGeom>
              <a:avLst/>
              <a:gdLst/>
              <a:ahLst/>
              <a:cxnLst/>
              <a:rect l="l" t="t" r="r" b="b"/>
              <a:pathLst>
                <a:path w="11479" h="10228" extrusionOk="0">
                  <a:moveTo>
                    <a:pt x="703" y="346"/>
                  </a:moveTo>
                  <a:cubicBezTo>
                    <a:pt x="811" y="346"/>
                    <a:pt x="894" y="441"/>
                    <a:pt x="894" y="548"/>
                  </a:cubicBezTo>
                  <a:cubicBezTo>
                    <a:pt x="894" y="643"/>
                    <a:pt x="811" y="739"/>
                    <a:pt x="703" y="739"/>
                  </a:cubicBezTo>
                  <a:cubicBezTo>
                    <a:pt x="596" y="739"/>
                    <a:pt x="513" y="643"/>
                    <a:pt x="513" y="548"/>
                  </a:cubicBezTo>
                  <a:cubicBezTo>
                    <a:pt x="513" y="441"/>
                    <a:pt x="596" y="346"/>
                    <a:pt x="703" y="346"/>
                  </a:cubicBezTo>
                  <a:close/>
                  <a:moveTo>
                    <a:pt x="2144" y="346"/>
                  </a:moveTo>
                  <a:cubicBezTo>
                    <a:pt x="2251" y="346"/>
                    <a:pt x="2335" y="441"/>
                    <a:pt x="2335" y="536"/>
                  </a:cubicBezTo>
                  <a:cubicBezTo>
                    <a:pt x="2335" y="643"/>
                    <a:pt x="2251" y="739"/>
                    <a:pt x="2144" y="739"/>
                  </a:cubicBezTo>
                  <a:cubicBezTo>
                    <a:pt x="2049" y="739"/>
                    <a:pt x="1954" y="643"/>
                    <a:pt x="1954" y="536"/>
                  </a:cubicBezTo>
                  <a:cubicBezTo>
                    <a:pt x="1954" y="441"/>
                    <a:pt x="2037" y="346"/>
                    <a:pt x="2144" y="346"/>
                  </a:cubicBezTo>
                  <a:close/>
                  <a:moveTo>
                    <a:pt x="7240" y="2167"/>
                  </a:moveTo>
                  <a:cubicBezTo>
                    <a:pt x="9395" y="2167"/>
                    <a:pt x="11145" y="3918"/>
                    <a:pt x="11145" y="6085"/>
                  </a:cubicBezTo>
                  <a:cubicBezTo>
                    <a:pt x="11145" y="7787"/>
                    <a:pt x="9764" y="9168"/>
                    <a:pt x="8050" y="9168"/>
                  </a:cubicBezTo>
                  <a:cubicBezTo>
                    <a:pt x="7514" y="9168"/>
                    <a:pt x="7014" y="9013"/>
                    <a:pt x="6597" y="8680"/>
                  </a:cubicBezTo>
                  <a:cubicBezTo>
                    <a:pt x="6180" y="8371"/>
                    <a:pt x="5883" y="7942"/>
                    <a:pt x="5716" y="7454"/>
                  </a:cubicBezTo>
                  <a:cubicBezTo>
                    <a:pt x="5692" y="7370"/>
                    <a:pt x="5633" y="7335"/>
                    <a:pt x="5561" y="7335"/>
                  </a:cubicBezTo>
                  <a:cubicBezTo>
                    <a:pt x="5537" y="7335"/>
                    <a:pt x="5525" y="7335"/>
                    <a:pt x="5513" y="7347"/>
                  </a:cubicBezTo>
                  <a:cubicBezTo>
                    <a:pt x="5418" y="7370"/>
                    <a:pt x="5383" y="7466"/>
                    <a:pt x="5406" y="7549"/>
                  </a:cubicBezTo>
                  <a:cubicBezTo>
                    <a:pt x="5454" y="7692"/>
                    <a:pt x="5502" y="7823"/>
                    <a:pt x="5561" y="7942"/>
                  </a:cubicBezTo>
                  <a:cubicBezTo>
                    <a:pt x="5190" y="8141"/>
                    <a:pt x="4851" y="8237"/>
                    <a:pt x="4541" y="8237"/>
                  </a:cubicBezTo>
                  <a:cubicBezTo>
                    <a:pt x="4314" y="8237"/>
                    <a:pt x="4103" y="8186"/>
                    <a:pt x="3906" y="8085"/>
                  </a:cubicBezTo>
                  <a:cubicBezTo>
                    <a:pt x="3347" y="7787"/>
                    <a:pt x="3097" y="7168"/>
                    <a:pt x="3073" y="6823"/>
                  </a:cubicBezTo>
                  <a:cubicBezTo>
                    <a:pt x="2930" y="5573"/>
                    <a:pt x="3323" y="4358"/>
                    <a:pt x="4120" y="3477"/>
                  </a:cubicBezTo>
                  <a:cubicBezTo>
                    <a:pt x="4906" y="2620"/>
                    <a:pt x="6002" y="2167"/>
                    <a:pt x="7240" y="2167"/>
                  </a:cubicBezTo>
                  <a:close/>
                  <a:moveTo>
                    <a:pt x="1430" y="2703"/>
                  </a:moveTo>
                  <a:cubicBezTo>
                    <a:pt x="1834" y="2703"/>
                    <a:pt x="2156" y="3025"/>
                    <a:pt x="2156" y="3429"/>
                  </a:cubicBezTo>
                  <a:lnTo>
                    <a:pt x="2156" y="5763"/>
                  </a:lnTo>
                  <a:cubicBezTo>
                    <a:pt x="2156" y="6180"/>
                    <a:pt x="2370" y="6573"/>
                    <a:pt x="2716" y="6811"/>
                  </a:cubicBezTo>
                  <a:lnTo>
                    <a:pt x="2716" y="6882"/>
                  </a:lnTo>
                  <a:cubicBezTo>
                    <a:pt x="2751" y="7299"/>
                    <a:pt x="3049" y="8061"/>
                    <a:pt x="3728" y="8418"/>
                  </a:cubicBezTo>
                  <a:cubicBezTo>
                    <a:pt x="3978" y="8549"/>
                    <a:pt x="4240" y="8609"/>
                    <a:pt x="4501" y="8609"/>
                  </a:cubicBezTo>
                  <a:cubicBezTo>
                    <a:pt x="4942" y="8609"/>
                    <a:pt x="5359" y="8442"/>
                    <a:pt x="5704" y="8263"/>
                  </a:cubicBezTo>
                  <a:cubicBezTo>
                    <a:pt x="5883" y="8549"/>
                    <a:pt x="6109" y="8787"/>
                    <a:pt x="6371" y="8990"/>
                  </a:cubicBezTo>
                  <a:cubicBezTo>
                    <a:pt x="6859" y="9347"/>
                    <a:pt x="7430" y="9549"/>
                    <a:pt x="8038" y="9549"/>
                  </a:cubicBezTo>
                  <a:cubicBezTo>
                    <a:pt x="8704" y="9549"/>
                    <a:pt x="9323" y="9359"/>
                    <a:pt x="9859" y="9025"/>
                  </a:cubicBezTo>
                  <a:lnTo>
                    <a:pt x="10705" y="9585"/>
                  </a:lnTo>
                  <a:cubicBezTo>
                    <a:pt x="10752" y="9621"/>
                    <a:pt x="10776" y="9680"/>
                    <a:pt x="10776" y="9740"/>
                  </a:cubicBezTo>
                  <a:cubicBezTo>
                    <a:pt x="10800" y="9811"/>
                    <a:pt x="10705" y="9906"/>
                    <a:pt x="10597" y="9906"/>
                  </a:cubicBezTo>
                  <a:lnTo>
                    <a:pt x="4478" y="9906"/>
                  </a:lnTo>
                  <a:cubicBezTo>
                    <a:pt x="2596" y="9906"/>
                    <a:pt x="1061" y="8371"/>
                    <a:pt x="1061" y="6477"/>
                  </a:cubicBezTo>
                  <a:lnTo>
                    <a:pt x="1061" y="4477"/>
                  </a:lnTo>
                  <a:cubicBezTo>
                    <a:pt x="1120" y="4489"/>
                    <a:pt x="1180" y="4489"/>
                    <a:pt x="1251" y="4489"/>
                  </a:cubicBezTo>
                  <a:cubicBezTo>
                    <a:pt x="1346" y="4489"/>
                    <a:pt x="1418" y="4418"/>
                    <a:pt x="1418" y="4322"/>
                  </a:cubicBezTo>
                  <a:cubicBezTo>
                    <a:pt x="1418" y="4239"/>
                    <a:pt x="1346" y="4156"/>
                    <a:pt x="1251" y="4156"/>
                  </a:cubicBezTo>
                  <a:cubicBezTo>
                    <a:pt x="751" y="4156"/>
                    <a:pt x="346" y="3763"/>
                    <a:pt x="346" y="3251"/>
                  </a:cubicBezTo>
                  <a:lnTo>
                    <a:pt x="346" y="3072"/>
                  </a:lnTo>
                  <a:cubicBezTo>
                    <a:pt x="346" y="2870"/>
                    <a:pt x="513" y="2703"/>
                    <a:pt x="715" y="2703"/>
                  </a:cubicBezTo>
                  <a:close/>
                  <a:moveTo>
                    <a:pt x="715" y="0"/>
                  </a:moveTo>
                  <a:cubicBezTo>
                    <a:pt x="418" y="0"/>
                    <a:pt x="203" y="239"/>
                    <a:pt x="203" y="524"/>
                  </a:cubicBezTo>
                  <a:cubicBezTo>
                    <a:pt x="203" y="810"/>
                    <a:pt x="418" y="1036"/>
                    <a:pt x="691" y="1048"/>
                  </a:cubicBezTo>
                  <a:lnTo>
                    <a:pt x="953" y="2322"/>
                  </a:lnTo>
                  <a:lnTo>
                    <a:pt x="715" y="2322"/>
                  </a:lnTo>
                  <a:cubicBezTo>
                    <a:pt x="334" y="2322"/>
                    <a:pt x="1" y="2644"/>
                    <a:pt x="1" y="3037"/>
                  </a:cubicBezTo>
                  <a:lnTo>
                    <a:pt x="1" y="3215"/>
                  </a:lnTo>
                  <a:cubicBezTo>
                    <a:pt x="1" y="3727"/>
                    <a:pt x="299" y="4156"/>
                    <a:pt x="715" y="4358"/>
                  </a:cubicBezTo>
                  <a:lnTo>
                    <a:pt x="715" y="6466"/>
                  </a:lnTo>
                  <a:cubicBezTo>
                    <a:pt x="715" y="8549"/>
                    <a:pt x="2418" y="10228"/>
                    <a:pt x="4478" y="10228"/>
                  </a:cubicBezTo>
                  <a:lnTo>
                    <a:pt x="10597" y="10228"/>
                  </a:lnTo>
                  <a:cubicBezTo>
                    <a:pt x="10883" y="10228"/>
                    <a:pt x="11121" y="9990"/>
                    <a:pt x="11121" y="9716"/>
                  </a:cubicBezTo>
                  <a:cubicBezTo>
                    <a:pt x="11121" y="9549"/>
                    <a:pt x="11038" y="9383"/>
                    <a:pt x="10895" y="9299"/>
                  </a:cubicBezTo>
                  <a:lnTo>
                    <a:pt x="10157" y="8799"/>
                  </a:lnTo>
                  <a:cubicBezTo>
                    <a:pt x="10955" y="8180"/>
                    <a:pt x="11479" y="7192"/>
                    <a:pt x="11479" y="6096"/>
                  </a:cubicBezTo>
                  <a:cubicBezTo>
                    <a:pt x="11479" y="3739"/>
                    <a:pt x="9574" y="1834"/>
                    <a:pt x="7216" y="1834"/>
                  </a:cubicBezTo>
                  <a:cubicBezTo>
                    <a:pt x="5894" y="1834"/>
                    <a:pt x="4704" y="2346"/>
                    <a:pt x="3859" y="3251"/>
                  </a:cubicBezTo>
                  <a:cubicBezTo>
                    <a:pt x="3108" y="4072"/>
                    <a:pt x="2692" y="5168"/>
                    <a:pt x="2680" y="6335"/>
                  </a:cubicBezTo>
                  <a:cubicBezTo>
                    <a:pt x="2549" y="6168"/>
                    <a:pt x="2477" y="5977"/>
                    <a:pt x="2477" y="5751"/>
                  </a:cubicBezTo>
                  <a:lnTo>
                    <a:pt x="2477" y="3418"/>
                  </a:lnTo>
                  <a:cubicBezTo>
                    <a:pt x="2477" y="3001"/>
                    <a:pt x="2215" y="2632"/>
                    <a:pt x="1882" y="2453"/>
                  </a:cubicBezTo>
                  <a:lnTo>
                    <a:pt x="2156" y="1060"/>
                  </a:lnTo>
                  <a:cubicBezTo>
                    <a:pt x="2442" y="1048"/>
                    <a:pt x="2656" y="810"/>
                    <a:pt x="2656" y="548"/>
                  </a:cubicBezTo>
                  <a:cubicBezTo>
                    <a:pt x="2656" y="251"/>
                    <a:pt x="2418" y="24"/>
                    <a:pt x="2132" y="24"/>
                  </a:cubicBezTo>
                  <a:cubicBezTo>
                    <a:pt x="1834" y="24"/>
                    <a:pt x="1608" y="262"/>
                    <a:pt x="1608" y="548"/>
                  </a:cubicBezTo>
                  <a:cubicBezTo>
                    <a:pt x="1608" y="727"/>
                    <a:pt x="1703" y="882"/>
                    <a:pt x="1846" y="977"/>
                  </a:cubicBezTo>
                  <a:lnTo>
                    <a:pt x="1561" y="2358"/>
                  </a:lnTo>
                  <a:cubicBezTo>
                    <a:pt x="1525" y="2358"/>
                    <a:pt x="1477" y="2346"/>
                    <a:pt x="1418" y="2346"/>
                  </a:cubicBezTo>
                  <a:lnTo>
                    <a:pt x="1287" y="2346"/>
                  </a:lnTo>
                  <a:lnTo>
                    <a:pt x="1001" y="977"/>
                  </a:lnTo>
                  <a:cubicBezTo>
                    <a:pt x="1144" y="882"/>
                    <a:pt x="1239" y="715"/>
                    <a:pt x="1239" y="524"/>
                  </a:cubicBezTo>
                  <a:cubicBezTo>
                    <a:pt x="1239" y="227"/>
                    <a:pt x="1001" y="0"/>
                    <a:pt x="7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66" name="Google Shape;11911;p81">
            <a:extLst>
              <a:ext uri="{FF2B5EF4-FFF2-40B4-BE49-F238E27FC236}">
                <a16:creationId xmlns:a16="http://schemas.microsoft.com/office/drawing/2014/main" id="{EC3AD870-ABBD-980C-9A9F-C1A9F2C94089}"/>
              </a:ext>
            </a:extLst>
          </p:cNvPr>
          <p:cNvSpPr/>
          <p:nvPr/>
        </p:nvSpPr>
        <p:spPr>
          <a:xfrm>
            <a:off x="7139936" y="6011188"/>
            <a:ext cx="737664" cy="563200"/>
          </a:xfrm>
          <a:custGeom>
            <a:avLst/>
            <a:gdLst/>
            <a:ahLst/>
            <a:cxnLst/>
            <a:rect l="l" t="t" r="r" b="b"/>
            <a:pathLst>
              <a:path w="11526" h="8800" extrusionOk="0">
                <a:moveTo>
                  <a:pt x="5787" y="3215"/>
                </a:moveTo>
                <a:cubicBezTo>
                  <a:pt x="5894" y="3215"/>
                  <a:pt x="5977" y="3299"/>
                  <a:pt x="5977" y="3406"/>
                </a:cubicBezTo>
                <a:cubicBezTo>
                  <a:pt x="5977" y="3501"/>
                  <a:pt x="5894" y="3596"/>
                  <a:pt x="5787" y="3596"/>
                </a:cubicBezTo>
                <a:cubicBezTo>
                  <a:pt x="5679" y="3596"/>
                  <a:pt x="5596" y="3501"/>
                  <a:pt x="5596" y="3406"/>
                </a:cubicBezTo>
                <a:cubicBezTo>
                  <a:pt x="5596" y="3299"/>
                  <a:pt x="5679" y="3215"/>
                  <a:pt x="5787" y="3215"/>
                </a:cubicBezTo>
                <a:close/>
                <a:moveTo>
                  <a:pt x="10632" y="346"/>
                </a:moveTo>
                <a:cubicBezTo>
                  <a:pt x="10894" y="346"/>
                  <a:pt x="11049" y="394"/>
                  <a:pt x="11133" y="489"/>
                </a:cubicBezTo>
                <a:cubicBezTo>
                  <a:pt x="11192" y="537"/>
                  <a:pt x="11192" y="620"/>
                  <a:pt x="11192" y="703"/>
                </a:cubicBezTo>
                <a:cubicBezTo>
                  <a:pt x="11192" y="858"/>
                  <a:pt x="11049" y="1084"/>
                  <a:pt x="10918" y="1334"/>
                </a:cubicBezTo>
                <a:lnTo>
                  <a:pt x="10787" y="1560"/>
                </a:lnTo>
                <a:cubicBezTo>
                  <a:pt x="10656" y="1346"/>
                  <a:pt x="10394" y="1096"/>
                  <a:pt x="9942" y="953"/>
                </a:cubicBezTo>
                <a:cubicBezTo>
                  <a:pt x="9922" y="945"/>
                  <a:pt x="9902" y="941"/>
                  <a:pt x="9882" y="941"/>
                </a:cubicBezTo>
                <a:cubicBezTo>
                  <a:pt x="9817" y="941"/>
                  <a:pt x="9755" y="982"/>
                  <a:pt x="9728" y="1037"/>
                </a:cubicBezTo>
                <a:cubicBezTo>
                  <a:pt x="9680" y="1132"/>
                  <a:pt x="9728" y="1227"/>
                  <a:pt x="9835" y="1275"/>
                </a:cubicBezTo>
                <a:cubicBezTo>
                  <a:pt x="10442" y="1489"/>
                  <a:pt x="10597" y="1882"/>
                  <a:pt x="10609" y="1941"/>
                </a:cubicBezTo>
                <a:cubicBezTo>
                  <a:pt x="10418" y="2394"/>
                  <a:pt x="10299" y="2894"/>
                  <a:pt x="10490" y="3477"/>
                </a:cubicBezTo>
                <a:cubicBezTo>
                  <a:pt x="10501" y="3537"/>
                  <a:pt x="10501" y="3585"/>
                  <a:pt x="10454" y="3632"/>
                </a:cubicBezTo>
                <a:cubicBezTo>
                  <a:pt x="10192" y="3977"/>
                  <a:pt x="8823" y="4108"/>
                  <a:pt x="8239" y="4132"/>
                </a:cubicBezTo>
                <a:cubicBezTo>
                  <a:pt x="7799" y="4156"/>
                  <a:pt x="7376" y="4165"/>
                  <a:pt x="7041" y="4165"/>
                </a:cubicBezTo>
                <a:cubicBezTo>
                  <a:pt x="6706" y="4165"/>
                  <a:pt x="6459" y="4156"/>
                  <a:pt x="6370" y="4144"/>
                </a:cubicBezTo>
                <a:cubicBezTo>
                  <a:pt x="6346" y="4108"/>
                  <a:pt x="6334" y="4073"/>
                  <a:pt x="6322" y="4037"/>
                </a:cubicBezTo>
                <a:cubicBezTo>
                  <a:pt x="6310" y="4025"/>
                  <a:pt x="6322" y="3966"/>
                  <a:pt x="6322" y="3966"/>
                </a:cubicBezTo>
                <a:cubicBezTo>
                  <a:pt x="6346" y="3835"/>
                  <a:pt x="6763" y="2906"/>
                  <a:pt x="7525" y="2037"/>
                </a:cubicBezTo>
                <a:cubicBezTo>
                  <a:pt x="7763" y="1751"/>
                  <a:pt x="8061" y="1465"/>
                  <a:pt x="8406" y="1203"/>
                </a:cubicBezTo>
                <a:cubicBezTo>
                  <a:pt x="8692" y="1156"/>
                  <a:pt x="8954" y="1156"/>
                  <a:pt x="9192" y="1156"/>
                </a:cubicBezTo>
                <a:cubicBezTo>
                  <a:pt x="9287" y="1156"/>
                  <a:pt x="9370" y="1096"/>
                  <a:pt x="9370" y="1001"/>
                </a:cubicBezTo>
                <a:cubicBezTo>
                  <a:pt x="9382" y="918"/>
                  <a:pt x="9311" y="822"/>
                  <a:pt x="9204" y="822"/>
                </a:cubicBezTo>
                <a:lnTo>
                  <a:pt x="8954" y="822"/>
                </a:lnTo>
                <a:cubicBezTo>
                  <a:pt x="9442" y="548"/>
                  <a:pt x="10013" y="346"/>
                  <a:pt x="10632" y="346"/>
                </a:cubicBezTo>
                <a:close/>
                <a:moveTo>
                  <a:pt x="917" y="334"/>
                </a:moveTo>
                <a:cubicBezTo>
                  <a:pt x="1548" y="334"/>
                  <a:pt x="2108" y="537"/>
                  <a:pt x="2596" y="810"/>
                </a:cubicBezTo>
                <a:lnTo>
                  <a:pt x="2358" y="810"/>
                </a:lnTo>
                <a:cubicBezTo>
                  <a:pt x="2274" y="810"/>
                  <a:pt x="2191" y="894"/>
                  <a:pt x="2191" y="989"/>
                </a:cubicBezTo>
                <a:cubicBezTo>
                  <a:pt x="2191" y="1084"/>
                  <a:pt x="2286" y="1156"/>
                  <a:pt x="2381" y="1156"/>
                </a:cubicBezTo>
                <a:cubicBezTo>
                  <a:pt x="2438" y="1153"/>
                  <a:pt x="2495" y="1151"/>
                  <a:pt x="2554" y="1151"/>
                </a:cubicBezTo>
                <a:cubicBezTo>
                  <a:pt x="2745" y="1151"/>
                  <a:pt x="2949" y="1167"/>
                  <a:pt x="3167" y="1203"/>
                </a:cubicBezTo>
                <a:cubicBezTo>
                  <a:pt x="3501" y="1465"/>
                  <a:pt x="3798" y="1763"/>
                  <a:pt x="4036" y="2037"/>
                </a:cubicBezTo>
                <a:cubicBezTo>
                  <a:pt x="4798" y="2918"/>
                  <a:pt x="5227" y="3823"/>
                  <a:pt x="5251" y="3966"/>
                </a:cubicBezTo>
                <a:lnTo>
                  <a:pt x="5251" y="4061"/>
                </a:lnTo>
                <a:cubicBezTo>
                  <a:pt x="5227" y="4085"/>
                  <a:pt x="5215" y="4120"/>
                  <a:pt x="5203" y="4168"/>
                </a:cubicBezTo>
                <a:cubicBezTo>
                  <a:pt x="5120" y="4168"/>
                  <a:pt x="4867" y="4174"/>
                  <a:pt x="4525" y="4174"/>
                </a:cubicBezTo>
                <a:cubicBezTo>
                  <a:pt x="4182" y="4174"/>
                  <a:pt x="3751" y="4168"/>
                  <a:pt x="3310" y="4144"/>
                </a:cubicBezTo>
                <a:cubicBezTo>
                  <a:pt x="2751" y="4085"/>
                  <a:pt x="1369" y="3966"/>
                  <a:pt x="1096" y="3608"/>
                </a:cubicBezTo>
                <a:cubicBezTo>
                  <a:pt x="1072" y="3573"/>
                  <a:pt x="1048" y="3525"/>
                  <a:pt x="1072" y="3465"/>
                </a:cubicBezTo>
                <a:cubicBezTo>
                  <a:pt x="1262" y="2894"/>
                  <a:pt x="1143" y="2382"/>
                  <a:pt x="953" y="1930"/>
                </a:cubicBezTo>
                <a:cubicBezTo>
                  <a:pt x="965" y="1870"/>
                  <a:pt x="1096" y="1465"/>
                  <a:pt x="1727" y="1263"/>
                </a:cubicBezTo>
                <a:cubicBezTo>
                  <a:pt x="1798" y="1227"/>
                  <a:pt x="1858" y="1156"/>
                  <a:pt x="1846" y="1072"/>
                </a:cubicBezTo>
                <a:cubicBezTo>
                  <a:pt x="1825" y="981"/>
                  <a:pt x="1753" y="924"/>
                  <a:pt x="1666" y="924"/>
                </a:cubicBezTo>
                <a:cubicBezTo>
                  <a:pt x="1651" y="924"/>
                  <a:pt x="1635" y="926"/>
                  <a:pt x="1619" y="929"/>
                </a:cubicBezTo>
                <a:cubicBezTo>
                  <a:pt x="1155" y="1084"/>
                  <a:pt x="905" y="1346"/>
                  <a:pt x="774" y="1549"/>
                </a:cubicBezTo>
                <a:lnTo>
                  <a:pt x="631" y="1322"/>
                </a:lnTo>
                <a:cubicBezTo>
                  <a:pt x="500" y="1072"/>
                  <a:pt x="369" y="846"/>
                  <a:pt x="369" y="691"/>
                </a:cubicBezTo>
                <a:cubicBezTo>
                  <a:pt x="369" y="620"/>
                  <a:pt x="369" y="537"/>
                  <a:pt x="429" y="477"/>
                </a:cubicBezTo>
                <a:cubicBezTo>
                  <a:pt x="500" y="382"/>
                  <a:pt x="667" y="334"/>
                  <a:pt x="917" y="334"/>
                </a:cubicBezTo>
                <a:close/>
                <a:moveTo>
                  <a:pt x="6680" y="4478"/>
                </a:moveTo>
                <a:lnTo>
                  <a:pt x="8751" y="5716"/>
                </a:lnTo>
                <a:lnTo>
                  <a:pt x="8751" y="5716"/>
                </a:lnTo>
                <a:lnTo>
                  <a:pt x="7108" y="5609"/>
                </a:lnTo>
                <a:lnTo>
                  <a:pt x="6501" y="4870"/>
                </a:lnTo>
                <a:lnTo>
                  <a:pt x="6453" y="4478"/>
                </a:lnTo>
                <a:close/>
                <a:moveTo>
                  <a:pt x="5120" y="4478"/>
                </a:moveTo>
                <a:cubicBezTo>
                  <a:pt x="5096" y="4597"/>
                  <a:pt x="5084" y="4728"/>
                  <a:pt x="5072" y="4882"/>
                </a:cubicBezTo>
                <a:lnTo>
                  <a:pt x="4441" y="5609"/>
                </a:lnTo>
                <a:lnTo>
                  <a:pt x="2810" y="5716"/>
                </a:lnTo>
                <a:lnTo>
                  <a:pt x="4882" y="4478"/>
                </a:lnTo>
                <a:close/>
                <a:moveTo>
                  <a:pt x="2322" y="4358"/>
                </a:moveTo>
                <a:cubicBezTo>
                  <a:pt x="2596" y="4394"/>
                  <a:pt x="2929" y="4430"/>
                  <a:pt x="3298" y="4442"/>
                </a:cubicBezTo>
                <a:cubicBezTo>
                  <a:pt x="3632" y="4466"/>
                  <a:pt x="3941" y="4478"/>
                  <a:pt x="4227" y="4478"/>
                </a:cubicBezTo>
                <a:lnTo>
                  <a:pt x="2060" y="5751"/>
                </a:lnTo>
                <a:lnTo>
                  <a:pt x="1381" y="5799"/>
                </a:lnTo>
                <a:cubicBezTo>
                  <a:pt x="1453" y="5275"/>
                  <a:pt x="1786" y="4775"/>
                  <a:pt x="2322" y="4358"/>
                </a:cubicBezTo>
                <a:close/>
                <a:moveTo>
                  <a:pt x="9239" y="4370"/>
                </a:moveTo>
                <a:cubicBezTo>
                  <a:pt x="9787" y="4775"/>
                  <a:pt x="10097" y="5275"/>
                  <a:pt x="10180" y="5811"/>
                </a:cubicBezTo>
                <a:lnTo>
                  <a:pt x="9489" y="5775"/>
                </a:lnTo>
                <a:lnTo>
                  <a:pt x="7334" y="4489"/>
                </a:lnTo>
                <a:cubicBezTo>
                  <a:pt x="7620" y="4489"/>
                  <a:pt x="7930" y="4478"/>
                  <a:pt x="8251" y="4466"/>
                </a:cubicBezTo>
                <a:cubicBezTo>
                  <a:pt x="8632" y="4442"/>
                  <a:pt x="8954" y="4418"/>
                  <a:pt x="9239" y="4370"/>
                </a:cubicBezTo>
                <a:close/>
                <a:moveTo>
                  <a:pt x="5787" y="3942"/>
                </a:moveTo>
                <a:cubicBezTo>
                  <a:pt x="5846" y="3942"/>
                  <a:pt x="5953" y="4025"/>
                  <a:pt x="6013" y="4180"/>
                </a:cubicBezTo>
                <a:cubicBezTo>
                  <a:pt x="6096" y="4370"/>
                  <a:pt x="6156" y="4656"/>
                  <a:pt x="6156" y="4930"/>
                </a:cubicBezTo>
                <a:cubicBezTo>
                  <a:pt x="6156" y="5216"/>
                  <a:pt x="6108" y="5501"/>
                  <a:pt x="6013" y="5692"/>
                </a:cubicBezTo>
                <a:cubicBezTo>
                  <a:pt x="5953" y="5847"/>
                  <a:pt x="5858" y="5930"/>
                  <a:pt x="5787" y="5930"/>
                </a:cubicBezTo>
                <a:cubicBezTo>
                  <a:pt x="5715" y="5930"/>
                  <a:pt x="5620" y="5847"/>
                  <a:pt x="5560" y="5692"/>
                </a:cubicBezTo>
                <a:cubicBezTo>
                  <a:pt x="5477" y="5501"/>
                  <a:pt x="5418" y="5216"/>
                  <a:pt x="5418" y="4930"/>
                </a:cubicBezTo>
                <a:cubicBezTo>
                  <a:pt x="5418" y="4656"/>
                  <a:pt x="5453" y="4370"/>
                  <a:pt x="5560" y="4180"/>
                </a:cubicBezTo>
                <a:cubicBezTo>
                  <a:pt x="5632" y="4025"/>
                  <a:pt x="5727" y="3942"/>
                  <a:pt x="5787" y="3942"/>
                </a:cubicBezTo>
                <a:close/>
                <a:moveTo>
                  <a:pt x="5096" y="5370"/>
                </a:moveTo>
                <a:cubicBezTo>
                  <a:pt x="5179" y="5787"/>
                  <a:pt x="5334" y="6097"/>
                  <a:pt x="5548" y="6216"/>
                </a:cubicBezTo>
                <a:cubicBezTo>
                  <a:pt x="5477" y="6442"/>
                  <a:pt x="5298" y="6859"/>
                  <a:pt x="5084" y="7275"/>
                </a:cubicBezTo>
                <a:cubicBezTo>
                  <a:pt x="4906" y="7633"/>
                  <a:pt x="4739" y="7895"/>
                  <a:pt x="4584" y="8109"/>
                </a:cubicBezTo>
                <a:cubicBezTo>
                  <a:pt x="4358" y="8407"/>
                  <a:pt x="4203" y="8442"/>
                  <a:pt x="4144" y="8466"/>
                </a:cubicBezTo>
                <a:cubicBezTo>
                  <a:pt x="4068" y="8471"/>
                  <a:pt x="3994" y="8474"/>
                  <a:pt x="3920" y="8474"/>
                </a:cubicBezTo>
                <a:cubicBezTo>
                  <a:pt x="3493" y="8474"/>
                  <a:pt x="3094" y="8384"/>
                  <a:pt x="2739" y="8180"/>
                </a:cubicBezTo>
                <a:lnTo>
                  <a:pt x="2977" y="7895"/>
                </a:lnTo>
                <a:cubicBezTo>
                  <a:pt x="3036" y="7823"/>
                  <a:pt x="3012" y="7716"/>
                  <a:pt x="2953" y="7656"/>
                </a:cubicBezTo>
                <a:cubicBezTo>
                  <a:pt x="2924" y="7632"/>
                  <a:pt x="2889" y="7622"/>
                  <a:pt x="2854" y="7622"/>
                </a:cubicBezTo>
                <a:cubicBezTo>
                  <a:pt x="2803" y="7622"/>
                  <a:pt x="2750" y="7645"/>
                  <a:pt x="2715" y="7680"/>
                </a:cubicBezTo>
                <a:lnTo>
                  <a:pt x="2453" y="7990"/>
                </a:lnTo>
                <a:cubicBezTo>
                  <a:pt x="2215" y="7811"/>
                  <a:pt x="1989" y="7573"/>
                  <a:pt x="1786" y="7275"/>
                </a:cubicBezTo>
                <a:cubicBezTo>
                  <a:pt x="1524" y="6918"/>
                  <a:pt x="1393" y="6525"/>
                  <a:pt x="1369" y="6156"/>
                </a:cubicBezTo>
                <a:lnTo>
                  <a:pt x="4144" y="5978"/>
                </a:lnTo>
                <a:lnTo>
                  <a:pt x="3179" y="7121"/>
                </a:lnTo>
                <a:cubicBezTo>
                  <a:pt x="3120" y="7204"/>
                  <a:pt x="3132" y="7299"/>
                  <a:pt x="3191" y="7359"/>
                </a:cubicBezTo>
                <a:cubicBezTo>
                  <a:pt x="3227" y="7395"/>
                  <a:pt x="3274" y="7406"/>
                  <a:pt x="3298" y="7406"/>
                </a:cubicBezTo>
                <a:cubicBezTo>
                  <a:pt x="3346" y="7406"/>
                  <a:pt x="3393" y="7395"/>
                  <a:pt x="3429" y="7347"/>
                </a:cubicBezTo>
                <a:lnTo>
                  <a:pt x="5096" y="5370"/>
                </a:lnTo>
                <a:close/>
                <a:moveTo>
                  <a:pt x="6465" y="5370"/>
                </a:moveTo>
                <a:lnTo>
                  <a:pt x="8132" y="7335"/>
                </a:lnTo>
                <a:cubicBezTo>
                  <a:pt x="8168" y="7371"/>
                  <a:pt x="8215" y="7395"/>
                  <a:pt x="8275" y="7395"/>
                </a:cubicBezTo>
                <a:cubicBezTo>
                  <a:pt x="8311" y="7395"/>
                  <a:pt x="8346" y="7371"/>
                  <a:pt x="8370" y="7347"/>
                </a:cubicBezTo>
                <a:cubicBezTo>
                  <a:pt x="8454" y="7287"/>
                  <a:pt x="8454" y="7180"/>
                  <a:pt x="8394" y="7109"/>
                </a:cubicBezTo>
                <a:lnTo>
                  <a:pt x="7418" y="5966"/>
                </a:lnTo>
                <a:lnTo>
                  <a:pt x="10204" y="6144"/>
                </a:lnTo>
                <a:cubicBezTo>
                  <a:pt x="10180" y="6513"/>
                  <a:pt x="10037" y="6906"/>
                  <a:pt x="9787" y="7275"/>
                </a:cubicBezTo>
                <a:cubicBezTo>
                  <a:pt x="9585" y="7573"/>
                  <a:pt x="9358" y="7811"/>
                  <a:pt x="9120" y="7990"/>
                </a:cubicBezTo>
                <a:lnTo>
                  <a:pt x="8847" y="7668"/>
                </a:lnTo>
                <a:cubicBezTo>
                  <a:pt x="8815" y="7631"/>
                  <a:pt x="8774" y="7613"/>
                  <a:pt x="8731" y="7613"/>
                </a:cubicBezTo>
                <a:cubicBezTo>
                  <a:pt x="8691" y="7613"/>
                  <a:pt x="8648" y="7628"/>
                  <a:pt x="8608" y="7656"/>
                </a:cubicBezTo>
                <a:cubicBezTo>
                  <a:pt x="8537" y="7716"/>
                  <a:pt x="8537" y="7823"/>
                  <a:pt x="8596" y="7895"/>
                </a:cubicBezTo>
                <a:lnTo>
                  <a:pt x="8835" y="8180"/>
                </a:lnTo>
                <a:cubicBezTo>
                  <a:pt x="8479" y="8384"/>
                  <a:pt x="8080" y="8474"/>
                  <a:pt x="7645" y="8474"/>
                </a:cubicBezTo>
                <a:cubicBezTo>
                  <a:pt x="7571" y="8474"/>
                  <a:pt x="7495" y="8471"/>
                  <a:pt x="7418" y="8466"/>
                </a:cubicBezTo>
                <a:cubicBezTo>
                  <a:pt x="7358" y="8466"/>
                  <a:pt x="7215" y="8407"/>
                  <a:pt x="6989" y="8109"/>
                </a:cubicBezTo>
                <a:cubicBezTo>
                  <a:pt x="6822" y="7895"/>
                  <a:pt x="6668" y="7609"/>
                  <a:pt x="6489" y="7275"/>
                </a:cubicBezTo>
                <a:cubicBezTo>
                  <a:pt x="6275" y="6859"/>
                  <a:pt x="6096" y="6442"/>
                  <a:pt x="6013" y="6216"/>
                </a:cubicBezTo>
                <a:cubicBezTo>
                  <a:pt x="6227" y="6097"/>
                  <a:pt x="6394" y="5763"/>
                  <a:pt x="6465" y="5370"/>
                </a:cubicBezTo>
                <a:close/>
                <a:moveTo>
                  <a:pt x="869" y="1"/>
                </a:moveTo>
                <a:cubicBezTo>
                  <a:pt x="500" y="1"/>
                  <a:pt x="262" y="84"/>
                  <a:pt x="119" y="263"/>
                </a:cubicBezTo>
                <a:cubicBezTo>
                  <a:pt x="0" y="429"/>
                  <a:pt x="0" y="608"/>
                  <a:pt x="0" y="703"/>
                </a:cubicBezTo>
                <a:cubicBezTo>
                  <a:pt x="0" y="953"/>
                  <a:pt x="143" y="1203"/>
                  <a:pt x="310" y="1501"/>
                </a:cubicBezTo>
                <a:cubicBezTo>
                  <a:pt x="595" y="2001"/>
                  <a:pt x="965" y="2644"/>
                  <a:pt x="715" y="3358"/>
                </a:cubicBezTo>
                <a:cubicBezTo>
                  <a:pt x="655" y="3525"/>
                  <a:pt x="679" y="3680"/>
                  <a:pt x="786" y="3823"/>
                </a:cubicBezTo>
                <a:cubicBezTo>
                  <a:pt x="929" y="4025"/>
                  <a:pt x="1286" y="4192"/>
                  <a:pt x="1822" y="4299"/>
                </a:cubicBezTo>
                <a:cubicBezTo>
                  <a:pt x="857" y="5156"/>
                  <a:pt x="715" y="6394"/>
                  <a:pt x="1453" y="7466"/>
                </a:cubicBezTo>
                <a:cubicBezTo>
                  <a:pt x="1858" y="8026"/>
                  <a:pt x="2322" y="8418"/>
                  <a:pt x="2834" y="8621"/>
                </a:cubicBezTo>
                <a:cubicBezTo>
                  <a:pt x="3155" y="8740"/>
                  <a:pt x="3477" y="8799"/>
                  <a:pt x="3834" y="8799"/>
                </a:cubicBezTo>
                <a:cubicBezTo>
                  <a:pt x="3929" y="8799"/>
                  <a:pt x="4024" y="8799"/>
                  <a:pt x="4120" y="8788"/>
                </a:cubicBezTo>
                <a:cubicBezTo>
                  <a:pt x="4322" y="8776"/>
                  <a:pt x="4548" y="8609"/>
                  <a:pt x="4786" y="8311"/>
                </a:cubicBezTo>
                <a:cubicBezTo>
                  <a:pt x="4953" y="8085"/>
                  <a:pt x="5144" y="7787"/>
                  <a:pt x="5322" y="7418"/>
                </a:cubicBezTo>
                <a:cubicBezTo>
                  <a:pt x="5418" y="7252"/>
                  <a:pt x="5489" y="7097"/>
                  <a:pt x="5548" y="6942"/>
                </a:cubicBezTo>
                <a:lnTo>
                  <a:pt x="5548" y="7537"/>
                </a:lnTo>
                <a:cubicBezTo>
                  <a:pt x="5548" y="7633"/>
                  <a:pt x="5620" y="7704"/>
                  <a:pt x="5715" y="7704"/>
                </a:cubicBezTo>
                <a:cubicBezTo>
                  <a:pt x="5799" y="7704"/>
                  <a:pt x="5870" y="7633"/>
                  <a:pt x="5870" y="7537"/>
                </a:cubicBezTo>
                <a:lnTo>
                  <a:pt x="5870" y="6954"/>
                </a:lnTo>
                <a:cubicBezTo>
                  <a:pt x="5929" y="7109"/>
                  <a:pt x="6013" y="7252"/>
                  <a:pt x="6096" y="7418"/>
                </a:cubicBezTo>
                <a:cubicBezTo>
                  <a:pt x="6287" y="7787"/>
                  <a:pt x="6465" y="8085"/>
                  <a:pt x="6632" y="8311"/>
                </a:cubicBezTo>
                <a:cubicBezTo>
                  <a:pt x="6870" y="8621"/>
                  <a:pt x="7096" y="8776"/>
                  <a:pt x="7299" y="8788"/>
                </a:cubicBezTo>
                <a:cubicBezTo>
                  <a:pt x="7406" y="8799"/>
                  <a:pt x="7501" y="8799"/>
                  <a:pt x="7584" y="8799"/>
                </a:cubicBezTo>
                <a:cubicBezTo>
                  <a:pt x="7942" y="8799"/>
                  <a:pt x="8275" y="8740"/>
                  <a:pt x="8585" y="8621"/>
                </a:cubicBezTo>
                <a:cubicBezTo>
                  <a:pt x="9108" y="8418"/>
                  <a:pt x="9585" y="8026"/>
                  <a:pt x="9966" y="7466"/>
                </a:cubicBezTo>
                <a:cubicBezTo>
                  <a:pt x="10728" y="6394"/>
                  <a:pt x="10561" y="5156"/>
                  <a:pt x="9597" y="4299"/>
                </a:cubicBezTo>
                <a:cubicBezTo>
                  <a:pt x="10144" y="4192"/>
                  <a:pt x="10490" y="4025"/>
                  <a:pt x="10632" y="3823"/>
                </a:cubicBezTo>
                <a:cubicBezTo>
                  <a:pt x="10740" y="3680"/>
                  <a:pt x="10775" y="3525"/>
                  <a:pt x="10716" y="3358"/>
                </a:cubicBezTo>
                <a:cubicBezTo>
                  <a:pt x="10478" y="2644"/>
                  <a:pt x="10835" y="2001"/>
                  <a:pt x="11109" y="1501"/>
                </a:cubicBezTo>
                <a:cubicBezTo>
                  <a:pt x="11275" y="1203"/>
                  <a:pt x="11430" y="941"/>
                  <a:pt x="11430" y="703"/>
                </a:cubicBezTo>
                <a:cubicBezTo>
                  <a:pt x="11525" y="608"/>
                  <a:pt x="11525" y="406"/>
                  <a:pt x="11394" y="263"/>
                </a:cubicBezTo>
                <a:cubicBezTo>
                  <a:pt x="11252" y="84"/>
                  <a:pt x="11013" y="1"/>
                  <a:pt x="10632" y="1"/>
                </a:cubicBezTo>
                <a:cubicBezTo>
                  <a:pt x="9120" y="1"/>
                  <a:pt x="7942" y="989"/>
                  <a:pt x="7215" y="1846"/>
                </a:cubicBezTo>
                <a:cubicBezTo>
                  <a:pt x="6787" y="2346"/>
                  <a:pt x="6465" y="2834"/>
                  <a:pt x="6287" y="3144"/>
                </a:cubicBezTo>
                <a:cubicBezTo>
                  <a:pt x="6275" y="3168"/>
                  <a:pt x="6275" y="3180"/>
                  <a:pt x="6263" y="3204"/>
                </a:cubicBezTo>
                <a:cubicBezTo>
                  <a:pt x="6227" y="3132"/>
                  <a:pt x="6180" y="3061"/>
                  <a:pt x="6120" y="3013"/>
                </a:cubicBezTo>
                <a:cubicBezTo>
                  <a:pt x="6168" y="2846"/>
                  <a:pt x="6287" y="2442"/>
                  <a:pt x="6441" y="2013"/>
                </a:cubicBezTo>
                <a:cubicBezTo>
                  <a:pt x="6775" y="1084"/>
                  <a:pt x="6977" y="1049"/>
                  <a:pt x="6977" y="1049"/>
                </a:cubicBezTo>
                <a:cubicBezTo>
                  <a:pt x="6977" y="1049"/>
                  <a:pt x="7001" y="1060"/>
                  <a:pt x="7049" y="1144"/>
                </a:cubicBezTo>
                <a:cubicBezTo>
                  <a:pt x="7081" y="1193"/>
                  <a:pt x="7136" y="1225"/>
                  <a:pt x="7195" y="1225"/>
                </a:cubicBezTo>
                <a:cubicBezTo>
                  <a:pt x="7221" y="1225"/>
                  <a:pt x="7249" y="1218"/>
                  <a:pt x="7275" y="1203"/>
                </a:cubicBezTo>
                <a:cubicBezTo>
                  <a:pt x="7346" y="1156"/>
                  <a:pt x="7382" y="1049"/>
                  <a:pt x="7334" y="977"/>
                </a:cubicBezTo>
                <a:cubicBezTo>
                  <a:pt x="7205" y="779"/>
                  <a:pt x="7068" y="721"/>
                  <a:pt x="6971" y="721"/>
                </a:cubicBezTo>
                <a:cubicBezTo>
                  <a:pt x="6951" y="721"/>
                  <a:pt x="6934" y="723"/>
                  <a:pt x="6918" y="727"/>
                </a:cubicBezTo>
                <a:cubicBezTo>
                  <a:pt x="6561" y="763"/>
                  <a:pt x="6287" y="1394"/>
                  <a:pt x="6096" y="1930"/>
                </a:cubicBezTo>
                <a:cubicBezTo>
                  <a:pt x="5965" y="2311"/>
                  <a:pt x="5858" y="2692"/>
                  <a:pt x="5799" y="2870"/>
                </a:cubicBezTo>
                <a:lnTo>
                  <a:pt x="5715" y="2870"/>
                </a:lnTo>
                <a:cubicBezTo>
                  <a:pt x="5668" y="2668"/>
                  <a:pt x="5548" y="2299"/>
                  <a:pt x="5418" y="1930"/>
                </a:cubicBezTo>
                <a:cubicBezTo>
                  <a:pt x="5215" y="1394"/>
                  <a:pt x="4953" y="763"/>
                  <a:pt x="4596" y="727"/>
                </a:cubicBezTo>
                <a:cubicBezTo>
                  <a:pt x="4576" y="723"/>
                  <a:pt x="4555" y="721"/>
                  <a:pt x="4533" y="721"/>
                </a:cubicBezTo>
                <a:cubicBezTo>
                  <a:pt x="4422" y="721"/>
                  <a:pt x="4288" y="779"/>
                  <a:pt x="4179" y="977"/>
                </a:cubicBezTo>
                <a:cubicBezTo>
                  <a:pt x="4132" y="1049"/>
                  <a:pt x="4167" y="1156"/>
                  <a:pt x="4239" y="1203"/>
                </a:cubicBezTo>
                <a:cubicBezTo>
                  <a:pt x="4261" y="1214"/>
                  <a:pt x="4286" y="1220"/>
                  <a:pt x="4313" y="1220"/>
                </a:cubicBezTo>
                <a:cubicBezTo>
                  <a:pt x="4371" y="1220"/>
                  <a:pt x="4432" y="1193"/>
                  <a:pt x="4465" y="1144"/>
                </a:cubicBezTo>
                <a:cubicBezTo>
                  <a:pt x="4501" y="1049"/>
                  <a:pt x="4536" y="1049"/>
                  <a:pt x="4536" y="1049"/>
                </a:cubicBezTo>
                <a:cubicBezTo>
                  <a:pt x="4536" y="1049"/>
                  <a:pt x="4727" y="1084"/>
                  <a:pt x="5072" y="2013"/>
                </a:cubicBezTo>
                <a:cubicBezTo>
                  <a:pt x="5215" y="2430"/>
                  <a:pt x="5334" y="2846"/>
                  <a:pt x="5382" y="3013"/>
                </a:cubicBezTo>
                <a:cubicBezTo>
                  <a:pt x="5322" y="3073"/>
                  <a:pt x="5275" y="3132"/>
                  <a:pt x="5251" y="3204"/>
                </a:cubicBezTo>
                <a:cubicBezTo>
                  <a:pt x="5239" y="3180"/>
                  <a:pt x="5215" y="3168"/>
                  <a:pt x="5215" y="3144"/>
                </a:cubicBezTo>
                <a:cubicBezTo>
                  <a:pt x="5037" y="2834"/>
                  <a:pt x="4727" y="2346"/>
                  <a:pt x="4298" y="1846"/>
                </a:cubicBezTo>
                <a:cubicBezTo>
                  <a:pt x="3584" y="989"/>
                  <a:pt x="2393" y="1"/>
                  <a:pt x="869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67" name="Google Shape;11912;p81">
            <a:extLst>
              <a:ext uri="{FF2B5EF4-FFF2-40B4-BE49-F238E27FC236}">
                <a16:creationId xmlns:a16="http://schemas.microsoft.com/office/drawing/2014/main" id="{20C6B3CC-167C-62E2-17C4-C4EF162AC285}"/>
              </a:ext>
            </a:extLst>
          </p:cNvPr>
          <p:cNvGrpSpPr/>
          <p:nvPr/>
        </p:nvGrpSpPr>
        <p:grpSpPr>
          <a:xfrm>
            <a:off x="6044896" y="5939828"/>
            <a:ext cx="735424" cy="708480"/>
            <a:chOff x="3050317" y="2893714"/>
            <a:chExt cx="367712" cy="354240"/>
          </a:xfrm>
          <a:solidFill>
            <a:srgbClr val="00B050"/>
          </a:solidFill>
        </p:grpSpPr>
        <p:sp>
          <p:nvSpPr>
            <p:cNvPr id="68" name="Google Shape;11913;p81">
              <a:extLst>
                <a:ext uri="{FF2B5EF4-FFF2-40B4-BE49-F238E27FC236}">
                  <a16:creationId xmlns:a16="http://schemas.microsoft.com/office/drawing/2014/main" id="{1BE6394E-6C72-74FC-3FC9-45ECD048F7BA}"/>
                </a:ext>
              </a:extLst>
            </p:cNvPr>
            <p:cNvSpPr/>
            <p:nvPr/>
          </p:nvSpPr>
          <p:spPr>
            <a:xfrm>
              <a:off x="3079661" y="2945010"/>
              <a:ext cx="33184" cy="33184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3" y="346"/>
                  </a:moveTo>
                  <a:cubicBezTo>
                    <a:pt x="620" y="346"/>
                    <a:pt x="703" y="430"/>
                    <a:pt x="703" y="537"/>
                  </a:cubicBezTo>
                  <a:cubicBezTo>
                    <a:pt x="691" y="644"/>
                    <a:pt x="620" y="727"/>
                    <a:pt x="513" y="727"/>
                  </a:cubicBezTo>
                  <a:cubicBezTo>
                    <a:pt x="405" y="727"/>
                    <a:pt x="322" y="644"/>
                    <a:pt x="322" y="537"/>
                  </a:cubicBezTo>
                  <a:cubicBezTo>
                    <a:pt x="322" y="430"/>
                    <a:pt x="417" y="346"/>
                    <a:pt x="513" y="346"/>
                  </a:cubicBezTo>
                  <a:close/>
                  <a:moveTo>
                    <a:pt x="513" y="1"/>
                  </a:moveTo>
                  <a:cubicBezTo>
                    <a:pt x="215" y="1"/>
                    <a:pt x="1" y="239"/>
                    <a:pt x="1" y="513"/>
                  </a:cubicBezTo>
                  <a:cubicBezTo>
                    <a:pt x="1" y="811"/>
                    <a:pt x="239" y="1037"/>
                    <a:pt x="513" y="1037"/>
                  </a:cubicBezTo>
                  <a:cubicBezTo>
                    <a:pt x="810" y="1037"/>
                    <a:pt x="1037" y="799"/>
                    <a:pt x="1037" y="513"/>
                  </a:cubicBezTo>
                  <a:cubicBezTo>
                    <a:pt x="1037" y="239"/>
                    <a:pt x="798" y="1"/>
                    <a:pt x="5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69" name="Google Shape;11914;p81">
              <a:extLst>
                <a:ext uri="{FF2B5EF4-FFF2-40B4-BE49-F238E27FC236}">
                  <a16:creationId xmlns:a16="http://schemas.microsoft.com/office/drawing/2014/main" id="{B431AF7C-91C1-29FF-B3EC-67D15BB0C286}"/>
                </a:ext>
              </a:extLst>
            </p:cNvPr>
            <p:cNvSpPr/>
            <p:nvPr/>
          </p:nvSpPr>
          <p:spPr>
            <a:xfrm>
              <a:off x="3050317" y="2893714"/>
              <a:ext cx="367712" cy="354240"/>
            </a:xfrm>
            <a:custGeom>
              <a:avLst/>
              <a:gdLst/>
              <a:ahLst/>
              <a:cxnLst/>
              <a:rect l="l" t="t" r="r" b="b"/>
              <a:pathLst>
                <a:path w="11491" h="11070" extrusionOk="0">
                  <a:moveTo>
                    <a:pt x="4156" y="5604"/>
                  </a:moveTo>
                  <a:lnTo>
                    <a:pt x="4156" y="5676"/>
                  </a:lnTo>
                  <a:cubicBezTo>
                    <a:pt x="4156" y="5795"/>
                    <a:pt x="4168" y="5902"/>
                    <a:pt x="4192" y="6021"/>
                  </a:cubicBezTo>
                  <a:lnTo>
                    <a:pt x="3847" y="5914"/>
                  </a:lnTo>
                  <a:cubicBezTo>
                    <a:pt x="3799" y="5902"/>
                    <a:pt x="3787" y="5854"/>
                    <a:pt x="3787" y="5843"/>
                  </a:cubicBezTo>
                  <a:cubicBezTo>
                    <a:pt x="3787" y="5831"/>
                    <a:pt x="3787" y="5783"/>
                    <a:pt x="3835" y="5771"/>
                  </a:cubicBezTo>
                  <a:lnTo>
                    <a:pt x="4156" y="5604"/>
                  </a:lnTo>
                  <a:close/>
                  <a:moveTo>
                    <a:pt x="4430" y="8748"/>
                  </a:moveTo>
                  <a:cubicBezTo>
                    <a:pt x="4501" y="8867"/>
                    <a:pt x="4585" y="8986"/>
                    <a:pt x="4692" y="9069"/>
                  </a:cubicBezTo>
                  <a:lnTo>
                    <a:pt x="4335" y="9188"/>
                  </a:lnTo>
                  <a:cubicBezTo>
                    <a:pt x="4323" y="9194"/>
                    <a:pt x="4313" y="9196"/>
                    <a:pt x="4304" y="9196"/>
                  </a:cubicBezTo>
                  <a:cubicBezTo>
                    <a:pt x="4276" y="9196"/>
                    <a:pt x="4260" y="9173"/>
                    <a:pt x="4251" y="9164"/>
                  </a:cubicBezTo>
                  <a:cubicBezTo>
                    <a:pt x="4228" y="9141"/>
                    <a:pt x="4216" y="9117"/>
                    <a:pt x="4251" y="9069"/>
                  </a:cubicBezTo>
                  <a:lnTo>
                    <a:pt x="4430" y="8748"/>
                  </a:lnTo>
                  <a:close/>
                  <a:moveTo>
                    <a:pt x="10657" y="9295"/>
                  </a:moveTo>
                  <a:lnTo>
                    <a:pt x="10681" y="9545"/>
                  </a:lnTo>
                  <a:cubicBezTo>
                    <a:pt x="10693" y="9593"/>
                    <a:pt x="10645" y="9605"/>
                    <a:pt x="10633" y="9629"/>
                  </a:cubicBezTo>
                  <a:cubicBezTo>
                    <a:pt x="10628" y="9629"/>
                    <a:pt x="10618" y="9631"/>
                    <a:pt x="10605" y="9631"/>
                  </a:cubicBezTo>
                  <a:cubicBezTo>
                    <a:pt x="10585" y="9631"/>
                    <a:pt x="10559" y="9626"/>
                    <a:pt x="10538" y="9605"/>
                  </a:cubicBezTo>
                  <a:lnTo>
                    <a:pt x="10347" y="9426"/>
                  </a:lnTo>
                  <a:cubicBezTo>
                    <a:pt x="10455" y="9402"/>
                    <a:pt x="10562" y="9355"/>
                    <a:pt x="10657" y="9295"/>
                  </a:cubicBezTo>
                  <a:close/>
                  <a:moveTo>
                    <a:pt x="3847" y="1128"/>
                  </a:moveTo>
                  <a:cubicBezTo>
                    <a:pt x="4454" y="1128"/>
                    <a:pt x="4978" y="1556"/>
                    <a:pt x="5097" y="2152"/>
                  </a:cubicBezTo>
                  <a:cubicBezTo>
                    <a:pt x="5097" y="2175"/>
                    <a:pt x="5097" y="2235"/>
                    <a:pt x="5073" y="2330"/>
                  </a:cubicBezTo>
                  <a:cubicBezTo>
                    <a:pt x="5061" y="2414"/>
                    <a:pt x="5121" y="2509"/>
                    <a:pt x="5216" y="2521"/>
                  </a:cubicBezTo>
                  <a:lnTo>
                    <a:pt x="5240" y="2521"/>
                  </a:lnTo>
                  <a:cubicBezTo>
                    <a:pt x="5311" y="2521"/>
                    <a:pt x="5394" y="2461"/>
                    <a:pt x="5406" y="2390"/>
                  </a:cubicBezTo>
                  <a:cubicBezTo>
                    <a:pt x="5418" y="2330"/>
                    <a:pt x="5418" y="2283"/>
                    <a:pt x="5418" y="2259"/>
                  </a:cubicBezTo>
                  <a:cubicBezTo>
                    <a:pt x="5549" y="2211"/>
                    <a:pt x="5692" y="2199"/>
                    <a:pt x="5823" y="2199"/>
                  </a:cubicBezTo>
                  <a:cubicBezTo>
                    <a:pt x="6526" y="2199"/>
                    <a:pt x="7085" y="2759"/>
                    <a:pt x="7085" y="3461"/>
                  </a:cubicBezTo>
                  <a:cubicBezTo>
                    <a:pt x="7085" y="3854"/>
                    <a:pt x="6907" y="4223"/>
                    <a:pt x="6597" y="4461"/>
                  </a:cubicBezTo>
                  <a:cubicBezTo>
                    <a:pt x="6537" y="4473"/>
                    <a:pt x="6490" y="4497"/>
                    <a:pt x="6430" y="4521"/>
                  </a:cubicBezTo>
                  <a:cubicBezTo>
                    <a:pt x="6347" y="4545"/>
                    <a:pt x="6299" y="4640"/>
                    <a:pt x="6311" y="4723"/>
                  </a:cubicBezTo>
                  <a:cubicBezTo>
                    <a:pt x="6335" y="4795"/>
                    <a:pt x="6406" y="4842"/>
                    <a:pt x="6478" y="4842"/>
                  </a:cubicBezTo>
                  <a:lnTo>
                    <a:pt x="6526" y="4842"/>
                  </a:lnTo>
                  <a:cubicBezTo>
                    <a:pt x="6573" y="4831"/>
                    <a:pt x="6597" y="4819"/>
                    <a:pt x="6645" y="4795"/>
                  </a:cubicBezTo>
                  <a:cubicBezTo>
                    <a:pt x="6895" y="5045"/>
                    <a:pt x="7049" y="5366"/>
                    <a:pt x="7049" y="5723"/>
                  </a:cubicBezTo>
                  <a:cubicBezTo>
                    <a:pt x="7049" y="6081"/>
                    <a:pt x="6895" y="6426"/>
                    <a:pt x="6609" y="6676"/>
                  </a:cubicBezTo>
                  <a:lnTo>
                    <a:pt x="6478" y="6724"/>
                  </a:lnTo>
                  <a:cubicBezTo>
                    <a:pt x="6395" y="6747"/>
                    <a:pt x="6347" y="6843"/>
                    <a:pt x="6371" y="6926"/>
                  </a:cubicBezTo>
                  <a:cubicBezTo>
                    <a:pt x="6406" y="6997"/>
                    <a:pt x="6466" y="7045"/>
                    <a:pt x="6537" y="7045"/>
                  </a:cubicBezTo>
                  <a:cubicBezTo>
                    <a:pt x="6549" y="7045"/>
                    <a:pt x="6573" y="7045"/>
                    <a:pt x="6597" y="7033"/>
                  </a:cubicBezTo>
                  <a:cubicBezTo>
                    <a:pt x="6633" y="7021"/>
                    <a:pt x="6656" y="7021"/>
                    <a:pt x="6692" y="6997"/>
                  </a:cubicBezTo>
                  <a:cubicBezTo>
                    <a:pt x="6847" y="7164"/>
                    <a:pt x="6966" y="7355"/>
                    <a:pt x="7026" y="7581"/>
                  </a:cubicBezTo>
                  <a:lnTo>
                    <a:pt x="7026" y="7759"/>
                  </a:lnTo>
                  <a:cubicBezTo>
                    <a:pt x="7026" y="7855"/>
                    <a:pt x="7109" y="7938"/>
                    <a:pt x="7192" y="7938"/>
                  </a:cubicBezTo>
                  <a:lnTo>
                    <a:pt x="7204" y="7938"/>
                  </a:lnTo>
                  <a:cubicBezTo>
                    <a:pt x="7299" y="7938"/>
                    <a:pt x="7371" y="7867"/>
                    <a:pt x="7371" y="7771"/>
                  </a:cubicBezTo>
                  <a:lnTo>
                    <a:pt x="7371" y="7652"/>
                  </a:lnTo>
                  <a:cubicBezTo>
                    <a:pt x="7538" y="7581"/>
                    <a:pt x="7704" y="7557"/>
                    <a:pt x="7883" y="7557"/>
                  </a:cubicBezTo>
                  <a:cubicBezTo>
                    <a:pt x="8073" y="7557"/>
                    <a:pt x="8264" y="7593"/>
                    <a:pt x="8442" y="7688"/>
                  </a:cubicBezTo>
                  <a:cubicBezTo>
                    <a:pt x="8442" y="7688"/>
                    <a:pt x="8550" y="7736"/>
                    <a:pt x="8681" y="7855"/>
                  </a:cubicBezTo>
                  <a:cubicBezTo>
                    <a:pt x="8716" y="7879"/>
                    <a:pt x="8752" y="7890"/>
                    <a:pt x="8800" y="7890"/>
                  </a:cubicBezTo>
                  <a:cubicBezTo>
                    <a:pt x="8847" y="7890"/>
                    <a:pt x="8895" y="7879"/>
                    <a:pt x="8919" y="7831"/>
                  </a:cubicBezTo>
                  <a:cubicBezTo>
                    <a:pt x="8978" y="7759"/>
                    <a:pt x="8978" y="7652"/>
                    <a:pt x="8907" y="7593"/>
                  </a:cubicBezTo>
                  <a:cubicBezTo>
                    <a:pt x="8823" y="7533"/>
                    <a:pt x="8776" y="7474"/>
                    <a:pt x="8716" y="7450"/>
                  </a:cubicBezTo>
                  <a:cubicBezTo>
                    <a:pt x="8907" y="6974"/>
                    <a:pt x="9371" y="6640"/>
                    <a:pt x="9883" y="6640"/>
                  </a:cubicBezTo>
                  <a:cubicBezTo>
                    <a:pt x="10586" y="6640"/>
                    <a:pt x="11157" y="7212"/>
                    <a:pt x="11157" y="7914"/>
                  </a:cubicBezTo>
                  <a:cubicBezTo>
                    <a:pt x="11157" y="8605"/>
                    <a:pt x="10586" y="9164"/>
                    <a:pt x="9883" y="9164"/>
                  </a:cubicBezTo>
                  <a:cubicBezTo>
                    <a:pt x="9728" y="9164"/>
                    <a:pt x="9574" y="9129"/>
                    <a:pt x="9431" y="9069"/>
                  </a:cubicBezTo>
                  <a:cubicBezTo>
                    <a:pt x="9454" y="8807"/>
                    <a:pt x="9431" y="8533"/>
                    <a:pt x="9371" y="8319"/>
                  </a:cubicBezTo>
                  <a:cubicBezTo>
                    <a:pt x="9342" y="8240"/>
                    <a:pt x="9279" y="8194"/>
                    <a:pt x="9205" y="8194"/>
                  </a:cubicBezTo>
                  <a:cubicBezTo>
                    <a:pt x="9189" y="8194"/>
                    <a:pt x="9173" y="8196"/>
                    <a:pt x="9157" y="8200"/>
                  </a:cubicBezTo>
                  <a:cubicBezTo>
                    <a:pt x="9073" y="8224"/>
                    <a:pt x="9026" y="8319"/>
                    <a:pt x="9038" y="8402"/>
                  </a:cubicBezTo>
                  <a:cubicBezTo>
                    <a:pt x="9097" y="8629"/>
                    <a:pt x="9109" y="8867"/>
                    <a:pt x="9085" y="9129"/>
                  </a:cubicBezTo>
                  <a:cubicBezTo>
                    <a:pt x="8931" y="9664"/>
                    <a:pt x="8431" y="10057"/>
                    <a:pt x="7859" y="10057"/>
                  </a:cubicBezTo>
                  <a:cubicBezTo>
                    <a:pt x="7323" y="10057"/>
                    <a:pt x="6847" y="9712"/>
                    <a:pt x="6668" y="9212"/>
                  </a:cubicBezTo>
                  <a:cubicBezTo>
                    <a:pt x="6811" y="9093"/>
                    <a:pt x="7026" y="8867"/>
                    <a:pt x="7180" y="8510"/>
                  </a:cubicBezTo>
                  <a:cubicBezTo>
                    <a:pt x="7204" y="8414"/>
                    <a:pt x="7180" y="8331"/>
                    <a:pt x="7085" y="8283"/>
                  </a:cubicBezTo>
                  <a:cubicBezTo>
                    <a:pt x="7063" y="8274"/>
                    <a:pt x="7041" y="8270"/>
                    <a:pt x="7019" y="8270"/>
                  </a:cubicBezTo>
                  <a:cubicBezTo>
                    <a:pt x="6956" y="8270"/>
                    <a:pt x="6897" y="8305"/>
                    <a:pt x="6871" y="8367"/>
                  </a:cubicBezTo>
                  <a:cubicBezTo>
                    <a:pt x="6704" y="8760"/>
                    <a:pt x="6430" y="8962"/>
                    <a:pt x="6395" y="9010"/>
                  </a:cubicBezTo>
                  <a:cubicBezTo>
                    <a:pt x="6204" y="9105"/>
                    <a:pt x="6002" y="9164"/>
                    <a:pt x="5799" y="9164"/>
                  </a:cubicBezTo>
                  <a:cubicBezTo>
                    <a:pt x="5097" y="9164"/>
                    <a:pt x="4525" y="8593"/>
                    <a:pt x="4525" y="7890"/>
                  </a:cubicBezTo>
                  <a:cubicBezTo>
                    <a:pt x="4525" y="7557"/>
                    <a:pt x="4656" y="7236"/>
                    <a:pt x="4906" y="6997"/>
                  </a:cubicBezTo>
                  <a:cubicBezTo>
                    <a:pt x="5049" y="7057"/>
                    <a:pt x="5347" y="7152"/>
                    <a:pt x="5740" y="7152"/>
                  </a:cubicBezTo>
                  <a:lnTo>
                    <a:pt x="5847" y="7152"/>
                  </a:lnTo>
                  <a:cubicBezTo>
                    <a:pt x="5942" y="7152"/>
                    <a:pt x="6014" y="7057"/>
                    <a:pt x="6014" y="6974"/>
                  </a:cubicBezTo>
                  <a:cubicBezTo>
                    <a:pt x="6014" y="6878"/>
                    <a:pt x="5930" y="6807"/>
                    <a:pt x="5835" y="6807"/>
                  </a:cubicBezTo>
                  <a:cubicBezTo>
                    <a:pt x="5814" y="6807"/>
                    <a:pt x="5794" y="6808"/>
                    <a:pt x="5774" y="6808"/>
                  </a:cubicBezTo>
                  <a:cubicBezTo>
                    <a:pt x="5331" y="6808"/>
                    <a:pt x="5034" y="6687"/>
                    <a:pt x="4954" y="6664"/>
                  </a:cubicBezTo>
                  <a:cubicBezTo>
                    <a:pt x="4680" y="6426"/>
                    <a:pt x="4513" y="6069"/>
                    <a:pt x="4513" y="5688"/>
                  </a:cubicBezTo>
                  <a:cubicBezTo>
                    <a:pt x="4513" y="5319"/>
                    <a:pt x="4680" y="4973"/>
                    <a:pt x="4942" y="4735"/>
                  </a:cubicBezTo>
                  <a:cubicBezTo>
                    <a:pt x="5097" y="4795"/>
                    <a:pt x="5371" y="4878"/>
                    <a:pt x="5752" y="4902"/>
                  </a:cubicBezTo>
                  <a:lnTo>
                    <a:pt x="5764" y="4902"/>
                  </a:lnTo>
                  <a:cubicBezTo>
                    <a:pt x="5847" y="4902"/>
                    <a:pt x="5930" y="4831"/>
                    <a:pt x="5930" y="4735"/>
                  </a:cubicBezTo>
                  <a:cubicBezTo>
                    <a:pt x="5930" y="4652"/>
                    <a:pt x="5847" y="4557"/>
                    <a:pt x="5764" y="4557"/>
                  </a:cubicBezTo>
                  <a:cubicBezTo>
                    <a:pt x="5371" y="4545"/>
                    <a:pt x="5073" y="4426"/>
                    <a:pt x="5002" y="4402"/>
                  </a:cubicBezTo>
                  <a:cubicBezTo>
                    <a:pt x="4799" y="4223"/>
                    <a:pt x="4656" y="3997"/>
                    <a:pt x="4585" y="3747"/>
                  </a:cubicBezTo>
                  <a:cubicBezTo>
                    <a:pt x="4811" y="3545"/>
                    <a:pt x="4990" y="3330"/>
                    <a:pt x="5121" y="3092"/>
                  </a:cubicBezTo>
                  <a:cubicBezTo>
                    <a:pt x="5168" y="3009"/>
                    <a:pt x="5144" y="2914"/>
                    <a:pt x="5061" y="2866"/>
                  </a:cubicBezTo>
                  <a:cubicBezTo>
                    <a:pt x="5039" y="2851"/>
                    <a:pt x="5013" y="2844"/>
                    <a:pt x="4987" y="2844"/>
                  </a:cubicBezTo>
                  <a:cubicBezTo>
                    <a:pt x="4929" y="2844"/>
                    <a:pt x="4871" y="2876"/>
                    <a:pt x="4847" y="2926"/>
                  </a:cubicBezTo>
                  <a:cubicBezTo>
                    <a:pt x="4704" y="3152"/>
                    <a:pt x="4549" y="3354"/>
                    <a:pt x="4323" y="3545"/>
                  </a:cubicBezTo>
                  <a:cubicBezTo>
                    <a:pt x="4168" y="3604"/>
                    <a:pt x="4013" y="3640"/>
                    <a:pt x="3847" y="3640"/>
                  </a:cubicBezTo>
                  <a:cubicBezTo>
                    <a:pt x="3513" y="3640"/>
                    <a:pt x="3204" y="3521"/>
                    <a:pt x="2966" y="3295"/>
                  </a:cubicBezTo>
                  <a:cubicBezTo>
                    <a:pt x="3013" y="3033"/>
                    <a:pt x="3025" y="2771"/>
                    <a:pt x="3025" y="2556"/>
                  </a:cubicBezTo>
                  <a:cubicBezTo>
                    <a:pt x="3025" y="2461"/>
                    <a:pt x="2954" y="2390"/>
                    <a:pt x="2858" y="2390"/>
                  </a:cubicBezTo>
                  <a:cubicBezTo>
                    <a:pt x="2775" y="2390"/>
                    <a:pt x="2692" y="2461"/>
                    <a:pt x="2692" y="2556"/>
                  </a:cubicBezTo>
                  <a:cubicBezTo>
                    <a:pt x="2692" y="2771"/>
                    <a:pt x="2668" y="3033"/>
                    <a:pt x="2632" y="3295"/>
                  </a:cubicBezTo>
                  <a:cubicBezTo>
                    <a:pt x="2394" y="3604"/>
                    <a:pt x="2025" y="3807"/>
                    <a:pt x="1620" y="3807"/>
                  </a:cubicBezTo>
                  <a:cubicBezTo>
                    <a:pt x="930" y="3807"/>
                    <a:pt x="358" y="3235"/>
                    <a:pt x="358" y="2533"/>
                  </a:cubicBezTo>
                  <a:cubicBezTo>
                    <a:pt x="358" y="1842"/>
                    <a:pt x="930" y="1271"/>
                    <a:pt x="1620" y="1271"/>
                  </a:cubicBezTo>
                  <a:cubicBezTo>
                    <a:pt x="1965" y="1271"/>
                    <a:pt x="2299" y="1402"/>
                    <a:pt x="2549" y="1663"/>
                  </a:cubicBezTo>
                  <a:cubicBezTo>
                    <a:pt x="2561" y="1675"/>
                    <a:pt x="2596" y="1747"/>
                    <a:pt x="2620" y="1854"/>
                  </a:cubicBezTo>
                  <a:cubicBezTo>
                    <a:pt x="2644" y="1925"/>
                    <a:pt x="2716" y="1973"/>
                    <a:pt x="2787" y="1973"/>
                  </a:cubicBezTo>
                  <a:lnTo>
                    <a:pt x="2835" y="1973"/>
                  </a:lnTo>
                  <a:cubicBezTo>
                    <a:pt x="2918" y="1937"/>
                    <a:pt x="2977" y="1854"/>
                    <a:pt x="2954" y="1759"/>
                  </a:cubicBezTo>
                  <a:cubicBezTo>
                    <a:pt x="2918" y="1675"/>
                    <a:pt x="2906" y="1616"/>
                    <a:pt x="2870" y="1568"/>
                  </a:cubicBezTo>
                  <a:cubicBezTo>
                    <a:pt x="3108" y="1282"/>
                    <a:pt x="3466" y="1128"/>
                    <a:pt x="3847" y="1128"/>
                  </a:cubicBezTo>
                  <a:close/>
                  <a:moveTo>
                    <a:pt x="7490" y="10367"/>
                  </a:moveTo>
                  <a:lnTo>
                    <a:pt x="7490" y="10367"/>
                  </a:lnTo>
                  <a:cubicBezTo>
                    <a:pt x="7609" y="10403"/>
                    <a:pt x="7728" y="10415"/>
                    <a:pt x="7859" y="10415"/>
                  </a:cubicBezTo>
                  <a:lnTo>
                    <a:pt x="7716" y="10665"/>
                  </a:lnTo>
                  <a:cubicBezTo>
                    <a:pt x="7680" y="10712"/>
                    <a:pt x="7657" y="10712"/>
                    <a:pt x="7645" y="10712"/>
                  </a:cubicBezTo>
                  <a:cubicBezTo>
                    <a:pt x="7621" y="10712"/>
                    <a:pt x="7585" y="10700"/>
                    <a:pt x="7561" y="10653"/>
                  </a:cubicBezTo>
                  <a:lnTo>
                    <a:pt x="7490" y="10367"/>
                  </a:lnTo>
                  <a:close/>
                  <a:moveTo>
                    <a:pt x="1449" y="1"/>
                  </a:moveTo>
                  <a:cubicBezTo>
                    <a:pt x="1407" y="1"/>
                    <a:pt x="1362" y="16"/>
                    <a:pt x="1322" y="44"/>
                  </a:cubicBezTo>
                  <a:cubicBezTo>
                    <a:pt x="1251" y="104"/>
                    <a:pt x="1251" y="199"/>
                    <a:pt x="1311" y="282"/>
                  </a:cubicBezTo>
                  <a:cubicBezTo>
                    <a:pt x="1489" y="485"/>
                    <a:pt x="1561" y="735"/>
                    <a:pt x="1608" y="901"/>
                  </a:cubicBezTo>
                  <a:cubicBezTo>
                    <a:pt x="1549" y="901"/>
                    <a:pt x="1477" y="901"/>
                    <a:pt x="1418" y="913"/>
                  </a:cubicBezTo>
                  <a:cubicBezTo>
                    <a:pt x="1156" y="532"/>
                    <a:pt x="787" y="378"/>
                    <a:pt x="775" y="378"/>
                  </a:cubicBezTo>
                  <a:cubicBezTo>
                    <a:pt x="760" y="373"/>
                    <a:pt x="745" y="371"/>
                    <a:pt x="730" y="371"/>
                  </a:cubicBezTo>
                  <a:cubicBezTo>
                    <a:pt x="660" y="371"/>
                    <a:pt x="590" y="414"/>
                    <a:pt x="560" y="473"/>
                  </a:cubicBezTo>
                  <a:cubicBezTo>
                    <a:pt x="525" y="556"/>
                    <a:pt x="572" y="651"/>
                    <a:pt x="644" y="699"/>
                  </a:cubicBezTo>
                  <a:cubicBezTo>
                    <a:pt x="644" y="699"/>
                    <a:pt x="858" y="782"/>
                    <a:pt x="1049" y="1009"/>
                  </a:cubicBezTo>
                  <a:cubicBezTo>
                    <a:pt x="441" y="1235"/>
                    <a:pt x="1" y="1830"/>
                    <a:pt x="1" y="2509"/>
                  </a:cubicBezTo>
                  <a:cubicBezTo>
                    <a:pt x="1" y="3402"/>
                    <a:pt x="715" y="4116"/>
                    <a:pt x="1608" y="4116"/>
                  </a:cubicBezTo>
                  <a:cubicBezTo>
                    <a:pt x="2061" y="4116"/>
                    <a:pt x="2489" y="3926"/>
                    <a:pt x="2799" y="3592"/>
                  </a:cubicBezTo>
                  <a:cubicBezTo>
                    <a:pt x="3085" y="3830"/>
                    <a:pt x="3454" y="3985"/>
                    <a:pt x="3847" y="3985"/>
                  </a:cubicBezTo>
                  <a:cubicBezTo>
                    <a:pt x="3989" y="3985"/>
                    <a:pt x="4144" y="3973"/>
                    <a:pt x="4287" y="3926"/>
                  </a:cubicBezTo>
                  <a:cubicBezTo>
                    <a:pt x="4370" y="4164"/>
                    <a:pt x="4501" y="4390"/>
                    <a:pt x="4668" y="4569"/>
                  </a:cubicBezTo>
                  <a:cubicBezTo>
                    <a:pt x="4466" y="4747"/>
                    <a:pt x="4335" y="4985"/>
                    <a:pt x="4251" y="5223"/>
                  </a:cubicBezTo>
                  <a:lnTo>
                    <a:pt x="3692" y="5485"/>
                  </a:lnTo>
                  <a:cubicBezTo>
                    <a:pt x="3549" y="5557"/>
                    <a:pt x="3442" y="5723"/>
                    <a:pt x="3454" y="5890"/>
                  </a:cubicBezTo>
                  <a:cubicBezTo>
                    <a:pt x="3478" y="6069"/>
                    <a:pt x="3573" y="6200"/>
                    <a:pt x="3751" y="6259"/>
                  </a:cubicBezTo>
                  <a:lnTo>
                    <a:pt x="4347" y="6450"/>
                  </a:lnTo>
                  <a:cubicBezTo>
                    <a:pt x="4430" y="6593"/>
                    <a:pt x="4513" y="6724"/>
                    <a:pt x="4621" y="6843"/>
                  </a:cubicBezTo>
                  <a:cubicBezTo>
                    <a:pt x="4347" y="7140"/>
                    <a:pt x="4192" y="7521"/>
                    <a:pt x="4192" y="7926"/>
                  </a:cubicBezTo>
                  <a:cubicBezTo>
                    <a:pt x="4192" y="8093"/>
                    <a:pt x="4216" y="8260"/>
                    <a:pt x="4263" y="8402"/>
                  </a:cubicBezTo>
                  <a:lnTo>
                    <a:pt x="3966" y="8938"/>
                  </a:lnTo>
                  <a:cubicBezTo>
                    <a:pt x="3870" y="9093"/>
                    <a:pt x="3894" y="9272"/>
                    <a:pt x="4013" y="9402"/>
                  </a:cubicBezTo>
                  <a:cubicBezTo>
                    <a:pt x="4085" y="9510"/>
                    <a:pt x="4204" y="9545"/>
                    <a:pt x="4335" y="9545"/>
                  </a:cubicBezTo>
                  <a:cubicBezTo>
                    <a:pt x="4382" y="9545"/>
                    <a:pt x="4430" y="9545"/>
                    <a:pt x="4454" y="9533"/>
                  </a:cubicBezTo>
                  <a:lnTo>
                    <a:pt x="5061" y="9343"/>
                  </a:lnTo>
                  <a:cubicBezTo>
                    <a:pt x="5287" y="9462"/>
                    <a:pt x="5537" y="9522"/>
                    <a:pt x="5811" y="9522"/>
                  </a:cubicBezTo>
                  <a:cubicBezTo>
                    <a:pt x="6002" y="9522"/>
                    <a:pt x="6216" y="9486"/>
                    <a:pt x="6395" y="9414"/>
                  </a:cubicBezTo>
                  <a:cubicBezTo>
                    <a:pt x="6537" y="9772"/>
                    <a:pt x="6787" y="10057"/>
                    <a:pt x="7121" y="10236"/>
                  </a:cubicBezTo>
                  <a:lnTo>
                    <a:pt x="7252" y="10760"/>
                  </a:lnTo>
                  <a:cubicBezTo>
                    <a:pt x="7299" y="10915"/>
                    <a:pt x="7430" y="11034"/>
                    <a:pt x="7609" y="11069"/>
                  </a:cubicBezTo>
                  <a:lnTo>
                    <a:pt x="7657" y="11069"/>
                  </a:lnTo>
                  <a:cubicBezTo>
                    <a:pt x="7799" y="11069"/>
                    <a:pt x="7954" y="10974"/>
                    <a:pt x="8026" y="10843"/>
                  </a:cubicBezTo>
                  <a:lnTo>
                    <a:pt x="8276" y="10367"/>
                  </a:lnTo>
                  <a:cubicBezTo>
                    <a:pt x="8752" y="10236"/>
                    <a:pt x="9157" y="9891"/>
                    <a:pt x="9347" y="9426"/>
                  </a:cubicBezTo>
                  <a:cubicBezTo>
                    <a:pt x="9526" y="9486"/>
                    <a:pt x="9704" y="9522"/>
                    <a:pt x="9883" y="9522"/>
                  </a:cubicBezTo>
                  <a:lnTo>
                    <a:pt x="9931" y="9522"/>
                  </a:lnTo>
                  <a:lnTo>
                    <a:pt x="10312" y="9879"/>
                  </a:lnTo>
                  <a:cubicBezTo>
                    <a:pt x="10395" y="9950"/>
                    <a:pt x="10502" y="9986"/>
                    <a:pt x="10597" y="9986"/>
                  </a:cubicBezTo>
                  <a:cubicBezTo>
                    <a:pt x="10657" y="9986"/>
                    <a:pt x="10717" y="9962"/>
                    <a:pt x="10776" y="9938"/>
                  </a:cubicBezTo>
                  <a:cubicBezTo>
                    <a:pt x="10931" y="9867"/>
                    <a:pt x="11038" y="9700"/>
                    <a:pt x="11014" y="9533"/>
                  </a:cubicBezTo>
                  <a:lnTo>
                    <a:pt x="10990" y="9069"/>
                  </a:lnTo>
                  <a:cubicBezTo>
                    <a:pt x="11300" y="8760"/>
                    <a:pt x="11490" y="8343"/>
                    <a:pt x="11490" y="7902"/>
                  </a:cubicBezTo>
                  <a:cubicBezTo>
                    <a:pt x="11490" y="7009"/>
                    <a:pt x="10776" y="6295"/>
                    <a:pt x="9883" y="6295"/>
                  </a:cubicBezTo>
                  <a:cubicBezTo>
                    <a:pt x="9228" y="6295"/>
                    <a:pt x="8657" y="6688"/>
                    <a:pt x="8395" y="7283"/>
                  </a:cubicBezTo>
                  <a:cubicBezTo>
                    <a:pt x="8216" y="7224"/>
                    <a:pt x="8038" y="7200"/>
                    <a:pt x="7859" y="7200"/>
                  </a:cubicBezTo>
                  <a:cubicBezTo>
                    <a:pt x="7669" y="7200"/>
                    <a:pt x="7466" y="7224"/>
                    <a:pt x="7288" y="7307"/>
                  </a:cubicBezTo>
                  <a:cubicBezTo>
                    <a:pt x="7204" y="7105"/>
                    <a:pt x="7085" y="6926"/>
                    <a:pt x="6954" y="6783"/>
                  </a:cubicBezTo>
                  <a:cubicBezTo>
                    <a:pt x="7228" y="6485"/>
                    <a:pt x="7383" y="6093"/>
                    <a:pt x="7383" y="5700"/>
                  </a:cubicBezTo>
                  <a:cubicBezTo>
                    <a:pt x="7383" y="5283"/>
                    <a:pt x="7228" y="4878"/>
                    <a:pt x="6942" y="4580"/>
                  </a:cubicBezTo>
                  <a:cubicBezTo>
                    <a:pt x="7252" y="4283"/>
                    <a:pt x="7430" y="3866"/>
                    <a:pt x="7430" y="3437"/>
                  </a:cubicBezTo>
                  <a:cubicBezTo>
                    <a:pt x="7430" y="2545"/>
                    <a:pt x="6716" y="1830"/>
                    <a:pt x="5823" y="1830"/>
                  </a:cubicBezTo>
                  <a:cubicBezTo>
                    <a:pt x="5680" y="1830"/>
                    <a:pt x="5525" y="1842"/>
                    <a:pt x="5383" y="1890"/>
                  </a:cubicBezTo>
                  <a:cubicBezTo>
                    <a:pt x="5168" y="1211"/>
                    <a:pt x="4561" y="759"/>
                    <a:pt x="3847" y="759"/>
                  </a:cubicBezTo>
                  <a:cubicBezTo>
                    <a:pt x="3394" y="759"/>
                    <a:pt x="2966" y="949"/>
                    <a:pt x="2656" y="1271"/>
                  </a:cubicBezTo>
                  <a:cubicBezTo>
                    <a:pt x="2442" y="1116"/>
                    <a:pt x="2204" y="997"/>
                    <a:pt x="1954" y="937"/>
                  </a:cubicBezTo>
                  <a:cubicBezTo>
                    <a:pt x="1918" y="735"/>
                    <a:pt x="1834" y="366"/>
                    <a:pt x="1561" y="56"/>
                  </a:cubicBezTo>
                  <a:cubicBezTo>
                    <a:pt x="1536" y="19"/>
                    <a:pt x="1495" y="1"/>
                    <a:pt x="14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70" name="Google Shape;11915;p81">
            <a:extLst>
              <a:ext uri="{FF2B5EF4-FFF2-40B4-BE49-F238E27FC236}">
                <a16:creationId xmlns:a16="http://schemas.microsoft.com/office/drawing/2014/main" id="{8020C96E-3672-8C97-F787-3491A2BEEF6A}"/>
              </a:ext>
            </a:extLst>
          </p:cNvPr>
          <p:cNvSpPr/>
          <p:nvPr/>
        </p:nvSpPr>
        <p:spPr>
          <a:xfrm>
            <a:off x="9333728" y="5921268"/>
            <a:ext cx="740736" cy="736192"/>
          </a:xfrm>
          <a:custGeom>
            <a:avLst/>
            <a:gdLst/>
            <a:ahLst/>
            <a:cxnLst/>
            <a:rect l="l" t="t" r="r" b="b"/>
            <a:pathLst>
              <a:path w="11574" h="11503" extrusionOk="0">
                <a:moveTo>
                  <a:pt x="5799" y="4168"/>
                </a:moveTo>
                <a:cubicBezTo>
                  <a:pt x="6001" y="4168"/>
                  <a:pt x="6168" y="4335"/>
                  <a:pt x="6168" y="4537"/>
                </a:cubicBezTo>
                <a:cubicBezTo>
                  <a:pt x="6168" y="4632"/>
                  <a:pt x="6144" y="4704"/>
                  <a:pt x="6096" y="4775"/>
                </a:cubicBezTo>
                <a:cubicBezTo>
                  <a:pt x="6001" y="4751"/>
                  <a:pt x="5906" y="4740"/>
                  <a:pt x="5811" y="4740"/>
                </a:cubicBezTo>
                <a:cubicBezTo>
                  <a:pt x="5703" y="4740"/>
                  <a:pt x="5620" y="4751"/>
                  <a:pt x="5525" y="4775"/>
                </a:cubicBezTo>
                <a:cubicBezTo>
                  <a:pt x="5465" y="4716"/>
                  <a:pt x="5453" y="4632"/>
                  <a:pt x="5453" y="4537"/>
                </a:cubicBezTo>
                <a:cubicBezTo>
                  <a:pt x="5430" y="4347"/>
                  <a:pt x="5608" y="4168"/>
                  <a:pt x="5799" y="4168"/>
                </a:cubicBezTo>
                <a:close/>
                <a:moveTo>
                  <a:pt x="5822" y="5085"/>
                </a:moveTo>
                <a:cubicBezTo>
                  <a:pt x="6227" y="5085"/>
                  <a:pt x="6549" y="5418"/>
                  <a:pt x="6549" y="5823"/>
                </a:cubicBezTo>
                <a:cubicBezTo>
                  <a:pt x="6549" y="5942"/>
                  <a:pt x="6525" y="6037"/>
                  <a:pt x="6477" y="6144"/>
                </a:cubicBezTo>
                <a:cubicBezTo>
                  <a:pt x="6430" y="6168"/>
                  <a:pt x="6406" y="6192"/>
                  <a:pt x="6394" y="6240"/>
                </a:cubicBezTo>
                <a:cubicBezTo>
                  <a:pt x="6358" y="6323"/>
                  <a:pt x="6406" y="6418"/>
                  <a:pt x="6489" y="6466"/>
                </a:cubicBezTo>
                <a:cubicBezTo>
                  <a:pt x="6977" y="6645"/>
                  <a:pt x="7251" y="7026"/>
                  <a:pt x="7251" y="7549"/>
                </a:cubicBezTo>
                <a:cubicBezTo>
                  <a:pt x="7251" y="8323"/>
                  <a:pt x="6620" y="9228"/>
                  <a:pt x="5811" y="9228"/>
                </a:cubicBezTo>
                <a:cubicBezTo>
                  <a:pt x="5001" y="9228"/>
                  <a:pt x="4370" y="8323"/>
                  <a:pt x="4370" y="7549"/>
                </a:cubicBezTo>
                <a:cubicBezTo>
                  <a:pt x="4370" y="7168"/>
                  <a:pt x="4513" y="6859"/>
                  <a:pt x="4787" y="6656"/>
                </a:cubicBezTo>
                <a:cubicBezTo>
                  <a:pt x="5037" y="6442"/>
                  <a:pt x="5406" y="6323"/>
                  <a:pt x="5822" y="6323"/>
                </a:cubicBezTo>
                <a:cubicBezTo>
                  <a:pt x="5918" y="6323"/>
                  <a:pt x="5989" y="6252"/>
                  <a:pt x="5989" y="6156"/>
                </a:cubicBezTo>
                <a:cubicBezTo>
                  <a:pt x="5989" y="6073"/>
                  <a:pt x="5918" y="6002"/>
                  <a:pt x="5822" y="6002"/>
                </a:cubicBezTo>
                <a:cubicBezTo>
                  <a:pt x="5584" y="6002"/>
                  <a:pt x="5358" y="6025"/>
                  <a:pt x="5156" y="6097"/>
                </a:cubicBezTo>
                <a:cubicBezTo>
                  <a:pt x="5108" y="6013"/>
                  <a:pt x="5096" y="5906"/>
                  <a:pt x="5096" y="5823"/>
                </a:cubicBezTo>
                <a:cubicBezTo>
                  <a:pt x="5096" y="5418"/>
                  <a:pt x="5418" y="5085"/>
                  <a:pt x="5822" y="5085"/>
                </a:cubicBezTo>
                <a:close/>
                <a:moveTo>
                  <a:pt x="3798" y="1"/>
                </a:moveTo>
                <a:cubicBezTo>
                  <a:pt x="3715" y="1"/>
                  <a:pt x="3620" y="72"/>
                  <a:pt x="3620" y="168"/>
                </a:cubicBezTo>
                <a:lnTo>
                  <a:pt x="3620" y="2930"/>
                </a:lnTo>
                <a:cubicBezTo>
                  <a:pt x="3620" y="3037"/>
                  <a:pt x="3655" y="3120"/>
                  <a:pt x="3715" y="3216"/>
                </a:cubicBezTo>
                <a:lnTo>
                  <a:pt x="4918" y="5109"/>
                </a:lnTo>
                <a:cubicBezTo>
                  <a:pt x="4906" y="5121"/>
                  <a:pt x="4894" y="5132"/>
                  <a:pt x="4870" y="5168"/>
                </a:cubicBezTo>
                <a:lnTo>
                  <a:pt x="2536" y="3335"/>
                </a:lnTo>
                <a:cubicBezTo>
                  <a:pt x="2512" y="3323"/>
                  <a:pt x="2489" y="3287"/>
                  <a:pt x="2477" y="3263"/>
                </a:cubicBezTo>
                <a:lnTo>
                  <a:pt x="1620" y="1013"/>
                </a:lnTo>
                <a:cubicBezTo>
                  <a:pt x="1593" y="942"/>
                  <a:pt x="1527" y="904"/>
                  <a:pt x="1460" y="904"/>
                </a:cubicBezTo>
                <a:cubicBezTo>
                  <a:pt x="1437" y="904"/>
                  <a:pt x="1415" y="908"/>
                  <a:pt x="1393" y="918"/>
                </a:cubicBezTo>
                <a:cubicBezTo>
                  <a:pt x="1298" y="965"/>
                  <a:pt x="1262" y="1060"/>
                  <a:pt x="1298" y="1144"/>
                </a:cubicBezTo>
                <a:lnTo>
                  <a:pt x="2167" y="3394"/>
                </a:lnTo>
                <a:cubicBezTo>
                  <a:pt x="2191" y="3489"/>
                  <a:pt x="2251" y="3561"/>
                  <a:pt x="2334" y="3620"/>
                </a:cubicBezTo>
                <a:lnTo>
                  <a:pt x="4739" y="5513"/>
                </a:lnTo>
                <a:cubicBezTo>
                  <a:pt x="4739" y="5525"/>
                  <a:pt x="4727" y="5537"/>
                  <a:pt x="4727" y="5549"/>
                </a:cubicBezTo>
                <a:lnTo>
                  <a:pt x="3429" y="5275"/>
                </a:lnTo>
                <a:cubicBezTo>
                  <a:pt x="3384" y="5263"/>
                  <a:pt x="3339" y="5256"/>
                  <a:pt x="3294" y="5256"/>
                </a:cubicBezTo>
                <a:cubicBezTo>
                  <a:pt x="3209" y="5256"/>
                  <a:pt x="3126" y="5280"/>
                  <a:pt x="3048" y="5335"/>
                </a:cubicBezTo>
                <a:lnTo>
                  <a:pt x="1108" y="6466"/>
                </a:lnTo>
                <a:cubicBezTo>
                  <a:pt x="1000" y="6525"/>
                  <a:pt x="929" y="6609"/>
                  <a:pt x="881" y="6716"/>
                </a:cubicBezTo>
                <a:lnTo>
                  <a:pt x="36" y="8764"/>
                </a:lnTo>
                <a:cubicBezTo>
                  <a:pt x="0" y="8859"/>
                  <a:pt x="36" y="8942"/>
                  <a:pt x="131" y="8990"/>
                </a:cubicBezTo>
                <a:cubicBezTo>
                  <a:pt x="143" y="9002"/>
                  <a:pt x="167" y="9002"/>
                  <a:pt x="191" y="9002"/>
                </a:cubicBezTo>
                <a:cubicBezTo>
                  <a:pt x="250" y="9002"/>
                  <a:pt x="322" y="8966"/>
                  <a:pt x="334" y="8907"/>
                </a:cubicBezTo>
                <a:lnTo>
                  <a:pt x="1179" y="6847"/>
                </a:lnTo>
                <a:cubicBezTo>
                  <a:pt x="1203" y="6799"/>
                  <a:pt x="1227" y="6775"/>
                  <a:pt x="1262" y="6764"/>
                </a:cubicBezTo>
                <a:lnTo>
                  <a:pt x="3191" y="5632"/>
                </a:lnTo>
                <a:cubicBezTo>
                  <a:pt x="3221" y="5610"/>
                  <a:pt x="3252" y="5602"/>
                  <a:pt x="3279" y="5602"/>
                </a:cubicBezTo>
                <a:cubicBezTo>
                  <a:pt x="3294" y="5602"/>
                  <a:pt x="3309" y="5604"/>
                  <a:pt x="3322" y="5609"/>
                </a:cubicBezTo>
                <a:lnTo>
                  <a:pt x="4679" y="5906"/>
                </a:lnTo>
                <a:cubicBezTo>
                  <a:pt x="4679" y="5942"/>
                  <a:pt x="4691" y="5966"/>
                  <a:pt x="4691" y="6002"/>
                </a:cubicBezTo>
                <a:lnTo>
                  <a:pt x="3882" y="6264"/>
                </a:lnTo>
                <a:cubicBezTo>
                  <a:pt x="3727" y="6311"/>
                  <a:pt x="3596" y="6430"/>
                  <a:pt x="3548" y="6597"/>
                </a:cubicBezTo>
                <a:lnTo>
                  <a:pt x="2727" y="8871"/>
                </a:lnTo>
                <a:cubicBezTo>
                  <a:pt x="2703" y="8942"/>
                  <a:pt x="2703" y="9014"/>
                  <a:pt x="2703" y="9097"/>
                </a:cubicBezTo>
                <a:lnTo>
                  <a:pt x="2882" y="11359"/>
                </a:lnTo>
                <a:cubicBezTo>
                  <a:pt x="2882" y="11443"/>
                  <a:pt x="2953" y="11502"/>
                  <a:pt x="3048" y="11502"/>
                </a:cubicBezTo>
                <a:lnTo>
                  <a:pt x="3060" y="11502"/>
                </a:lnTo>
                <a:cubicBezTo>
                  <a:pt x="3144" y="11502"/>
                  <a:pt x="3227" y="11419"/>
                  <a:pt x="3203" y="11324"/>
                </a:cubicBezTo>
                <a:lnTo>
                  <a:pt x="3024" y="9061"/>
                </a:lnTo>
                <a:cubicBezTo>
                  <a:pt x="3024" y="9038"/>
                  <a:pt x="3024" y="9002"/>
                  <a:pt x="3048" y="8990"/>
                </a:cubicBezTo>
                <a:lnTo>
                  <a:pt x="3858" y="6716"/>
                </a:lnTo>
                <a:cubicBezTo>
                  <a:pt x="3882" y="6656"/>
                  <a:pt x="3917" y="6609"/>
                  <a:pt x="3977" y="6597"/>
                </a:cubicBezTo>
                <a:lnTo>
                  <a:pt x="4370" y="6466"/>
                </a:lnTo>
                <a:lnTo>
                  <a:pt x="4370" y="6466"/>
                </a:lnTo>
                <a:cubicBezTo>
                  <a:pt x="4096" y="6728"/>
                  <a:pt x="3953" y="7097"/>
                  <a:pt x="3953" y="7514"/>
                </a:cubicBezTo>
                <a:cubicBezTo>
                  <a:pt x="3953" y="7990"/>
                  <a:pt x="4144" y="8502"/>
                  <a:pt x="4453" y="8883"/>
                </a:cubicBezTo>
                <a:cubicBezTo>
                  <a:pt x="4810" y="9300"/>
                  <a:pt x="5263" y="9538"/>
                  <a:pt x="5739" y="9538"/>
                </a:cubicBezTo>
                <a:cubicBezTo>
                  <a:pt x="6215" y="9538"/>
                  <a:pt x="6656" y="9300"/>
                  <a:pt x="7013" y="8883"/>
                </a:cubicBezTo>
                <a:cubicBezTo>
                  <a:pt x="7346" y="8502"/>
                  <a:pt x="7525" y="7990"/>
                  <a:pt x="7525" y="7514"/>
                </a:cubicBezTo>
                <a:cubicBezTo>
                  <a:pt x="7525" y="7097"/>
                  <a:pt x="7370" y="6728"/>
                  <a:pt x="7108" y="6466"/>
                </a:cubicBezTo>
                <a:lnTo>
                  <a:pt x="7108" y="6466"/>
                </a:lnTo>
                <a:lnTo>
                  <a:pt x="7489" y="6597"/>
                </a:lnTo>
                <a:cubicBezTo>
                  <a:pt x="7549" y="6609"/>
                  <a:pt x="7596" y="6656"/>
                  <a:pt x="7608" y="6716"/>
                </a:cubicBezTo>
                <a:lnTo>
                  <a:pt x="8430" y="8990"/>
                </a:lnTo>
                <a:cubicBezTo>
                  <a:pt x="8442" y="9014"/>
                  <a:pt x="8442" y="9038"/>
                  <a:pt x="8442" y="9061"/>
                </a:cubicBezTo>
                <a:lnTo>
                  <a:pt x="8263" y="11324"/>
                </a:lnTo>
                <a:cubicBezTo>
                  <a:pt x="8263" y="11419"/>
                  <a:pt x="8323" y="11502"/>
                  <a:pt x="8418" y="11502"/>
                </a:cubicBezTo>
                <a:lnTo>
                  <a:pt x="8430" y="11502"/>
                </a:lnTo>
                <a:cubicBezTo>
                  <a:pt x="8513" y="11502"/>
                  <a:pt x="8597" y="11431"/>
                  <a:pt x="8597" y="11359"/>
                </a:cubicBezTo>
                <a:lnTo>
                  <a:pt x="8775" y="9097"/>
                </a:lnTo>
                <a:cubicBezTo>
                  <a:pt x="8775" y="9014"/>
                  <a:pt x="8775" y="8942"/>
                  <a:pt x="8739" y="8871"/>
                </a:cubicBezTo>
                <a:lnTo>
                  <a:pt x="7918" y="6597"/>
                </a:lnTo>
                <a:cubicBezTo>
                  <a:pt x="7858" y="6442"/>
                  <a:pt x="7739" y="6323"/>
                  <a:pt x="7596" y="6264"/>
                </a:cubicBezTo>
                <a:lnTo>
                  <a:pt x="6775" y="6002"/>
                </a:lnTo>
                <a:cubicBezTo>
                  <a:pt x="6775" y="5966"/>
                  <a:pt x="6787" y="5942"/>
                  <a:pt x="6787" y="5906"/>
                </a:cubicBezTo>
                <a:lnTo>
                  <a:pt x="8144" y="5609"/>
                </a:lnTo>
                <a:cubicBezTo>
                  <a:pt x="8157" y="5605"/>
                  <a:pt x="8170" y="5604"/>
                  <a:pt x="8182" y="5604"/>
                </a:cubicBezTo>
                <a:cubicBezTo>
                  <a:pt x="8216" y="5604"/>
                  <a:pt x="8249" y="5615"/>
                  <a:pt x="8275" y="5632"/>
                </a:cubicBezTo>
                <a:lnTo>
                  <a:pt x="10216" y="6764"/>
                </a:lnTo>
                <a:cubicBezTo>
                  <a:pt x="10240" y="6775"/>
                  <a:pt x="10275" y="6823"/>
                  <a:pt x="10287" y="6847"/>
                </a:cubicBezTo>
                <a:lnTo>
                  <a:pt x="11133" y="8907"/>
                </a:lnTo>
                <a:cubicBezTo>
                  <a:pt x="11168" y="8954"/>
                  <a:pt x="11228" y="9002"/>
                  <a:pt x="11287" y="9002"/>
                </a:cubicBezTo>
                <a:cubicBezTo>
                  <a:pt x="11299" y="9002"/>
                  <a:pt x="11335" y="9002"/>
                  <a:pt x="11347" y="8990"/>
                </a:cubicBezTo>
                <a:cubicBezTo>
                  <a:pt x="11526" y="8978"/>
                  <a:pt x="11573" y="8883"/>
                  <a:pt x="11526" y="8800"/>
                </a:cubicBezTo>
                <a:lnTo>
                  <a:pt x="10680" y="6740"/>
                </a:lnTo>
                <a:cubicBezTo>
                  <a:pt x="10633" y="6645"/>
                  <a:pt x="10561" y="6549"/>
                  <a:pt x="10454" y="6490"/>
                </a:cubicBezTo>
                <a:lnTo>
                  <a:pt x="8525" y="5359"/>
                </a:lnTo>
                <a:cubicBezTo>
                  <a:pt x="8442" y="5309"/>
                  <a:pt x="8348" y="5288"/>
                  <a:pt x="8253" y="5288"/>
                </a:cubicBezTo>
                <a:cubicBezTo>
                  <a:pt x="8213" y="5288"/>
                  <a:pt x="8172" y="5292"/>
                  <a:pt x="8132" y="5299"/>
                </a:cubicBezTo>
                <a:lnTo>
                  <a:pt x="6834" y="5585"/>
                </a:lnTo>
                <a:cubicBezTo>
                  <a:pt x="6834" y="5573"/>
                  <a:pt x="6834" y="5549"/>
                  <a:pt x="6823" y="5537"/>
                </a:cubicBezTo>
                <a:lnTo>
                  <a:pt x="9240" y="3644"/>
                </a:lnTo>
                <a:cubicBezTo>
                  <a:pt x="9311" y="3585"/>
                  <a:pt x="9370" y="3513"/>
                  <a:pt x="9394" y="3430"/>
                </a:cubicBezTo>
                <a:lnTo>
                  <a:pt x="10263" y="1180"/>
                </a:lnTo>
                <a:cubicBezTo>
                  <a:pt x="10287" y="1084"/>
                  <a:pt x="10252" y="1001"/>
                  <a:pt x="10168" y="953"/>
                </a:cubicBezTo>
                <a:cubicBezTo>
                  <a:pt x="10149" y="945"/>
                  <a:pt x="10129" y="941"/>
                  <a:pt x="10110" y="941"/>
                </a:cubicBezTo>
                <a:cubicBezTo>
                  <a:pt x="10044" y="941"/>
                  <a:pt x="9981" y="984"/>
                  <a:pt x="9954" y="1049"/>
                </a:cubicBezTo>
                <a:lnTo>
                  <a:pt x="9085" y="3287"/>
                </a:lnTo>
                <a:cubicBezTo>
                  <a:pt x="9073" y="3323"/>
                  <a:pt x="9061" y="3346"/>
                  <a:pt x="9025" y="3370"/>
                </a:cubicBezTo>
                <a:lnTo>
                  <a:pt x="6692" y="5192"/>
                </a:lnTo>
                <a:cubicBezTo>
                  <a:pt x="6680" y="5180"/>
                  <a:pt x="6656" y="5156"/>
                  <a:pt x="6644" y="5132"/>
                </a:cubicBezTo>
                <a:lnTo>
                  <a:pt x="7846" y="3251"/>
                </a:lnTo>
                <a:cubicBezTo>
                  <a:pt x="7906" y="3156"/>
                  <a:pt x="7942" y="3061"/>
                  <a:pt x="7942" y="2965"/>
                </a:cubicBezTo>
                <a:lnTo>
                  <a:pt x="7942" y="191"/>
                </a:lnTo>
                <a:cubicBezTo>
                  <a:pt x="7942" y="108"/>
                  <a:pt x="7858" y="13"/>
                  <a:pt x="7775" y="13"/>
                </a:cubicBezTo>
                <a:cubicBezTo>
                  <a:pt x="7692" y="13"/>
                  <a:pt x="7596" y="84"/>
                  <a:pt x="7596" y="179"/>
                </a:cubicBezTo>
                <a:lnTo>
                  <a:pt x="7596" y="2954"/>
                </a:lnTo>
                <a:cubicBezTo>
                  <a:pt x="7596" y="2977"/>
                  <a:pt x="7585" y="3025"/>
                  <a:pt x="7561" y="3049"/>
                </a:cubicBezTo>
                <a:lnTo>
                  <a:pt x="6406" y="4882"/>
                </a:lnTo>
                <a:lnTo>
                  <a:pt x="6394" y="4870"/>
                </a:lnTo>
                <a:cubicBezTo>
                  <a:pt x="6465" y="4751"/>
                  <a:pt x="6501" y="4632"/>
                  <a:pt x="6501" y="4489"/>
                </a:cubicBezTo>
                <a:lnTo>
                  <a:pt x="6501" y="3597"/>
                </a:lnTo>
                <a:cubicBezTo>
                  <a:pt x="6501" y="3466"/>
                  <a:pt x="6453" y="3346"/>
                  <a:pt x="6406" y="3275"/>
                </a:cubicBezTo>
                <a:cubicBezTo>
                  <a:pt x="6377" y="3223"/>
                  <a:pt x="6322" y="3196"/>
                  <a:pt x="6267" y="3196"/>
                </a:cubicBezTo>
                <a:cubicBezTo>
                  <a:pt x="6209" y="3196"/>
                  <a:pt x="6151" y="3226"/>
                  <a:pt x="6120" y="3287"/>
                </a:cubicBezTo>
                <a:cubicBezTo>
                  <a:pt x="6096" y="3335"/>
                  <a:pt x="6096" y="3406"/>
                  <a:pt x="6120" y="3454"/>
                </a:cubicBezTo>
                <a:cubicBezTo>
                  <a:pt x="6144" y="3489"/>
                  <a:pt x="6156" y="3525"/>
                  <a:pt x="6156" y="3597"/>
                </a:cubicBezTo>
                <a:lnTo>
                  <a:pt x="6156" y="3894"/>
                </a:lnTo>
                <a:cubicBezTo>
                  <a:pt x="6049" y="3847"/>
                  <a:pt x="5918" y="3799"/>
                  <a:pt x="5787" y="3799"/>
                </a:cubicBezTo>
                <a:cubicBezTo>
                  <a:pt x="5644" y="3799"/>
                  <a:pt x="5513" y="3835"/>
                  <a:pt x="5406" y="3894"/>
                </a:cubicBezTo>
                <a:lnTo>
                  <a:pt x="5406" y="3597"/>
                </a:lnTo>
                <a:cubicBezTo>
                  <a:pt x="5406" y="3525"/>
                  <a:pt x="5430" y="3489"/>
                  <a:pt x="5441" y="3454"/>
                </a:cubicBezTo>
                <a:cubicBezTo>
                  <a:pt x="5465" y="3406"/>
                  <a:pt x="5465" y="3346"/>
                  <a:pt x="5441" y="3287"/>
                </a:cubicBezTo>
                <a:cubicBezTo>
                  <a:pt x="5411" y="3226"/>
                  <a:pt x="5352" y="3196"/>
                  <a:pt x="5294" y="3196"/>
                </a:cubicBezTo>
                <a:cubicBezTo>
                  <a:pt x="5239" y="3196"/>
                  <a:pt x="5185" y="3223"/>
                  <a:pt x="5156" y="3275"/>
                </a:cubicBezTo>
                <a:cubicBezTo>
                  <a:pt x="5108" y="3358"/>
                  <a:pt x="5072" y="3466"/>
                  <a:pt x="5072" y="3597"/>
                </a:cubicBezTo>
                <a:lnTo>
                  <a:pt x="5072" y="4489"/>
                </a:lnTo>
                <a:cubicBezTo>
                  <a:pt x="5072" y="4632"/>
                  <a:pt x="5108" y="4763"/>
                  <a:pt x="5168" y="4870"/>
                </a:cubicBezTo>
                <a:lnTo>
                  <a:pt x="5156" y="4882"/>
                </a:lnTo>
                <a:lnTo>
                  <a:pt x="4001" y="3049"/>
                </a:lnTo>
                <a:cubicBezTo>
                  <a:pt x="3977" y="3025"/>
                  <a:pt x="3965" y="2989"/>
                  <a:pt x="3965" y="2954"/>
                </a:cubicBezTo>
                <a:lnTo>
                  <a:pt x="3965" y="179"/>
                </a:lnTo>
                <a:cubicBezTo>
                  <a:pt x="3965" y="84"/>
                  <a:pt x="3894" y="1"/>
                  <a:pt x="3798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71" name="Google Shape;11916;p81">
            <a:extLst>
              <a:ext uri="{FF2B5EF4-FFF2-40B4-BE49-F238E27FC236}">
                <a16:creationId xmlns:a16="http://schemas.microsoft.com/office/drawing/2014/main" id="{55441F83-CF3F-819D-40CA-C7B34336032D}"/>
              </a:ext>
            </a:extLst>
          </p:cNvPr>
          <p:cNvSpPr/>
          <p:nvPr/>
        </p:nvSpPr>
        <p:spPr>
          <a:xfrm>
            <a:off x="16037024" y="5924980"/>
            <a:ext cx="506816" cy="732480"/>
          </a:xfrm>
          <a:custGeom>
            <a:avLst/>
            <a:gdLst/>
            <a:ahLst/>
            <a:cxnLst/>
            <a:rect l="l" t="t" r="r" b="b"/>
            <a:pathLst>
              <a:path w="7919" h="11445" extrusionOk="0">
                <a:moveTo>
                  <a:pt x="3644" y="443"/>
                </a:moveTo>
                <a:lnTo>
                  <a:pt x="3644" y="443"/>
                </a:lnTo>
                <a:cubicBezTo>
                  <a:pt x="4001" y="586"/>
                  <a:pt x="4513" y="860"/>
                  <a:pt x="4787" y="1443"/>
                </a:cubicBezTo>
                <a:cubicBezTo>
                  <a:pt x="4823" y="1514"/>
                  <a:pt x="4846" y="1598"/>
                  <a:pt x="4870" y="1669"/>
                </a:cubicBezTo>
                <a:cubicBezTo>
                  <a:pt x="4727" y="1788"/>
                  <a:pt x="4608" y="1919"/>
                  <a:pt x="4513" y="2074"/>
                </a:cubicBezTo>
                <a:cubicBezTo>
                  <a:pt x="4346" y="2324"/>
                  <a:pt x="4227" y="2634"/>
                  <a:pt x="4168" y="2943"/>
                </a:cubicBezTo>
                <a:cubicBezTo>
                  <a:pt x="3180" y="1824"/>
                  <a:pt x="2025" y="1122"/>
                  <a:pt x="1417" y="812"/>
                </a:cubicBezTo>
                <a:cubicBezTo>
                  <a:pt x="1594" y="775"/>
                  <a:pt x="1818" y="743"/>
                  <a:pt x="2064" y="743"/>
                </a:cubicBezTo>
                <a:cubicBezTo>
                  <a:pt x="2446" y="743"/>
                  <a:pt x="2879" y="820"/>
                  <a:pt x="3263" y="1074"/>
                </a:cubicBezTo>
                <a:cubicBezTo>
                  <a:pt x="3525" y="1253"/>
                  <a:pt x="3799" y="1514"/>
                  <a:pt x="3953" y="1788"/>
                </a:cubicBezTo>
                <a:cubicBezTo>
                  <a:pt x="3986" y="1837"/>
                  <a:pt x="4047" y="1870"/>
                  <a:pt x="4109" y="1870"/>
                </a:cubicBezTo>
                <a:cubicBezTo>
                  <a:pt x="4137" y="1870"/>
                  <a:pt x="4165" y="1863"/>
                  <a:pt x="4192" y="1848"/>
                </a:cubicBezTo>
                <a:cubicBezTo>
                  <a:pt x="4275" y="1800"/>
                  <a:pt x="4299" y="1693"/>
                  <a:pt x="4251" y="1610"/>
                </a:cubicBezTo>
                <a:cubicBezTo>
                  <a:pt x="4192" y="1514"/>
                  <a:pt x="4120" y="1419"/>
                  <a:pt x="4049" y="1324"/>
                </a:cubicBezTo>
                <a:cubicBezTo>
                  <a:pt x="3918" y="955"/>
                  <a:pt x="3763" y="657"/>
                  <a:pt x="3644" y="443"/>
                </a:cubicBezTo>
                <a:close/>
                <a:moveTo>
                  <a:pt x="6120" y="1562"/>
                </a:moveTo>
                <a:cubicBezTo>
                  <a:pt x="6597" y="1562"/>
                  <a:pt x="7013" y="1741"/>
                  <a:pt x="7287" y="1895"/>
                </a:cubicBezTo>
                <a:cubicBezTo>
                  <a:pt x="6716" y="2015"/>
                  <a:pt x="5620" y="2336"/>
                  <a:pt x="4489" y="3038"/>
                </a:cubicBezTo>
                <a:cubicBezTo>
                  <a:pt x="4608" y="2241"/>
                  <a:pt x="5144" y="1753"/>
                  <a:pt x="5656" y="1622"/>
                </a:cubicBezTo>
                <a:cubicBezTo>
                  <a:pt x="5799" y="1586"/>
                  <a:pt x="5966" y="1562"/>
                  <a:pt x="6120" y="1562"/>
                </a:cubicBezTo>
                <a:close/>
                <a:moveTo>
                  <a:pt x="2565" y="2490"/>
                </a:moveTo>
                <a:cubicBezTo>
                  <a:pt x="2926" y="2490"/>
                  <a:pt x="3255" y="2578"/>
                  <a:pt x="3513" y="2753"/>
                </a:cubicBezTo>
                <a:cubicBezTo>
                  <a:pt x="3513" y="2753"/>
                  <a:pt x="3525" y="2753"/>
                  <a:pt x="3525" y="2777"/>
                </a:cubicBezTo>
                <a:cubicBezTo>
                  <a:pt x="3656" y="2907"/>
                  <a:pt x="3799" y="3050"/>
                  <a:pt x="3930" y="3205"/>
                </a:cubicBezTo>
                <a:cubicBezTo>
                  <a:pt x="3683" y="3183"/>
                  <a:pt x="3444" y="3173"/>
                  <a:pt x="3214" y="3173"/>
                </a:cubicBezTo>
                <a:cubicBezTo>
                  <a:pt x="2468" y="3173"/>
                  <a:pt x="1822" y="3277"/>
                  <a:pt x="1358" y="3396"/>
                </a:cubicBezTo>
                <a:cubicBezTo>
                  <a:pt x="1036" y="3467"/>
                  <a:pt x="774" y="3539"/>
                  <a:pt x="560" y="3622"/>
                </a:cubicBezTo>
                <a:cubicBezTo>
                  <a:pt x="834" y="3229"/>
                  <a:pt x="1334" y="2681"/>
                  <a:pt x="2084" y="2538"/>
                </a:cubicBezTo>
                <a:cubicBezTo>
                  <a:pt x="2248" y="2506"/>
                  <a:pt x="2410" y="2490"/>
                  <a:pt x="2565" y="2490"/>
                </a:cubicBezTo>
                <a:close/>
                <a:moveTo>
                  <a:pt x="3418" y="3515"/>
                </a:moveTo>
                <a:cubicBezTo>
                  <a:pt x="3691" y="3515"/>
                  <a:pt x="3989" y="3539"/>
                  <a:pt x="4275" y="3574"/>
                </a:cubicBezTo>
                <a:cubicBezTo>
                  <a:pt x="4477" y="3646"/>
                  <a:pt x="4668" y="3741"/>
                  <a:pt x="4846" y="3836"/>
                </a:cubicBezTo>
                <a:cubicBezTo>
                  <a:pt x="4704" y="4027"/>
                  <a:pt x="4465" y="4134"/>
                  <a:pt x="4227" y="4134"/>
                </a:cubicBezTo>
                <a:cubicBezTo>
                  <a:pt x="3834" y="4134"/>
                  <a:pt x="3513" y="3872"/>
                  <a:pt x="3418" y="3515"/>
                </a:cubicBezTo>
                <a:close/>
                <a:moveTo>
                  <a:pt x="5379" y="3205"/>
                </a:moveTo>
                <a:cubicBezTo>
                  <a:pt x="5749" y="3205"/>
                  <a:pt x="6090" y="3348"/>
                  <a:pt x="6394" y="3634"/>
                </a:cubicBezTo>
                <a:cubicBezTo>
                  <a:pt x="6859" y="4062"/>
                  <a:pt x="6966" y="4729"/>
                  <a:pt x="6978" y="5193"/>
                </a:cubicBezTo>
                <a:cubicBezTo>
                  <a:pt x="6597" y="4705"/>
                  <a:pt x="5835" y="3896"/>
                  <a:pt x="4692" y="3384"/>
                </a:cubicBezTo>
                <a:cubicBezTo>
                  <a:pt x="4787" y="3336"/>
                  <a:pt x="4906" y="3277"/>
                  <a:pt x="5049" y="3241"/>
                </a:cubicBezTo>
                <a:cubicBezTo>
                  <a:pt x="5161" y="3217"/>
                  <a:pt x="5271" y="3205"/>
                  <a:pt x="5379" y="3205"/>
                </a:cubicBezTo>
                <a:close/>
                <a:moveTo>
                  <a:pt x="3751" y="4360"/>
                </a:moveTo>
                <a:cubicBezTo>
                  <a:pt x="3834" y="4408"/>
                  <a:pt x="3942" y="4431"/>
                  <a:pt x="4049" y="4455"/>
                </a:cubicBezTo>
                <a:cubicBezTo>
                  <a:pt x="3691" y="5586"/>
                  <a:pt x="3537" y="7063"/>
                  <a:pt x="3584" y="8849"/>
                </a:cubicBezTo>
                <a:cubicBezTo>
                  <a:pt x="3620" y="9896"/>
                  <a:pt x="3703" y="10777"/>
                  <a:pt x="3763" y="11147"/>
                </a:cubicBezTo>
                <a:lnTo>
                  <a:pt x="3037" y="11147"/>
                </a:lnTo>
                <a:cubicBezTo>
                  <a:pt x="2989" y="10349"/>
                  <a:pt x="2858" y="6658"/>
                  <a:pt x="3751" y="4360"/>
                </a:cubicBezTo>
                <a:close/>
                <a:moveTo>
                  <a:pt x="3294" y="0"/>
                </a:moveTo>
                <a:cubicBezTo>
                  <a:pt x="3233" y="0"/>
                  <a:pt x="3176" y="32"/>
                  <a:pt x="3156" y="74"/>
                </a:cubicBezTo>
                <a:cubicBezTo>
                  <a:pt x="3120" y="133"/>
                  <a:pt x="3120" y="205"/>
                  <a:pt x="3156" y="252"/>
                </a:cubicBezTo>
                <a:cubicBezTo>
                  <a:pt x="3156" y="252"/>
                  <a:pt x="3287" y="443"/>
                  <a:pt x="3453" y="764"/>
                </a:cubicBezTo>
                <a:cubicBezTo>
                  <a:pt x="3001" y="466"/>
                  <a:pt x="2506" y="376"/>
                  <a:pt x="2072" y="376"/>
                </a:cubicBezTo>
                <a:cubicBezTo>
                  <a:pt x="1433" y="376"/>
                  <a:pt x="929" y="572"/>
                  <a:pt x="894" y="586"/>
                </a:cubicBezTo>
                <a:cubicBezTo>
                  <a:pt x="834" y="610"/>
                  <a:pt x="786" y="669"/>
                  <a:pt x="786" y="729"/>
                </a:cubicBezTo>
                <a:cubicBezTo>
                  <a:pt x="786" y="800"/>
                  <a:pt x="834" y="860"/>
                  <a:pt x="894" y="895"/>
                </a:cubicBezTo>
                <a:cubicBezTo>
                  <a:pt x="905" y="895"/>
                  <a:pt x="1858" y="1312"/>
                  <a:pt x="2882" y="2145"/>
                </a:cubicBezTo>
                <a:cubicBezTo>
                  <a:pt x="2768" y="2130"/>
                  <a:pt x="2646" y="2121"/>
                  <a:pt x="2521" y="2121"/>
                </a:cubicBezTo>
                <a:cubicBezTo>
                  <a:pt x="2360" y="2121"/>
                  <a:pt x="2192" y="2136"/>
                  <a:pt x="2025" y="2169"/>
                </a:cubicBezTo>
                <a:cubicBezTo>
                  <a:pt x="679" y="2443"/>
                  <a:pt x="60" y="3800"/>
                  <a:pt x="24" y="3860"/>
                </a:cubicBezTo>
                <a:cubicBezTo>
                  <a:pt x="1" y="3920"/>
                  <a:pt x="12" y="3991"/>
                  <a:pt x="60" y="4050"/>
                </a:cubicBezTo>
                <a:cubicBezTo>
                  <a:pt x="84" y="4074"/>
                  <a:pt x="132" y="4098"/>
                  <a:pt x="179" y="4098"/>
                </a:cubicBezTo>
                <a:cubicBezTo>
                  <a:pt x="203" y="4098"/>
                  <a:pt x="227" y="4098"/>
                  <a:pt x="251" y="4074"/>
                </a:cubicBezTo>
                <a:cubicBezTo>
                  <a:pt x="262" y="4074"/>
                  <a:pt x="1453" y="3527"/>
                  <a:pt x="3084" y="3479"/>
                </a:cubicBezTo>
                <a:cubicBezTo>
                  <a:pt x="3120" y="3753"/>
                  <a:pt x="3263" y="3991"/>
                  <a:pt x="3453" y="4158"/>
                </a:cubicBezTo>
                <a:cubicBezTo>
                  <a:pt x="3001" y="5253"/>
                  <a:pt x="2751" y="6777"/>
                  <a:pt x="2679" y="8682"/>
                </a:cubicBezTo>
                <a:cubicBezTo>
                  <a:pt x="2632" y="9789"/>
                  <a:pt x="2679" y="10742"/>
                  <a:pt x="2691" y="11123"/>
                </a:cubicBezTo>
                <a:lnTo>
                  <a:pt x="2513" y="11123"/>
                </a:lnTo>
                <a:cubicBezTo>
                  <a:pt x="2429" y="11123"/>
                  <a:pt x="2346" y="11194"/>
                  <a:pt x="2346" y="11278"/>
                </a:cubicBezTo>
                <a:cubicBezTo>
                  <a:pt x="2346" y="11373"/>
                  <a:pt x="2429" y="11444"/>
                  <a:pt x="2513" y="11444"/>
                </a:cubicBezTo>
                <a:lnTo>
                  <a:pt x="4311" y="11444"/>
                </a:lnTo>
                <a:cubicBezTo>
                  <a:pt x="4406" y="11444"/>
                  <a:pt x="4477" y="11373"/>
                  <a:pt x="4477" y="11278"/>
                </a:cubicBezTo>
                <a:cubicBezTo>
                  <a:pt x="4477" y="11194"/>
                  <a:pt x="4406" y="11123"/>
                  <a:pt x="4311" y="11123"/>
                </a:cubicBezTo>
                <a:lnTo>
                  <a:pt x="4108" y="11123"/>
                </a:lnTo>
                <a:cubicBezTo>
                  <a:pt x="4013" y="10361"/>
                  <a:pt x="3608" y="6801"/>
                  <a:pt x="4406" y="4420"/>
                </a:cubicBezTo>
                <a:cubicBezTo>
                  <a:pt x="4704" y="4372"/>
                  <a:pt x="4977" y="4217"/>
                  <a:pt x="5156" y="3979"/>
                </a:cubicBezTo>
                <a:cubicBezTo>
                  <a:pt x="6347" y="4717"/>
                  <a:pt x="6978" y="5717"/>
                  <a:pt x="6990" y="5729"/>
                </a:cubicBezTo>
                <a:cubicBezTo>
                  <a:pt x="7025" y="5777"/>
                  <a:pt x="7085" y="5801"/>
                  <a:pt x="7144" y="5801"/>
                </a:cubicBezTo>
                <a:lnTo>
                  <a:pt x="7168" y="5801"/>
                </a:lnTo>
                <a:cubicBezTo>
                  <a:pt x="7240" y="5789"/>
                  <a:pt x="7287" y="5729"/>
                  <a:pt x="7299" y="5670"/>
                </a:cubicBezTo>
                <a:cubicBezTo>
                  <a:pt x="7299" y="5658"/>
                  <a:pt x="7359" y="5289"/>
                  <a:pt x="7299" y="4824"/>
                </a:cubicBezTo>
                <a:cubicBezTo>
                  <a:pt x="7228" y="4193"/>
                  <a:pt x="7001" y="3693"/>
                  <a:pt x="6632" y="3348"/>
                </a:cubicBezTo>
                <a:cubicBezTo>
                  <a:pt x="6251" y="2991"/>
                  <a:pt x="5847" y="2860"/>
                  <a:pt x="5501" y="2848"/>
                </a:cubicBezTo>
                <a:cubicBezTo>
                  <a:pt x="6739" y="2253"/>
                  <a:pt x="7752" y="2098"/>
                  <a:pt x="7763" y="2098"/>
                </a:cubicBezTo>
                <a:cubicBezTo>
                  <a:pt x="7823" y="2086"/>
                  <a:pt x="7882" y="2038"/>
                  <a:pt x="7906" y="1979"/>
                </a:cubicBezTo>
                <a:cubicBezTo>
                  <a:pt x="7918" y="1955"/>
                  <a:pt x="7882" y="1884"/>
                  <a:pt x="7847" y="1836"/>
                </a:cubicBezTo>
                <a:cubicBezTo>
                  <a:pt x="7807" y="1806"/>
                  <a:pt x="7083" y="1226"/>
                  <a:pt x="6150" y="1226"/>
                </a:cubicBezTo>
                <a:cubicBezTo>
                  <a:pt x="5968" y="1226"/>
                  <a:pt x="5779" y="1248"/>
                  <a:pt x="5585" y="1300"/>
                </a:cubicBezTo>
                <a:cubicBezTo>
                  <a:pt x="5430" y="1336"/>
                  <a:pt x="5299" y="1383"/>
                  <a:pt x="5168" y="1455"/>
                </a:cubicBezTo>
                <a:cubicBezTo>
                  <a:pt x="5144" y="1407"/>
                  <a:pt x="5132" y="1360"/>
                  <a:pt x="5108" y="1300"/>
                </a:cubicBezTo>
                <a:cubicBezTo>
                  <a:pt x="4584" y="181"/>
                  <a:pt x="3382" y="2"/>
                  <a:pt x="3322" y="2"/>
                </a:cubicBezTo>
                <a:cubicBezTo>
                  <a:pt x="3313" y="1"/>
                  <a:pt x="3304" y="0"/>
                  <a:pt x="3294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72" name="Google Shape;11917;p81">
            <a:extLst>
              <a:ext uri="{FF2B5EF4-FFF2-40B4-BE49-F238E27FC236}">
                <a16:creationId xmlns:a16="http://schemas.microsoft.com/office/drawing/2014/main" id="{E752A61F-F9B0-BFA3-39C4-3BC3FB030680}"/>
              </a:ext>
            </a:extLst>
          </p:cNvPr>
          <p:cNvGrpSpPr/>
          <p:nvPr/>
        </p:nvGrpSpPr>
        <p:grpSpPr>
          <a:xfrm>
            <a:off x="15006816" y="5925108"/>
            <a:ext cx="370368" cy="734592"/>
            <a:chOff x="7531277" y="2886354"/>
            <a:chExt cx="185184" cy="367296"/>
          </a:xfrm>
          <a:solidFill>
            <a:srgbClr val="00B050"/>
          </a:solidFill>
        </p:grpSpPr>
        <p:sp>
          <p:nvSpPr>
            <p:cNvPr id="73" name="Google Shape;11918;p81">
              <a:extLst>
                <a:ext uri="{FF2B5EF4-FFF2-40B4-BE49-F238E27FC236}">
                  <a16:creationId xmlns:a16="http://schemas.microsoft.com/office/drawing/2014/main" id="{792254C7-2BE8-16E2-698D-4CDE92CEF3AC}"/>
                </a:ext>
              </a:extLst>
            </p:cNvPr>
            <p:cNvSpPr/>
            <p:nvPr/>
          </p:nvSpPr>
          <p:spPr>
            <a:xfrm>
              <a:off x="7531277" y="2886354"/>
              <a:ext cx="185184" cy="367296"/>
            </a:xfrm>
            <a:custGeom>
              <a:avLst/>
              <a:gdLst/>
              <a:ahLst/>
              <a:cxnLst/>
              <a:rect l="l" t="t" r="r" b="b"/>
              <a:pathLst>
                <a:path w="5787" h="11478" extrusionOk="0">
                  <a:moveTo>
                    <a:pt x="2894" y="667"/>
                  </a:moveTo>
                  <a:lnTo>
                    <a:pt x="4810" y="5775"/>
                  </a:lnTo>
                  <a:lnTo>
                    <a:pt x="3977" y="5775"/>
                  </a:lnTo>
                  <a:cubicBezTo>
                    <a:pt x="3894" y="5775"/>
                    <a:pt x="3822" y="5846"/>
                    <a:pt x="3822" y="5942"/>
                  </a:cubicBezTo>
                  <a:cubicBezTo>
                    <a:pt x="3822" y="6025"/>
                    <a:pt x="3894" y="6096"/>
                    <a:pt x="3977" y="6096"/>
                  </a:cubicBezTo>
                  <a:lnTo>
                    <a:pt x="4179" y="6096"/>
                  </a:lnTo>
                  <a:lnTo>
                    <a:pt x="5156" y="8287"/>
                  </a:lnTo>
                  <a:lnTo>
                    <a:pt x="4513" y="8287"/>
                  </a:lnTo>
                  <a:cubicBezTo>
                    <a:pt x="4429" y="8287"/>
                    <a:pt x="4358" y="8359"/>
                    <a:pt x="4358" y="8454"/>
                  </a:cubicBezTo>
                  <a:cubicBezTo>
                    <a:pt x="4358" y="8549"/>
                    <a:pt x="4429" y="8620"/>
                    <a:pt x="4513" y="8620"/>
                  </a:cubicBezTo>
                  <a:lnTo>
                    <a:pt x="4632" y="8620"/>
                  </a:lnTo>
                  <a:lnTo>
                    <a:pt x="5310" y="9716"/>
                  </a:lnTo>
                  <a:lnTo>
                    <a:pt x="500" y="9716"/>
                  </a:lnTo>
                  <a:lnTo>
                    <a:pt x="1167" y="8620"/>
                  </a:lnTo>
                  <a:lnTo>
                    <a:pt x="2894" y="8620"/>
                  </a:lnTo>
                  <a:cubicBezTo>
                    <a:pt x="2977" y="8620"/>
                    <a:pt x="3060" y="8549"/>
                    <a:pt x="3060" y="8454"/>
                  </a:cubicBezTo>
                  <a:cubicBezTo>
                    <a:pt x="3060" y="8359"/>
                    <a:pt x="2977" y="8287"/>
                    <a:pt x="2894" y="8287"/>
                  </a:cubicBezTo>
                  <a:lnTo>
                    <a:pt x="631" y="8287"/>
                  </a:lnTo>
                  <a:lnTo>
                    <a:pt x="1608" y="6096"/>
                  </a:lnTo>
                  <a:lnTo>
                    <a:pt x="2346" y="6096"/>
                  </a:lnTo>
                  <a:cubicBezTo>
                    <a:pt x="2429" y="6096"/>
                    <a:pt x="2501" y="6025"/>
                    <a:pt x="2501" y="5942"/>
                  </a:cubicBezTo>
                  <a:cubicBezTo>
                    <a:pt x="2501" y="5846"/>
                    <a:pt x="2429" y="5775"/>
                    <a:pt x="2346" y="5775"/>
                  </a:cubicBezTo>
                  <a:lnTo>
                    <a:pt x="977" y="5775"/>
                  </a:lnTo>
                  <a:lnTo>
                    <a:pt x="2894" y="667"/>
                  </a:lnTo>
                  <a:close/>
                  <a:moveTo>
                    <a:pt x="3263" y="10049"/>
                  </a:moveTo>
                  <a:lnTo>
                    <a:pt x="3263" y="11145"/>
                  </a:lnTo>
                  <a:lnTo>
                    <a:pt x="2524" y="11145"/>
                  </a:lnTo>
                  <a:lnTo>
                    <a:pt x="2524" y="10049"/>
                  </a:lnTo>
                  <a:close/>
                  <a:moveTo>
                    <a:pt x="2882" y="0"/>
                  </a:moveTo>
                  <a:cubicBezTo>
                    <a:pt x="2810" y="0"/>
                    <a:pt x="2751" y="48"/>
                    <a:pt x="2715" y="108"/>
                  </a:cubicBezTo>
                  <a:lnTo>
                    <a:pt x="560" y="5870"/>
                  </a:lnTo>
                  <a:cubicBezTo>
                    <a:pt x="548" y="5906"/>
                    <a:pt x="548" y="5965"/>
                    <a:pt x="572" y="6013"/>
                  </a:cubicBezTo>
                  <a:cubicBezTo>
                    <a:pt x="596" y="6061"/>
                    <a:pt x="667" y="6084"/>
                    <a:pt x="703" y="6084"/>
                  </a:cubicBezTo>
                  <a:lnTo>
                    <a:pt x="1227" y="6084"/>
                  </a:lnTo>
                  <a:lnTo>
                    <a:pt x="203" y="8359"/>
                  </a:lnTo>
                  <a:cubicBezTo>
                    <a:pt x="167" y="8406"/>
                    <a:pt x="191" y="8478"/>
                    <a:pt x="215" y="8525"/>
                  </a:cubicBezTo>
                  <a:cubicBezTo>
                    <a:pt x="250" y="8573"/>
                    <a:pt x="298" y="8597"/>
                    <a:pt x="369" y="8597"/>
                  </a:cubicBezTo>
                  <a:lnTo>
                    <a:pt x="750" y="8597"/>
                  </a:lnTo>
                  <a:lnTo>
                    <a:pt x="36" y="9787"/>
                  </a:lnTo>
                  <a:cubicBezTo>
                    <a:pt x="0" y="9835"/>
                    <a:pt x="0" y="9906"/>
                    <a:pt x="36" y="9954"/>
                  </a:cubicBezTo>
                  <a:cubicBezTo>
                    <a:pt x="72" y="10013"/>
                    <a:pt x="119" y="10049"/>
                    <a:pt x="191" y="10049"/>
                  </a:cubicBezTo>
                  <a:lnTo>
                    <a:pt x="2179" y="10049"/>
                  </a:lnTo>
                  <a:lnTo>
                    <a:pt x="2179" y="11145"/>
                  </a:lnTo>
                  <a:lnTo>
                    <a:pt x="1989" y="11145"/>
                  </a:lnTo>
                  <a:cubicBezTo>
                    <a:pt x="1893" y="11145"/>
                    <a:pt x="1822" y="11228"/>
                    <a:pt x="1822" y="11311"/>
                  </a:cubicBezTo>
                  <a:cubicBezTo>
                    <a:pt x="1822" y="11407"/>
                    <a:pt x="1893" y="11478"/>
                    <a:pt x="1989" y="11478"/>
                  </a:cubicBezTo>
                  <a:lnTo>
                    <a:pt x="3786" y="11478"/>
                  </a:lnTo>
                  <a:cubicBezTo>
                    <a:pt x="3870" y="11478"/>
                    <a:pt x="3953" y="11407"/>
                    <a:pt x="3953" y="11311"/>
                  </a:cubicBezTo>
                  <a:cubicBezTo>
                    <a:pt x="3953" y="11228"/>
                    <a:pt x="3870" y="11145"/>
                    <a:pt x="3786" y="11145"/>
                  </a:cubicBezTo>
                  <a:lnTo>
                    <a:pt x="3596" y="11145"/>
                  </a:lnTo>
                  <a:lnTo>
                    <a:pt x="3596" y="10049"/>
                  </a:lnTo>
                  <a:lnTo>
                    <a:pt x="5584" y="10049"/>
                  </a:lnTo>
                  <a:cubicBezTo>
                    <a:pt x="5644" y="10049"/>
                    <a:pt x="5703" y="10013"/>
                    <a:pt x="5739" y="9954"/>
                  </a:cubicBezTo>
                  <a:cubicBezTo>
                    <a:pt x="5787" y="9918"/>
                    <a:pt x="5787" y="9859"/>
                    <a:pt x="5739" y="9787"/>
                  </a:cubicBezTo>
                  <a:lnTo>
                    <a:pt x="5025" y="8597"/>
                  </a:lnTo>
                  <a:lnTo>
                    <a:pt x="5406" y="8597"/>
                  </a:lnTo>
                  <a:cubicBezTo>
                    <a:pt x="5465" y="8597"/>
                    <a:pt x="5513" y="8573"/>
                    <a:pt x="5549" y="8525"/>
                  </a:cubicBezTo>
                  <a:cubicBezTo>
                    <a:pt x="5572" y="8490"/>
                    <a:pt x="5572" y="8418"/>
                    <a:pt x="5561" y="8359"/>
                  </a:cubicBezTo>
                  <a:lnTo>
                    <a:pt x="4537" y="6084"/>
                  </a:lnTo>
                  <a:lnTo>
                    <a:pt x="5049" y="6084"/>
                  </a:lnTo>
                  <a:cubicBezTo>
                    <a:pt x="5108" y="6084"/>
                    <a:pt x="5156" y="6061"/>
                    <a:pt x="5191" y="6013"/>
                  </a:cubicBezTo>
                  <a:cubicBezTo>
                    <a:pt x="5215" y="5965"/>
                    <a:pt x="5227" y="5906"/>
                    <a:pt x="5203" y="5870"/>
                  </a:cubicBezTo>
                  <a:lnTo>
                    <a:pt x="3048" y="108"/>
                  </a:lnTo>
                  <a:cubicBezTo>
                    <a:pt x="3013" y="48"/>
                    <a:pt x="2953" y="0"/>
                    <a:pt x="288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4" name="Google Shape;11919;p81">
              <a:extLst>
                <a:ext uri="{FF2B5EF4-FFF2-40B4-BE49-F238E27FC236}">
                  <a16:creationId xmlns:a16="http://schemas.microsoft.com/office/drawing/2014/main" id="{F28E5528-057E-FE2A-6F0B-49B02F777F7A}"/>
                </a:ext>
              </a:extLst>
            </p:cNvPr>
            <p:cNvSpPr/>
            <p:nvPr/>
          </p:nvSpPr>
          <p:spPr>
            <a:xfrm>
              <a:off x="7642157" y="3151154"/>
              <a:ext cx="16032" cy="10688"/>
            </a:xfrm>
            <a:custGeom>
              <a:avLst/>
              <a:gdLst/>
              <a:ahLst/>
              <a:cxnLst/>
              <a:rect l="l" t="t" r="r" b="b"/>
              <a:pathLst>
                <a:path w="501" h="334" extrusionOk="0">
                  <a:moveTo>
                    <a:pt x="155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50"/>
                    <a:pt x="71" y="334"/>
                    <a:pt x="155" y="334"/>
                  </a:cubicBezTo>
                  <a:lnTo>
                    <a:pt x="333" y="334"/>
                  </a:lnTo>
                  <a:cubicBezTo>
                    <a:pt x="429" y="334"/>
                    <a:pt x="500" y="250"/>
                    <a:pt x="500" y="167"/>
                  </a:cubicBezTo>
                  <a:cubicBezTo>
                    <a:pt x="500" y="72"/>
                    <a:pt x="429" y="0"/>
                    <a:pt x="3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5" name="Google Shape;11920;p81">
              <a:extLst>
                <a:ext uri="{FF2B5EF4-FFF2-40B4-BE49-F238E27FC236}">
                  <a16:creationId xmlns:a16="http://schemas.microsoft.com/office/drawing/2014/main" id="{D1CFE1A0-A942-8412-6C39-E39219C52F8D}"/>
                </a:ext>
              </a:extLst>
            </p:cNvPr>
            <p:cNvSpPr/>
            <p:nvPr/>
          </p:nvSpPr>
          <p:spPr>
            <a:xfrm>
              <a:off x="7625005" y="3070738"/>
              <a:ext cx="16032" cy="10336"/>
            </a:xfrm>
            <a:custGeom>
              <a:avLst/>
              <a:gdLst/>
              <a:ahLst/>
              <a:cxnLst/>
              <a:rect l="l" t="t" r="r" b="b"/>
              <a:pathLst>
                <a:path w="501" h="323" extrusionOk="0">
                  <a:moveTo>
                    <a:pt x="155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251"/>
                    <a:pt x="72" y="322"/>
                    <a:pt x="155" y="322"/>
                  </a:cubicBezTo>
                  <a:lnTo>
                    <a:pt x="334" y="322"/>
                  </a:lnTo>
                  <a:cubicBezTo>
                    <a:pt x="429" y="322"/>
                    <a:pt x="500" y="251"/>
                    <a:pt x="500" y="168"/>
                  </a:cubicBezTo>
                  <a:cubicBezTo>
                    <a:pt x="500" y="72"/>
                    <a:pt x="429" y="1"/>
                    <a:pt x="33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76" name="Google Shape;11921;p81">
            <a:extLst>
              <a:ext uri="{FF2B5EF4-FFF2-40B4-BE49-F238E27FC236}">
                <a16:creationId xmlns:a16="http://schemas.microsoft.com/office/drawing/2014/main" id="{5A4567BD-69ED-9CBD-7ABE-0EAD0A7269BE}"/>
              </a:ext>
            </a:extLst>
          </p:cNvPr>
          <p:cNvGrpSpPr/>
          <p:nvPr/>
        </p:nvGrpSpPr>
        <p:grpSpPr>
          <a:xfrm>
            <a:off x="13797536" y="5925876"/>
            <a:ext cx="594368" cy="734592"/>
            <a:chOff x="6926637" y="2886738"/>
            <a:chExt cx="297184" cy="367296"/>
          </a:xfrm>
          <a:solidFill>
            <a:srgbClr val="00B050"/>
          </a:solidFill>
        </p:grpSpPr>
        <p:sp>
          <p:nvSpPr>
            <p:cNvPr id="77" name="Google Shape;11922;p81">
              <a:extLst>
                <a:ext uri="{FF2B5EF4-FFF2-40B4-BE49-F238E27FC236}">
                  <a16:creationId xmlns:a16="http://schemas.microsoft.com/office/drawing/2014/main" id="{C0E74FAE-DCAA-A8F3-6A89-67203D109679}"/>
                </a:ext>
              </a:extLst>
            </p:cNvPr>
            <p:cNvSpPr/>
            <p:nvPr/>
          </p:nvSpPr>
          <p:spPr>
            <a:xfrm>
              <a:off x="7006637" y="2961202"/>
              <a:ext cx="106720" cy="100064"/>
            </a:xfrm>
            <a:custGeom>
              <a:avLst/>
              <a:gdLst/>
              <a:ahLst/>
              <a:cxnLst/>
              <a:rect l="l" t="t" r="r" b="b"/>
              <a:pathLst>
                <a:path w="3335" h="3127" extrusionOk="0">
                  <a:moveTo>
                    <a:pt x="2155" y="1"/>
                  </a:moveTo>
                  <a:cubicBezTo>
                    <a:pt x="1646" y="1"/>
                    <a:pt x="1141" y="200"/>
                    <a:pt x="762" y="578"/>
                  </a:cubicBezTo>
                  <a:cubicBezTo>
                    <a:pt x="108" y="1233"/>
                    <a:pt x="0" y="2281"/>
                    <a:pt x="512" y="3055"/>
                  </a:cubicBezTo>
                  <a:cubicBezTo>
                    <a:pt x="536" y="3091"/>
                    <a:pt x="596" y="3126"/>
                    <a:pt x="643" y="3126"/>
                  </a:cubicBezTo>
                  <a:cubicBezTo>
                    <a:pt x="667" y="3126"/>
                    <a:pt x="703" y="3114"/>
                    <a:pt x="727" y="3091"/>
                  </a:cubicBezTo>
                  <a:cubicBezTo>
                    <a:pt x="810" y="3055"/>
                    <a:pt x="834" y="2948"/>
                    <a:pt x="774" y="2852"/>
                  </a:cubicBezTo>
                  <a:cubicBezTo>
                    <a:pt x="346" y="2221"/>
                    <a:pt x="429" y="1352"/>
                    <a:pt x="989" y="805"/>
                  </a:cubicBezTo>
                  <a:cubicBezTo>
                    <a:pt x="1306" y="488"/>
                    <a:pt x="1726" y="322"/>
                    <a:pt x="2149" y="322"/>
                  </a:cubicBezTo>
                  <a:cubicBezTo>
                    <a:pt x="2457" y="322"/>
                    <a:pt x="2766" y="410"/>
                    <a:pt x="3036" y="590"/>
                  </a:cubicBezTo>
                  <a:cubicBezTo>
                    <a:pt x="3065" y="609"/>
                    <a:pt x="3099" y="619"/>
                    <a:pt x="3134" y="619"/>
                  </a:cubicBezTo>
                  <a:cubicBezTo>
                    <a:pt x="3186" y="619"/>
                    <a:pt x="3239" y="597"/>
                    <a:pt x="3275" y="555"/>
                  </a:cubicBezTo>
                  <a:cubicBezTo>
                    <a:pt x="3334" y="471"/>
                    <a:pt x="3310" y="376"/>
                    <a:pt x="3227" y="328"/>
                  </a:cubicBezTo>
                  <a:cubicBezTo>
                    <a:pt x="2900" y="107"/>
                    <a:pt x="2527" y="1"/>
                    <a:pt x="215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8" name="Google Shape;11923;p81">
              <a:extLst>
                <a:ext uri="{FF2B5EF4-FFF2-40B4-BE49-F238E27FC236}">
                  <a16:creationId xmlns:a16="http://schemas.microsoft.com/office/drawing/2014/main" id="{4A0914D0-9CAE-A177-A4AC-BCC15876A626}"/>
                </a:ext>
              </a:extLst>
            </p:cNvPr>
            <p:cNvSpPr/>
            <p:nvPr/>
          </p:nvSpPr>
          <p:spPr>
            <a:xfrm>
              <a:off x="7037485" y="2986738"/>
              <a:ext cx="106720" cy="100800"/>
            </a:xfrm>
            <a:custGeom>
              <a:avLst/>
              <a:gdLst/>
              <a:ahLst/>
              <a:cxnLst/>
              <a:rect l="l" t="t" r="r" b="b"/>
              <a:pathLst>
                <a:path w="3335" h="3150" extrusionOk="0">
                  <a:moveTo>
                    <a:pt x="2689" y="0"/>
                  </a:moveTo>
                  <a:cubicBezTo>
                    <a:pt x="2658" y="0"/>
                    <a:pt x="2626" y="10"/>
                    <a:pt x="2596" y="30"/>
                  </a:cubicBezTo>
                  <a:cubicBezTo>
                    <a:pt x="2525" y="78"/>
                    <a:pt x="2489" y="185"/>
                    <a:pt x="2549" y="269"/>
                  </a:cubicBezTo>
                  <a:cubicBezTo>
                    <a:pt x="2977" y="911"/>
                    <a:pt x="2894" y="1781"/>
                    <a:pt x="2346" y="2328"/>
                  </a:cubicBezTo>
                  <a:cubicBezTo>
                    <a:pt x="2025" y="2643"/>
                    <a:pt x="1605" y="2808"/>
                    <a:pt x="1183" y="2808"/>
                  </a:cubicBezTo>
                  <a:cubicBezTo>
                    <a:pt x="872" y="2808"/>
                    <a:pt x="560" y="2718"/>
                    <a:pt x="287" y="2531"/>
                  </a:cubicBezTo>
                  <a:cubicBezTo>
                    <a:pt x="261" y="2518"/>
                    <a:pt x="231" y="2511"/>
                    <a:pt x="200" y="2511"/>
                  </a:cubicBezTo>
                  <a:cubicBezTo>
                    <a:pt x="144" y="2511"/>
                    <a:pt x="87" y="2533"/>
                    <a:pt x="48" y="2578"/>
                  </a:cubicBezTo>
                  <a:cubicBezTo>
                    <a:pt x="1" y="2650"/>
                    <a:pt x="25" y="2757"/>
                    <a:pt x="96" y="2816"/>
                  </a:cubicBezTo>
                  <a:cubicBezTo>
                    <a:pt x="418" y="3043"/>
                    <a:pt x="799" y="3150"/>
                    <a:pt x="1180" y="3150"/>
                  </a:cubicBezTo>
                  <a:cubicBezTo>
                    <a:pt x="1691" y="3150"/>
                    <a:pt x="2192" y="2947"/>
                    <a:pt x="2584" y="2566"/>
                  </a:cubicBezTo>
                  <a:cubicBezTo>
                    <a:pt x="3239" y="1888"/>
                    <a:pt x="3335" y="852"/>
                    <a:pt x="2834" y="78"/>
                  </a:cubicBezTo>
                  <a:cubicBezTo>
                    <a:pt x="2804" y="32"/>
                    <a:pt x="2748" y="0"/>
                    <a:pt x="26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79" name="Google Shape;11924;p81">
              <a:extLst>
                <a:ext uri="{FF2B5EF4-FFF2-40B4-BE49-F238E27FC236}">
                  <a16:creationId xmlns:a16="http://schemas.microsoft.com/office/drawing/2014/main" id="{DB094C34-0A65-2618-5230-FDD1E213F4E2}"/>
                </a:ext>
              </a:extLst>
            </p:cNvPr>
            <p:cNvSpPr/>
            <p:nvPr/>
          </p:nvSpPr>
          <p:spPr>
            <a:xfrm>
              <a:off x="6926637" y="2886738"/>
              <a:ext cx="297184" cy="367296"/>
            </a:xfrm>
            <a:custGeom>
              <a:avLst/>
              <a:gdLst/>
              <a:ahLst/>
              <a:cxnLst/>
              <a:rect l="l" t="t" r="r" b="b"/>
              <a:pathLst>
                <a:path w="9287" h="11478" extrusionOk="0">
                  <a:moveTo>
                    <a:pt x="4644" y="441"/>
                  </a:moveTo>
                  <a:cubicBezTo>
                    <a:pt x="4822" y="691"/>
                    <a:pt x="5108" y="1191"/>
                    <a:pt x="4989" y="1631"/>
                  </a:cubicBezTo>
                  <a:cubicBezTo>
                    <a:pt x="4882" y="1608"/>
                    <a:pt x="4763" y="1608"/>
                    <a:pt x="4644" y="1608"/>
                  </a:cubicBezTo>
                  <a:cubicBezTo>
                    <a:pt x="4524" y="1608"/>
                    <a:pt x="4417" y="1608"/>
                    <a:pt x="4298" y="1631"/>
                  </a:cubicBezTo>
                  <a:cubicBezTo>
                    <a:pt x="4179" y="1191"/>
                    <a:pt x="4465" y="691"/>
                    <a:pt x="4644" y="441"/>
                  </a:cubicBezTo>
                  <a:close/>
                  <a:moveTo>
                    <a:pt x="3167" y="738"/>
                  </a:moveTo>
                  <a:lnTo>
                    <a:pt x="3167" y="738"/>
                  </a:lnTo>
                  <a:cubicBezTo>
                    <a:pt x="3441" y="893"/>
                    <a:pt x="3905" y="1250"/>
                    <a:pt x="3941" y="1703"/>
                  </a:cubicBezTo>
                  <a:cubicBezTo>
                    <a:pt x="3727" y="1762"/>
                    <a:pt x="3512" y="1846"/>
                    <a:pt x="3322" y="1965"/>
                  </a:cubicBezTo>
                  <a:cubicBezTo>
                    <a:pt x="3036" y="1608"/>
                    <a:pt x="3108" y="1036"/>
                    <a:pt x="3167" y="738"/>
                  </a:cubicBezTo>
                  <a:close/>
                  <a:moveTo>
                    <a:pt x="6120" y="738"/>
                  </a:moveTo>
                  <a:lnTo>
                    <a:pt x="6120" y="738"/>
                  </a:lnTo>
                  <a:cubicBezTo>
                    <a:pt x="6179" y="1048"/>
                    <a:pt x="6251" y="1608"/>
                    <a:pt x="5965" y="1965"/>
                  </a:cubicBezTo>
                  <a:cubicBezTo>
                    <a:pt x="5775" y="1846"/>
                    <a:pt x="5572" y="1774"/>
                    <a:pt x="5346" y="1703"/>
                  </a:cubicBezTo>
                  <a:cubicBezTo>
                    <a:pt x="5406" y="1250"/>
                    <a:pt x="5870" y="893"/>
                    <a:pt x="6120" y="738"/>
                  </a:cubicBezTo>
                  <a:close/>
                  <a:moveTo>
                    <a:pt x="1917" y="1572"/>
                  </a:moveTo>
                  <a:lnTo>
                    <a:pt x="1917" y="1572"/>
                  </a:lnTo>
                  <a:cubicBezTo>
                    <a:pt x="2024" y="1584"/>
                    <a:pt x="2155" y="1608"/>
                    <a:pt x="2310" y="1667"/>
                  </a:cubicBezTo>
                  <a:cubicBezTo>
                    <a:pt x="2548" y="1762"/>
                    <a:pt x="2858" y="1905"/>
                    <a:pt x="3012" y="2179"/>
                  </a:cubicBezTo>
                  <a:cubicBezTo>
                    <a:pt x="2834" y="2310"/>
                    <a:pt x="2667" y="2477"/>
                    <a:pt x="2536" y="2655"/>
                  </a:cubicBezTo>
                  <a:cubicBezTo>
                    <a:pt x="2143" y="2441"/>
                    <a:pt x="1977" y="1881"/>
                    <a:pt x="1917" y="1572"/>
                  </a:cubicBezTo>
                  <a:close/>
                  <a:moveTo>
                    <a:pt x="7382" y="1572"/>
                  </a:moveTo>
                  <a:cubicBezTo>
                    <a:pt x="7370" y="1667"/>
                    <a:pt x="7334" y="1810"/>
                    <a:pt x="7275" y="1953"/>
                  </a:cubicBezTo>
                  <a:cubicBezTo>
                    <a:pt x="7191" y="2191"/>
                    <a:pt x="7037" y="2501"/>
                    <a:pt x="6775" y="2655"/>
                  </a:cubicBezTo>
                  <a:cubicBezTo>
                    <a:pt x="6632" y="2477"/>
                    <a:pt x="6477" y="2310"/>
                    <a:pt x="6298" y="2179"/>
                  </a:cubicBezTo>
                  <a:cubicBezTo>
                    <a:pt x="6501" y="1774"/>
                    <a:pt x="7072" y="1631"/>
                    <a:pt x="7382" y="1572"/>
                  </a:cubicBezTo>
                  <a:close/>
                  <a:moveTo>
                    <a:pt x="1642" y="2755"/>
                  </a:moveTo>
                  <a:cubicBezTo>
                    <a:pt x="1872" y="2755"/>
                    <a:pt x="2131" y="2801"/>
                    <a:pt x="2322" y="2953"/>
                  </a:cubicBezTo>
                  <a:cubicBezTo>
                    <a:pt x="2203" y="3144"/>
                    <a:pt x="2131" y="3358"/>
                    <a:pt x="2060" y="3572"/>
                  </a:cubicBezTo>
                  <a:cubicBezTo>
                    <a:pt x="1607" y="3548"/>
                    <a:pt x="1250" y="3084"/>
                    <a:pt x="1084" y="2822"/>
                  </a:cubicBezTo>
                  <a:cubicBezTo>
                    <a:pt x="1191" y="2786"/>
                    <a:pt x="1322" y="2774"/>
                    <a:pt x="1476" y="2763"/>
                  </a:cubicBezTo>
                  <a:cubicBezTo>
                    <a:pt x="1529" y="2758"/>
                    <a:pt x="1585" y="2755"/>
                    <a:pt x="1642" y="2755"/>
                  </a:cubicBezTo>
                  <a:close/>
                  <a:moveTo>
                    <a:pt x="7670" y="2763"/>
                  </a:moveTo>
                  <a:cubicBezTo>
                    <a:pt x="7877" y="2763"/>
                    <a:pt x="8075" y="2795"/>
                    <a:pt x="8215" y="2822"/>
                  </a:cubicBezTo>
                  <a:cubicBezTo>
                    <a:pt x="8156" y="2905"/>
                    <a:pt x="8084" y="3013"/>
                    <a:pt x="7977" y="3132"/>
                  </a:cubicBezTo>
                  <a:cubicBezTo>
                    <a:pt x="7799" y="3322"/>
                    <a:pt x="7549" y="3560"/>
                    <a:pt x="7239" y="3596"/>
                  </a:cubicBezTo>
                  <a:cubicBezTo>
                    <a:pt x="7180" y="3370"/>
                    <a:pt x="7084" y="3155"/>
                    <a:pt x="6965" y="2965"/>
                  </a:cubicBezTo>
                  <a:cubicBezTo>
                    <a:pt x="7160" y="2809"/>
                    <a:pt x="7422" y="2763"/>
                    <a:pt x="7670" y="2763"/>
                  </a:cubicBezTo>
                  <a:close/>
                  <a:moveTo>
                    <a:pt x="7544" y="3920"/>
                  </a:moveTo>
                  <a:cubicBezTo>
                    <a:pt x="7912" y="3920"/>
                    <a:pt x="8297" y="4139"/>
                    <a:pt x="8513" y="4287"/>
                  </a:cubicBezTo>
                  <a:cubicBezTo>
                    <a:pt x="8430" y="4346"/>
                    <a:pt x="8311" y="4417"/>
                    <a:pt x="8168" y="4477"/>
                  </a:cubicBezTo>
                  <a:cubicBezTo>
                    <a:pt x="7983" y="4569"/>
                    <a:pt x="7748" y="4655"/>
                    <a:pt x="7512" y="4655"/>
                  </a:cubicBezTo>
                  <a:cubicBezTo>
                    <a:pt x="7445" y="4655"/>
                    <a:pt x="7377" y="4648"/>
                    <a:pt x="7311" y="4632"/>
                  </a:cubicBezTo>
                  <a:cubicBezTo>
                    <a:pt x="7322" y="4525"/>
                    <a:pt x="7322" y="4406"/>
                    <a:pt x="7322" y="4287"/>
                  </a:cubicBezTo>
                  <a:cubicBezTo>
                    <a:pt x="7322" y="4167"/>
                    <a:pt x="7322" y="4072"/>
                    <a:pt x="7311" y="3953"/>
                  </a:cubicBezTo>
                  <a:cubicBezTo>
                    <a:pt x="7386" y="3930"/>
                    <a:pt x="7465" y="3920"/>
                    <a:pt x="7544" y="3920"/>
                  </a:cubicBezTo>
                  <a:close/>
                  <a:moveTo>
                    <a:pt x="1744" y="3920"/>
                  </a:moveTo>
                  <a:cubicBezTo>
                    <a:pt x="1823" y="3920"/>
                    <a:pt x="1901" y="3930"/>
                    <a:pt x="1977" y="3953"/>
                  </a:cubicBezTo>
                  <a:cubicBezTo>
                    <a:pt x="1965" y="4048"/>
                    <a:pt x="1965" y="4167"/>
                    <a:pt x="1965" y="4287"/>
                  </a:cubicBezTo>
                  <a:cubicBezTo>
                    <a:pt x="1965" y="4406"/>
                    <a:pt x="1965" y="4513"/>
                    <a:pt x="1977" y="4632"/>
                  </a:cubicBezTo>
                  <a:cubicBezTo>
                    <a:pt x="1903" y="4654"/>
                    <a:pt x="1827" y="4664"/>
                    <a:pt x="1751" y="4664"/>
                  </a:cubicBezTo>
                  <a:cubicBezTo>
                    <a:pt x="1383" y="4664"/>
                    <a:pt x="1003" y="4434"/>
                    <a:pt x="786" y="4287"/>
                  </a:cubicBezTo>
                  <a:cubicBezTo>
                    <a:pt x="1002" y="4139"/>
                    <a:pt x="1379" y="3920"/>
                    <a:pt x="1744" y="3920"/>
                  </a:cubicBezTo>
                  <a:close/>
                  <a:moveTo>
                    <a:pt x="7251" y="5001"/>
                  </a:moveTo>
                  <a:cubicBezTo>
                    <a:pt x="7680" y="5049"/>
                    <a:pt x="8037" y="5513"/>
                    <a:pt x="8215" y="5763"/>
                  </a:cubicBezTo>
                  <a:cubicBezTo>
                    <a:pt x="8108" y="5799"/>
                    <a:pt x="7977" y="5811"/>
                    <a:pt x="7834" y="5822"/>
                  </a:cubicBezTo>
                  <a:cubicBezTo>
                    <a:pt x="7790" y="5824"/>
                    <a:pt x="7743" y="5826"/>
                    <a:pt x="7695" y="5826"/>
                  </a:cubicBezTo>
                  <a:cubicBezTo>
                    <a:pt x="7451" y="5826"/>
                    <a:pt x="7176" y="5791"/>
                    <a:pt x="6977" y="5632"/>
                  </a:cubicBezTo>
                  <a:cubicBezTo>
                    <a:pt x="7096" y="5441"/>
                    <a:pt x="7180" y="5227"/>
                    <a:pt x="7251" y="5001"/>
                  </a:cubicBezTo>
                  <a:close/>
                  <a:moveTo>
                    <a:pt x="2072" y="4989"/>
                  </a:moveTo>
                  <a:cubicBezTo>
                    <a:pt x="2131" y="5215"/>
                    <a:pt x="2215" y="5418"/>
                    <a:pt x="2334" y="5608"/>
                  </a:cubicBezTo>
                  <a:cubicBezTo>
                    <a:pt x="2127" y="5775"/>
                    <a:pt x="1853" y="5826"/>
                    <a:pt x="1600" y="5826"/>
                  </a:cubicBezTo>
                  <a:cubicBezTo>
                    <a:pt x="1401" y="5826"/>
                    <a:pt x="1214" y="5794"/>
                    <a:pt x="1084" y="5763"/>
                  </a:cubicBezTo>
                  <a:cubicBezTo>
                    <a:pt x="1143" y="5668"/>
                    <a:pt x="1226" y="5572"/>
                    <a:pt x="1322" y="5453"/>
                  </a:cubicBezTo>
                  <a:cubicBezTo>
                    <a:pt x="1500" y="5263"/>
                    <a:pt x="1762" y="5013"/>
                    <a:pt x="2072" y="4989"/>
                  </a:cubicBezTo>
                  <a:close/>
                  <a:moveTo>
                    <a:pt x="4644" y="1941"/>
                  </a:moveTo>
                  <a:cubicBezTo>
                    <a:pt x="5941" y="1941"/>
                    <a:pt x="6989" y="3001"/>
                    <a:pt x="6989" y="4287"/>
                  </a:cubicBezTo>
                  <a:cubicBezTo>
                    <a:pt x="6989" y="5584"/>
                    <a:pt x="5941" y="6644"/>
                    <a:pt x="4644" y="6644"/>
                  </a:cubicBezTo>
                  <a:cubicBezTo>
                    <a:pt x="3346" y="6644"/>
                    <a:pt x="2298" y="5584"/>
                    <a:pt x="2298" y="4287"/>
                  </a:cubicBezTo>
                  <a:cubicBezTo>
                    <a:pt x="2298" y="2989"/>
                    <a:pt x="3346" y="1941"/>
                    <a:pt x="4644" y="1941"/>
                  </a:cubicBezTo>
                  <a:close/>
                  <a:moveTo>
                    <a:pt x="2512" y="5941"/>
                  </a:moveTo>
                  <a:cubicBezTo>
                    <a:pt x="2655" y="6120"/>
                    <a:pt x="2810" y="6287"/>
                    <a:pt x="2989" y="6418"/>
                  </a:cubicBezTo>
                  <a:cubicBezTo>
                    <a:pt x="2798" y="6799"/>
                    <a:pt x="2238" y="6965"/>
                    <a:pt x="1917" y="7025"/>
                  </a:cubicBezTo>
                  <a:cubicBezTo>
                    <a:pt x="1929" y="6918"/>
                    <a:pt x="1965" y="6787"/>
                    <a:pt x="2012" y="6656"/>
                  </a:cubicBezTo>
                  <a:cubicBezTo>
                    <a:pt x="2096" y="6406"/>
                    <a:pt x="2250" y="6096"/>
                    <a:pt x="2512" y="5941"/>
                  </a:cubicBezTo>
                  <a:close/>
                  <a:moveTo>
                    <a:pt x="6763" y="5941"/>
                  </a:moveTo>
                  <a:cubicBezTo>
                    <a:pt x="7144" y="6156"/>
                    <a:pt x="7311" y="6715"/>
                    <a:pt x="7370" y="7025"/>
                  </a:cubicBezTo>
                  <a:cubicBezTo>
                    <a:pt x="7275" y="7001"/>
                    <a:pt x="7144" y="6965"/>
                    <a:pt x="7001" y="6930"/>
                  </a:cubicBezTo>
                  <a:cubicBezTo>
                    <a:pt x="6739" y="6834"/>
                    <a:pt x="6429" y="6692"/>
                    <a:pt x="6287" y="6418"/>
                  </a:cubicBezTo>
                  <a:cubicBezTo>
                    <a:pt x="6465" y="6287"/>
                    <a:pt x="6620" y="6120"/>
                    <a:pt x="6763" y="5941"/>
                  </a:cubicBezTo>
                  <a:close/>
                  <a:moveTo>
                    <a:pt x="3322" y="6632"/>
                  </a:moveTo>
                  <a:cubicBezTo>
                    <a:pt x="3512" y="6751"/>
                    <a:pt x="3727" y="6823"/>
                    <a:pt x="3941" y="6894"/>
                  </a:cubicBezTo>
                  <a:cubicBezTo>
                    <a:pt x="3905" y="7323"/>
                    <a:pt x="3441" y="7680"/>
                    <a:pt x="3167" y="7858"/>
                  </a:cubicBezTo>
                  <a:cubicBezTo>
                    <a:pt x="3108" y="7549"/>
                    <a:pt x="3036" y="6989"/>
                    <a:pt x="3322" y="6632"/>
                  </a:cubicBezTo>
                  <a:close/>
                  <a:moveTo>
                    <a:pt x="5965" y="6608"/>
                  </a:moveTo>
                  <a:cubicBezTo>
                    <a:pt x="6263" y="6965"/>
                    <a:pt x="6191" y="7549"/>
                    <a:pt x="6120" y="7858"/>
                  </a:cubicBezTo>
                  <a:cubicBezTo>
                    <a:pt x="6025" y="7799"/>
                    <a:pt x="5929" y="7727"/>
                    <a:pt x="5810" y="7620"/>
                  </a:cubicBezTo>
                  <a:cubicBezTo>
                    <a:pt x="5608" y="7442"/>
                    <a:pt x="5370" y="7192"/>
                    <a:pt x="5346" y="6882"/>
                  </a:cubicBezTo>
                  <a:cubicBezTo>
                    <a:pt x="5572" y="6823"/>
                    <a:pt x="5775" y="6727"/>
                    <a:pt x="5965" y="6608"/>
                  </a:cubicBezTo>
                  <a:close/>
                  <a:moveTo>
                    <a:pt x="4989" y="6954"/>
                  </a:moveTo>
                  <a:cubicBezTo>
                    <a:pt x="5120" y="7382"/>
                    <a:pt x="4822" y="7894"/>
                    <a:pt x="4644" y="8156"/>
                  </a:cubicBezTo>
                  <a:cubicBezTo>
                    <a:pt x="4584" y="8073"/>
                    <a:pt x="4513" y="7954"/>
                    <a:pt x="4453" y="7823"/>
                  </a:cubicBezTo>
                  <a:cubicBezTo>
                    <a:pt x="4334" y="7585"/>
                    <a:pt x="4227" y="7251"/>
                    <a:pt x="4298" y="6954"/>
                  </a:cubicBezTo>
                  <a:lnTo>
                    <a:pt x="4298" y="6954"/>
                  </a:lnTo>
                  <a:cubicBezTo>
                    <a:pt x="4405" y="6965"/>
                    <a:pt x="4524" y="6965"/>
                    <a:pt x="4644" y="6965"/>
                  </a:cubicBezTo>
                  <a:cubicBezTo>
                    <a:pt x="4763" y="6965"/>
                    <a:pt x="4870" y="6965"/>
                    <a:pt x="4989" y="6954"/>
                  </a:cubicBezTo>
                  <a:close/>
                  <a:moveTo>
                    <a:pt x="488" y="7787"/>
                  </a:moveTo>
                  <a:lnTo>
                    <a:pt x="488" y="7787"/>
                  </a:lnTo>
                  <a:cubicBezTo>
                    <a:pt x="1774" y="8132"/>
                    <a:pt x="2608" y="8728"/>
                    <a:pt x="3084" y="9204"/>
                  </a:cubicBezTo>
                  <a:cubicBezTo>
                    <a:pt x="3370" y="9490"/>
                    <a:pt x="3572" y="9751"/>
                    <a:pt x="3691" y="9930"/>
                  </a:cubicBezTo>
                  <a:cubicBezTo>
                    <a:pt x="2322" y="9668"/>
                    <a:pt x="1500" y="9049"/>
                    <a:pt x="1060" y="8573"/>
                  </a:cubicBezTo>
                  <a:cubicBezTo>
                    <a:pt x="774" y="8275"/>
                    <a:pt x="595" y="8001"/>
                    <a:pt x="488" y="7787"/>
                  </a:cubicBezTo>
                  <a:close/>
                  <a:moveTo>
                    <a:pt x="8811" y="7787"/>
                  </a:moveTo>
                  <a:lnTo>
                    <a:pt x="8811" y="7787"/>
                  </a:lnTo>
                  <a:cubicBezTo>
                    <a:pt x="8704" y="7989"/>
                    <a:pt x="8525" y="8275"/>
                    <a:pt x="8251" y="8573"/>
                  </a:cubicBezTo>
                  <a:cubicBezTo>
                    <a:pt x="7787" y="9049"/>
                    <a:pt x="6977" y="9668"/>
                    <a:pt x="5632" y="9930"/>
                  </a:cubicBezTo>
                  <a:cubicBezTo>
                    <a:pt x="5965" y="9394"/>
                    <a:pt x="6894" y="8299"/>
                    <a:pt x="8811" y="7787"/>
                  </a:cubicBezTo>
                  <a:close/>
                  <a:moveTo>
                    <a:pt x="4644" y="0"/>
                  </a:moveTo>
                  <a:cubicBezTo>
                    <a:pt x="4584" y="0"/>
                    <a:pt x="4548" y="24"/>
                    <a:pt x="4513" y="60"/>
                  </a:cubicBezTo>
                  <a:cubicBezTo>
                    <a:pt x="4477" y="96"/>
                    <a:pt x="4120" y="512"/>
                    <a:pt x="3989" y="1036"/>
                  </a:cubicBezTo>
                  <a:cubicBezTo>
                    <a:pt x="3655" y="596"/>
                    <a:pt x="3167" y="346"/>
                    <a:pt x="3143" y="334"/>
                  </a:cubicBezTo>
                  <a:cubicBezTo>
                    <a:pt x="3114" y="326"/>
                    <a:pt x="3085" y="315"/>
                    <a:pt x="3057" y="315"/>
                  </a:cubicBezTo>
                  <a:cubicBezTo>
                    <a:pt x="3038" y="315"/>
                    <a:pt x="3019" y="320"/>
                    <a:pt x="3000" y="334"/>
                  </a:cubicBezTo>
                  <a:cubicBezTo>
                    <a:pt x="2965" y="346"/>
                    <a:pt x="2929" y="393"/>
                    <a:pt x="2917" y="441"/>
                  </a:cubicBezTo>
                  <a:cubicBezTo>
                    <a:pt x="2905" y="465"/>
                    <a:pt x="2739" y="1000"/>
                    <a:pt x="2798" y="1536"/>
                  </a:cubicBezTo>
                  <a:cubicBezTo>
                    <a:pt x="2334" y="1274"/>
                    <a:pt x="1774" y="1227"/>
                    <a:pt x="1738" y="1227"/>
                  </a:cubicBezTo>
                  <a:cubicBezTo>
                    <a:pt x="1691" y="1227"/>
                    <a:pt x="1655" y="1239"/>
                    <a:pt x="1607" y="1274"/>
                  </a:cubicBezTo>
                  <a:cubicBezTo>
                    <a:pt x="1572" y="1298"/>
                    <a:pt x="1548" y="1358"/>
                    <a:pt x="1560" y="1405"/>
                  </a:cubicBezTo>
                  <a:cubicBezTo>
                    <a:pt x="1560" y="1429"/>
                    <a:pt x="1607" y="2001"/>
                    <a:pt x="1869" y="2465"/>
                  </a:cubicBezTo>
                  <a:cubicBezTo>
                    <a:pt x="1769" y="2449"/>
                    <a:pt x="1670" y="2443"/>
                    <a:pt x="1574" y="2443"/>
                  </a:cubicBezTo>
                  <a:cubicBezTo>
                    <a:pt x="1158" y="2443"/>
                    <a:pt x="813" y="2565"/>
                    <a:pt x="774" y="2584"/>
                  </a:cubicBezTo>
                  <a:cubicBezTo>
                    <a:pt x="726" y="2596"/>
                    <a:pt x="679" y="2620"/>
                    <a:pt x="667" y="2667"/>
                  </a:cubicBezTo>
                  <a:cubicBezTo>
                    <a:pt x="655" y="2715"/>
                    <a:pt x="655" y="2763"/>
                    <a:pt x="667" y="2798"/>
                  </a:cubicBezTo>
                  <a:cubicBezTo>
                    <a:pt x="679" y="2834"/>
                    <a:pt x="941" y="3322"/>
                    <a:pt x="1369" y="3655"/>
                  </a:cubicBezTo>
                  <a:cubicBezTo>
                    <a:pt x="845" y="3786"/>
                    <a:pt x="429" y="4156"/>
                    <a:pt x="405" y="4167"/>
                  </a:cubicBezTo>
                  <a:cubicBezTo>
                    <a:pt x="369" y="4203"/>
                    <a:pt x="345" y="4251"/>
                    <a:pt x="345" y="4310"/>
                  </a:cubicBezTo>
                  <a:cubicBezTo>
                    <a:pt x="345" y="4346"/>
                    <a:pt x="357" y="4394"/>
                    <a:pt x="405" y="4441"/>
                  </a:cubicBezTo>
                  <a:cubicBezTo>
                    <a:pt x="429" y="4465"/>
                    <a:pt x="845" y="4822"/>
                    <a:pt x="1369" y="4965"/>
                  </a:cubicBezTo>
                  <a:cubicBezTo>
                    <a:pt x="941" y="5287"/>
                    <a:pt x="679" y="5775"/>
                    <a:pt x="667" y="5811"/>
                  </a:cubicBezTo>
                  <a:cubicBezTo>
                    <a:pt x="655" y="5858"/>
                    <a:pt x="643" y="5894"/>
                    <a:pt x="667" y="5941"/>
                  </a:cubicBezTo>
                  <a:cubicBezTo>
                    <a:pt x="679" y="5989"/>
                    <a:pt x="726" y="6013"/>
                    <a:pt x="774" y="6037"/>
                  </a:cubicBezTo>
                  <a:cubicBezTo>
                    <a:pt x="798" y="6049"/>
                    <a:pt x="1179" y="6168"/>
                    <a:pt x="1607" y="6168"/>
                  </a:cubicBezTo>
                  <a:cubicBezTo>
                    <a:pt x="1691" y="6168"/>
                    <a:pt x="1786" y="6168"/>
                    <a:pt x="1869" y="6156"/>
                  </a:cubicBezTo>
                  <a:lnTo>
                    <a:pt x="1869" y="6156"/>
                  </a:lnTo>
                  <a:cubicBezTo>
                    <a:pt x="1607" y="6608"/>
                    <a:pt x="1560" y="7180"/>
                    <a:pt x="1560" y="7204"/>
                  </a:cubicBezTo>
                  <a:cubicBezTo>
                    <a:pt x="1560" y="7251"/>
                    <a:pt x="1572" y="7299"/>
                    <a:pt x="1607" y="7346"/>
                  </a:cubicBezTo>
                  <a:cubicBezTo>
                    <a:pt x="1631" y="7370"/>
                    <a:pt x="1679" y="7382"/>
                    <a:pt x="1726" y="7382"/>
                  </a:cubicBezTo>
                  <a:lnTo>
                    <a:pt x="1738" y="7382"/>
                  </a:lnTo>
                  <a:cubicBezTo>
                    <a:pt x="1774" y="7382"/>
                    <a:pt x="2334" y="7346"/>
                    <a:pt x="2798" y="7073"/>
                  </a:cubicBezTo>
                  <a:lnTo>
                    <a:pt x="2798" y="7073"/>
                  </a:lnTo>
                  <a:cubicBezTo>
                    <a:pt x="2727" y="7608"/>
                    <a:pt x="2905" y="8132"/>
                    <a:pt x="2917" y="8180"/>
                  </a:cubicBezTo>
                  <a:cubicBezTo>
                    <a:pt x="2929" y="8216"/>
                    <a:pt x="2965" y="8263"/>
                    <a:pt x="3000" y="8275"/>
                  </a:cubicBezTo>
                  <a:cubicBezTo>
                    <a:pt x="3024" y="8299"/>
                    <a:pt x="3048" y="8299"/>
                    <a:pt x="3060" y="8299"/>
                  </a:cubicBezTo>
                  <a:cubicBezTo>
                    <a:pt x="3096" y="8299"/>
                    <a:pt x="3108" y="8299"/>
                    <a:pt x="3143" y="8275"/>
                  </a:cubicBezTo>
                  <a:cubicBezTo>
                    <a:pt x="3167" y="8263"/>
                    <a:pt x="3655" y="8013"/>
                    <a:pt x="3989" y="7585"/>
                  </a:cubicBezTo>
                  <a:cubicBezTo>
                    <a:pt x="4108" y="8013"/>
                    <a:pt x="4370" y="8370"/>
                    <a:pt x="4477" y="8501"/>
                  </a:cubicBezTo>
                  <a:lnTo>
                    <a:pt x="4477" y="10466"/>
                  </a:lnTo>
                  <a:cubicBezTo>
                    <a:pt x="4334" y="10287"/>
                    <a:pt x="4179" y="10121"/>
                    <a:pt x="4132" y="10085"/>
                  </a:cubicBezTo>
                  <a:cubicBezTo>
                    <a:pt x="4072" y="9966"/>
                    <a:pt x="3834" y="9501"/>
                    <a:pt x="3322" y="8978"/>
                  </a:cubicBezTo>
                  <a:cubicBezTo>
                    <a:pt x="2762" y="8442"/>
                    <a:pt x="1786" y="7727"/>
                    <a:pt x="226" y="7382"/>
                  </a:cubicBezTo>
                  <a:cubicBezTo>
                    <a:pt x="212" y="7379"/>
                    <a:pt x="198" y="7378"/>
                    <a:pt x="184" y="7378"/>
                  </a:cubicBezTo>
                  <a:cubicBezTo>
                    <a:pt x="139" y="7378"/>
                    <a:pt x="96" y="7393"/>
                    <a:pt x="60" y="7430"/>
                  </a:cubicBezTo>
                  <a:cubicBezTo>
                    <a:pt x="12" y="7477"/>
                    <a:pt x="0" y="7537"/>
                    <a:pt x="24" y="7596"/>
                  </a:cubicBezTo>
                  <a:cubicBezTo>
                    <a:pt x="24" y="7620"/>
                    <a:pt x="202" y="8180"/>
                    <a:pt x="786" y="8799"/>
                  </a:cubicBezTo>
                  <a:cubicBezTo>
                    <a:pt x="1310" y="9347"/>
                    <a:pt x="2274" y="10061"/>
                    <a:pt x="3893" y="10323"/>
                  </a:cubicBezTo>
                  <a:cubicBezTo>
                    <a:pt x="4001" y="10442"/>
                    <a:pt x="4334" y="10799"/>
                    <a:pt x="4465" y="11014"/>
                  </a:cubicBezTo>
                  <a:lnTo>
                    <a:pt x="4465" y="11311"/>
                  </a:lnTo>
                  <a:cubicBezTo>
                    <a:pt x="4465" y="11406"/>
                    <a:pt x="4536" y="11478"/>
                    <a:pt x="4632" y="11478"/>
                  </a:cubicBezTo>
                  <a:cubicBezTo>
                    <a:pt x="4715" y="11478"/>
                    <a:pt x="4786" y="11406"/>
                    <a:pt x="4786" y="11311"/>
                  </a:cubicBezTo>
                  <a:lnTo>
                    <a:pt x="4786" y="11014"/>
                  </a:lnTo>
                  <a:cubicBezTo>
                    <a:pt x="4941" y="10799"/>
                    <a:pt x="5251" y="10442"/>
                    <a:pt x="5358" y="10323"/>
                  </a:cubicBezTo>
                  <a:cubicBezTo>
                    <a:pt x="6989" y="10061"/>
                    <a:pt x="7942" y="9347"/>
                    <a:pt x="8465" y="8799"/>
                  </a:cubicBezTo>
                  <a:cubicBezTo>
                    <a:pt x="9049" y="8192"/>
                    <a:pt x="9227" y="7620"/>
                    <a:pt x="9227" y="7596"/>
                  </a:cubicBezTo>
                  <a:cubicBezTo>
                    <a:pt x="9287" y="7537"/>
                    <a:pt x="9275" y="7477"/>
                    <a:pt x="9227" y="7430"/>
                  </a:cubicBezTo>
                  <a:cubicBezTo>
                    <a:pt x="9191" y="7393"/>
                    <a:pt x="9148" y="7378"/>
                    <a:pt x="9103" y="7378"/>
                  </a:cubicBezTo>
                  <a:cubicBezTo>
                    <a:pt x="9089" y="7378"/>
                    <a:pt x="9075" y="7379"/>
                    <a:pt x="9061" y="7382"/>
                  </a:cubicBezTo>
                  <a:cubicBezTo>
                    <a:pt x="7501" y="7716"/>
                    <a:pt x="6525" y="8430"/>
                    <a:pt x="5965" y="8978"/>
                  </a:cubicBezTo>
                  <a:cubicBezTo>
                    <a:pt x="5453" y="9501"/>
                    <a:pt x="5215" y="9966"/>
                    <a:pt x="5155" y="10085"/>
                  </a:cubicBezTo>
                  <a:cubicBezTo>
                    <a:pt x="5108" y="10144"/>
                    <a:pt x="4953" y="10287"/>
                    <a:pt x="4810" y="10466"/>
                  </a:cubicBezTo>
                  <a:lnTo>
                    <a:pt x="4810" y="8501"/>
                  </a:lnTo>
                  <a:cubicBezTo>
                    <a:pt x="4917" y="8370"/>
                    <a:pt x="5179" y="8013"/>
                    <a:pt x="5298" y="7585"/>
                  </a:cubicBezTo>
                  <a:cubicBezTo>
                    <a:pt x="5632" y="8013"/>
                    <a:pt x="6120" y="8263"/>
                    <a:pt x="6144" y="8275"/>
                  </a:cubicBezTo>
                  <a:cubicBezTo>
                    <a:pt x="6179" y="8299"/>
                    <a:pt x="6191" y="8299"/>
                    <a:pt x="6227" y="8299"/>
                  </a:cubicBezTo>
                  <a:cubicBezTo>
                    <a:pt x="6239" y="8299"/>
                    <a:pt x="6263" y="8299"/>
                    <a:pt x="6287" y="8275"/>
                  </a:cubicBezTo>
                  <a:cubicBezTo>
                    <a:pt x="6322" y="8263"/>
                    <a:pt x="6358" y="8216"/>
                    <a:pt x="6370" y="8180"/>
                  </a:cubicBezTo>
                  <a:cubicBezTo>
                    <a:pt x="6382" y="8144"/>
                    <a:pt x="6549" y="7608"/>
                    <a:pt x="6489" y="7073"/>
                  </a:cubicBezTo>
                  <a:lnTo>
                    <a:pt x="6489" y="7073"/>
                  </a:lnTo>
                  <a:cubicBezTo>
                    <a:pt x="6953" y="7346"/>
                    <a:pt x="7513" y="7382"/>
                    <a:pt x="7549" y="7382"/>
                  </a:cubicBezTo>
                  <a:lnTo>
                    <a:pt x="7561" y="7382"/>
                  </a:lnTo>
                  <a:cubicBezTo>
                    <a:pt x="7608" y="7382"/>
                    <a:pt x="7656" y="7370"/>
                    <a:pt x="7680" y="7346"/>
                  </a:cubicBezTo>
                  <a:cubicBezTo>
                    <a:pt x="7715" y="7311"/>
                    <a:pt x="7739" y="7251"/>
                    <a:pt x="7727" y="7204"/>
                  </a:cubicBezTo>
                  <a:cubicBezTo>
                    <a:pt x="7727" y="7180"/>
                    <a:pt x="7680" y="6608"/>
                    <a:pt x="7418" y="6156"/>
                  </a:cubicBezTo>
                  <a:lnTo>
                    <a:pt x="7418" y="6156"/>
                  </a:lnTo>
                  <a:cubicBezTo>
                    <a:pt x="7501" y="6168"/>
                    <a:pt x="7596" y="6168"/>
                    <a:pt x="7680" y="6168"/>
                  </a:cubicBezTo>
                  <a:cubicBezTo>
                    <a:pt x="8108" y="6168"/>
                    <a:pt x="8489" y="6049"/>
                    <a:pt x="8513" y="6037"/>
                  </a:cubicBezTo>
                  <a:cubicBezTo>
                    <a:pt x="8561" y="6013"/>
                    <a:pt x="8596" y="5989"/>
                    <a:pt x="8620" y="5941"/>
                  </a:cubicBezTo>
                  <a:cubicBezTo>
                    <a:pt x="8632" y="5894"/>
                    <a:pt x="8632" y="5858"/>
                    <a:pt x="8620" y="5811"/>
                  </a:cubicBezTo>
                  <a:cubicBezTo>
                    <a:pt x="8608" y="5775"/>
                    <a:pt x="8346" y="5287"/>
                    <a:pt x="7918" y="4965"/>
                  </a:cubicBezTo>
                  <a:cubicBezTo>
                    <a:pt x="8442" y="4822"/>
                    <a:pt x="8858" y="4453"/>
                    <a:pt x="8882" y="4441"/>
                  </a:cubicBezTo>
                  <a:cubicBezTo>
                    <a:pt x="8918" y="4406"/>
                    <a:pt x="8942" y="4370"/>
                    <a:pt x="8942" y="4310"/>
                  </a:cubicBezTo>
                  <a:cubicBezTo>
                    <a:pt x="8942" y="4263"/>
                    <a:pt x="8930" y="4215"/>
                    <a:pt x="8882" y="4167"/>
                  </a:cubicBezTo>
                  <a:cubicBezTo>
                    <a:pt x="8858" y="4144"/>
                    <a:pt x="8442" y="3786"/>
                    <a:pt x="7918" y="3655"/>
                  </a:cubicBezTo>
                  <a:cubicBezTo>
                    <a:pt x="8346" y="3322"/>
                    <a:pt x="8596" y="2834"/>
                    <a:pt x="8620" y="2798"/>
                  </a:cubicBezTo>
                  <a:cubicBezTo>
                    <a:pt x="8632" y="2763"/>
                    <a:pt x="8644" y="2715"/>
                    <a:pt x="8620" y="2667"/>
                  </a:cubicBezTo>
                  <a:cubicBezTo>
                    <a:pt x="8608" y="2620"/>
                    <a:pt x="8561" y="2596"/>
                    <a:pt x="8513" y="2584"/>
                  </a:cubicBezTo>
                  <a:cubicBezTo>
                    <a:pt x="8483" y="2564"/>
                    <a:pt x="8108" y="2451"/>
                    <a:pt x="7664" y="2451"/>
                  </a:cubicBezTo>
                  <a:cubicBezTo>
                    <a:pt x="7580" y="2451"/>
                    <a:pt x="7493" y="2455"/>
                    <a:pt x="7406" y="2465"/>
                  </a:cubicBezTo>
                  <a:cubicBezTo>
                    <a:pt x="7680" y="2001"/>
                    <a:pt x="7727" y="1429"/>
                    <a:pt x="7727" y="1405"/>
                  </a:cubicBezTo>
                  <a:cubicBezTo>
                    <a:pt x="7727" y="1358"/>
                    <a:pt x="7703" y="1310"/>
                    <a:pt x="7680" y="1274"/>
                  </a:cubicBezTo>
                  <a:cubicBezTo>
                    <a:pt x="7650" y="1245"/>
                    <a:pt x="7605" y="1224"/>
                    <a:pt x="7570" y="1224"/>
                  </a:cubicBezTo>
                  <a:cubicBezTo>
                    <a:pt x="7562" y="1224"/>
                    <a:pt x="7555" y="1225"/>
                    <a:pt x="7549" y="1227"/>
                  </a:cubicBezTo>
                  <a:cubicBezTo>
                    <a:pt x="7513" y="1227"/>
                    <a:pt x="6953" y="1274"/>
                    <a:pt x="6489" y="1536"/>
                  </a:cubicBezTo>
                  <a:cubicBezTo>
                    <a:pt x="6560" y="1000"/>
                    <a:pt x="6382" y="477"/>
                    <a:pt x="6370" y="441"/>
                  </a:cubicBezTo>
                  <a:cubicBezTo>
                    <a:pt x="6358" y="393"/>
                    <a:pt x="6322" y="346"/>
                    <a:pt x="6287" y="334"/>
                  </a:cubicBezTo>
                  <a:cubicBezTo>
                    <a:pt x="6263" y="328"/>
                    <a:pt x="6239" y="325"/>
                    <a:pt x="6215" y="325"/>
                  </a:cubicBezTo>
                  <a:cubicBezTo>
                    <a:pt x="6191" y="325"/>
                    <a:pt x="6168" y="328"/>
                    <a:pt x="6144" y="334"/>
                  </a:cubicBezTo>
                  <a:cubicBezTo>
                    <a:pt x="6120" y="346"/>
                    <a:pt x="5620" y="596"/>
                    <a:pt x="5298" y="1036"/>
                  </a:cubicBezTo>
                  <a:cubicBezTo>
                    <a:pt x="5167" y="512"/>
                    <a:pt x="4786" y="96"/>
                    <a:pt x="4774" y="60"/>
                  </a:cubicBezTo>
                  <a:cubicBezTo>
                    <a:pt x="4751" y="36"/>
                    <a:pt x="4703" y="0"/>
                    <a:pt x="46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80" name="Google Shape;11925;p81">
            <a:extLst>
              <a:ext uri="{FF2B5EF4-FFF2-40B4-BE49-F238E27FC236}">
                <a16:creationId xmlns:a16="http://schemas.microsoft.com/office/drawing/2014/main" id="{3E7F33D9-0FDB-0DF4-08F4-BCBE35D7542D}"/>
              </a:ext>
            </a:extLst>
          </p:cNvPr>
          <p:cNvSpPr/>
          <p:nvPr/>
        </p:nvSpPr>
        <p:spPr>
          <a:xfrm>
            <a:off x="10455392" y="5924340"/>
            <a:ext cx="692736" cy="736128"/>
          </a:xfrm>
          <a:custGeom>
            <a:avLst/>
            <a:gdLst/>
            <a:ahLst/>
            <a:cxnLst/>
            <a:rect l="l" t="t" r="r" b="b"/>
            <a:pathLst>
              <a:path w="10824" h="11502" extrusionOk="0">
                <a:moveTo>
                  <a:pt x="5430" y="441"/>
                </a:moveTo>
                <a:cubicBezTo>
                  <a:pt x="5584" y="620"/>
                  <a:pt x="5846" y="977"/>
                  <a:pt x="6192" y="1453"/>
                </a:cubicBezTo>
                <a:cubicBezTo>
                  <a:pt x="5906" y="1727"/>
                  <a:pt x="5656" y="2013"/>
                  <a:pt x="5430" y="2275"/>
                </a:cubicBezTo>
                <a:cubicBezTo>
                  <a:pt x="5203" y="2013"/>
                  <a:pt x="4953" y="1727"/>
                  <a:pt x="4668" y="1453"/>
                </a:cubicBezTo>
                <a:cubicBezTo>
                  <a:pt x="5001" y="977"/>
                  <a:pt x="5287" y="643"/>
                  <a:pt x="5430" y="441"/>
                </a:cubicBezTo>
                <a:close/>
                <a:moveTo>
                  <a:pt x="6906" y="1274"/>
                </a:moveTo>
                <a:cubicBezTo>
                  <a:pt x="7204" y="1846"/>
                  <a:pt x="8061" y="3596"/>
                  <a:pt x="8061" y="4775"/>
                </a:cubicBezTo>
                <a:cubicBezTo>
                  <a:pt x="8061" y="5811"/>
                  <a:pt x="7454" y="6704"/>
                  <a:pt x="6596" y="7120"/>
                </a:cubicBezTo>
                <a:cubicBezTo>
                  <a:pt x="6632" y="7061"/>
                  <a:pt x="6680" y="7001"/>
                  <a:pt x="6715" y="6930"/>
                </a:cubicBezTo>
                <a:cubicBezTo>
                  <a:pt x="6954" y="6513"/>
                  <a:pt x="7037" y="5989"/>
                  <a:pt x="6977" y="5394"/>
                </a:cubicBezTo>
                <a:cubicBezTo>
                  <a:pt x="6906" y="4739"/>
                  <a:pt x="6656" y="4049"/>
                  <a:pt x="6215" y="3334"/>
                </a:cubicBezTo>
                <a:cubicBezTo>
                  <a:pt x="6192" y="3279"/>
                  <a:pt x="6138" y="3250"/>
                  <a:pt x="6076" y="3250"/>
                </a:cubicBezTo>
                <a:cubicBezTo>
                  <a:pt x="6044" y="3250"/>
                  <a:pt x="6010" y="3258"/>
                  <a:pt x="5977" y="3275"/>
                </a:cubicBezTo>
                <a:cubicBezTo>
                  <a:pt x="5906" y="3310"/>
                  <a:pt x="5882" y="3418"/>
                  <a:pt x="5918" y="3513"/>
                </a:cubicBezTo>
                <a:cubicBezTo>
                  <a:pt x="6680" y="4763"/>
                  <a:pt x="6858" y="5965"/>
                  <a:pt x="6418" y="6775"/>
                </a:cubicBezTo>
                <a:cubicBezTo>
                  <a:pt x="6180" y="7156"/>
                  <a:pt x="5822" y="7394"/>
                  <a:pt x="5430" y="7394"/>
                </a:cubicBezTo>
                <a:cubicBezTo>
                  <a:pt x="3989" y="7394"/>
                  <a:pt x="2810" y="6216"/>
                  <a:pt x="2810" y="4775"/>
                </a:cubicBezTo>
                <a:cubicBezTo>
                  <a:pt x="2810" y="3596"/>
                  <a:pt x="3679" y="1846"/>
                  <a:pt x="3977" y="1274"/>
                </a:cubicBezTo>
                <a:cubicBezTo>
                  <a:pt x="4584" y="1834"/>
                  <a:pt x="5096" y="2394"/>
                  <a:pt x="5525" y="2941"/>
                </a:cubicBezTo>
                <a:cubicBezTo>
                  <a:pt x="5549" y="2989"/>
                  <a:pt x="5608" y="3025"/>
                  <a:pt x="5656" y="3025"/>
                </a:cubicBezTo>
                <a:cubicBezTo>
                  <a:pt x="5680" y="3025"/>
                  <a:pt x="5727" y="3001"/>
                  <a:pt x="5763" y="2989"/>
                </a:cubicBezTo>
                <a:cubicBezTo>
                  <a:pt x="5834" y="2929"/>
                  <a:pt x="5846" y="2822"/>
                  <a:pt x="5787" y="2751"/>
                </a:cubicBezTo>
                <a:lnTo>
                  <a:pt x="5656" y="2572"/>
                </a:lnTo>
                <a:cubicBezTo>
                  <a:pt x="6013" y="2144"/>
                  <a:pt x="6430" y="1715"/>
                  <a:pt x="6906" y="1274"/>
                </a:cubicBezTo>
                <a:close/>
                <a:moveTo>
                  <a:pt x="5608" y="7716"/>
                </a:moveTo>
                <a:lnTo>
                  <a:pt x="5608" y="10061"/>
                </a:lnTo>
                <a:cubicBezTo>
                  <a:pt x="5501" y="9883"/>
                  <a:pt x="5382" y="9668"/>
                  <a:pt x="5227" y="9454"/>
                </a:cubicBezTo>
                <a:lnTo>
                  <a:pt x="5227" y="7716"/>
                </a:lnTo>
                <a:close/>
                <a:moveTo>
                  <a:pt x="10347" y="5906"/>
                </a:moveTo>
                <a:cubicBezTo>
                  <a:pt x="10228" y="6204"/>
                  <a:pt x="9990" y="6680"/>
                  <a:pt x="9597" y="7228"/>
                </a:cubicBezTo>
                <a:cubicBezTo>
                  <a:pt x="8989" y="8085"/>
                  <a:pt x="7870" y="9275"/>
                  <a:pt x="5953" y="10228"/>
                </a:cubicBezTo>
                <a:lnTo>
                  <a:pt x="5953" y="9549"/>
                </a:lnTo>
                <a:cubicBezTo>
                  <a:pt x="6680" y="8513"/>
                  <a:pt x="8037" y="7049"/>
                  <a:pt x="10347" y="5906"/>
                </a:cubicBezTo>
                <a:close/>
                <a:moveTo>
                  <a:pt x="488" y="5906"/>
                </a:moveTo>
                <a:lnTo>
                  <a:pt x="488" y="5906"/>
                </a:lnTo>
                <a:cubicBezTo>
                  <a:pt x="2512" y="6906"/>
                  <a:pt x="3775" y="8156"/>
                  <a:pt x="4489" y="9049"/>
                </a:cubicBezTo>
                <a:cubicBezTo>
                  <a:pt x="4941" y="9609"/>
                  <a:pt x="5251" y="10133"/>
                  <a:pt x="5441" y="10490"/>
                </a:cubicBezTo>
                <a:cubicBezTo>
                  <a:pt x="4548" y="10085"/>
                  <a:pt x="3751" y="9609"/>
                  <a:pt x="3036" y="9073"/>
                </a:cubicBezTo>
                <a:cubicBezTo>
                  <a:pt x="2393" y="8585"/>
                  <a:pt x="1834" y="8013"/>
                  <a:pt x="1369" y="7406"/>
                </a:cubicBezTo>
                <a:cubicBezTo>
                  <a:pt x="905" y="6799"/>
                  <a:pt x="631" y="6251"/>
                  <a:pt x="488" y="5906"/>
                </a:cubicBezTo>
                <a:close/>
                <a:moveTo>
                  <a:pt x="5418" y="0"/>
                </a:moveTo>
                <a:cubicBezTo>
                  <a:pt x="5358" y="0"/>
                  <a:pt x="5322" y="12"/>
                  <a:pt x="5275" y="60"/>
                </a:cubicBezTo>
                <a:cubicBezTo>
                  <a:pt x="5263" y="72"/>
                  <a:pt x="4918" y="477"/>
                  <a:pt x="4406" y="1215"/>
                </a:cubicBezTo>
                <a:cubicBezTo>
                  <a:pt x="4263" y="1096"/>
                  <a:pt x="4144" y="977"/>
                  <a:pt x="4001" y="858"/>
                </a:cubicBezTo>
                <a:cubicBezTo>
                  <a:pt x="3989" y="846"/>
                  <a:pt x="3989" y="846"/>
                  <a:pt x="3965" y="846"/>
                </a:cubicBezTo>
                <a:cubicBezTo>
                  <a:pt x="3943" y="831"/>
                  <a:pt x="3917" y="824"/>
                  <a:pt x="3891" y="824"/>
                </a:cubicBezTo>
                <a:cubicBezTo>
                  <a:pt x="3833" y="824"/>
                  <a:pt x="3775" y="856"/>
                  <a:pt x="3751" y="905"/>
                </a:cubicBezTo>
                <a:cubicBezTo>
                  <a:pt x="3727" y="941"/>
                  <a:pt x="3417" y="1501"/>
                  <a:pt x="3108" y="2263"/>
                </a:cubicBezTo>
                <a:cubicBezTo>
                  <a:pt x="2679" y="3287"/>
                  <a:pt x="2453" y="4132"/>
                  <a:pt x="2453" y="4763"/>
                </a:cubicBezTo>
                <a:cubicBezTo>
                  <a:pt x="2453" y="6204"/>
                  <a:pt x="3489" y="7418"/>
                  <a:pt x="4882" y="7668"/>
                </a:cubicBezTo>
                <a:lnTo>
                  <a:pt x="4882" y="8966"/>
                </a:lnTo>
                <a:cubicBezTo>
                  <a:pt x="4846" y="8930"/>
                  <a:pt x="4798" y="8883"/>
                  <a:pt x="4763" y="8823"/>
                </a:cubicBezTo>
                <a:cubicBezTo>
                  <a:pt x="3989" y="7859"/>
                  <a:pt x="2572" y="6477"/>
                  <a:pt x="250" y="5394"/>
                </a:cubicBezTo>
                <a:cubicBezTo>
                  <a:pt x="230" y="5386"/>
                  <a:pt x="209" y="5382"/>
                  <a:pt x="188" y="5382"/>
                </a:cubicBezTo>
                <a:cubicBezTo>
                  <a:pt x="146" y="5382"/>
                  <a:pt x="103" y="5398"/>
                  <a:pt x="72" y="5430"/>
                </a:cubicBezTo>
                <a:cubicBezTo>
                  <a:pt x="24" y="5477"/>
                  <a:pt x="0" y="5537"/>
                  <a:pt x="12" y="5608"/>
                </a:cubicBezTo>
                <a:cubicBezTo>
                  <a:pt x="24" y="5644"/>
                  <a:pt x="250" y="6489"/>
                  <a:pt x="1072" y="7573"/>
                </a:cubicBezTo>
                <a:cubicBezTo>
                  <a:pt x="1548" y="8216"/>
                  <a:pt x="2120" y="8799"/>
                  <a:pt x="2798" y="9311"/>
                </a:cubicBezTo>
                <a:cubicBezTo>
                  <a:pt x="3405" y="9787"/>
                  <a:pt x="4108" y="10228"/>
                  <a:pt x="4858" y="10585"/>
                </a:cubicBezTo>
                <a:lnTo>
                  <a:pt x="4858" y="11323"/>
                </a:lnTo>
                <a:cubicBezTo>
                  <a:pt x="4858" y="11419"/>
                  <a:pt x="4941" y="11490"/>
                  <a:pt x="5025" y="11490"/>
                </a:cubicBezTo>
                <a:cubicBezTo>
                  <a:pt x="5120" y="11490"/>
                  <a:pt x="5191" y="11419"/>
                  <a:pt x="5191" y="11323"/>
                </a:cubicBezTo>
                <a:lnTo>
                  <a:pt x="5191" y="10740"/>
                </a:lnTo>
                <a:cubicBezTo>
                  <a:pt x="5310" y="10799"/>
                  <a:pt x="5441" y="10847"/>
                  <a:pt x="5572" y="10907"/>
                </a:cubicBezTo>
                <a:lnTo>
                  <a:pt x="5572" y="11335"/>
                </a:lnTo>
                <a:cubicBezTo>
                  <a:pt x="5572" y="11430"/>
                  <a:pt x="5656" y="11502"/>
                  <a:pt x="5739" y="11502"/>
                </a:cubicBezTo>
                <a:cubicBezTo>
                  <a:pt x="5834" y="11502"/>
                  <a:pt x="5906" y="11430"/>
                  <a:pt x="5906" y="11335"/>
                </a:cubicBezTo>
                <a:lnTo>
                  <a:pt x="5906" y="10597"/>
                </a:lnTo>
                <a:cubicBezTo>
                  <a:pt x="7989" y="9597"/>
                  <a:pt x="9192" y="8323"/>
                  <a:pt x="9835" y="7406"/>
                </a:cubicBezTo>
                <a:cubicBezTo>
                  <a:pt x="10549" y="6418"/>
                  <a:pt x="10740" y="5656"/>
                  <a:pt x="10752" y="5620"/>
                </a:cubicBezTo>
                <a:cubicBezTo>
                  <a:pt x="10823" y="5549"/>
                  <a:pt x="10799" y="5489"/>
                  <a:pt x="10740" y="5442"/>
                </a:cubicBezTo>
                <a:cubicBezTo>
                  <a:pt x="10717" y="5419"/>
                  <a:pt x="10675" y="5411"/>
                  <a:pt x="10633" y="5411"/>
                </a:cubicBezTo>
                <a:cubicBezTo>
                  <a:pt x="10608" y="5411"/>
                  <a:pt x="10583" y="5413"/>
                  <a:pt x="10561" y="5418"/>
                </a:cubicBezTo>
                <a:cubicBezTo>
                  <a:pt x="8227" y="6489"/>
                  <a:pt x="6799" y="7882"/>
                  <a:pt x="5953" y="8966"/>
                </a:cubicBezTo>
                <a:lnTo>
                  <a:pt x="5953" y="7668"/>
                </a:lnTo>
                <a:cubicBezTo>
                  <a:pt x="7335" y="7406"/>
                  <a:pt x="8370" y="6204"/>
                  <a:pt x="8370" y="4763"/>
                </a:cubicBezTo>
                <a:cubicBezTo>
                  <a:pt x="8370" y="4120"/>
                  <a:pt x="8156" y="3287"/>
                  <a:pt x="7716" y="2263"/>
                </a:cubicBezTo>
                <a:cubicBezTo>
                  <a:pt x="7406" y="1501"/>
                  <a:pt x="7084" y="941"/>
                  <a:pt x="7084" y="905"/>
                </a:cubicBezTo>
                <a:cubicBezTo>
                  <a:pt x="7052" y="856"/>
                  <a:pt x="6991" y="824"/>
                  <a:pt x="6933" y="824"/>
                </a:cubicBezTo>
                <a:cubicBezTo>
                  <a:pt x="6907" y="824"/>
                  <a:pt x="6881" y="831"/>
                  <a:pt x="6858" y="846"/>
                </a:cubicBezTo>
                <a:cubicBezTo>
                  <a:pt x="6846" y="846"/>
                  <a:pt x="6846" y="858"/>
                  <a:pt x="6823" y="858"/>
                </a:cubicBezTo>
                <a:lnTo>
                  <a:pt x="6430" y="1215"/>
                </a:lnTo>
                <a:cubicBezTo>
                  <a:pt x="5906" y="477"/>
                  <a:pt x="5560" y="72"/>
                  <a:pt x="5549" y="60"/>
                </a:cubicBezTo>
                <a:cubicBezTo>
                  <a:pt x="5513" y="12"/>
                  <a:pt x="5477" y="0"/>
                  <a:pt x="5418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81" name="Google Shape;11926;p81">
            <a:extLst>
              <a:ext uri="{FF2B5EF4-FFF2-40B4-BE49-F238E27FC236}">
                <a16:creationId xmlns:a16="http://schemas.microsoft.com/office/drawing/2014/main" id="{4248386D-3990-991B-B9C8-B28980ACF80C}"/>
              </a:ext>
            </a:extLst>
          </p:cNvPr>
          <p:cNvSpPr/>
          <p:nvPr/>
        </p:nvSpPr>
        <p:spPr>
          <a:xfrm>
            <a:off x="11612832" y="5925748"/>
            <a:ext cx="578432" cy="737024"/>
          </a:xfrm>
          <a:custGeom>
            <a:avLst/>
            <a:gdLst/>
            <a:ahLst/>
            <a:cxnLst/>
            <a:rect l="l" t="t" r="r" b="b"/>
            <a:pathLst>
              <a:path w="9038" h="11516" extrusionOk="0">
                <a:moveTo>
                  <a:pt x="6103" y="573"/>
                </a:moveTo>
                <a:cubicBezTo>
                  <a:pt x="6692" y="573"/>
                  <a:pt x="7223" y="753"/>
                  <a:pt x="7645" y="1110"/>
                </a:cubicBezTo>
                <a:cubicBezTo>
                  <a:pt x="8252" y="1633"/>
                  <a:pt x="8585" y="2479"/>
                  <a:pt x="8597" y="3515"/>
                </a:cubicBezTo>
                <a:cubicBezTo>
                  <a:pt x="8192" y="2788"/>
                  <a:pt x="7585" y="2122"/>
                  <a:pt x="6847" y="1633"/>
                </a:cubicBezTo>
                <a:cubicBezTo>
                  <a:pt x="6144" y="1169"/>
                  <a:pt x="5382" y="919"/>
                  <a:pt x="4728" y="895"/>
                </a:cubicBezTo>
                <a:cubicBezTo>
                  <a:pt x="4894" y="812"/>
                  <a:pt x="5061" y="752"/>
                  <a:pt x="5240" y="693"/>
                </a:cubicBezTo>
                <a:cubicBezTo>
                  <a:pt x="5537" y="613"/>
                  <a:pt x="5826" y="573"/>
                  <a:pt x="6103" y="573"/>
                </a:cubicBezTo>
                <a:close/>
                <a:moveTo>
                  <a:pt x="1394" y="1205"/>
                </a:moveTo>
                <a:cubicBezTo>
                  <a:pt x="1465" y="2598"/>
                  <a:pt x="1680" y="5098"/>
                  <a:pt x="2263" y="7063"/>
                </a:cubicBezTo>
                <a:cubicBezTo>
                  <a:pt x="2144" y="7360"/>
                  <a:pt x="2084" y="7670"/>
                  <a:pt x="2037" y="7944"/>
                </a:cubicBezTo>
                <a:cubicBezTo>
                  <a:pt x="1739" y="7051"/>
                  <a:pt x="1465" y="6194"/>
                  <a:pt x="1263" y="5455"/>
                </a:cubicBezTo>
                <a:cubicBezTo>
                  <a:pt x="1049" y="3705"/>
                  <a:pt x="1168" y="2384"/>
                  <a:pt x="1322" y="1586"/>
                </a:cubicBezTo>
                <a:cubicBezTo>
                  <a:pt x="1346" y="1443"/>
                  <a:pt x="1370" y="1324"/>
                  <a:pt x="1394" y="1205"/>
                </a:cubicBezTo>
                <a:close/>
                <a:moveTo>
                  <a:pt x="1503" y="0"/>
                </a:moveTo>
                <a:cubicBezTo>
                  <a:pt x="1439" y="0"/>
                  <a:pt x="1377" y="45"/>
                  <a:pt x="1334" y="109"/>
                </a:cubicBezTo>
                <a:cubicBezTo>
                  <a:pt x="1322" y="121"/>
                  <a:pt x="1108" y="598"/>
                  <a:pt x="965" y="1526"/>
                </a:cubicBezTo>
                <a:cubicBezTo>
                  <a:pt x="870" y="2074"/>
                  <a:pt x="787" y="2848"/>
                  <a:pt x="799" y="3836"/>
                </a:cubicBezTo>
                <a:cubicBezTo>
                  <a:pt x="537" y="2788"/>
                  <a:pt x="418" y="2145"/>
                  <a:pt x="394" y="2133"/>
                </a:cubicBezTo>
                <a:cubicBezTo>
                  <a:pt x="382" y="2050"/>
                  <a:pt x="310" y="2003"/>
                  <a:pt x="215" y="2003"/>
                </a:cubicBezTo>
                <a:cubicBezTo>
                  <a:pt x="132" y="2003"/>
                  <a:pt x="72" y="2074"/>
                  <a:pt x="60" y="2169"/>
                </a:cubicBezTo>
                <a:cubicBezTo>
                  <a:pt x="60" y="2181"/>
                  <a:pt x="1" y="3324"/>
                  <a:pt x="144" y="5039"/>
                </a:cubicBezTo>
                <a:cubicBezTo>
                  <a:pt x="299" y="6610"/>
                  <a:pt x="668" y="8991"/>
                  <a:pt x="1608" y="11408"/>
                </a:cubicBezTo>
                <a:cubicBezTo>
                  <a:pt x="1632" y="11468"/>
                  <a:pt x="1692" y="11516"/>
                  <a:pt x="1763" y="11516"/>
                </a:cubicBezTo>
                <a:cubicBezTo>
                  <a:pt x="1787" y="11516"/>
                  <a:pt x="1811" y="11516"/>
                  <a:pt x="1823" y="11492"/>
                </a:cubicBezTo>
                <a:cubicBezTo>
                  <a:pt x="1918" y="11468"/>
                  <a:pt x="1965" y="11361"/>
                  <a:pt x="1918" y="11277"/>
                </a:cubicBezTo>
                <a:cubicBezTo>
                  <a:pt x="989" y="8908"/>
                  <a:pt x="620" y="6551"/>
                  <a:pt x="477" y="5003"/>
                </a:cubicBezTo>
                <a:cubicBezTo>
                  <a:pt x="429" y="4503"/>
                  <a:pt x="394" y="4050"/>
                  <a:pt x="382" y="3669"/>
                </a:cubicBezTo>
                <a:lnTo>
                  <a:pt x="382" y="3669"/>
                </a:lnTo>
                <a:cubicBezTo>
                  <a:pt x="691" y="4931"/>
                  <a:pt x="1227" y="6896"/>
                  <a:pt x="2037" y="9099"/>
                </a:cubicBezTo>
                <a:cubicBezTo>
                  <a:pt x="2056" y="9175"/>
                  <a:pt x="2128" y="9213"/>
                  <a:pt x="2193" y="9213"/>
                </a:cubicBezTo>
                <a:cubicBezTo>
                  <a:pt x="2209" y="9213"/>
                  <a:pt x="2225" y="9211"/>
                  <a:pt x="2239" y="9206"/>
                </a:cubicBezTo>
                <a:cubicBezTo>
                  <a:pt x="2334" y="9170"/>
                  <a:pt x="2382" y="9075"/>
                  <a:pt x="2346" y="8991"/>
                </a:cubicBezTo>
                <a:lnTo>
                  <a:pt x="2263" y="8730"/>
                </a:lnTo>
                <a:cubicBezTo>
                  <a:pt x="2263" y="8670"/>
                  <a:pt x="2287" y="8075"/>
                  <a:pt x="2454" y="7467"/>
                </a:cubicBezTo>
                <a:cubicBezTo>
                  <a:pt x="2596" y="6896"/>
                  <a:pt x="2894" y="6194"/>
                  <a:pt x="3466" y="6098"/>
                </a:cubicBezTo>
                <a:cubicBezTo>
                  <a:pt x="3510" y="6089"/>
                  <a:pt x="3557" y="6084"/>
                  <a:pt x="3607" y="6084"/>
                </a:cubicBezTo>
                <a:cubicBezTo>
                  <a:pt x="4169" y="6084"/>
                  <a:pt x="5061" y="6699"/>
                  <a:pt x="6144" y="7837"/>
                </a:cubicBezTo>
                <a:cubicBezTo>
                  <a:pt x="6430" y="8134"/>
                  <a:pt x="6680" y="8432"/>
                  <a:pt x="6918" y="8694"/>
                </a:cubicBezTo>
                <a:cubicBezTo>
                  <a:pt x="6692" y="8539"/>
                  <a:pt x="6454" y="8337"/>
                  <a:pt x="6216" y="8158"/>
                </a:cubicBezTo>
                <a:cubicBezTo>
                  <a:pt x="5656" y="7741"/>
                  <a:pt x="5180" y="7420"/>
                  <a:pt x="4787" y="7194"/>
                </a:cubicBezTo>
                <a:cubicBezTo>
                  <a:pt x="4227" y="6854"/>
                  <a:pt x="3961" y="6782"/>
                  <a:pt x="3806" y="6782"/>
                </a:cubicBezTo>
                <a:cubicBezTo>
                  <a:pt x="3776" y="6782"/>
                  <a:pt x="3750" y="6785"/>
                  <a:pt x="3728" y="6789"/>
                </a:cubicBezTo>
                <a:cubicBezTo>
                  <a:pt x="3489" y="6836"/>
                  <a:pt x="3239" y="7122"/>
                  <a:pt x="2954" y="8872"/>
                </a:cubicBezTo>
                <a:cubicBezTo>
                  <a:pt x="2882" y="9325"/>
                  <a:pt x="2823" y="9765"/>
                  <a:pt x="2775" y="10111"/>
                </a:cubicBezTo>
                <a:cubicBezTo>
                  <a:pt x="2715" y="9968"/>
                  <a:pt x="2680" y="9825"/>
                  <a:pt x="2620" y="9682"/>
                </a:cubicBezTo>
                <a:cubicBezTo>
                  <a:pt x="2592" y="9606"/>
                  <a:pt x="2517" y="9568"/>
                  <a:pt x="2446" y="9568"/>
                </a:cubicBezTo>
                <a:cubicBezTo>
                  <a:pt x="2428" y="9568"/>
                  <a:pt x="2411" y="9570"/>
                  <a:pt x="2394" y="9575"/>
                </a:cubicBezTo>
                <a:cubicBezTo>
                  <a:pt x="2299" y="9611"/>
                  <a:pt x="2263" y="9706"/>
                  <a:pt x="2287" y="9801"/>
                </a:cubicBezTo>
                <a:cubicBezTo>
                  <a:pt x="2501" y="10349"/>
                  <a:pt x="2715" y="10885"/>
                  <a:pt x="2930" y="11408"/>
                </a:cubicBezTo>
                <a:cubicBezTo>
                  <a:pt x="2954" y="11468"/>
                  <a:pt x="3013" y="11516"/>
                  <a:pt x="3073" y="11516"/>
                </a:cubicBezTo>
                <a:cubicBezTo>
                  <a:pt x="3096" y="11516"/>
                  <a:pt x="3120" y="11516"/>
                  <a:pt x="3132" y="11492"/>
                </a:cubicBezTo>
                <a:cubicBezTo>
                  <a:pt x="3227" y="11468"/>
                  <a:pt x="3251" y="11361"/>
                  <a:pt x="3227" y="11277"/>
                </a:cubicBezTo>
                <a:cubicBezTo>
                  <a:pt x="3156" y="11111"/>
                  <a:pt x="3096" y="10932"/>
                  <a:pt x="3013" y="10765"/>
                </a:cubicBezTo>
                <a:cubicBezTo>
                  <a:pt x="3037" y="10646"/>
                  <a:pt x="3108" y="9825"/>
                  <a:pt x="3239" y="8980"/>
                </a:cubicBezTo>
                <a:cubicBezTo>
                  <a:pt x="3513" y="7325"/>
                  <a:pt x="3728" y="7122"/>
                  <a:pt x="3763" y="7086"/>
                </a:cubicBezTo>
                <a:cubicBezTo>
                  <a:pt x="3811" y="7086"/>
                  <a:pt x="3989" y="7110"/>
                  <a:pt x="4585" y="7444"/>
                </a:cubicBezTo>
                <a:cubicBezTo>
                  <a:pt x="4954" y="7670"/>
                  <a:pt x="5430" y="8003"/>
                  <a:pt x="5978" y="8396"/>
                </a:cubicBezTo>
                <a:cubicBezTo>
                  <a:pt x="6930" y="9099"/>
                  <a:pt x="7811" y="9825"/>
                  <a:pt x="7823" y="9825"/>
                </a:cubicBezTo>
                <a:cubicBezTo>
                  <a:pt x="7851" y="9853"/>
                  <a:pt x="7890" y="9865"/>
                  <a:pt x="7929" y="9865"/>
                </a:cubicBezTo>
                <a:cubicBezTo>
                  <a:pt x="7973" y="9865"/>
                  <a:pt x="8018" y="9850"/>
                  <a:pt x="8049" y="9825"/>
                </a:cubicBezTo>
                <a:cubicBezTo>
                  <a:pt x="8109" y="9765"/>
                  <a:pt x="8121" y="9682"/>
                  <a:pt x="8061" y="9611"/>
                </a:cubicBezTo>
                <a:cubicBezTo>
                  <a:pt x="8049" y="9587"/>
                  <a:pt x="7287" y="8551"/>
                  <a:pt x="6371" y="7563"/>
                </a:cubicBezTo>
                <a:cubicBezTo>
                  <a:pt x="5203" y="6341"/>
                  <a:pt x="4276" y="5718"/>
                  <a:pt x="3591" y="5718"/>
                </a:cubicBezTo>
                <a:cubicBezTo>
                  <a:pt x="3514" y="5718"/>
                  <a:pt x="3441" y="5726"/>
                  <a:pt x="3370" y="5741"/>
                </a:cubicBezTo>
                <a:cubicBezTo>
                  <a:pt x="3013" y="5813"/>
                  <a:pt x="2751" y="6051"/>
                  <a:pt x="2537" y="6348"/>
                </a:cubicBezTo>
                <a:cubicBezTo>
                  <a:pt x="2537" y="6253"/>
                  <a:pt x="2537" y="6170"/>
                  <a:pt x="2561" y="6063"/>
                </a:cubicBezTo>
                <a:cubicBezTo>
                  <a:pt x="2680" y="5693"/>
                  <a:pt x="3108" y="4527"/>
                  <a:pt x="3835" y="3753"/>
                </a:cubicBezTo>
                <a:cubicBezTo>
                  <a:pt x="4035" y="3686"/>
                  <a:pt x="4236" y="3648"/>
                  <a:pt x="4428" y="3648"/>
                </a:cubicBezTo>
                <a:cubicBezTo>
                  <a:pt x="4510" y="3648"/>
                  <a:pt x="4590" y="3655"/>
                  <a:pt x="4668" y="3669"/>
                </a:cubicBezTo>
                <a:cubicBezTo>
                  <a:pt x="4676" y="3670"/>
                  <a:pt x="4684" y="3671"/>
                  <a:pt x="4692" y="3671"/>
                </a:cubicBezTo>
                <a:cubicBezTo>
                  <a:pt x="4777" y="3671"/>
                  <a:pt x="4848" y="3613"/>
                  <a:pt x="4859" y="3515"/>
                </a:cubicBezTo>
                <a:cubicBezTo>
                  <a:pt x="4871" y="3431"/>
                  <a:pt x="4823" y="3336"/>
                  <a:pt x="4716" y="3324"/>
                </a:cubicBezTo>
                <a:cubicBezTo>
                  <a:pt x="4632" y="3316"/>
                  <a:pt x="4547" y="3307"/>
                  <a:pt x="4463" y="3307"/>
                </a:cubicBezTo>
                <a:cubicBezTo>
                  <a:pt x="4428" y="3307"/>
                  <a:pt x="4393" y="3309"/>
                  <a:pt x="4359" y="3312"/>
                </a:cubicBezTo>
                <a:cubicBezTo>
                  <a:pt x="4597" y="3157"/>
                  <a:pt x="4847" y="3074"/>
                  <a:pt x="5109" y="3038"/>
                </a:cubicBezTo>
                <a:cubicBezTo>
                  <a:pt x="5184" y="3031"/>
                  <a:pt x="5258" y="3027"/>
                  <a:pt x="5330" y="3027"/>
                </a:cubicBezTo>
                <a:cubicBezTo>
                  <a:pt x="5831" y="3027"/>
                  <a:pt x="6264" y="3205"/>
                  <a:pt x="6597" y="3538"/>
                </a:cubicBezTo>
                <a:cubicBezTo>
                  <a:pt x="7335" y="4265"/>
                  <a:pt x="7538" y="5622"/>
                  <a:pt x="7585" y="6551"/>
                </a:cubicBezTo>
                <a:cubicBezTo>
                  <a:pt x="7514" y="6348"/>
                  <a:pt x="7407" y="6122"/>
                  <a:pt x="7299" y="5896"/>
                </a:cubicBezTo>
                <a:cubicBezTo>
                  <a:pt x="6752" y="4741"/>
                  <a:pt x="6121" y="3967"/>
                  <a:pt x="5430" y="3574"/>
                </a:cubicBezTo>
                <a:cubicBezTo>
                  <a:pt x="5404" y="3563"/>
                  <a:pt x="5377" y="3558"/>
                  <a:pt x="5351" y="3558"/>
                </a:cubicBezTo>
                <a:cubicBezTo>
                  <a:pt x="5292" y="3558"/>
                  <a:pt x="5237" y="3584"/>
                  <a:pt x="5204" y="3634"/>
                </a:cubicBezTo>
                <a:cubicBezTo>
                  <a:pt x="5156" y="3717"/>
                  <a:pt x="5192" y="3812"/>
                  <a:pt x="5263" y="3860"/>
                </a:cubicBezTo>
                <a:cubicBezTo>
                  <a:pt x="6776" y="4693"/>
                  <a:pt x="7585" y="7563"/>
                  <a:pt x="7597" y="7598"/>
                </a:cubicBezTo>
                <a:cubicBezTo>
                  <a:pt x="7609" y="7670"/>
                  <a:pt x="7692" y="7718"/>
                  <a:pt x="7764" y="7718"/>
                </a:cubicBezTo>
                <a:lnTo>
                  <a:pt x="7776" y="7718"/>
                </a:lnTo>
                <a:cubicBezTo>
                  <a:pt x="7847" y="7694"/>
                  <a:pt x="7930" y="7646"/>
                  <a:pt x="7930" y="7563"/>
                </a:cubicBezTo>
                <a:cubicBezTo>
                  <a:pt x="7930" y="7539"/>
                  <a:pt x="7990" y="6825"/>
                  <a:pt x="7883" y="5932"/>
                </a:cubicBezTo>
                <a:cubicBezTo>
                  <a:pt x="7752" y="4717"/>
                  <a:pt x="7395" y="3824"/>
                  <a:pt x="6835" y="3288"/>
                </a:cubicBezTo>
                <a:cubicBezTo>
                  <a:pt x="6432" y="2896"/>
                  <a:pt x="5926" y="2683"/>
                  <a:pt x="5315" y="2683"/>
                </a:cubicBezTo>
                <a:cubicBezTo>
                  <a:pt x="5240" y="2683"/>
                  <a:pt x="5163" y="2687"/>
                  <a:pt x="5085" y="2693"/>
                </a:cubicBezTo>
                <a:cubicBezTo>
                  <a:pt x="4620" y="2741"/>
                  <a:pt x="4192" y="2955"/>
                  <a:pt x="3787" y="3324"/>
                </a:cubicBezTo>
                <a:cubicBezTo>
                  <a:pt x="3477" y="3610"/>
                  <a:pt x="3180" y="3991"/>
                  <a:pt x="2894" y="4467"/>
                </a:cubicBezTo>
                <a:cubicBezTo>
                  <a:pt x="2811" y="4622"/>
                  <a:pt x="2727" y="4765"/>
                  <a:pt x="2656" y="4920"/>
                </a:cubicBezTo>
                <a:cubicBezTo>
                  <a:pt x="2692" y="4670"/>
                  <a:pt x="2727" y="4408"/>
                  <a:pt x="2787" y="4146"/>
                </a:cubicBezTo>
                <a:cubicBezTo>
                  <a:pt x="2977" y="3276"/>
                  <a:pt x="3239" y="2562"/>
                  <a:pt x="3585" y="2014"/>
                </a:cubicBezTo>
                <a:cubicBezTo>
                  <a:pt x="3739" y="1752"/>
                  <a:pt x="3918" y="1526"/>
                  <a:pt x="4132" y="1336"/>
                </a:cubicBezTo>
                <a:cubicBezTo>
                  <a:pt x="4291" y="1291"/>
                  <a:pt x="4463" y="1270"/>
                  <a:pt x="4645" y="1270"/>
                </a:cubicBezTo>
                <a:cubicBezTo>
                  <a:pt x="5245" y="1270"/>
                  <a:pt x="5949" y="1505"/>
                  <a:pt x="6597" y="1943"/>
                </a:cubicBezTo>
                <a:cubicBezTo>
                  <a:pt x="7526" y="2550"/>
                  <a:pt x="8204" y="3431"/>
                  <a:pt x="8490" y="4372"/>
                </a:cubicBezTo>
                <a:cubicBezTo>
                  <a:pt x="8520" y="4432"/>
                  <a:pt x="8568" y="4484"/>
                  <a:pt x="8632" y="4484"/>
                </a:cubicBezTo>
                <a:cubicBezTo>
                  <a:pt x="8644" y="4484"/>
                  <a:pt x="8656" y="4483"/>
                  <a:pt x="8669" y="4479"/>
                </a:cubicBezTo>
                <a:cubicBezTo>
                  <a:pt x="8740" y="4479"/>
                  <a:pt x="8823" y="4408"/>
                  <a:pt x="8823" y="4336"/>
                </a:cubicBezTo>
                <a:cubicBezTo>
                  <a:pt x="9038" y="2824"/>
                  <a:pt x="8669" y="1586"/>
                  <a:pt x="7835" y="871"/>
                </a:cubicBezTo>
                <a:cubicBezTo>
                  <a:pt x="7351" y="452"/>
                  <a:pt x="6757" y="240"/>
                  <a:pt x="6102" y="240"/>
                </a:cubicBezTo>
                <a:cubicBezTo>
                  <a:pt x="5791" y="240"/>
                  <a:pt x="5466" y="287"/>
                  <a:pt x="5132" y="383"/>
                </a:cubicBezTo>
                <a:cubicBezTo>
                  <a:pt x="4394" y="574"/>
                  <a:pt x="3799" y="1062"/>
                  <a:pt x="3347" y="1824"/>
                </a:cubicBezTo>
                <a:cubicBezTo>
                  <a:pt x="2989" y="2419"/>
                  <a:pt x="2704" y="3157"/>
                  <a:pt x="2513" y="4074"/>
                </a:cubicBezTo>
                <a:cubicBezTo>
                  <a:pt x="2382" y="4693"/>
                  <a:pt x="2323" y="5301"/>
                  <a:pt x="2275" y="5801"/>
                </a:cubicBezTo>
                <a:cubicBezTo>
                  <a:pt x="1727" y="3181"/>
                  <a:pt x="1668" y="205"/>
                  <a:pt x="1668" y="169"/>
                </a:cubicBezTo>
                <a:cubicBezTo>
                  <a:pt x="1668" y="98"/>
                  <a:pt x="1608" y="26"/>
                  <a:pt x="1525" y="2"/>
                </a:cubicBezTo>
                <a:cubicBezTo>
                  <a:pt x="1517" y="1"/>
                  <a:pt x="1510" y="0"/>
                  <a:pt x="1503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82" name="Google Shape;11927;p81">
            <a:extLst>
              <a:ext uri="{FF2B5EF4-FFF2-40B4-BE49-F238E27FC236}">
                <a16:creationId xmlns:a16="http://schemas.microsoft.com/office/drawing/2014/main" id="{C0A8A077-3FA7-48AA-D6B5-894DC2A78762}"/>
              </a:ext>
            </a:extLst>
          </p:cNvPr>
          <p:cNvGrpSpPr/>
          <p:nvPr/>
        </p:nvGrpSpPr>
        <p:grpSpPr>
          <a:xfrm>
            <a:off x="12625568" y="5925108"/>
            <a:ext cx="740736" cy="736128"/>
            <a:chOff x="6340653" y="2886354"/>
            <a:chExt cx="370368" cy="368064"/>
          </a:xfrm>
          <a:solidFill>
            <a:srgbClr val="00B050"/>
          </a:solidFill>
        </p:grpSpPr>
        <p:sp>
          <p:nvSpPr>
            <p:cNvPr id="83" name="Google Shape;11928;p81">
              <a:extLst>
                <a:ext uri="{FF2B5EF4-FFF2-40B4-BE49-F238E27FC236}">
                  <a16:creationId xmlns:a16="http://schemas.microsoft.com/office/drawing/2014/main" id="{989D5EAB-F6A8-B088-D408-3AE384E8116C}"/>
                </a:ext>
              </a:extLst>
            </p:cNvPr>
            <p:cNvSpPr/>
            <p:nvPr/>
          </p:nvSpPr>
          <p:spPr>
            <a:xfrm>
              <a:off x="6521229" y="2938162"/>
              <a:ext cx="10720" cy="16416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lnTo>
                    <a:pt x="1" y="346"/>
                  </a:lnTo>
                  <a:cubicBezTo>
                    <a:pt x="1" y="441"/>
                    <a:pt x="84" y="513"/>
                    <a:pt x="168" y="513"/>
                  </a:cubicBezTo>
                  <a:cubicBezTo>
                    <a:pt x="263" y="513"/>
                    <a:pt x="334" y="441"/>
                    <a:pt x="334" y="346"/>
                  </a:cubicBezTo>
                  <a:lnTo>
                    <a:pt x="334" y="167"/>
                  </a:lnTo>
                  <a:cubicBezTo>
                    <a:pt x="334" y="84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4" name="Google Shape;11929;p81">
              <a:extLst>
                <a:ext uri="{FF2B5EF4-FFF2-40B4-BE49-F238E27FC236}">
                  <a16:creationId xmlns:a16="http://schemas.microsoft.com/office/drawing/2014/main" id="{7709B430-FB42-DC27-0EBE-41677B374079}"/>
                </a:ext>
              </a:extLst>
            </p:cNvPr>
            <p:cNvSpPr/>
            <p:nvPr/>
          </p:nvSpPr>
          <p:spPr>
            <a:xfrm>
              <a:off x="6647725" y="3010258"/>
              <a:ext cx="17568" cy="16704"/>
            </a:xfrm>
            <a:custGeom>
              <a:avLst/>
              <a:gdLst/>
              <a:ahLst/>
              <a:cxnLst/>
              <a:rect l="l" t="t" r="r" b="b"/>
              <a:pathLst>
                <a:path w="549" h="522" extrusionOk="0">
                  <a:moveTo>
                    <a:pt x="349" y="1"/>
                  </a:moveTo>
                  <a:cubicBezTo>
                    <a:pt x="307" y="1"/>
                    <a:pt x="269" y="16"/>
                    <a:pt x="239" y="46"/>
                  </a:cubicBezTo>
                  <a:lnTo>
                    <a:pt x="60" y="236"/>
                  </a:lnTo>
                  <a:cubicBezTo>
                    <a:pt x="1" y="307"/>
                    <a:pt x="1" y="415"/>
                    <a:pt x="60" y="474"/>
                  </a:cubicBezTo>
                  <a:cubicBezTo>
                    <a:pt x="84" y="510"/>
                    <a:pt x="132" y="522"/>
                    <a:pt x="179" y="522"/>
                  </a:cubicBezTo>
                  <a:cubicBezTo>
                    <a:pt x="215" y="522"/>
                    <a:pt x="263" y="498"/>
                    <a:pt x="298" y="462"/>
                  </a:cubicBezTo>
                  <a:lnTo>
                    <a:pt x="477" y="260"/>
                  </a:lnTo>
                  <a:cubicBezTo>
                    <a:pt x="548" y="224"/>
                    <a:pt x="536" y="105"/>
                    <a:pt x="477" y="46"/>
                  </a:cubicBezTo>
                  <a:cubicBezTo>
                    <a:pt x="435" y="16"/>
                    <a:pt x="391" y="1"/>
                    <a:pt x="34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5" name="Google Shape;11930;p81">
              <a:extLst>
                <a:ext uri="{FF2B5EF4-FFF2-40B4-BE49-F238E27FC236}">
                  <a16:creationId xmlns:a16="http://schemas.microsoft.com/office/drawing/2014/main" id="{FAE2C0D8-9485-7855-9328-E9E94F52C43D}"/>
                </a:ext>
              </a:extLst>
            </p:cNvPr>
            <p:cNvSpPr/>
            <p:nvPr/>
          </p:nvSpPr>
          <p:spPr>
            <a:xfrm>
              <a:off x="6635533" y="3166354"/>
              <a:ext cx="17952" cy="11872"/>
            </a:xfrm>
            <a:custGeom>
              <a:avLst/>
              <a:gdLst/>
              <a:ahLst/>
              <a:cxnLst/>
              <a:rect l="l" t="t" r="r" b="b"/>
              <a:pathLst>
                <a:path w="561" h="371" extrusionOk="0">
                  <a:moveTo>
                    <a:pt x="194" y="0"/>
                  </a:moveTo>
                  <a:cubicBezTo>
                    <a:pt x="108" y="0"/>
                    <a:pt x="36" y="67"/>
                    <a:pt x="25" y="144"/>
                  </a:cubicBezTo>
                  <a:cubicBezTo>
                    <a:pt x="1" y="240"/>
                    <a:pt x="84" y="335"/>
                    <a:pt x="167" y="347"/>
                  </a:cubicBezTo>
                  <a:lnTo>
                    <a:pt x="358" y="371"/>
                  </a:lnTo>
                  <a:lnTo>
                    <a:pt x="394" y="371"/>
                  </a:lnTo>
                  <a:cubicBezTo>
                    <a:pt x="477" y="371"/>
                    <a:pt x="536" y="311"/>
                    <a:pt x="560" y="228"/>
                  </a:cubicBezTo>
                  <a:cubicBezTo>
                    <a:pt x="560" y="121"/>
                    <a:pt x="501" y="37"/>
                    <a:pt x="406" y="37"/>
                  </a:cubicBezTo>
                  <a:lnTo>
                    <a:pt x="215" y="1"/>
                  </a:lnTo>
                  <a:cubicBezTo>
                    <a:pt x="208" y="1"/>
                    <a:pt x="201" y="0"/>
                    <a:pt x="19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6" name="Google Shape;11931;p81">
              <a:extLst>
                <a:ext uri="{FF2B5EF4-FFF2-40B4-BE49-F238E27FC236}">
                  <a16:creationId xmlns:a16="http://schemas.microsoft.com/office/drawing/2014/main" id="{ACEE3EBC-5648-AEBB-CFD6-B63A5A13873B}"/>
                </a:ext>
              </a:extLst>
            </p:cNvPr>
            <p:cNvSpPr/>
            <p:nvPr/>
          </p:nvSpPr>
          <p:spPr>
            <a:xfrm>
              <a:off x="6387885" y="3009970"/>
              <a:ext cx="18336" cy="17376"/>
            </a:xfrm>
            <a:custGeom>
              <a:avLst/>
              <a:gdLst/>
              <a:ahLst/>
              <a:cxnLst/>
              <a:rect l="l" t="t" r="r" b="b"/>
              <a:pathLst>
                <a:path w="573" h="543" extrusionOk="0">
                  <a:moveTo>
                    <a:pt x="208" y="1"/>
                  </a:moveTo>
                  <a:cubicBezTo>
                    <a:pt x="164" y="1"/>
                    <a:pt x="120" y="19"/>
                    <a:pt x="84" y="55"/>
                  </a:cubicBezTo>
                  <a:cubicBezTo>
                    <a:pt x="1" y="114"/>
                    <a:pt x="1" y="221"/>
                    <a:pt x="84" y="293"/>
                  </a:cubicBezTo>
                  <a:lnTo>
                    <a:pt x="263" y="483"/>
                  </a:lnTo>
                  <a:cubicBezTo>
                    <a:pt x="286" y="519"/>
                    <a:pt x="334" y="543"/>
                    <a:pt x="382" y="543"/>
                  </a:cubicBezTo>
                  <a:cubicBezTo>
                    <a:pt x="417" y="543"/>
                    <a:pt x="465" y="531"/>
                    <a:pt x="501" y="495"/>
                  </a:cubicBezTo>
                  <a:cubicBezTo>
                    <a:pt x="560" y="424"/>
                    <a:pt x="572" y="316"/>
                    <a:pt x="501" y="245"/>
                  </a:cubicBezTo>
                  <a:lnTo>
                    <a:pt x="322" y="55"/>
                  </a:lnTo>
                  <a:cubicBezTo>
                    <a:pt x="292" y="19"/>
                    <a:pt x="251" y="1"/>
                    <a:pt x="2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7" name="Google Shape;11932;p81">
              <a:extLst>
                <a:ext uri="{FF2B5EF4-FFF2-40B4-BE49-F238E27FC236}">
                  <a16:creationId xmlns:a16="http://schemas.microsoft.com/office/drawing/2014/main" id="{C5737D8C-2460-7CE9-1030-985DD4DD5B12}"/>
                </a:ext>
              </a:extLst>
            </p:cNvPr>
            <p:cNvSpPr/>
            <p:nvPr/>
          </p:nvSpPr>
          <p:spPr>
            <a:xfrm>
              <a:off x="6398925" y="3166354"/>
              <a:ext cx="18336" cy="11872"/>
            </a:xfrm>
            <a:custGeom>
              <a:avLst/>
              <a:gdLst/>
              <a:ahLst/>
              <a:cxnLst/>
              <a:rect l="l" t="t" r="r" b="b"/>
              <a:pathLst>
                <a:path w="573" h="371" extrusionOk="0">
                  <a:moveTo>
                    <a:pt x="379" y="0"/>
                  </a:moveTo>
                  <a:cubicBezTo>
                    <a:pt x="372" y="0"/>
                    <a:pt x="365" y="1"/>
                    <a:pt x="358" y="1"/>
                  </a:cubicBezTo>
                  <a:lnTo>
                    <a:pt x="168" y="37"/>
                  </a:lnTo>
                  <a:cubicBezTo>
                    <a:pt x="72" y="49"/>
                    <a:pt x="1" y="132"/>
                    <a:pt x="13" y="228"/>
                  </a:cubicBezTo>
                  <a:cubicBezTo>
                    <a:pt x="37" y="311"/>
                    <a:pt x="108" y="371"/>
                    <a:pt x="180" y="371"/>
                  </a:cubicBezTo>
                  <a:lnTo>
                    <a:pt x="215" y="371"/>
                  </a:lnTo>
                  <a:lnTo>
                    <a:pt x="406" y="347"/>
                  </a:lnTo>
                  <a:cubicBezTo>
                    <a:pt x="513" y="311"/>
                    <a:pt x="572" y="240"/>
                    <a:pt x="549" y="144"/>
                  </a:cubicBezTo>
                  <a:cubicBezTo>
                    <a:pt x="538" y="67"/>
                    <a:pt x="465" y="0"/>
                    <a:pt x="3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88" name="Google Shape;11933;p81">
              <a:extLst>
                <a:ext uri="{FF2B5EF4-FFF2-40B4-BE49-F238E27FC236}">
                  <a16:creationId xmlns:a16="http://schemas.microsoft.com/office/drawing/2014/main" id="{74CDC525-FEF5-BEA4-B915-3C0BB97809CC}"/>
                </a:ext>
              </a:extLst>
            </p:cNvPr>
            <p:cNvSpPr/>
            <p:nvPr/>
          </p:nvSpPr>
          <p:spPr>
            <a:xfrm>
              <a:off x="6340653" y="2886354"/>
              <a:ext cx="370368" cy="368064"/>
            </a:xfrm>
            <a:custGeom>
              <a:avLst/>
              <a:gdLst/>
              <a:ahLst/>
              <a:cxnLst/>
              <a:rect l="l" t="t" r="r" b="b"/>
              <a:pathLst>
                <a:path w="11574" h="11502" extrusionOk="0">
                  <a:moveTo>
                    <a:pt x="5811" y="489"/>
                  </a:moveTo>
                  <a:lnTo>
                    <a:pt x="6751" y="2060"/>
                  </a:lnTo>
                  <a:cubicBezTo>
                    <a:pt x="6775" y="2096"/>
                    <a:pt x="6823" y="2132"/>
                    <a:pt x="6870" y="2132"/>
                  </a:cubicBezTo>
                  <a:lnTo>
                    <a:pt x="7644" y="2263"/>
                  </a:lnTo>
                  <a:lnTo>
                    <a:pt x="5989" y="4048"/>
                  </a:lnTo>
                  <a:lnTo>
                    <a:pt x="5989" y="2679"/>
                  </a:lnTo>
                  <a:cubicBezTo>
                    <a:pt x="5977" y="2596"/>
                    <a:pt x="5906" y="2513"/>
                    <a:pt x="5811" y="2513"/>
                  </a:cubicBezTo>
                  <a:cubicBezTo>
                    <a:pt x="5727" y="2513"/>
                    <a:pt x="5644" y="2596"/>
                    <a:pt x="5644" y="2679"/>
                  </a:cubicBezTo>
                  <a:lnTo>
                    <a:pt x="5644" y="4025"/>
                  </a:lnTo>
                  <a:lnTo>
                    <a:pt x="4144" y="2251"/>
                  </a:lnTo>
                  <a:lnTo>
                    <a:pt x="4775" y="2132"/>
                  </a:lnTo>
                  <a:cubicBezTo>
                    <a:pt x="4810" y="2120"/>
                    <a:pt x="4858" y="2084"/>
                    <a:pt x="4870" y="2060"/>
                  </a:cubicBezTo>
                  <a:lnTo>
                    <a:pt x="5811" y="489"/>
                  </a:lnTo>
                  <a:close/>
                  <a:moveTo>
                    <a:pt x="4096" y="2727"/>
                  </a:moveTo>
                  <a:lnTo>
                    <a:pt x="5644" y="4549"/>
                  </a:lnTo>
                  <a:lnTo>
                    <a:pt x="5644" y="6192"/>
                  </a:lnTo>
                  <a:lnTo>
                    <a:pt x="4429" y="4763"/>
                  </a:lnTo>
                  <a:lnTo>
                    <a:pt x="4096" y="2727"/>
                  </a:lnTo>
                  <a:close/>
                  <a:moveTo>
                    <a:pt x="7668" y="2727"/>
                  </a:moveTo>
                  <a:lnTo>
                    <a:pt x="7215" y="4751"/>
                  </a:lnTo>
                  <a:lnTo>
                    <a:pt x="5989" y="6192"/>
                  </a:lnTo>
                  <a:lnTo>
                    <a:pt x="5989" y="4560"/>
                  </a:lnTo>
                  <a:lnTo>
                    <a:pt x="7668" y="2727"/>
                  </a:lnTo>
                  <a:close/>
                  <a:moveTo>
                    <a:pt x="11025" y="2858"/>
                  </a:moveTo>
                  <a:lnTo>
                    <a:pt x="10335" y="4596"/>
                  </a:lnTo>
                  <a:cubicBezTo>
                    <a:pt x="10311" y="4656"/>
                    <a:pt x="10323" y="4727"/>
                    <a:pt x="10371" y="4775"/>
                  </a:cubicBezTo>
                  <a:lnTo>
                    <a:pt x="10906" y="5311"/>
                  </a:lnTo>
                  <a:lnTo>
                    <a:pt x="10228" y="5584"/>
                  </a:lnTo>
                  <a:cubicBezTo>
                    <a:pt x="10144" y="5608"/>
                    <a:pt x="10109" y="5703"/>
                    <a:pt x="10121" y="5787"/>
                  </a:cubicBezTo>
                  <a:lnTo>
                    <a:pt x="10263" y="6192"/>
                  </a:lnTo>
                  <a:lnTo>
                    <a:pt x="8537" y="7096"/>
                  </a:lnTo>
                  <a:cubicBezTo>
                    <a:pt x="8489" y="7132"/>
                    <a:pt x="8442" y="7180"/>
                    <a:pt x="8442" y="7239"/>
                  </a:cubicBezTo>
                  <a:cubicBezTo>
                    <a:pt x="8442" y="7299"/>
                    <a:pt x="8466" y="7335"/>
                    <a:pt x="8501" y="7382"/>
                  </a:cubicBezTo>
                  <a:lnTo>
                    <a:pt x="10502" y="9097"/>
                  </a:lnTo>
                  <a:lnTo>
                    <a:pt x="7811" y="10049"/>
                  </a:lnTo>
                  <a:lnTo>
                    <a:pt x="6299" y="8680"/>
                  </a:lnTo>
                  <a:lnTo>
                    <a:pt x="8644" y="8990"/>
                  </a:lnTo>
                  <a:lnTo>
                    <a:pt x="8668" y="8990"/>
                  </a:lnTo>
                  <a:cubicBezTo>
                    <a:pt x="8763" y="8990"/>
                    <a:pt x="8823" y="8930"/>
                    <a:pt x="8835" y="8847"/>
                  </a:cubicBezTo>
                  <a:cubicBezTo>
                    <a:pt x="8847" y="8751"/>
                    <a:pt x="8775" y="8656"/>
                    <a:pt x="8680" y="8644"/>
                  </a:cubicBezTo>
                  <a:lnTo>
                    <a:pt x="6120" y="8311"/>
                  </a:lnTo>
                  <a:lnTo>
                    <a:pt x="9323" y="4918"/>
                  </a:lnTo>
                  <a:cubicBezTo>
                    <a:pt x="9382" y="4834"/>
                    <a:pt x="9382" y="4739"/>
                    <a:pt x="9311" y="4680"/>
                  </a:cubicBezTo>
                  <a:cubicBezTo>
                    <a:pt x="9275" y="4650"/>
                    <a:pt x="9231" y="4635"/>
                    <a:pt x="9187" y="4635"/>
                  </a:cubicBezTo>
                  <a:cubicBezTo>
                    <a:pt x="9144" y="4635"/>
                    <a:pt x="9103" y="4650"/>
                    <a:pt x="9073" y="4680"/>
                  </a:cubicBezTo>
                  <a:lnTo>
                    <a:pt x="5941" y="8013"/>
                  </a:lnTo>
                  <a:lnTo>
                    <a:pt x="5941" y="6704"/>
                  </a:lnTo>
                  <a:lnTo>
                    <a:pt x="8823" y="3322"/>
                  </a:lnTo>
                  <a:lnTo>
                    <a:pt x="9061" y="3679"/>
                  </a:lnTo>
                  <a:cubicBezTo>
                    <a:pt x="9086" y="3729"/>
                    <a:pt x="9140" y="3750"/>
                    <a:pt x="9194" y="3750"/>
                  </a:cubicBezTo>
                  <a:cubicBezTo>
                    <a:pt x="9218" y="3750"/>
                    <a:pt x="9242" y="3746"/>
                    <a:pt x="9263" y="3739"/>
                  </a:cubicBezTo>
                  <a:lnTo>
                    <a:pt x="11025" y="2858"/>
                  </a:lnTo>
                  <a:close/>
                  <a:moveTo>
                    <a:pt x="524" y="2870"/>
                  </a:moveTo>
                  <a:lnTo>
                    <a:pt x="2286" y="3751"/>
                  </a:lnTo>
                  <a:cubicBezTo>
                    <a:pt x="2309" y="3766"/>
                    <a:pt x="2333" y="3773"/>
                    <a:pt x="2358" y="3773"/>
                  </a:cubicBezTo>
                  <a:cubicBezTo>
                    <a:pt x="2412" y="3773"/>
                    <a:pt x="2464" y="3740"/>
                    <a:pt x="2489" y="3691"/>
                  </a:cubicBezTo>
                  <a:lnTo>
                    <a:pt x="2727" y="3334"/>
                  </a:lnTo>
                  <a:lnTo>
                    <a:pt x="5608" y="6715"/>
                  </a:lnTo>
                  <a:lnTo>
                    <a:pt x="5608" y="7987"/>
                  </a:lnTo>
                  <a:lnTo>
                    <a:pt x="2524" y="4691"/>
                  </a:lnTo>
                  <a:cubicBezTo>
                    <a:pt x="2495" y="4656"/>
                    <a:pt x="2453" y="4638"/>
                    <a:pt x="2410" y="4638"/>
                  </a:cubicBezTo>
                  <a:cubicBezTo>
                    <a:pt x="2367" y="4638"/>
                    <a:pt x="2322" y="4656"/>
                    <a:pt x="2286" y="4691"/>
                  </a:cubicBezTo>
                  <a:cubicBezTo>
                    <a:pt x="2215" y="4751"/>
                    <a:pt x="2215" y="4858"/>
                    <a:pt x="2274" y="4930"/>
                  </a:cubicBezTo>
                  <a:lnTo>
                    <a:pt x="5465" y="8323"/>
                  </a:lnTo>
                  <a:lnTo>
                    <a:pt x="2905" y="8656"/>
                  </a:lnTo>
                  <a:cubicBezTo>
                    <a:pt x="2822" y="8680"/>
                    <a:pt x="2751" y="8763"/>
                    <a:pt x="2763" y="8859"/>
                  </a:cubicBezTo>
                  <a:cubicBezTo>
                    <a:pt x="2774" y="8942"/>
                    <a:pt x="2846" y="9001"/>
                    <a:pt x="2929" y="9001"/>
                  </a:cubicBezTo>
                  <a:lnTo>
                    <a:pt x="2953" y="9001"/>
                  </a:lnTo>
                  <a:lnTo>
                    <a:pt x="5287" y="8692"/>
                  </a:lnTo>
                  <a:lnTo>
                    <a:pt x="3786" y="10061"/>
                  </a:lnTo>
                  <a:lnTo>
                    <a:pt x="1096" y="9109"/>
                  </a:lnTo>
                  <a:lnTo>
                    <a:pt x="3084" y="7394"/>
                  </a:lnTo>
                  <a:cubicBezTo>
                    <a:pt x="3132" y="7370"/>
                    <a:pt x="3144" y="7311"/>
                    <a:pt x="3144" y="7251"/>
                  </a:cubicBezTo>
                  <a:cubicBezTo>
                    <a:pt x="3144" y="7192"/>
                    <a:pt x="3108" y="7144"/>
                    <a:pt x="3060" y="7108"/>
                  </a:cubicBezTo>
                  <a:lnTo>
                    <a:pt x="1334" y="6204"/>
                  </a:lnTo>
                  <a:lnTo>
                    <a:pt x="1465" y="5799"/>
                  </a:lnTo>
                  <a:cubicBezTo>
                    <a:pt x="1500" y="5715"/>
                    <a:pt x="1453" y="5620"/>
                    <a:pt x="1358" y="5596"/>
                  </a:cubicBezTo>
                  <a:lnTo>
                    <a:pt x="691" y="5322"/>
                  </a:lnTo>
                  <a:lnTo>
                    <a:pt x="1227" y="4787"/>
                  </a:lnTo>
                  <a:cubicBezTo>
                    <a:pt x="1274" y="4751"/>
                    <a:pt x="1286" y="4680"/>
                    <a:pt x="1262" y="4608"/>
                  </a:cubicBezTo>
                  <a:lnTo>
                    <a:pt x="524" y="2870"/>
                  </a:lnTo>
                  <a:close/>
                  <a:moveTo>
                    <a:pt x="5775" y="0"/>
                  </a:moveTo>
                  <a:cubicBezTo>
                    <a:pt x="5715" y="0"/>
                    <a:pt x="5656" y="24"/>
                    <a:pt x="5632" y="72"/>
                  </a:cubicBezTo>
                  <a:lnTo>
                    <a:pt x="4584" y="1810"/>
                  </a:lnTo>
                  <a:lnTo>
                    <a:pt x="3763" y="1977"/>
                  </a:lnTo>
                  <a:cubicBezTo>
                    <a:pt x="3667" y="2001"/>
                    <a:pt x="3608" y="2084"/>
                    <a:pt x="3620" y="2167"/>
                  </a:cubicBezTo>
                  <a:lnTo>
                    <a:pt x="3965" y="4251"/>
                  </a:lnTo>
                  <a:lnTo>
                    <a:pt x="2846" y="2929"/>
                  </a:lnTo>
                  <a:cubicBezTo>
                    <a:pt x="2822" y="2894"/>
                    <a:pt x="2763" y="2870"/>
                    <a:pt x="2715" y="2870"/>
                  </a:cubicBezTo>
                  <a:cubicBezTo>
                    <a:pt x="2655" y="2870"/>
                    <a:pt x="2608" y="2905"/>
                    <a:pt x="2584" y="2941"/>
                  </a:cubicBezTo>
                  <a:lnTo>
                    <a:pt x="2298" y="3358"/>
                  </a:lnTo>
                  <a:lnTo>
                    <a:pt x="274" y="2346"/>
                  </a:lnTo>
                  <a:cubicBezTo>
                    <a:pt x="254" y="2338"/>
                    <a:pt x="233" y="2334"/>
                    <a:pt x="211" y="2334"/>
                  </a:cubicBezTo>
                  <a:cubicBezTo>
                    <a:pt x="168" y="2334"/>
                    <a:pt x="123" y="2350"/>
                    <a:pt x="84" y="2382"/>
                  </a:cubicBezTo>
                  <a:cubicBezTo>
                    <a:pt x="36" y="2429"/>
                    <a:pt x="0" y="2501"/>
                    <a:pt x="36" y="2572"/>
                  </a:cubicBezTo>
                  <a:lnTo>
                    <a:pt x="893" y="4632"/>
                  </a:lnTo>
                  <a:lnTo>
                    <a:pt x="262" y="5263"/>
                  </a:lnTo>
                  <a:cubicBezTo>
                    <a:pt x="215" y="5311"/>
                    <a:pt x="203" y="5370"/>
                    <a:pt x="215" y="5418"/>
                  </a:cubicBezTo>
                  <a:cubicBezTo>
                    <a:pt x="226" y="5477"/>
                    <a:pt x="262" y="5525"/>
                    <a:pt x="322" y="5537"/>
                  </a:cubicBezTo>
                  <a:lnTo>
                    <a:pt x="1072" y="5834"/>
                  </a:lnTo>
                  <a:lnTo>
                    <a:pt x="941" y="6215"/>
                  </a:lnTo>
                  <a:cubicBezTo>
                    <a:pt x="917" y="6299"/>
                    <a:pt x="953" y="6382"/>
                    <a:pt x="1012" y="6430"/>
                  </a:cubicBezTo>
                  <a:lnTo>
                    <a:pt x="2655" y="7287"/>
                  </a:lnTo>
                  <a:lnTo>
                    <a:pt x="631" y="9037"/>
                  </a:lnTo>
                  <a:cubicBezTo>
                    <a:pt x="584" y="9073"/>
                    <a:pt x="572" y="9132"/>
                    <a:pt x="572" y="9192"/>
                  </a:cubicBezTo>
                  <a:cubicBezTo>
                    <a:pt x="584" y="9252"/>
                    <a:pt x="631" y="9299"/>
                    <a:pt x="679" y="9335"/>
                  </a:cubicBezTo>
                  <a:lnTo>
                    <a:pt x="3727" y="10418"/>
                  </a:lnTo>
                  <a:cubicBezTo>
                    <a:pt x="3747" y="10422"/>
                    <a:pt x="3767" y="10425"/>
                    <a:pt x="3786" y="10425"/>
                  </a:cubicBezTo>
                  <a:cubicBezTo>
                    <a:pt x="3825" y="10425"/>
                    <a:pt x="3862" y="10414"/>
                    <a:pt x="3894" y="10383"/>
                  </a:cubicBezTo>
                  <a:lnTo>
                    <a:pt x="5584" y="8835"/>
                  </a:lnTo>
                  <a:lnTo>
                    <a:pt x="5584" y="11335"/>
                  </a:lnTo>
                  <a:cubicBezTo>
                    <a:pt x="5584" y="11430"/>
                    <a:pt x="5656" y="11502"/>
                    <a:pt x="5751" y="11502"/>
                  </a:cubicBezTo>
                  <a:cubicBezTo>
                    <a:pt x="5834" y="11502"/>
                    <a:pt x="5918" y="11430"/>
                    <a:pt x="5918" y="11335"/>
                  </a:cubicBezTo>
                  <a:lnTo>
                    <a:pt x="5918" y="8835"/>
                  </a:lnTo>
                  <a:lnTo>
                    <a:pt x="7608" y="10383"/>
                  </a:lnTo>
                  <a:cubicBezTo>
                    <a:pt x="7644" y="10418"/>
                    <a:pt x="7680" y="10430"/>
                    <a:pt x="7727" y="10430"/>
                  </a:cubicBezTo>
                  <a:cubicBezTo>
                    <a:pt x="7739" y="10430"/>
                    <a:pt x="7775" y="10430"/>
                    <a:pt x="7787" y="10418"/>
                  </a:cubicBezTo>
                  <a:lnTo>
                    <a:pt x="10835" y="9335"/>
                  </a:lnTo>
                  <a:cubicBezTo>
                    <a:pt x="10894" y="9311"/>
                    <a:pt x="10942" y="9252"/>
                    <a:pt x="10942" y="9192"/>
                  </a:cubicBezTo>
                  <a:cubicBezTo>
                    <a:pt x="10954" y="9132"/>
                    <a:pt x="10930" y="9073"/>
                    <a:pt x="10883" y="9037"/>
                  </a:cubicBezTo>
                  <a:lnTo>
                    <a:pt x="8859" y="7287"/>
                  </a:lnTo>
                  <a:lnTo>
                    <a:pt x="10502" y="6430"/>
                  </a:lnTo>
                  <a:cubicBezTo>
                    <a:pt x="10573" y="6382"/>
                    <a:pt x="10597" y="6311"/>
                    <a:pt x="10573" y="6215"/>
                  </a:cubicBezTo>
                  <a:lnTo>
                    <a:pt x="10442" y="5834"/>
                  </a:lnTo>
                  <a:lnTo>
                    <a:pt x="11192" y="5537"/>
                  </a:lnTo>
                  <a:cubicBezTo>
                    <a:pt x="11252" y="5525"/>
                    <a:pt x="11287" y="5465"/>
                    <a:pt x="11299" y="5418"/>
                  </a:cubicBezTo>
                  <a:cubicBezTo>
                    <a:pt x="11311" y="5358"/>
                    <a:pt x="11299" y="5299"/>
                    <a:pt x="11252" y="5263"/>
                  </a:cubicBezTo>
                  <a:lnTo>
                    <a:pt x="10621" y="4632"/>
                  </a:lnTo>
                  <a:lnTo>
                    <a:pt x="11478" y="2572"/>
                  </a:lnTo>
                  <a:cubicBezTo>
                    <a:pt x="11573" y="2501"/>
                    <a:pt x="11561" y="2429"/>
                    <a:pt x="11502" y="2382"/>
                  </a:cubicBezTo>
                  <a:cubicBezTo>
                    <a:pt x="11470" y="2350"/>
                    <a:pt x="11417" y="2334"/>
                    <a:pt x="11368" y="2334"/>
                  </a:cubicBezTo>
                  <a:cubicBezTo>
                    <a:pt x="11343" y="2334"/>
                    <a:pt x="11319" y="2338"/>
                    <a:pt x="11299" y="2346"/>
                  </a:cubicBezTo>
                  <a:lnTo>
                    <a:pt x="9275" y="3358"/>
                  </a:lnTo>
                  <a:lnTo>
                    <a:pt x="9001" y="2941"/>
                  </a:lnTo>
                  <a:cubicBezTo>
                    <a:pt x="8966" y="2905"/>
                    <a:pt x="8918" y="2870"/>
                    <a:pt x="8859" y="2870"/>
                  </a:cubicBezTo>
                  <a:cubicBezTo>
                    <a:pt x="8799" y="2870"/>
                    <a:pt x="8763" y="2894"/>
                    <a:pt x="8728" y="2929"/>
                  </a:cubicBezTo>
                  <a:lnTo>
                    <a:pt x="7656" y="4179"/>
                  </a:lnTo>
                  <a:lnTo>
                    <a:pt x="7656" y="4179"/>
                  </a:lnTo>
                  <a:lnTo>
                    <a:pt x="8120" y="2167"/>
                  </a:lnTo>
                  <a:cubicBezTo>
                    <a:pt x="8132" y="2132"/>
                    <a:pt x="8120" y="2084"/>
                    <a:pt x="8085" y="2036"/>
                  </a:cubicBezTo>
                  <a:cubicBezTo>
                    <a:pt x="8061" y="2001"/>
                    <a:pt x="8025" y="1977"/>
                    <a:pt x="7966" y="1965"/>
                  </a:cubicBezTo>
                  <a:lnTo>
                    <a:pt x="6965" y="1798"/>
                  </a:lnTo>
                  <a:lnTo>
                    <a:pt x="5930" y="72"/>
                  </a:lnTo>
                  <a:cubicBezTo>
                    <a:pt x="5894" y="24"/>
                    <a:pt x="5846" y="0"/>
                    <a:pt x="577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89" name="Google Shape;11934;p81">
            <a:extLst>
              <a:ext uri="{FF2B5EF4-FFF2-40B4-BE49-F238E27FC236}">
                <a16:creationId xmlns:a16="http://schemas.microsoft.com/office/drawing/2014/main" id="{076749AC-FE5D-16C4-37EF-60BE99755593}"/>
              </a:ext>
            </a:extLst>
          </p:cNvPr>
          <p:cNvGrpSpPr/>
          <p:nvPr/>
        </p:nvGrpSpPr>
        <p:grpSpPr>
          <a:xfrm>
            <a:off x="10437856" y="4115252"/>
            <a:ext cx="709504" cy="673024"/>
            <a:chOff x="5246797" y="1981426"/>
            <a:chExt cx="354752" cy="336512"/>
          </a:xfrm>
          <a:solidFill>
            <a:srgbClr val="00B050"/>
          </a:solidFill>
        </p:grpSpPr>
        <p:sp>
          <p:nvSpPr>
            <p:cNvPr id="90" name="Google Shape;11935;p81">
              <a:extLst>
                <a:ext uri="{FF2B5EF4-FFF2-40B4-BE49-F238E27FC236}">
                  <a16:creationId xmlns:a16="http://schemas.microsoft.com/office/drawing/2014/main" id="{53F2D00A-C29C-790B-3ECE-9C3F3A452F71}"/>
                </a:ext>
              </a:extLst>
            </p:cNvPr>
            <p:cNvSpPr/>
            <p:nvPr/>
          </p:nvSpPr>
          <p:spPr>
            <a:xfrm>
              <a:off x="5246797" y="1981426"/>
              <a:ext cx="354752" cy="336512"/>
            </a:xfrm>
            <a:custGeom>
              <a:avLst/>
              <a:gdLst/>
              <a:ahLst/>
              <a:cxnLst/>
              <a:rect l="l" t="t" r="r" b="b"/>
              <a:pathLst>
                <a:path w="11086" h="10516" extrusionOk="0">
                  <a:moveTo>
                    <a:pt x="3239" y="312"/>
                  </a:moveTo>
                  <a:cubicBezTo>
                    <a:pt x="3352" y="312"/>
                    <a:pt x="3467" y="328"/>
                    <a:pt x="3584" y="359"/>
                  </a:cubicBezTo>
                  <a:cubicBezTo>
                    <a:pt x="4120" y="490"/>
                    <a:pt x="4322" y="955"/>
                    <a:pt x="4275" y="1324"/>
                  </a:cubicBezTo>
                  <a:cubicBezTo>
                    <a:pt x="4215" y="1776"/>
                    <a:pt x="3906" y="1979"/>
                    <a:pt x="3584" y="2038"/>
                  </a:cubicBezTo>
                  <a:lnTo>
                    <a:pt x="3679" y="1955"/>
                  </a:lnTo>
                  <a:cubicBezTo>
                    <a:pt x="3799" y="1824"/>
                    <a:pt x="3846" y="1633"/>
                    <a:pt x="3810" y="1443"/>
                  </a:cubicBezTo>
                  <a:cubicBezTo>
                    <a:pt x="3787" y="1193"/>
                    <a:pt x="3572" y="1014"/>
                    <a:pt x="3310" y="990"/>
                  </a:cubicBezTo>
                  <a:lnTo>
                    <a:pt x="3263" y="990"/>
                  </a:lnTo>
                  <a:cubicBezTo>
                    <a:pt x="3013" y="990"/>
                    <a:pt x="2798" y="1133"/>
                    <a:pt x="2679" y="1383"/>
                  </a:cubicBezTo>
                  <a:cubicBezTo>
                    <a:pt x="2620" y="1383"/>
                    <a:pt x="2560" y="1383"/>
                    <a:pt x="2477" y="1371"/>
                  </a:cubicBezTo>
                  <a:cubicBezTo>
                    <a:pt x="2275" y="1324"/>
                    <a:pt x="2120" y="1252"/>
                    <a:pt x="1977" y="1097"/>
                  </a:cubicBezTo>
                  <a:cubicBezTo>
                    <a:pt x="2060" y="1002"/>
                    <a:pt x="2179" y="836"/>
                    <a:pt x="2358" y="669"/>
                  </a:cubicBezTo>
                  <a:cubicBezTo>
                    <a:pt x="2629" y="433"/>
                    <a:pt x="2926" y="312"/>
                    <a:pt x="3239" y="312"/>
                  </a:cubicBezTo>
                  <a:close/>
                  <a:moveTo>
                    <a:pt x="4549" y="9837"/>
                  </a:moveTo>
                  <a:lnTo>
                    <a:pt x="4870" y="9944"/>
                  </a:lnTo>
                  <a:lnTo>
                    <a:pt x="4858" y="10182"/>
                  </a:lnTo>
                  <a:lnTo>
                    <a:pt x="4394" y="10182"/>
                  </a:lnTo>
                  <a:lnTo>
                    <a:pt x="4549" y="9837"/>
                  </a:lnTo>
                  <a:close/>
                  <a:moveTo>
                    <a:pt x="10025" y="9837"/>
                  </a:moveTo>
                  <a:lnTo>
                    <a:pt x="10383" y="9956"/>
                  </a:lnTo>
                  <a:lnTo>
                    <a:pt x="10347" y="10182"/>
                  </a:lnTo>
                  <a:lnTo>
                    <a:pt x="9871" y="10182"/>
                  </a:lnTo>
                  <a:lnTo>
                    <a:pt x="10025" y="9837"/>
                  </a:lnTo>
                  <a:close/>
                  <a:moveTo>
                    <a:pt x="3258" y="0"/>
                  </a:moveTo>
                  <a:cubicBezTo>
                    <a:pt x="2856" y="0"/>
                    <a:pt x="2470" y="146"/>
                    <a:pt x="2132" y="431"/>
                  </a:cubicBezTo>
                  <a:cubicBezTo>
                    <a:pt x="1846" y="669"/>
                    <a:pt x="1691" y="943"/>
                    <a:pt x="1643" y="1026"/>
                  </a:cubicBezTo>
                  <a:cubicBezTo>
                    <a:pt x="691" y="1836"/>
                    <a:pt x="60" y="2848"/>
                    <a:pt x="36" y="2895"/>
                  </a:cubicBezTo>
                  <a:cubicBezTo>
                    <a:pt x="0" y="2931"/>
                    <a:pt x="0" y="2979"/>
                    <a:pt x="24" y="3026"/>
                  </a:cubicBezTo>
                  <a:lnTo>
                    <a:pt x="119" y="3324"/>
                  </a:lnTo>
                  <a:cubicBezTo>
                    <a:pt x="203" y="3526"/>
                    <a:pt x="393" y="3669"/>
                    <a:pt x="596" y="3669"/>
                  </a:cubicBezTo>
                  <a:cubicBezTo>
                    <a:pt x="631" y="3669"/>
                    <a:pt x="679" y="3669"/>
                    <a:pt x="703" y="3645"/>
                  </a:cubicBezTo>
                  <a:cubicBezTo>
                    <a:pt x="953" y="3598"/>
                    <a:pt x="1191" y="3586"/>
                    <a:pt x="1417" y="3574"/>
                  </a:cubicBezTo>
                  <a:cubicBezTo>
                    <a:pt x="1703" y="3562"/>
                    <a:pt x="1989" y="3538"/>
                    <a:pt x="2239" y="3443"/>
                  </a:cubicBezTo>
                  <a:cubicBezTo>
                    <a:pt x="2322" y="3622"/>
                    <a:pt x="2405" y="3884"/>
                    <a:pt x="2489" y="4217"/>
                  </a:cubicBezTo>
                  <a:cubicBezTo>
                    <a:pt x="2727" y="5062"/>
                    <a:pt x="3037" y="6217"/>
                    <a:pt x="4072" y="6741"/>
                  </a:cubicBezTo>
                  <a:lnTo>
                    <a:pt x="4370" y="7979"/>
                  </a:lnTo>
                  <a:lnTo>
                    <a:pt x="4370" y="9456"/>
                  </a:lnTo>
                  <a:lnTo>
                    <a:pt x="4013" y="10289"/>
                  </a:lnTo>
                  <a:cubicBezTo>
                    <a:pt x="3989" y="10337"/>
                    <a:pt x="3989" y="10384"/>
                    <a:pt x="4025" y="10432"/>
                  </a:cubicBezTo>
                  <a:cubicBezTo>
                    <a:pt x="4049" y="10480"/>
                    <a:pt x="4096" y="10515"/>
                    <a:pt x="4156" y="10515"/>
                  </a:cubicBezTo>
                  <a:lnTo>
                    <a:pt x="5025" y="10515"/>
                  </a:lnTo>
                  <a:cubicBezTo>
                    <a:pt x="5108" y="10515"/>
                    <a:pt x="5168" y="10456"/>
                    <a:pt x="5180" y="10360"/>
                  </a:cubicBezTo>
                  <a:lnTo>
                    <a:pt x="5382" y="7134"/>
                  </a:lnTo>
                  <a:cubicBezTo>
                    <a:pt x="5465" y="7134"/>
                    <a:pt x="5561" y="7146"/>
                    <a:pt x="5644" y="7146"/>
                  </a:cubicBezTo>
                  <a:cubicBezTo>
                    <a:pt x="5739" y="7146"/>
                    <a:pt x="5811" y="7074"/>
                    <a:pt x="5811" y="7003"/>
                  </a:cubicBezTo>
                  <a:cubicBezTo>
                    <a:pt x="5811" y="6908"/>
                    <a:pt x="5751" y="6836"/>
                    <a:pt x="5656" y="6836"/>
                  </a:cubicBezTo>
                  <a:cubicBezTo>
                    <a:pt x="5573" y="6836"/>
                    <a:pt x="5477" y="6812"/>
                    <a:pt x="5406" y="6812"/>
                  </a:cubicBezTo>
                  <a:lnTo>
                    <a:pt x="5418" y="6551"/>
                  </a:lnTo>
                  <a:cubicBezTo>
                    <a:pt x="5418" y="6455"/>
                    <a:pt x="5358" y="6384"/>
                    <a:pt x="5275" y="6384"/>
                  </a:cubicBezTo>
                  <a:cubicBezTo>
                    <a:pt x="5180" y="6384"/>
                    <a:pt x="5108" y="6443"/>
                    <a:pt x="5108" y="6539"/>
                  </a:cubicBezTo>
                  <a:lnTo>
                    <a:pt x="4918" y="9646"/>
                  </a:lnTo>
                  <a:lnTo>
                    <a:pt x="4691" y="9575"/>
                  </a:lnTo>
                  <a:cubicBezTo>
                    <a:pt x="4703" y="9551"/>
                    <a:pt x="4703" y="9527"/>
                    <a:pt x="4703" y="9515"/>
                  </a:cubicBezTo>
                  <a:lnTo>
                    <a:pt x="4703" y="7991"/>
                  </a:lnTo>
                  <a:lnTo>
                    <a:pt x="4703" y="7944"/>
                  </a:lnTo>
                  <a:lnTo>
                    <a:pt x="4394" y="6622"/>
                  </a:lnTo>
                  <a:cubicBezTo>
                    <a:pt x="4382" y="6574"/>
                    <a:pt x="4346" y="6539"/>
                    <a:pt x="4310" y="6515"/>
                  </a:cubicBezTo>
                  <a:cubicBezTo>
                    <a:pt x="3370" y="6086"/>
                    <a:pt x="3072" y="5027"/>
                    <a:pt x="2846" y="4169"/>
                  </a:cubicBezTo>
                  <a:cubicBezTo>
                    <a:pt x="2763" y="3836"/>
                    <a:pt x="2667" y="3538"/>
                    <a:pt x="2560" y="3336"/>
                  </a:cubicBezTo>
                  <a:cubicBezTo>
                    <a:pt x="2667" y="3264"/>
                    <a:pt x="2775" y="3157"/>
                    <a:pt x="2858" y="3026"/>
                  </a:cubicBezTo>
                  <a:cubicBezTo>
                    <a:pt x="2906" y="2943"/>
                    <a:pt x="2894" y="2848"/>
                    <a:pt x="2822" y="2800"/>
                  </a:cubicBezTo>
                  <a:cubicBezTo>
                    <a:pt x="2790" y="2782"/>
                    <a:pt x="2756" y="2772"/>
                    <a:pt x="2724" y="2772"/>
                  </a:cubicBezTo>
                  <a:cubicBezTo>
                    <a:pt x="2673" y="2772"/>
                    <a:pt x="2625" y="2796"/>
                    <a:pt x="2596" y="2848"/>
                  </a:cubicBezTo>
                  <a:cubicBezTo>
                    <a:pt x="2322" y="3241"/>
                    <a:pt x="1953" y="3264"/>
                    <a:pt x="1429" y="3300"/>
                  </a:cubicBezTo>
                  <a:cubicBezTo>
                    <a:pt x="1215" y="3324"/>
                    <a:pt x="953" y="3336"/>
                    <a:pt x="679" y="3395"/>
                  </a:cubicBezTo>
                  <a:cubicBezTo>
                    <a:pt x="667" y="3397"/>
                    <a:pt x="656" y="3398"/>
                    <a:pt x="645" y="3398"/>
                  </a:cubicBezTo>
                  <a:cubicBezTo>
                    <a:pt x="564" y="3398"/>
                    <a:pt x="496" y="3360"/>
                    <a:pt x="465" y="3276"/>
                  </a:cubicBezTo>
                  <a:lnTo>
                    <a:pt x="393" y="3050"/>
                  </a:lnTo>
                  <a:cubicBezTo>
                    <a:pt x="536" y="2824"/>
                    <a:pt x="1060" y="2050"/>
                    <a:pt x="1810" y="1419"/>
                  </a:cubicBezTo>
                  <a:cubicBezTo>
                    <a:pt x="2138" y="1715"/>
                    <a:pt x="2493" y="1774"/>
                    <a:pt x="2701" y="1774"/>
                  </a:cubicBezTo>
                  <a:cubicBezTo>
                    <a:pt x="2803" y="1774"/>
                    <a:pt x="2870" y="1760"/>
                    <a:pt x="2882" y="1752"/>
                  </a:cubicBezTo>
                  <a:cubicBezTo>
                    <a:pt x="2941" y="1740"/>
                    <a:pt x="2977" y="1705"/>
                    <a:pt x="3001" y="1657"/>
                  </a:cubicBezTo>
                  <a:cubicBezTo>
                    <a:pt x="3084" y="1371"/>
                    <a:pt x="3275" y="1371"/>
                    <a:pt x="3322" y="1371"/>
                  </a:cubicBezTo>
                  <a:cubicBezTo>
                    <a:pt x="3418" y="1383"/>
                    <a:pt x="3513" y="1431"/>
                    <a:pt x="3537" y="1550"/>
                  </a:cubicBezTo>
                  <a:cubicBezTo>
                    <a:pt x="3548" y="1657"/>
                    <a:pt x="3537" y="1728"/>
                    <a:pt x="3477" y="1800"/>
                  </a:cubicBezTo>
                  <a:cubicBezTo>
                    <a:pt x="3334" y="1955"/>
                    <a:pt x="3037" y="2002"/>
                    <a:pt x="2941" y="2002"/>
                  </a:cubicBezTo>
                  <a:cubicBezTo>
                    <a:pt x="2858" y="2002"/>
                    <a:pt x="2798" y="2038"/>
                    <a:pt x="2786" y="2098"/>
                  </a:cubicBezTo>
                  <a:cubicBezTo>
                    <a:pt x="2775" y="2157"/>
                    <a:pt x="2786" y="2229"/>
                    <a:pt x="2846" y="2276"/>
                  </a:cubicBezTo>
                  <a:cubicBezTo>
                    <a:pt x="2858" y="2300"/>
                    <a:pt x="3060" y="2443"/>
                    <a:pt x="3358" y="2443"/>
                  </a:cubicBezTo>
                  <a:lnTo>
                    <a:pt x="3394" y="2443"/>
                  </a:lnTo>
                  <a:cubicBezTo>
                    <a:pt x="3489" y="2443"/>
                    <a:pt x="3560" y="2443"/>
                    <a:pt x="3632" y="2431"/>
                  </a:cubicBezTo>
                  <a:cubicBezTo>
                    <a:pt x="3727" y="2705"/>
                    <a:pt x="3810" y="2979"/>
                    <a:pt x="4025" y="3098"/>
                  </a:cubicBezTo>
                  <a:cubicBezTo>
                    <a:pt x="4522" y="3413"/>
                    <a:pt x="5457" y="3460"/>
                    <a:pt x="6454" y="3460"/>
                  </a:cubicBezTo>
                  <a:cubicBezTo>
                    <a:pt x="6698" y="3460"/>
                    <a:pt x="6946" y="3457"/>
                    <a:pt x="7192" y="3455"/>
                  </a:cubicBezTo>
                  <a:cubicBezTo>
                    <a:pt x="7402" y="3452"/>
                    <a:pt x="7611" y="3450"/>
                    <a:pt x="7813" y="3450"/>
                  </a:cubicBezTo>
                  <a:cubicBezTo>
                    <a:pt x="8512" y="3450"/>
                    <a:pt x="9135" y="3475"/>
                    <a:pt x="9514" y="3586"/>
                  </a:cubicBezTo>
                  <a:cubicBezTo>
                    <a:pt x="10406" y="3884"/>
                    <a:pt x="10585" y="4491"/>
                    <a:pt x="10585" y="4955"/>
                  </a:cubicBezTo>
                  <a:cubicBezTo>
                    <a:pt x="10585" y="5265"/>
                    <a:pt x="10514" y="5538"/>
                    <a:pt x="10442" y="5800"/>
                  </a:cubicBezTo>
                  <a:cubicBezTo>
                    <a:pt x="10347" y="6146"/>
                    <a:pt x="10240" y="6503"/>
                    <a:pt x="10323" y="6920"/>
                  </a:cubicBezTo>
                  <a:cubicBezTo>
                    <a:pt x="10395" y="7324"/>
                    <a:pt x="10657" y="7670"/>
                    <a:pt x="10764" y="7801"/>
                  </a:cubicBezTo>
                  <a:lnTo>
                    <a:pt x="10478" y="9670"/>
                  </a:lnTo>
                  <a:lnTo>
                    <a:pt x="10204" y="9587"/>
                  </a:lnTo>
                  <a:cubicBezTo>
                    <a:pt x="10204" y="9575"/>
                    <a:pt x="10216" y="9551"/>
                    <a:pt x="10216" y="9539"/>
                  </a:cubicBezTo>
                  <a:lnTo>
                    <a:pt x="10430" y="7872"/>
                  </a:lnTo>
                  <a:cubicBezTo>
                    <a:pt x="10454" y="7813"/>
                    <a:pt x="10418" y="7753"/>
                    <a:pt x="10359" y="7705"/>
                  </a:cubicBezTo>
                  <a:cubicBezTo>
                    <a:pt x="9216" y="6967"/>
                    <a:pt x="8811" y="6253"/>
                    <a:pt x="8692" y="5979"/>
                  </a:cubicBezTo>
                  <a:cubicBezTo>
                    <a:pt x="8674" y="5924"/>
                    <a:pt x="8607" y="5884"/>
                    <a:pt x="8544" y="5884"/>
                  </a:cubicBezTo>
                  <a:cubicBezTo>
                    <a:pt x="8525" y="5884"/>
                    <a:pt x="8506" y="5887"/>
                    <a:pt x="8490" y="5896"/>
                  </a:cubicBezTo>
                  <a:cubicBezTo>
                    <a:pt x="8406" y="5919"/>
                    <a:pt x="8371" y="6027"/>
                    <a:pt x="8394" y="6098"/>
                  </a:cubicBezTo>
                  <a:lnTo>
                    <a:pt x="8501" y="6312"/>
                  </a:lnTo>
                  <a:cubicBezTo>
                    <a:pt x="8168" y="6431"/>
                    <a:pt x="7239" y="6753"/>
                    <a:pt x="6346" y="6812"/>
                  </a:cubicBezTo>
                  <a:cubicBezTo>
                    <a:pt x="6251" y="6812"/>
                    <a:pt x="6180" y="6896"/>
                    <a:pt x="6192" y="6979"/>
                  </a:cubicBezTo>
                  <a:cubicBezTo>
                    <a:pt x="6192" y="7074"/>
                    <a:pt x="6263" y="7134"/>
                    <a:pt x="6358" y="7134"/>
                  </a:cubicBezTo>
                  <a:lnTo>
                    <a:pt x="6370" y="7134"/>
                  </a:lnTo>
                  <a:cubicBezTo>
                    <a:pt x="7382" y="7074"/>
                    <a:pt x="8430" y="6681"/>
                    <a:pt x="8692" y="6574"/>
                  </a:cubicBezTo>
                  <a:cubicBezTo>
                    <a:pt x="8942" y="6932"/>
                    <a:pt x="9383" y="7408"/>
                    <a:pt x="10109" y="7908"/>
                  </a:cubicBezTo>
                  <a:lnTo>
                    <a:pt x="9895" y="9432"/>
                  </a:lnTo>
                  <a:lnTo>
                    <a:pt x="9525" y="10289"/>
                  </a:lnTo>
                  <a:cubicBezTo>
                    <a:pt x="9514" y="10325"/>
                    <a:pt x="9514" y="10384"/>
                    <a:pt x="9537" y="10432"/>
                  </a:cubicBezTo>
                  <a:cubicBezTo>
                    <a:pt x="9573" y="10480"/>
                    <a:pt x="9621" y="10503"/>
                    <a:pt x="9680" y="10503"/>
                  </a:cubicBezTo>
                  <a:lnTo>
                    <a:pt x="10537" y="10503"/>
                  </a:lnTo>
                  <a:cubicBezTo>
                    <a:pt x="10609" y="10503"/>
                    <a:pt x="10692" y="10444"/>
                    <a:pt x="10704" y="10372"/>
                  </a:cubicBezTo>
                  <a:lnTo>
                    <a:pt x="11085" y="7741"/>
                  </a:lnTo>
                  <a:cubicBezTo>
                    <a:pt x="11049" y="7682"/>
                    <a:pt x="11026" y="7634"/>
                    <a:pt x="10990" y="7610"/>
                  </a:cubicBezTo>
                  <a:cubicBezTo>
                    <a:pt x="10990" y="7610"/>
                    <a:pt x="10645" y="7241"/>
                    <a:pt x="10573" y="6824"/>
                  </a:cubicBezTo>
                  <a:cubicBezTo>
                    <a:pt x="10514" y="6479"/>
                    <a:pt x="10585" y="6181"/>
                    <a:pt x="10680" y="5848"/>
                  </a:cubicBezTo>
                  <a:cubicBezTo>
                    <a:pt x="10752" y="5574"/>
                    <a:pt x="10835" y="5277"/>
                    <a:pt x="10835" y="4919"/>
                  </a:cubicBezTo>
                  <a:cubicBezTo>
                    <a:pt x="10835" y="4110"/>
                    <a:pt x="10383" y="3514"/>
                    <a:pt x="9537" y="3252"/>
                  </a:cubicBezTo>
                  <a:cubicBezTo>
                    <a:pt x="9075" y="3095"/>
                    <a:pt x="8298" y="3086"/>
                    <a:pt x="7459" y="3086"/>
                  </a:cubicBezTo>
                  <a:cubicBezTo>
                    <a:pt x="7347" y="3086"/>
                    <a:pt x="7234" y="3086"/>
                    <a:pt x="7120" y="3086"/>
                  </a:cubicBezTo>
                  <a:cubicBezTo>
                    <a:pt x="6906" y="3088"/>
                    <a:pt x="6687" y="3090"/>
                    <a:pt x="6469" y="3090"/>
                  </a:cubicBezTo>
                  <a:cubicBezTo>
                    <a:pt x="5513" y="3090"/>
                    <a:pt x="4578" y="3048"/>
                    <a:pt x="4132" y="2776"/>
                  </a:cubicBezTo>
                  <a:cubicBezTo>
                    <a:pt x="4025" y="2717"/>
                    <a:pt x="3953" y="2490"/>
                    <a:pt x="3894" y="2276"/>
                  </a:cubicBezTo>
                  <a:cubicBezTo>
                    <a:pt x="4310" y="2098"/>
                    <a:pt x="4549" y="1740"/>
                    <a:pt x="4584" y="1371"/>
                  </a:cubicBezTo>
                  <a:cubicBezTo>
                    <a:pt x="4620" y="1086"/>
                    <a:pt x="4561" y="800"/>
                    <a:pt x="4406" y="562"/>
                  </a:cubicBezTo>
                  <a:cubicBezTo>
                    <a:pt x="4251" y="312"/>
                    <a:pt x="3989" y="133"/>
                    <a:pt x="3668" y="50"/>
                  </a:cubicBezTo>
                  <a:cubicBezTo>
                    <a:pt x="3530" y="17"/>
                    <a:pt x="3393" y="0"/>
                    <a:pt x="32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1" name="Google Shape;11936;p81">
              <a:extLst>
                <a:ext uri="{FF2B5EF4-FFF2-40B4-BE49-F238E27FC236}">
                  <a16:creationId xmlns:a16="http://schemas.microsoft.com/office/drawing/2014/main" id="{161573BB-123E-7372-7C9A-CB189A86E3D0}"/>
                </a:ext>
              </a:extLst>
            </p:cNvPr>
            <p:cNvSpPr/>
            <p:nvPr/>
          </p:nvSpPr>
          <p:spPr>
            <a:xfrm>
              <a:off x="5295565" y="2044338"/>
              <a:ext cx="10304" cy="10688"/>
            </a:xfrm>
            <a:custGeom>
              <a:avLst/>
              <a:gdLst/>
              <a:ahLst/>
              <a:cxnLst/>
              <a:rect l="l" t="t" r="r" b="b"/>
              <a:pathLst>
                <a:path w="322" h="334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cubicBezTo>
                    <a:pt x="250" y="334"/>
                    <a:pt x="322" y="251"/>
                    <a:pt x="322" y="167"/>
                  </a:cubicBezTo>
                  <a:cubicBezTo>
                    <a:pt x="322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11937;p81">
            <a:extLst>
              <a:ext uri="{FF2B5EF4-FFF2-40B4-BE49-F238E27FC236}">
                <a16:creationId xmlns:a16="http://schemas.microsoft.com/office/drawing/2014/main" id="{5BFFD2F4-0BBD-EDD2-1565-D97EDDC8BEEE}"/>
              </a:ext>
            </a:extLst>
          </p:cNvPr>
          <p:cNvGrpSpPr/>
          <p:nvPr/>
        </p:nvGrpSpPr>
        <p:grpSpPr>
          <a:xfrm>
            <a:off x="8241760" y="4356532"/>
            <a:ext cx="710272" cy="432512"/>
            <a:chOff x="4148749" y="2102066"/>
            <a:chExt cx="355136" cy="216256"/>
          </a:xfrm>
          <a:solidFill>
            <a:srgbClr val="00B050"/>
          </a:solidFill>
        </p:grpSpPr>
        <p:sp>
          <p:nvSpPr>
            <p:cNvPr id="93" name="Google Shape;11938;p81">
              <a:extLst>
                <a:ext uri="{FF2B5EF4-FFF2-40B4-BE49-F238E27FC236}">
                  <a16:creationId xmlns:a16="http://schemas.microsoft.com/office/drawing/2014/main" id="{F4A3CDA8-02AA-3CD7-270E-B9831845AE73}"/>
                </a:ext>
              </a:extLst>
            </p:cNvPr>
            <p:cNvSpPr/>
            <p:nvPr/>
          </p:nvSpPr>
          <p:spPr>
            <a:xfrm>
              <a:off x="4148749" y="2102066"/>
              <a:ext cx="355136" cy="216256"/>
            </a:xfrm>
            <a:custGeom>
              <a:avLst/>
              <a:gdLst/>
              <a:ahLst/>
              <a:cxnLst/>
              <a:rect l="l" t="t" r="r" b="b"/>
              <a:pathLst>
                <a:path w="11098" h="6758" extrusionOk="0">
                  <a:moveTo>
                    <a:pt x="10395" y="340"/>
                  </a:moveTo>
                  <a:cubicBezTo>
                    <a:pt x="10442" y="340"/>
                    <a:pt x="10490" y="352"/>
                    <a:pt x="10514" y="387"/>
                  </a:cubicBezTo>
                  <a:cubicBezTo>
                    <a:pt x="10561" y="435"/>
                    <a:pt x="10561" y="495"/>
                    <a:pt x="10550" y="530"/>
                  </a:cubicBezTo>
                  <a:cubicBezTo>
                    <a:pt x="10538" y="578"/>
                    <a:pt x="10478" y="637"/>
                    <a:pt x="10383" y="709"/>
                  </a:cubicBezTo>
                  <a:cubicBezTo>
                    <a:pt x="10383" y="709"/>
                    <a:pt x="10383" y="697"/>
                    <a:pt x="10371" y="697"/>
                  </a:cubicBezTo>
                  <a:cubicBezTo>
                    <a:pt x="10300" y="602"/>
                    <a:pt x="10252" y="471"/>
                    <a:pt x="10264" y="399"/>
                  </a:cubicBezTo>
                  <a:cubicBezTo>
                    <a:pt x="10264" y="387"/>
                    <a:pt x="10276" y="352"/>
                    <a:pt x="10359" y="340"/>
                  </a:cubicBezTo>
                  <a:close/>
                  <a:moveTo>
                    <a:pt x="10435" y="0"/>
                  </a:moveTo>
                  <a:cubicBezTo>
                    <a:pt x="10390" y="0"/>
                    <a:pt x="10345" y="6"/>
                    <a:pt x="10300" y="18"/>
                  </a:cubicBezTo>
                  <a:cubicBezTo>
                    <a:pt x="10133" y="42"/>
                    <a:pt x="10026" y="149"/>
                    <a:pt x="9966" y="280"/>
                  </a:cubicBezTo>
                  <a:cubicBezTo>
                    <a:pt x="9895" y="495"/>
                    <a:pt x="10002" y="745"/>
                    <a:pt x="10121" y="887"/>
                  </a:cubicBezTo>
                  <a:cubicBezTo>
                    <a:pt x="10026" y="947"/>
                    <a:pt x="9930" y="1006"/>
                    <a:pt x="9823" y="1054"/>
                  </a:cubicBezTo>
                  <a:cubicBezTo>
                    <a:pt x="9478" y="804"/>
                    <a:pt x="9061" y="625"/>
                    <a:pt x="8573" y="506"/>
                  </a:cubicBezTo>
                  <a:cubicBezTo>
                    <a:pt x="8134" y="404"/>
                    <a:pt x="7632" y="355"/>
                    <a:pt x="7072" y="355"/>
                  </a:cubicBezTo>
                  <a:cubicBezTo>
                    <a:pt x="6721" y="355"/>
                    <a:pt x="6348" y="374"/>
                    <a:pt x="5954" y="411"/>
                  </a:cubicBezTo>
                  <a:cubicBezTo>
                    <a:pt x="4489" y="566"/>
                    <a:pt x="3144" y="971"/>
                    <a:pt x="2751" y="1090"/>
                  </a:cubicBezTo>
                  <a:cubicBezTo>
                    <a:pt x="2644" y="935"/>
                    <a:pt x="2549" y="816"/>
                    <a:pt x="2429" y="733"/>
                  </a:cubicBezTo>
                  <a:cubicBezTo>
                    <a:pt x="2263" y="590"/>
                    <a:pt x="2144" y="554"/>
                    <a:pt x="2132" y="554"/>
                  </a:cubicBezTo>
                  <a:cubicBezTo>
                    <a:pt x="2112" y="546"/>
                    <a:pt x="2092" y="542"/>
                    <a:pt x="2073" y="542"/>
                  </a:cubicBezTo>
                  <a:cubicBezTo>
                    <a:pt x="2011" y="542"/>
                    <a:pt x="1957" y="580"/>
                    <a:pt x="1929" y="625"/>
                  </a:cubicBezTo>
                  <a:cubicBezTo>
                    <a:pt x="1787" y="911"/>
                    <a:pt x="1727" y="1173"/>
                    <a:pt x="1715" y="1387"/>
                  </a:cubicBezTo>
                  <a:lnTo>
                    <a:pt x="1429" y="1483"/>
                  </a:lnTo>
                  <a:cubicBezTo>
                    <a:pt x="1382" y="1507"/>
                    <a:pt x="1334" y="1542"/>
                    <a:pt x="1322" y="1602"/>
                  </a:cubicBezTo>
                  <a:cubicBezTo>
                    <a:pt x="1203" y="2114"/>
                    <a:pt x="394" y="2519"/>
                    <a:pt x="120" y="2638"/>
                  </a:cubicBezTo>
                  <a:cubicBezTo>
                    <a:pt x="48" y="2661"/>
                    <a:pt x="1" y="2733"/>
                    <a:pt x="13" y="2828"/>
                  </a:cubicBezTo>
                  <a:lnTo>
                    <a:pt x="155" y="3412"/>
                  </a:lnTo>
                  <a:cubicBezTo>
                    <a:pt x="191" y="3543"/>
                    <a:pt x="310" y="3626"/>
                    <a:pt x="441" y="3662"/>
                  </a:cubicBezTo>
                  <a:cubicBezTo>
                    <a:pt x="477" y="3662"/>
                    <a:pt x="501" y="3662"/>
                    <a:pt x="536" y="3673"/>
                  </a:cubicBezTo>
                  <a:cubicBezTo>
                    <a:pt x="727" y="4102"/>
                    <a:pt x="1632" y="4281"/>
                    <a:pt x="2751" y="4507"/>
                  </a:cubicBezTo>
                  <a:cubicBezTo>
                    <a:pt x="2822" y="4519"/>
                    <a:pt x="2882" y="4543"/>
                    <a:pt x="2953" y="4555"/>
                  </a:cubicBezTo>
                  <a:lnTo>
                    <a:pt x="3346" y="5852"/>
                  </a:lnTo>
                  <a:lnTo>
                    <a:pt x="3132" y="6567"/>
                  </a:lnTo>
                  <a:cubicBezTo>
                    <a:pt x="3120" y="6602"/>
                    <a:pt x="3132" y="6662"/>
                    <a:pt x="3168" y="6698"/>
                  </a:cubicBezTo>
                  <a:cubicBezTo>
                    <a:pt x="3203" y="6745"/>
                    <a:pt x="3239" y="6757"/>
                    <a:pt x="3299" y="6757"/>
                  </a:cubicBezTo>
                  <a:lnTo>
                    <a:pt x="3989" y="6757"/>
                  </a:lnTo>
                  <a:cubicBezTo>
                    <a:pt x="4073" y="6757"/>
                    <a:pt x="4132" y="6698"/>
                    <a:pt x="4156" y="6602"/>
                  </a:cubicBezTo>
                  <a:lnTo>
                    <a:pt x="4299" y="5197"/>
                  </a:lnTo>
                  <a:cubicBezTo>
                    <a:pt x="4311" y="5078"/>
                    <a:pt x="4311" y="4959"/>
                    <a:pt x="4311" y="4816"/>
                  </a:cubicBezTo>
                  <a:cubicBezTo>
                    <a:pt x="5049" y="4983"/>
                    <a:pt x="5858" y="5078"/>
                    <a:pt x="6692" y="5078"/>
                  </a:cubicBezTo>
                  <a:cubicBezTo>
                    <a:pt x="7073" y="5078"/>
                    <a:pt x="7442" y="5055"/>
                    <a:pt x="7811" y="5019"/>
                  </a:cubicBezTo>
                  <a:cubicBezTo>
                    <a:pt x="7906" y="4995"/>
                    <a:pt x="7966" y="4924"/>
                    <a:pt x="7966" y="4840"/>
                  </a:cubicBezTo>
                  <a:cubicBezTo>
                    <a:pt x="7942" y="4745"/>
                    <a:pt x="7871" y="4686"/>
                    <a:pt x="7787" y="4686"/>
                  </a:cubicBezTo>
                  <a:cubicBezTo>
                    <a:pt x="7401" y="4725"/>
                    <a:pt x="7033" y="4741"/>
                    <a:pt x="6688" y="4741"/>
                  </a:cubicBezTo>
                  <a:cubicBezTo>
                    <a:pt x="5578" y="4741"/>
                    <a:pt x="4717" y="4574"/>
                    <a:pt x="4299" y="4483"/>
                  </a:cubicBezTo>
                  <a:cubicBezTo>
                    <a:pt x="4287" y="4340"/>
                    <a:pt x="4251" y="4209"/>
                    <a:pt x="4215" y="4090"/>
                  </a:cubicBezTo>
                  <a:lnTo>
                    <a:pt x="4120" y="3828"/>
                  </a:lnTo>
                  <a:cubicBezTo>
                    <a:pt x="4092" y="3754"/>
                    <a:pt x="4036" y="3709"/>
                    <a:pt x="3974" y="3709"/>
                  </a:cubicBezTo>
                  <a:cubicBezTo>
                    <a:pt x="3955" y="3709"/>
                    <a:pt x="3937" y="3713"/>
                    <a:pt x="3918" y="3721"/>
                  </a:cubicBezTo>
                  <a:cubicBezTo>
                    <a:pt x="3823" y="3745"/>
                    <a:pt x="3775" y="3840"/>
                    <a:pt x="3811" y="3924"/>
                  </a:cubicBezTo>
                  <a:lnTo>
                    <a:pt x="3894" y="4197"/>
                  </a:lnTo>
                  <a:cubicBezTo>
                    <a:pt x="3989" y="4507"/>
                    <a:pt x="4025" y="4840"/>
                    <a:pt x="3989" y="5162"/>
                  </a:cubicBezTo>
                  <a:lnTo>
                    <a:pt x="3858" y="6424"/>
                  </a:lnTo>
                  <a:lnTo>
                    <a:pt x="3525" y="6424"/>
                  </a:lnTo>
                  <a:lnTo>
                    <a:pt x="3692" y="5876"/>
                  </a:lnTo>
                  <a:cubicBezTo>
                    <a:pt x="3703" y="5852"/>
                    <a:pt x="3703" y="5817"/>
                    <a:pt x="3692" y="5793"/>
                  </a:cubicBezTo>
                  <a:lnTo>
                    <a:pt x="3275" y="4364"/>
                  </a:lnTo>
                  <a:cubicBezTo>
                    <a:pt x="3263" y="4305"/>
                    <a:pt x="3215" y="4257"/>
                    <a:pt x="3156" y="4245"/>
                  </a:cubicBezTo>
                  <a:cubicBezTo>
                    <a:pt x="3049" y="4221"/>
                    <a:pt x="2941" y="4197"/>
                    <a:pt x="2858" y="4185"/>
                  </a:cubicBezTo>
                  <a:cubicBezTo>
                    <a:pt x="2322" y="4078"/>
                    <a:pt x="1798" y="3971"/>
                    <a:pt x="1429" y="3852"/>
                  </a:cubicBezTo>
                  <a:cubicBezTo>
                    <a:pt x="1239" y="3793"/>
                    <a:pt x="1096" y="3733"/>
                    <a:pt x="1013" y="3673"/>
                  </a:cubicBezTo>
                  <a:cubicBezTo>
                    <a:pt x="1239" y="3662"/>
                    <a:pt x="1453" y="3590"/>
                    <a:pt x="1608" y="3423"/>
                  </a:cubicBezTo>
                  <a:cubicBezTo>
                    <a:pt x="1667" y="3364"/>
                    <a:pt x="1667" y="3257"/>
                    <a:pt x="1608" y="3197"/>
                  </a:cubicBezTo>
                  <a:cubicBezTo>
                    <a:pt x="1578" y="3167"/>
                    <a:pt x="1537" y="3153"/>
                    <a:pt x="1495" y="3153"/>
                  </a:cubicBezTo>
                  <a:cubicBezTo>
                    <a:pt x="1453" y="3153"/>
                    <a:pt x="1411" y="3167"/>
                    <a:pt x="1382" y="3197"/>
                  </a:cubicBezTo>
                  <a:cubicBezTo>
                    <a:pt x="1285" y="3294"/>
                    <a:pt x="1092" y="3351"/>
                    <a:pt x="835" y="3351"/>
                  </a:cubicBezTo>
                  <a:cubicBezTo>
                    <a:pt x="743" y="3351"/>
                    <a:pt x="643" y="3344"/>
                    <a:pt x="536" y="3328"/>
                  </a:cubicBezTo>
                  <a:lnTo>
                    <a:pt x="524" y="3316"/>
                  </a:lnTo>
                  <a:lnTo>
                    <a:pt x="405" y="2876"/>
                  </a:lnTo>
                  <a:cubicBezTo>
                    <a:pt x="524" y="2816"/>
                    <a:pt x="703" y="2721"/>
                    <a:pt x="894" y="2602"/>
                  </a:cubicBezTo>
                  <a:cubicBezTo>
                    <a:pt x="1298" y="2340"/>
                    <a:pt x="1548" y="2066"/>
                    <a:pt x="1656" y="1768"/>
                  </a:cubicBezTo>
                  <a:lnTo>
                    <a:pt x="1775" y="1721"/>
                  </a:lnTo>
                  <a:cubicBezTo>
                    <a:pt x="1798" y="1888"/>
                    <a:pt x="1846" y="1983"/>
                    <a:pt x="1858" y="1995"/>
                  </a:cubicBezTo>
                  <a:cubicBezTo>
                    <a:pt x="1894" y="2054"/>
                    <a:pt x="1953" y="2078"/>
                    <a:pt x="2013" y="2078"/>
                  </a:cubicBezTo>
                  <a:cubicBezTo>
                    <a:pt x="2037" y="2078"/>
                    <a:pt x="2072" y="2078"/>
                    <a:pt x="2084" y="2066"/>
                  </a:cubicBezTo>
                  <a:cubicBezTo>
                    <a:pt x="2156" y="2019"/>
                    <a:pt x="2191" y="1935"/>
                    <a:pt x="2144" y="1840"/>
                  </a:cubicBezTo>
                  <a:cubicBezTo>
                    <a:pt x="2132" y="1828"/>
                    <a:pt x="1965" y="1483"/>
                    <a:pt x="2179" y="935"/>
                  </a:cubicBezTo>
                  <a:cubicBezTo>
                    <a:pt x="2322" y="1030"/>
                    <a:pt x="2525" y="1221"/>
                    <a:pt x="2727" y="1602"/>
                  </a:cubicBezTo>
                  <a:cubicBezTo>
                    <a:pt x="2754" y="1663"/>
                    <a:pt x="2812" y="1699"/>
                    <a:pt x="2875" y="1699"/>
                  </a:cubicBezTo>
                  <a:cubicBezTo>
                    <a:pt x="2897" y="1699"/>
                    <a:pt x="2920" y="1694"/>
                    <a:pt x="2941" y="1685"/>
                  </a:cubicBezTo>
                  <a:cubicBezTo>
                    <a:pt x="3025" y="1638"/>
                    <a:pt x="3061" y="1542"/>
                    <a:pt x="3025" y="1459"/>
                  </a:cubicBezTo>
                  <a:cubicBezTo>
                    <a:pt x="3001" y="1423"/>
                    <a:pt x="2989" y="1411"/>
                    <a:pt x="2977" y="1387"/>
                  </a:cubicBezTo>
                  <a:cubicBezTo>
                    <a:pt x="3442" y="1245"/>
                    <a:pt x="4692" y="887"/>
                    <a:pt x="6025" y="756"/>
                  </a:cubicBezTo>
                  <a:cubicBezTo>
                    <a:pt x="6402" y="716"/>
                    <a:pt x="6758" y="696"/>
                    <a:pt x="7091" y="696"/>
                  </a:cubicBezTo>
                  <a:cubicBezTo>
                    <a:pt x="7633" y="696"/>
                    <a:pt x="8117" y="749"/>
                    <a:pt x="8537" y="852"/>
                  </a:cubicBezTo>
                  <a:cubicBezTo>
                    <a:pt x="9359" y="1042"/>
                    <a:pt x="9942" y="1423"/>
                    <a:pt x="10264" y="2007"/>
                  </a:cubicBezTo>
                  <a:cubicBezTo>
                    <a:pt x="10847" y="3054"/>
                    <a:pt x="10192" y="4007"/>
                    <a:pt x="9895" y="4281"/>
                  </a:cubicBezTo>
                  <a:cubicBezTo>
                    <a:pt x="9835" y="4340"/>
                    <a:pt x="9823" y="4447"/>
                    <a:pt x="9883" y="4507"/>
                  </a:cubicBezTo>
                  <a:cubicBezTo>
                    <a:pt x="9907" y="4543"/>
                    <a:pt x="9954" y="4555"/>
                    <a:pt x="10002" y="4555"/>
                  </a:cubicBezTo>
                  <a:cubicBezTo>
                    <a:pt x="10038" y="4555"/>
                    <a:pt x="10073" y="4543"/>
                    <a:pt x="10109" y="4507"/>
                  </a:cubicBezTo>
                  <a:lnTo>
                    <a:pt x="10121" y="4495"/>
                  </a:lnTo>
                  <a:lnTo>
                    <a:pt x="10180" y="4614"/>
                  </a:lnTo>
                  <a:cubicBezTo>
                    <a:pt x="10204" y="4686"/>
                    <a:pt x="10216" y="4781"/>
                    <a:pt x="10192" y="4864"/>
                  </a:cubicBezTo>
                  <a:lnTo>
                    <a:pt x="9752" y="6412"/>
                  </a:lnTo>
                  <a:lnTo>
                    <a:pt x="9454" y="6412"/>
                  </a:lnTo>
                  <a:lnTo>
                    <a:pt x="9728" y="5995"/>
                  </a:lnTo>
                  <a:cubicBezTo>
                    <a:pt x="9764" y="5971"/>
                    <a:pt x="9764" y="5924"/>
                    <a:pt x="9764" y="5876"/>
                  </a:cubicBezTo>
                  <a:lnTo>
                    <a:pt x="9633" y="4995"/>
                  </a:lnTo>
                  <a:cubicBezTo>
                    <a:pt x="9633" y="4971"/>
                    <a:pt x="9597" y="4924"/>
                    <a:pt x="9585" y="4912"/>
                  </a:cubicBezTo>
                  <a:lnTo>
                    <a:pt x="8883" y="4245"/>
                  </a:lnTo>
                  <a:cubicBezTo>
                    <a:pt x="8853" y="4215"/>
                    <a:pt x="8811" y="4200"/>
                    <a:pt x="8770" y="4200"/>
                  </a:cubicBezTo>
                  <a:cubicBezTo>
                    <a:pt x="8728" y="4200"/>
                    <a:pt x="8686" y="4215"/>
                    <a:pt x="8656" y="4245"/>
                  </a:cubicBezTo>
                  <a:cubicBezTo>
                    <a:pt x="8597" y="4305"/>
                    <a:pt x="8597" y="4400"/>
                    <a:pt x="8656" y="4459"/>
                  </a:cubicBezTo>
                  <a:lnTo>
                    <a:pt x="8716" y="4519"/>
                  </a:lnTo>
                  <a:cubicBezTo>
                    <a:pt x="8645" y="4543"/>
                    <a:pt x="8561" y="4555"/>
                    <a:pt x="8478" y="4566"/>
                  </a:cubicBezTo>
                  <a:cubicBezTo>
                    <a:pt x="8395" y="4578"/>
                    <a:pt x="8335" y="4674"/>
                    <a:pt x="8347" y="4757"/>
                  </a:cubicBezTo>
                  <a:cubicBezTo>
                    <a:pt x="8359" y="4840"/>
                    <a:pt x="8442" y="4900"/>
                    <a:pt x="8514" y="4900"/>
                  </a:cubicBezTo>
                  <a:lnTo>
                    <a:pt x="8537" y="4900"/>
                  </a:lnTo>
                  <a:cubicBezTo>
                    <a:pt x="8692" y="4864"/>
                    <a:pt x="8859" y="4840"/>
                    <a:pt x="9002" y="4793"/>
                  </a:cubicBezTo>
                  <a:lnTo>
                    <a:pt x="9335" y="5102"/>
                  </a:lnTo>
                  <a:lnTo>
                    <a:pt x="9454" y="5864"/>
                  </a:lnTo>
                  <a:lnTo>
                    <a:pt x="9037" y="6471"/>
                  </a:lnTo>
                  <a:cubicBezTo>
                    <a:pt x="9002" y="6519"/>
                    <a:pt x="8990" y="6590"/>
                    <a:pt x="9014" y="6638"/>
                  </a:cubicBezTo>
                  <a:cubicBezTo>
                    <a:pt x="9049" y="6698"/>
                    <a:pt x="9109" y="6721"/>
                    <a:pt x="9168" y="6721"/>
                  </a:cubicBezTo>
                  <a:lnTo>
                    <a:pt x="9895" y="6721"/>
                  </a:lnTo>
                  <a:cubicBezTo>
                    <a:pt x="9966" y="6721"/>
                    <a:pt x="10026" y="6686"/>
                    <a:pt x="10049" y="6602"/>
                  </a:cubicBezTo>
                  <a:lnTo>
                    <a:pt x="10538" y="4936"/>
                  </a:lnTo>
                  <a:cubicBezTo>
                    <a:pt x="10585" y="4781"/>
                    <a:pt x="10561" y="4614"/>
                    <a:pt x="10502" y="4459"/>
                  </a:cubicBezTo>
                  <a:lnTo>
                    <a:pt x="10383" y="4209"/>
                  </a:lnTo>
                  <a:cubicBezTo>
                    <a:pt x="10526" y="4019"/>
                    <a:pt x="10669" y="3769"/>
                    <a:pt x="10764" y="3483"/>
                  </a:cubicBezTo>
                  <a:cubicBezTo>
                    <a:pt x="10942" y="2911"/>
                    <a:pt x="10859" y="2340"/>
                    <a:pt x="10585" y="1816"/>
                  </a:cubicBezTo>
                  <a:cubicBezTo>
                    <a:pt x="10466" y="1626"/>
                    <a:pt x="10323" y="1423"/>
                    <a:pt x="10169" y="1280"/>
                  </a:cubicBezTo>
                  <a:cubicBezTo>
                    <a:pt x="10252" y="1233"/>
                    <a:pt x="10347" y="1173"/>
                    <a:pt x="10430" y="1114"/>
                  </a:cubicBezTo>
                  <a:cubicBezTo>
                    <a:pt x="10645" y="1304"/>
                    <a:pt x="10835" y="1459"/>
                    <a:pt x="10883" y="1483"/>
                  </a:cubicBezTo>
                  <a:cubicBezTo>
                    <a:pt x="10907" y="1507"/>
                    <a:pt x="10919" y="1507"/>
                    <a:pt x="10954" y="1507"/>
                  </a:cubicBezTo>
                  <a:cubicBezTo>
                    <a:pt x="11014" y="1507"/>
                    <a:pt x="11073" y="1471"/>
                    <a:pt x="11097" y="1411"/>
                  </a:cubicBezTo>
                  <a:cubicBezTo>
                    <a:pt x="11073" y="1364"/>
                    <a:pt x="11038" y="1268"/>
                    <a:pt x="10966" y="1221"/>
                  </a:cubicBezTo>
                  <a:cubicBezTo>
                    <a:pt x="10942" y="1209"/>
                    <a:pt x="10788" y="1090"/>
                    <a:pt x="10621" y="935"/>
                  </a:cubicBezTo>
                  <a:cubicBezTo>
                    <a:pt x="10764" y="828"/>
                    <a:pt x="10835" y="733"/>
                    <a:pt x="10859" y="625"/>
                  </a:cubicBezTo>
                  <a:cubicBezTo>
                    <a:pt x="10919" y="447"/>
                    <a:pt x="10895" y="280"/>
                    <a:pt x="10776" y="149"/>
                  </a:cubicBezTo>
                  <a:cubicBezTo>
                    <a:pt x="10687" y="52"/>
                    <a:pt x="10565" y="0"/>
                    <a:pt x="1043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4" name="Google Shape;11939;p81">
              <a:extLst>
                <a:ext uri="{FF2B5EF4-FFF2-40B4-BE49-F238E27FC236}">
                  <a16:creationId xmlns:a16="http://schemas.microsoft.com/office/drawing/2014/main" id="{9A562401-70B2-C599-54AB-66BEFAAC93C0}"/>
                </a:ext>
              </a:extLst>
            </p:cNvPr>
            <p:cNvSpPr/>
            <p:nvPr/>
          </p:nvSpPr>
          <p:spPr>
            <a:xfrm>
              <a:off x="4195981" y="2177682"/>
              <a:ext cx="10336" cy="10720"/>
            </a:xfrm>
            <a:custGeom>
              <a:avLst/>
              <a:gdLst/>
              <a:ahLst/>
              <a:cxnLst/>
              <a:rect l="l" t="t" r="r" b="b"/>
              <a:pathLst>
                <a:path w="323" h="335" extrusionOk="0">
                  <a:moveTo>
                    <a:pt x="156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51"/>
                    <a:pt x="72" y="334"/>
                    <a:pt x="156" y="334"/>
                  </a:cubicBezTo>
                  <a:cubicBezTo>
                    <a:pt x="251" y="334"/>
                    <a:pt x="322" y="251"/>
                    <a:pt x="322" y="167"/>
                  </a:cubicBezTo>
                  <a:cubicBezTo>
                    <a:pt x="322" y="72"/>
                    <a:pt x="251" y="1"/>
                    <a:pt x="1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5" name="Google Shape;11940;p81">
            <a:extLst>
              <a:ext uri="{FF2B5EF4-FFF2-40B4-BE49-F238E27FC236}">
                <a16:creationId xmlns:a16="http://schemas.microsoft.com/office/drawing/2014/main" id="{75A49E1F-E73B-4838-4C83-1B3441D8F54B}"/>
              </a:ext>
            </a:extLst>
          </p:cNvPr>
          <p:cNvGrpSpPr/>
          <p:nvPr/>
        </p:nvGrpSpPr>
        <p:grpSpPr>
          <a:xfrm>
            <a:off x="11533600" y="4155252"/>
            <a:ext cx="709504" cy="630720"/>
            <a:chOff x="5794669" y="2001426"/>
            <a:chExt cx="354752" cy="315360"/>
          </a:xfrm>
          <a:solidFill>
            <a:srgbClr val="00B050"/>
          </a:solidFill>
        </p:grpSpPr>
        <p:sp>
          <p:nvSpPr>
            <p:cNvPr id="96" name="Google Shape;11941;p81">
              <a:extLst>
                <a:ext uri="{FF2B5EF4-FFF2-40B4-BE49-F238E27FC236}">
                  <a16:creationId xmlns:a16="http://schemas.microsoft.com/office/drawing/2014/main" id="{36408422-3CA8-79C8-61EE-57A23C647913}"/>
                </a:ext>
              </a:extLst>
            </p:cNvPr>
            <p:cNvSpPr/>
            <p:nvPr/>
          </p:nvSpPr>
          <p:spPr>
            <a:xfrm>
              <a:off x="5841165" y="2051186"/>
              <a:ext cx="10688" cy="10336"/>
            </a:xfrm>
            <a:custGeom>
              <a:avLst/>
              <a:gdLst/>
              <a:ahLst/>
              <a:cxnLst/>
              <a:rect l="l" t="t" r="r" b="b"/>
              <a:pathLst>
                <a:path w="334" h="323" extrusionOk="0">
                  <a:moveTo>
                    <a:pt x="167" y="1"/>
                  </a:moveTo>
                  <a:cubicBezTo>
                    <a:pt x="84" y="1"/>
                    <a:pt x="0" y="72"/>
                    <a:pt x="0" y="156"/>
                  </a:cubicBezTo>
                  <a:cubicBezTo>
                    <a:pt x="0" y="251"/>
                    <a:pt x="84" y="322"/>
                    <a:pt x="167" y="322"/>
                  </a:cubicBezTo>
                  <a:cubicBezTo>
                    <a:pt x="262" y="322"/>
                    <a:pt x="334" y="251"/>
                    <a:pt x="334" y="156"/>
                  </a:cubicBezTo>
                  <a:cubicBezTo>
                    <a:pt x="334" y="60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97" name="Google Shape;11942;p81">
              <a:extLst>
                <a:ext uri="{FF2B5EF4-FFF2-40B4-BE49-F238E27FC236}">
                  <a16:creationId xmlns:a16="http://schemas.microsoft.com/office/drawing/2014/main" id="{39478AC1-3575-1268-D671-AA261B2087D6}"/>
                </a:ext>
              </a:extLst>
            </p:cNvPr>
            <p:cNvSpPr/>
            <p:nvPr/>
          </p:nvSpPr>
          <p:spPr>
            <a:xfrm>
              <a:off x="5794669" y="2001426"/>
              <a:ext cx="354752" cy="315360"/>
            </a:xfrm>
            <a:custGeom>
              <a:avLst/>
              <a:gdLst/>
              <a:ahLst/>
              <a:cxnLst/>
              <a:rect l="l" t="t" r="r" b="b"/>
              <a:pathLst>
                <a:path w="11086" h="9855" extrusionOk="0">
                  <a:moveTo>
                    <a:pt x="1179" y="568"/>
                  </a:moveTo>
                  <a:lnTo>
                    <a:pt x="1298" y="877"/>
                  </a:lnTo>
                  <a:lnTo>
                    <a:pt x="1215" y="925"/>
                  </a:lnTo>
                  <a:lnTo>
                    <a:pt x="1203" y="937"/>
                  </a:lnTo>
                  <a:lnTo>
                    <a:pt x="894" y="782"/>
                  </a:lnTo>
                  <a:cubicBezTo>
                    <a:pt x="965" y="722"/>
                    <a:pt x="1048" y="639"/>
                    <a:pt x="1179" y="568"/>
                  </a:cubicBezTo>
                  <a:close/>
                  <a:moveTo>
                    <a:pt x="10028" y="3376"/>
                  </a:moveTo>
                  <a:cubicBezTo>
                    <a:pt x="10073" y="3406"/>
                    <a:pt x="10123" y="3430"/>
                    <a:pt x="10145" y="3473"/>
                  </a:cubicBezTo>
                  <a:cubicBezTo>
                    <a:pt x="10502" y="3794"/>
                    <a:pt x="10621" y="4592"/>
                    <a:pt x="10490" y="5699"/>
                  </a:cubicBezTo>
                  <a:cubicBezTo>
                    <a:pt x="10430" y="6199"/>
                    <a:pt x="10490" y="6521"/>
                    <a:pt x="10561" y="6735"/>
                  </a:cubicBezTo>
                  <a:cubicBezTo>
                    <a:pt x="10502" y="6688"/>
                    <a:pt x="10430" y="6628"/>
                    <a:pt x="10371" y="6568"/>
                  </a:cubicBezTo>
                  <a:cubicBezTo>
                    <a:pt x="10240" y="6402"/>
                    <a:pt x="10192" y="6176"/>
                    <a:pt x="10228" y="5902"/>
                  </a:cubicBezTo>
                  <a:cubicBezTo>
                    <a:pt x="10359" y="5080"/>
                    <a:pt x="10478" y="3937"/>
                    <a:pt x="10049" y="3401"/>
                  </a:cubicBezTo>
                  <a:cubicBezTo>
                    <a:pt x="10038" y="3390"/>
                    <a:pt x="10032" y="3382"/>
                    <a:pt x="10028" y="3376"/>
                  </a:cubicBezTo>
                  <a:close/>
                  <a:moveTo>
                    <a:pt x="3942" y="9212"/>
                  </a:moveTo>
                  <a:lnTo>
                    <a:pt x="3918" y="9557"/>
                  </a:lnTo>
                  <a:lnTo>
                    <a:pt x="3692" y="9557"/>
                  </a:lnTo>
                  <a:lnTo>
                    <a:pt x="3942" y="9212"/>
                  </a:lnTo>
                  <a:close/>
                  <a:moveTo>
                    <a:pt x="2035" y="334"/>
                  </a:moveTo>
                  <a:cubicBezTo>
                    <a:pt x="2129" y="334"/>
                    <a:pt x="2230" y="339"/>
                    <a:pt x="2334" y="353"/>
                  </a:cubicBezTo>
                  <a:cubicBezTo>
                    <a:pt x="2918" y="461"/>
                    <a:pt x="3453" y="889"/>
                    <a:pt x="3894" y="1365"/>
                  </a:cubicBezTo>
                  <a:cubicBezTo>
                    <a:pt x="3644" y="1187"/>
                    <a:pt x="3370" y="1056"/>
                    <a:pt x="3120" y="937"/>
                  </a:cubicBezTo>
                  <a:cubicBezTo>
                    <a:pt x="3100" y="931"/>
                    <a:pt x="3080" y="928"/>
                    <a:pt x="3060" y="928"/>
                  </a:cubicBezTo>
                  <a:cubicBezTo>
                    <a:pt x="2996" y="928"/>
                    <a:pt x="2936" y="959"/>
                    <a:pt x="2918" y="1032"/>
                  </a:cubicBezTo>
                  <a:cubicBezTo>
                    <a:pt x="2882" y="1115"/>
                    <a:pt x="2918" y="1211"/>
                    <a:pt x="3001" y="1234"/>
                  </a:cubicBezTo>
                  <a:cubicBezTo>
                    <a:pt x="3763" y="1568"/>
                    <a:pt x="4406" y="2127"/>
                    <a:pt x="4823" y="2544"/>
                  </a:cubicBezTo>
                  <a:cubicBezTo>
                    <a:pt x="4882" y="2604"/>
                    <a:pt x="4918" y="2663"/>
                    <a:pt x="4966" y="2711"/>
                  </a:cubicBezTo>
                  <a:cubicBezTo>
                    <a:pt x="5164" y="2947"/>
                    <a:pt x="5332" y="3115"/>
                    <a:pt x="5777" y="3115"/>
                  </a:cubicBezTo>
                  <a:cubicBezTo>
                    <a:pt x="6028" y="3115"/>
                    <a:pt x="6366" y="3061"/>
                    <a:pt x="6847" y="2937"/>
                  </a:cubicBezTo>
                  <a:cubicBezTo>
                    <a:pt x="7304" y="2816"/>
                    <a:pt x="7698" y="2755"/>
                    <a:pt x="8035" y="2755"/>
                  </a:cubicBezTo>
                  <a:cubicBezTo>
                    <a:pt x="8497" y="2755"/>
                    <a:pt x="8852" y="2870"/>
                    <a:pt x="9121" y="3104"/>
                  </a:cubicBezTo>
                  <a:cubicBezTo>
                    <a:pt x="9454" y="3437"/>
                    <a:pt x="9514" y="4175"/>
                    <a:pt x="9216" y="4806"/>
                  </a:cubicBezTo>
                  <a:cubicBezTo>
                    <a:pt x="9037" y="5187"/>
                    <a:pt x="8954" y="5640"/>
                    <a:pt x="8990" y="6045"/>
                  </a:cubicBezTo>
                  <a:cubicBezTo>
                    <a:pt x="9037" y="6509"/>
                    <a:pt x="9228" y="6854"/>
                    <a:pt x="9538" y="7045"/>
                  </a:cubicBezTo>
                  <a:lnTo>
                    <a:pt x="9538" y="9557"/>
                  </a:lnTo>
                  <a:lnTo>
                    <a:pt x="9287" y="9557"/>
                  </a:lnTo>
                  <a:lnTo>
                    <a:pt x="9514" y="9164"/>
                  </a:lnTo>
                  <a:cubicBezTo>
                    <a:pt x="9526" y="9140"/>
                    <a:pt x="9538" y="9093"/>
                    <a:pt x="9526" y="9069"/>
                  </a:cubicBezTo>
                  <a:lnTo>
                    <a:pt x="9240" y="7366"/>
                  </a:lnTo>
                  <a:cubicBezTo>
                    <a:pt x="9240" y="7342"/>
                    <a:pt x="9204" y="7295"/>
                    <a:pt x="9180" y="7283"/>
                  </a:cubicBezTo>
                  <a:cubicBezTo>
                    <a:pt x="7918" y="6176"/>
                    <a:pt x="7418" y="4532"/>
                    <a:pt x="7406" y="4509"/>
                  </a:cubicBezTo>
                  <a:cubicBezTo>
                    <a:pt x="7387" y="4440"/>
                    <a:pt x="7318" y="4395"/>
                    <a:pt x="7255" y="4395"/>
                  </a:cubicBezTo>
                  <a:cubicBezTo>
                    <a:pt x="7241" y="4395"/>
                    <a:pt x="7228" y="4397"/>
                    <a:pt x="7216" y="4402"/>
                  </a:cubicBezTo>
                  <a:cubicBezTo>
                    <a:pt x="7121" y="4437"/>
                    <a:pt x="7085" y="4532"/>
                    <a:pt x="7109" y="4604"/>
                  </a:cubicBezTo>
                  <a:cubicBezTo>
                    <a:pt x="7109" y="4616"/>
                    <a:pt x="7156" y="4771"/>
                    <a:pt x="7240" y="4985"/>
                  </a:cubicBezTo>
                  <a:cubicBezTo>
                    <a:pt x="7144" y="5080"/>
                    <a:pt x="6859" y="5283"/>
                    <a:pt x="6466" y="5461"/>
                  </a:cubicBezTo>
                  <a:cubicBezTo>
                    <a:pt x="6070" y="5641"/>
                    <a:pt x="5688" y="5729"/>
                    <a:pt x="5316" y="5729"/>
                  </a:cubicBezTo>
                  <a:cubicBezTo>
                    <a:pt x="5072" y="5729"/>
                    <a:pt x="4832" y="5691"/>
                    <a:pt x="4596" y="5616"/>
                  </a:cubicBezTo>
                  <a:lnTo>
                    <a:pt x="4668" y="5128"/>
                  </a:lnTo>
                  <a:cubicBezTo>
                    <a:pt x="4680" y="5033"/>
                    <a:pt x="4620" y="4961"/>
                    <a:pt x="4537" y="4949"/>
                  </a:cubicBezTo>
                  <a:cubicBezTo>
                    <a:pt x="4523" y="4946"/>
                    <a:pt x="4509" y="4944"/>
                    <a:pt x="4496" y="4944"/>
                  </a:cubicBezTo>
                  <a:cubicBezTo>
                    <a:pt x="4422" y="4944"/>
                    <a:pt x="4368" y="4999"/>
                    <a:pt x="4358" y="5080"/>
                  </a:cubicBezTo>
                  <a:lnTo>
                    <a:pt x="4192" y="6187"/>
                  </a:lnTo>
                  <a:cubicBezTo>
                    <a:pt x="4120" y="6735"/>
                    <a:pt x="4061" y="7283"/>
                    <a:pt x="4025" y="7819"/>
                  </a:cubicBezTo>
                  <a:lnTo>
                    <a:pt x="3953" y="8962"/>
                  </a:lnTo>
                  <a:lnTo>
                    <a:pt x="3632" y="5056"/>
                  </a:lnTo>
                  <a:cubicBezTo>
                    <a:pt x="3632" y="5044"/>
                    <a:pt x="3632" y="5021"/>
                    <a:pt x="3620" y="4997"/>
                  </a:cubicBezTo>
                  <a:lnTo>
                    <a:pt x="2334" y="2401"/>
                  </a:lnTo>
                  <a:cubicBezTo>
                    <a:pt x="2370" y="2354"/>
                    <a:pt x="2382" y="2306"/>
                    <a:pt x="2394" y="2270"/>
                  </a:cubicBezTo>
                  <a:lnTo>
                    <a:pt x="2513" y="1889"/>
                  </a:lnTo>
                  <a:cubicBezTo>
                    <a:pt x="2549" y="1806"/>
                    <a:pt x="2501" y="1711"/>
                    <a:pt x="2406" y="1687"/>
                  </a:cubicBezTo>
                  <a:cubicBezTo>
                    <a:pt x="2387" y="1679"/>
                    <a:pt x="2368" y="1675"/>
                    <a:pt x="2349" y="1675"/>
                  </a:cubicBezTo>
                  <a:cubicBezTo>
                    <a:pt x="2283" y="1675"/>
                    <a:pt x="2222" y="1720"/>
                    <a:pt x="2203" y="1794"/>
                  </a:cubicBezTo>
                  <a:lnTo>
                    <a:pt x="2084" y="2163"/>
                  </a:lnTo>
                  <a:cubicBezTo>
                    <a:pt x="2072" y="2211"/>
                    <a:pt x="2025" y="2246"/>
                    <a:pt x="1977" y="2270"/>
                  </a:cubicBezTo>
                  <a:lnTo>
                    <a:pt x="739" y="2866"/>
                  </a:lnTo>
                  <a:cubicBezTo>
                    <a:pt x="716" y="2873"/>
                    <a:pt x="694" y="2877"/>
                    <a:pt x="671" y="2877"/>
                  </a:cubicBezTo>
                  <a:cubicBezTo>
                    <a:pt x="623" y="2877"/>
                    <a:pt x="577" y="2859"/>
                    <a:pt x="536" y="2818"/>
                  </a:cubicBezTo>
                  <a:lnTo>
                    <a:pt x="524" y="2794"/>
                  </a:lnTo>
                  <a:lnTo>
                    <a:pt x="370" y="2675"/>
                  </a:lnTo>
                  <a:lnTo>
                    <a:pt x="370" y="2663"/>
                  </a:lnTo>
                  <a:lnTo>
                    <a:pt x="1048" y="1830"/>
                  </a:lnTo>
                  <a:cubicBezTo>
                    <a:pt x="1096" y="1770"/>
                    <a:pt x="1144" y="1699"/>
                    <a:pt x="1167" y="1627"/>
                  </a:cubicBezTo>
                  <a:lnTo>
                    <a:pt x="1263" y="1389"/>
                  </a:lnTo>
                  <a:cubicBezTo>
                    <a:pt x="1286" y="1306"/>
                    <a:pt x="1334" y="1246"/>
                    <a:pt x="1406" y="1211"/>
                  </a:cubicBezTo>
                  <a:lnTo>
                    <a:pt x="1429" y="1187"/>
                  </a:lnTo>
                  <a:cubicBezTo>
                    <a:pt x="1453" y="1246"/>
                    <a:pt x="1513" y="1294"/>
                    <a:pt x="1572" y="1294"/>
                  </a:cubicBezTo>
                  <a:cubicBezTo>
                    <a:pt x="1584" y="1294"/>
                    <a:pt x="1608" y="1294"/>
                    <a:pt x="1632" y="1282"/>
                  </a:cubicBezTo>
                  <a:cubicBezTo>
                    <a:pt x="1727" y="1246"/>
                    <a:pt x="1763" y="1163"/>
                    <a:pt x="1727" y="1068"/>
                  </a:cubicBezTo>
                  <a:lnTo>
                    <a:pt x="1548" y="568"/>
                  </a:lnTo>
                  <a:lnTo>
                    <a:pt x="1548" y="568"/>
                  </a:lnTo>
                  <a:cubicBezTo>
                    <a:pt x="1918" y="699"/>
                    <a:pt x="2144" y="949"/>
                    <a:pt x="2144" y="973"/>
                  </a:cubicBezTo>
                  <a:cubicBezTo>
                    <a:pt x="2168" y="996"/>
                    <a:pt x="2215" y="1032"/>
                    <a:pt x="2263" y="1032"/>
                  </a:cubicBezTo>
                  <a:cubicBezTo>
                    <a:pt x="2263" y="1032"/>
                    <a:pt x="2299" y="1032"/>
                    <a:pt x="2382" y="1044"/>
                  </a:cubicBezTo>
                  <a:cubicBezTo>
                    <a:pt x="2389" y="1045"/>
                    <a:pt x="2396" y="1045"/>
                    <a:pt x="2404" y="1045"/>
                  </a:cubicBezTo>
                  <a:cubicBezTo>
                    <a:pt x="2481" y="1045"/>
                    <a:pt x="2561" y="989"/>
                    <a:pt x="2572" y="913"/>
                  </a:cubicBezTo>
                  <a:cubicBezTo>
                    <a:pt x="2584" y="818"/>
                    <a:pt x="2525" y="734"/>
                    <a:pt x="2441" y="711"/>
                  </a:cubicBezTo>
                  <a:cubicBezTo>
                    <a:pt x="2406" y="711"/>
                    <a:pt x="2382" y="699"/>
                    <a:pt x="2346" y="699"/>
                  </a:cubicBezTo>
                  <a:cubicBezTo>
                    <a:pt x="2275" y="627"/>
                    <a:pt x="2096" y="461"/>
                    <a:pt x="1846" y="341"/>
                  </a:cubicBezTo>
                  <a:cubicBezTo>
                    <a:pt x="1905" y="337"/>
                    <a:pt x="1969" y="334"/>
                    <a:pt x="2035" y="334"/>
                  </a:cubicBezTo>
                  <a:close/>
                  <a:moveTo>
                    <a:pt x="1997" y="1"/>
                  </a:moveTo>
                  <a:cubicBezTo>
                    <a:pt x="1066" y="1"/>
                    <a:pt x="522" y="680"/>
                    <a:pt x="501" y="722"/>
                  </a:cubicBezTo>
                  <a:cubicBezTo>
                    <a:pt x="477" y="758"/>
                    <a:pt x="453" y="806"/>
                    <a:pt x="477" y="853"/>
                  </a:cubicBezTo>
                  <a:cubicBezTo>
                    <a:pt x="489" y="901"/>
                    <a:pt x="513" y="937"/>
                    <a:pt x="548" y="961"/>
                  </a:cubicBezTo>
                  <a:lnTo>
                    <a:pt x="965" y="1199"/>
                  </a:lnTo>
                  <a:cubicBezTo>
                    <a:pt x="953" y="1223"/>
                    <a:pt x="929" y="1258"/>
                    <a:pt x="929" y="1282"/>
                  </a:cubicBezTo>
                  <a:lnTo>
                    <a:pt x="846" y="1520"/>
                  </a:lnTo>
                  <a:cubicBezTo>
                    <a:pt x="834" y="1568"/>
                    <a:pt x="810" y="1592"/>
                    <a:pt x="786" y="1627"/>
                  </a:cubicBezTo>
                  <a:lnTo>
                    <a:pt x="96" y="2461"/>
                  </a:lnTo>
                  <a:cubicBezTo>
                    <a:pt x="1" y="2592"/>
                    <a:pt x="1" y="2782"/>
                    <a:pt x="132" y="2901"/>
                  </a:cubicBezTo>
                  <a:lnTo>
                    <a:pt x="143" y="2925"/>
                  </a:lnTo>
                  <a:lnTo>
                    <a:pt x="298" y="3044"/>
                  </a:lnTo>
                  <a:cubicBezTo>
                    <a:pt x="382" y="3128"/>
                    <a:pt x="513" y="3175"/>
                    <a:pt x="655" y="3175"/>
                  </a:cubicBezTo>
                  <a:cubicBezTo>
                    <a:pt x="727" y="3175"/>
                    <a:pt x="786" y="3163"/>
                    <a:pt x="858" y="3128"/>
                  </a:cubicBezTo>
                  <a:lnTo>
                    <a:pt x="2048" y="2568"/>
                  </a:lnTo>
                  <a:lnTo>
                    <a:pt x="3287" y="5080"/>
                  </a:lnTo>
                  <a:lnTo>
                    <a:pt x="3632" y="9057"/>
                  </a:lnTo>
                  <a:lnTo>
                    <a:pt x="3227" y="9605"/>
                  </a:lnTo>
                  <a:cubicBezTo>
                    <a:pt x="3191" y="9652"/>
                    <a:pt x="3180" y="9724"/>
                    <a:pt x="3215" y="9771"/>
                  </a:cubicBezTo>
                  <a:cubicBezTo>
                    <a:pt x="3239" y="9831"/>
                    <a:pt x="3299" y="9855"/>
                    <a:pt x="3358" y="9855"/>
                  </a:cubicBezTo>
                  <a:lnTo>
                    <a:pt x="4049" y="9855"/>
                  </a:lnTo>
                  <a:cubicBezTo>
                    <a:pt x="4132" y="9855"/>
                    <a:pt x="4192" y="9795"/>
                    <a:pt x="4204" y="9712"/>
                  </a:cubicBezTo>
                  <a:lnTo>
                    <a:pt x="4323" y="7807"/>
                  </a:lnTo>
                  <a:cubicBezTo>
                    <a:pt x="4358" y="7271"/>
                    <a:pt x="4418" y="6735"/>
                    <a:pt x="4489" y="6199"/>
                  </a:cubicBezTo>
                  <a:lnTo>
                    <a:pt x="4537" y="5902"/>
                  </a:lnTo>
                  <a:cubicBezTo>
                    <a:pt x="4787" y="5973"/>
                    <a:pt x="5037" y="6021"/>
                    <a:pt x="5311" y="6021"/>
                  </a:cubicBezTo>
                  <a:cubicBezTo>
                    <a:pt x="5739" y="6021"/>
                    <a:pt x="6168" y="5914"/>
                    <a:pt x="6609" y="5723"/>
                  </a:cubicBezTo>
                  <a:cubicBezTo>
                    <a:pt x="6966" y="5556"/>
                    <a:pt x="7228" y="5378"/>
                    <a:pt x="7382" y="5259"/>
                  </a:cubicBezTo>
                  <a:cubicBezTo>
                    <a:pt x="7644" y="5866"/>
                    <a:pt x="8133" y="6747"/>
                    <a:pt x="8930" y="7450"/>
                  </a:cubicBezTo>
                  <a:lnTo>
                    <a:pt x="9192" y="9033"/>
                  </a:lnTo>
                  <a:lnTo>
                    <a:pt x="8847" y="9616"/>
                  </a:lnTo>
                  <a:cubicBezTo>
                    <a:pt x="8823" y="9664"/>
                    <a:pt x="8823" y="9724"/>
                    <a:pt x="8847" y="9783"/>
                  </a:cubicBezTo>
                  <a:cubicBezTo>
                    <a:pt x="8883" y="9831"/>
                    <a:pt x="8942" y="9855"/>
                    <a:pt x="8990" y="9855"/>
                  </a:cubicBezTo>
                  <a:lnTo>
                    <a:pt x="9668" y="9855"/>
                  </a:lnTo>
                  <a:cubicBezTo>
                    <a:pt x="9764" y="9855"/>
                    <a:pt x="9835" y="9783"/>
                    <a:pt x="9835" y="9688"/>
                  </a:cubicBezTo>
                  <a:lnTo>
                    <a:pt x="9835" y="6926"/>
                  </a:lnTo>
                  <a:cubicBezTo>
                    <a:pt x="9835" y="6866"/>
                    <a:pt x="9799" y="6807"/>
                    <a:pt x="9740" y="6771"/>
                  </a:cubicBezTo>
                  <a:cubicBezTo>
                    <a:pt x="9418" y="6616"/>
                    <a:pt x="9311" y="6259"/>
                    <a:pt x="9287" y="5973"/>
                  </a:cubicBezTo>
                  <a:cubicBezTo>
                    <a:pt x="9252" y="5628"/>
                    <a:pt x="9323" y="5211"/>
                    <a:pt x="9478" y="4913"/>
                  </a:cubicBezTo>
                  <a:cubicBezTo>
                    <a:pt x="9645" y="4556"/>
                    <a:pt x="9728" y="4151"/>
                    <a:pt x="9704" y="3782"/>
                  </a:cubicBezTo>
                  <a:cubicBezTo>
                    <a:pt x="9680" y="3663"/>
                    <a:pt x="9668" y="3544"/>
                    <a:pt x="9645" y="3437"/>
                  </a:cubicBezTo>
                  <a:lnTo>
                    <a:pt x="9645" y="3437"/>
                  </a:lnTo>
                  <a:cubicBezTo>
                    <a:pt x="9704" y="3473"/>
                    <a:pt x="9740" y="3497"/>
                    <a:pt x="9776" y="3556"/>
                  </a:cubicBezTo>
                  <a:cubicBezTo>
                    <a:pt x="10026" y="3890"/>
                    <a:pt x="10073" y="4652"/>
                    <a:pt x="9895" y="5806"/>
                  </a:cubicBezTo>
                  <a:cubicBezTo>
                    <a:pt x="9823" y="6271"/>
                    <a:pt x="9966" y="6568"/>
                    <a:pt x="10097" y="6735"/>
                  </a:cubicBezTo>
                  <a:cubicBezTo>
                    <a:pt x="10276" y="6949"/>
                    <a:pt x="10573" y="7069"/>
                    <a:pt x="10871" y="7069"/>
                  </a:cubicBezTo>
                  <a:cubicBezTo>
                    <a:pt x="10954" y="7069"/>
                    <a:pt x="11014" y="7033"/>
                    <a:pt x="11026" y="6973"/>
                  </a:cubicBezTo>
                  <a:cubicBezTo>
                    <a:pt x="11085" y="6938"/>
                    <a:pt x="11062" y="6878"/>
                    <a:pt x="11014" y="6830"/>
                  </a:cubicBezTo>
                  <a:cubicBezTo>
                    <a:pt x="11014" y="6830"/>
                    <a:pt x="10728" y="6568"/>
                    <a:pt x="10835" y="5735"/>
                  </a:cubicBezTo>
                  <a:cubicBezTo>
                    <a:pt x="10978" y="4473"/>
                    <a:pt x="10835" y="3616"/>
                    <a:pt x="10383" y="3223"/>
                  </a:cubicBezTo>
                  <a:cubicBezTo>
                    <a:pt x="10193" y="3051"/>
                    <a:pt x="9955" y="2955"/>
                    <a:pt x="9680" y="2955"/>
                  </a:cubicBezTo>
                  <a:cubicBezTo>
                    <a:pt x="9593" y="2955"/>
                    <a:pt x="9501" y="2965"/>
                    <a:pt x="9407" y="2985"/>
                  </a:cubicBezTo>
                  <a:cubicBezTo>
                    <a:pt x="9371" y="2937"/>
                    <a:pt x="9335" y="2889"/>
                    <a:pt x="9287" y="2866"/>
                  </a:cubicBezTo>
                  <a:cubicBezTo>
                    <a:pt x="8959" y="2580"/>
                    <a:pt x="8531" y="2435"/>
                    <a:pt x="7984" y="2435"/>
                  </a:cubicBezTo>
                  <a:cubicBezTo>
                    <a:pt x="7620" y="2435"/>
                    <a:pt x="7203" y="2499"/>
                    <a:pt x="6728" y="2627"/>
                  </a:cubicBezTo>
                  <a:cubicBezTo>
                    <a:pt x="6277" y="2738"/>
                    <a:pt x="5955" y="2798"/>
                    <a:pt x="5727" y="2798"/>
                  </a:cubicBezTo>
                  <a:cubicBezTo>
                    <a:pt x="5659" y="2798"/>
                    <a:pt x="5600" y="2793"/>
                    <a:pt x="5549" y="2782"/>
                  </a:cubicBezTo>
                  <a:cubicBezTo>
                    <a:pt x="5477" y="2770"/>
                    <a:pt x="5418" y="2747"/>
                    <a:pt x="5370" y="2711"/>
                  </a:cubicBezTo>
                  <a:cubicBezTo>
                    <a:pt x="5299" y="2651"/>
                    <a:pt x="5156" y="2461"/>
                    <a:pt x="5001" y="2246"/>
                  </a:cubicBezTo>
                  <a:cubicBezTo>
                    <a:pt x="4442" y="1508"/>
                    <a:pt x="3513" y="258"/>
                    <a:pt x="2346" y="32"/>
                  </a:cubicBezTo>
                  <a:cubicBezTo>
                    <a:pt x="2224" y="10"/>
                    <a:pt x="2108" y="1"/>
                    <a:pt x="199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11943;p81">
            <a:extLst>
              <a:ext uri="{FF2B5EF4-FFF2-40B4-BE49-F238E27FC236}">
                <a16:creationId xmlns:a16="http://schemas.microsoft.com/office/drawing/2014/main" id="{066017E2-E0D7-B7BB-5EC0-B54F5CA0F299}"/>
              </a:ext>
            </a:extLst>
          </p:cNvPr>
          <p:cNvGrpSpPr/>
          <p:nvPr/>
        </p:nvGrpSpPr>
        <p:grpSpPr>
          <a:xfrm>
            <a:off x="12634720" y="4212084"/>
            <a:ext cx="705664" cy="578432"/>
            <a:chOff x="6345229" y="2029842"/>
            <a:chExt cx="352832" cy="289216"/>
          </a:xfrm>
          <a:solidFill>
            <a:srgbClr val="00B050"/>
          </a:solidFill>
        </p:grpSpPr>
        <p:sp>
          <p:nvSpPr>
            <p:cNvPr id="99" name="Google Shape;11944;p81">
              <a:extLst>
                <a:ext uri="{FF2B5EF4-FFF2-40B4-BE49-F238E27FC236}">
                  <a16:creationId xmlns:a16="http://schemas.microsoft.com/office/drawing/2014/main" id="{52756EB4-A64D-BE8C-4F37-829F485E3977}"/>
                </a:ext>
              </a:extLst>
            </p:cNvPr>
            <p:cNvSpPr/>
            <p:nvPr/>
          </p:nvSpPr>
          <p:spPr>
            <a:xfrm>
              <a:off x="6392845" y="2048146"/>
              <a:ext cx="12992" cy="10720"/>
            </a:xfrm>
            <a:custGeom>
              <a:avLst/>
              <a:gdLst/>
              <a:ahLst/>
              <a:cxnLst/>
              <a:rect l="l" t="t" r="r" b="b"/>
              <a:pathLst>
                <a:path w="406" h="335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51"/>
                    <a:pt x="72" y="334"/>
                    <a:pt x="167" y="334"/>
                  </a:cubicBezTo>
                  <a:lnTo>
                    <a:pt x="239" y="334"/>
                  </a:lnTo>
                  <a:cubicBezTo>
                    <a:pt x="322" y="334"/>
                    <a:pt x="405" y="251"/>
                    <a:pt x="405" y="167"/>
                  </a:cubicBezTo>
                  <a:cubicBezTo>
                    <a:pt x="405" y="72"/>
                    <a:pt x="322" y="1"/>
                    <a:pt x="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1945;p81">
              <a:extLst>
                <a:ext uri="{FF2B5EF4-FFF2-40B4-BE49-F238E27FC236}">
                  <a16:creationId xmlns:a16="http://schemas.microsoft.com/office/drawing/2014/main" id="{6E2B42CB-6D6A-436A-1EFE-4F49826D7316}"/>
                </a:ext>
              </a:extLst>
            </p:cNvPr>
            <p:cNvSpPr/>
            <p:nvPr/>
          </p:nvSpPr>
          <p:spPr>
            <a:xfrm>
              <a:off x="6345229" y="2029842"/>
              <a:ext cx="352832" cy="289216"/>
            </a:xfrm>
            <a:custGeom>
              <a:avLst/>
              <a:gdLst/>
              <a:ahLst/>
              <a:cxnLst/>
              <a:rect l="l" t="t" r="r" b="b"/>
              <a:pathLst>
                <a:path w="11026" h="9038" extrusionOk="0">
                  <a:moveTo>
                    <a:pt x="5620" y="5168"/>
                  </a:moveTo>
                  <a:lnTo>
                    <a:pt x="6037" y="6752"/>
                  </a:lnTo>
                  <a:lnTo>
                    <a:pt x="6203" y="8669"/>
                  </a:lnTo>
                  <a:lnTo>
                    <a:pt x="5560" y="8669"/>
                  </a:lnTo>
                  <a:lnTo>
                    <a:pt x="5596" y="8597"/>
                  </a:lnTo>
                  <a:cubicBezTo>
                    <a:pt x="5620" y="8526"/>
                    <a:pt x="5679" y="8478"/>
                    <a:pt x="5775" y="8478"/>
                  </a:cubicBezTo>
                  <a:lnTo>
                    <a:pt x="5858" y="8478"/>
                  </a:lnTo>
                  <a:cubicBezTo>
                    <a:pt x="5906" y="8478"/>
                    <a:pt x="5953" y="8455"/>
                    <a:pt x="5977" y="8419"/>
                  </a:cubicBezTo>
                  <a:cubicBezTo>
                    <a:pt x="6013" y="8383"/>
                    <a:pt x="6025" y="8347"/>
                    <a:pt x="6025" y="8288"/>
                  </a:cubicBezTo>
                  <a:cubicBezTo>
                    <a:pt x="6013" y="8228"/>
                    <a:pt x="5810" y="6716"/>
                    <a:pt x="5239" y="5323"/>
                  </a:cubicBezTo>
                  <a:lnTo>
                    <a:pt x="5239" y="5192"/>
                  </a:lnTo>
                  <a:cubicBezTo>
                    <a:pt x="5370" y="5192"/>
                    <a:pt x="5489" y="5192"/>
                    <a:pt x="5620" y="5168"/>
                  </a:cubicBezTo>
                  <a:close/>
                  <a:moveTo>
                    <a:pt x="8513" y="4335"/>
                  </a:moveTo>
                  <a:lnTo>
                    <a:pt x="8573" y="4573"/>
                  </a:lnTo>
                  <a:cubicBezTo>
                    <a:pt x="8632" y="4811"/>
                    <a:pt x="8704" y="5038"/>
                    <a:pt x="8823" y="5240"/>
                  </a:cubicBezTo>
                  <a:lnTo>
                    <a:pt x="9120" y="5776"/>
                  </a:lnTo>
                  <a:lnTo>
                    <a:pt x="9168" y="6728"/>
                  </a:lnTo>
                  <a:lnTo>
                    <a:pt x="8335" y="8669"/>
                  </a:lnTo>
                  <a:lnTo>
                    <a:pt x="7799" y="8669"/>
                  </a:lnTo>
                  <a:lnTo>
                    <a:pt x="7823" y="8597"/>
                  </a:lnTo>
                  <a:cubicBezTo>
                    <a:pt x="7858" y="8526"/>
                    <a:pt x="7918" y="8478"/>
                    <a:pt x="8001" y="8478"/>
                  </a:cubicBezTo>
                  <a:lnTo>
                    <a:pt x="8096" y="8478"/>
                  </a:lnTo>
                  <a:cubicBezTo>
                    <a:pt x="8156" y="8478"/>
                    <a:pt x="8215" y="8431"/>
                    <a:pt x="8239" y="8383"/>
                  </a:cubicBezTo>
                  <a:cubicBezTo>
                    <a:pt x="8263" y="8336"/>
                    <a:pt x="8716" y="7312"/>
                    <a:pt x="8775" y="6431"/>
                  </a:cubicBezTo>
                  <a:cubicBezTo>
                    <a:pt x="8787" y="6157"/>
                    <a:pt x="8704" y="5716"/>
                    <a:pt x="8513" y="5157"/>
                  </a:cubicBezTo>
                  <a:cubicBezTo>
                    <a:pt x="8406" y="4859"/>
                    <a:pt x="8299" y="4621"/>
                    <a:pt x="8263" y="4490"/>
                  </a:cubicBezTo>
                  <a:cubicBezTo>
                    <a:pt x="8358" y="4430"/>
                    <a:pt x="8442" y="4383"/>
                    <a:pt x="8513" y="4335"/>
                  </a:cubicBezTo>
                  <a:close/>
                  <a:moveTo>
                    <a:pt x="2509" y="0"/>
                  </a:moveTo>
                  <a:cubicBezTo>
                    <a:pt x="2469" y="0"/>
                    <a:pt x="2426" y="4"/>
                    <a:pt x="2381" y="13"/>
                  </a:cubicBezTo>
                  <a:lnTo>
                    <a:pt x="1750" y="13"/>
                  </a:lnTo>
                  <a:cubicBezTo>
                    <a:pt x="1572" y="13"/>
                    <a:pt x="1393" y="85"/>
                    <a:pt x="1274" y="204"/>
                  </a:cubicBezTo>
                  <a:lnTo>
                    <a:pt x="1119" y="370"/>
                  </a:lnTo>
                  <a:lnTo>
                    <a:pt x="560" y="454"/>
                  </a:lnTo>
                  <a:cubicBezTo>
                    <a:pt x="238" y="513"/>
                    <a:pt x="0" y="799"/>
                    <a:pt x="0" y="1120"/>
                  </a:cubicBezTo>
                  <a:lnTo>
                    <a:pt x="0" y="1204"/>
                  </a:lnTo>
                  <a:cubicBezTo>
                    <a:pt x="0" y="1382"/>
                    <a:pt x="143" y="1525"/>
                    <a:pt x="322" y="1525"/>
                  </a:cubicBezTo>
                  <a:lnTo>
                    <a:pt x="1536" y="1525"/>
                  </a:lnTo>
                  <a:lnTo>
                    <a:pt x="1536" y="2871"/>
                  </a:lnTo>
                  <a:cubicBezTo>
                    <a:pt x="1536" y="3383"/>
                    <a:pt x="1798" y="3906"/>
                    <a:pt x="2262" y="4276"/>
                  </a:cubicBezTo>
                  <a:cubicBezTo>
                    <a:pt x="2739" y="4668"/>
                    <a:pt x="3405" y="4895"/>
                    <a:pt x="4120" y="4895"/>
                  </a:cubicBezTo>
                  <a:cubicBezTo>
                    <a:pt x="4132" y="4895"/>
                    <a:pt x="4132" y="4895"/>
                    <a:pt x="4132" y="4907"/>
                  </a:cubicBezTo>
                  <a:lnTo>
                    <a:pt x="4132" y="8169"/>
                  </a:lnTo>
                  <a:cubicBezTo>
                    <a:pt x="3941" y="8193"/>
                    <a:pt x="3774" y="8312"/>
                    <a:pt x="3715" y="8502"/>
                  </a:cubicBezTo>
                  <a:lnTo>
                    <a:pt x="3632" y="8788"/>
                  </a:lnTo>
                  <a:cubicBezTo>
                    <a:pt x="3620" y="8836"/>
                    <a:pt x="3620" y="8895"/>
                    <a:pt x="3643" y="8943"/>
                  </a:cubicBezTo>
                  <a:cubicBezTo>
                    <a:pt x="3679" y="8978"/>
                    <a:pt x="3715" y="9014"/>
                    <a:pt x="3774" y="9014"/>
                  </a:cubicBezTo>
                  <a:lnTo>
                    <a:pt x="4822" y="9014"/>
                  </a:lnTo>
                  <a:cubicBezTo>
                    <a:pt x="4906" y="9014"/>
                    <a:pt x="4965" y="8955"/>
                    <a:pt x="4989" y="8859"/>
                  </a:cubicBezTo>
                  <a:lnTo>
                    <a:pt x="5179" y="6145"/>
                  </a:lnTo>
                  <a:cubicBezTo>
                    <a:pt x="5465" y="7014"/>
                    <a:pt x="5608" y="7835"/>
                    <a:pt x="5668" y="8181"/>
                  </a:cubicBezTo>
                  <a:cubicBezTo>
                    <a:pt x="5489" y="8205"/>
                    <a:pt x="5346" y="8347"/>
                    <a:pt x="5287" y="8526"/>
                  </a:cubicBezTo>
                  <a:lnTo>
                    <a:pt x="5191" y="8800"/>
                  </a:lnTo>
                  <a:cubicBezTo>
                    <a:pt x="5179" y="8847"/>
                    <a:pt x="5179" y="8907"/>
                    <a:pt x="5203" y="8955"/>
                  </a:cubicBezTo>
                  <a:cubicBezTo>
                    <a:pt x="5239" y="9002"/>
                    <a:pt x="5287" y="9026"/>
                    <a:pt x="5346" y="9026"/>
                  </a:cubicBezTo>
                  <a:lnTo>
                    <a:pt x="6382" y="9026"/>
                  </a:lnTo>
                  <a:cubicBezTo>
                    <a:pt x="6430" y="9026"/>
                    <a:pt x="6477" y="9014"/>
                    <a:pt x="6501" y="8978"/>
                  </a:cubicBezTo>
                  <a:cubicBezTo>
                    <a:pt x="6537" y="8955"/>
                    <a:pt x="6549" y="8907"/>
                    <a:pt x="6549" y="8859"/>
                  </a:cubicBezTo>
                  <a:lnTo>
                    <a:pt x="6370" y="6764"/>
                  </a:lnTo>
                  <a:lnTo>
                    <a:pt x="6370" y="6728"/>
                  </a:lnTo>
                  <a:lnTo>
                    <a:pt x="5965" y="5204"/>
                  </a:lnTo>
                  <a:cubicBezTo>
                    <a:pt x="6394" y="5157"/>
                    <a:pt x="6799" y="5085"/>
                    <a:pt x="7192" y="4978"/>
                  </a:cubicBezTo>
                  <a:cubicBezTo>
                    <a:pt x="7275" y="4942"/>
                    <a:pt x="7322" y="4859"/>
                    <a:pt x="7287" y="4787"/>
                  </a:cubicBezTo>
                  <a:cubicBezTo>
                    <a:pt x="7268" y="4714"/>
                    <a:pt x="7207" y="4668"/>
                    <a:pt x="7147" y="4668"/>
                  </a:cubicBezTo>
                  <a:cubicBezTo>
                    <a:pt x="7130" y="4668"/>
                    <a:pt x="7112" y="4672"/>
                    <a:pt x="7096" y="4680"/>
                  </a:cubicBezTo>
                  <a:cubicBezTo>
                    <a:pt x="6549" y="4847"/>
                    <a:pt x="5918" y="4918"/>
                    <a:pt x="5287" y="4930"/>
                  </a:cubicBezTo>
                  <a:lnTo>
                    <a:pt x="5310" y="4490"/>
                  </a:lnTo>
                  <a:cubicBezTo>
                    <a:pt x="5310" y="4395"/>
                    <a:pt x="5251" y="4323"/>
                    <a:pt x="5167" y="4311"/>
                  </a:cubicBezTo>
                  <a:cubicBezTo>
                    <a:pt x="5072" y="4311"/>
                    <a:pt x="5001" y="4371"/>
                    <a:pt x="4989" y="4454"/>
                  </a:cubicBezTo>
                  <a:lnTo>
                    <a:pt x="4667" y="8728"/>
                  </a:lnTo>
                  <a:lnTo>
                    <a:pt x="4013" y="8728"/>
                  </a:lnTo>
                  <a:lnTo>
                    <a:pt x="4048" y="8657"/>
                  </a:lnTo>
                  <a:cubicBezTo>
                    <a:pt x="4072" y="8574"/>
                    <a:pt x="4132" y="8538"/>
                    <a:pt x="4227" y="8538"/>
                  </a:cubicBezTo>
                  <a:lnTo>
                    <a:pt x="4310" y="8538"/>
                  </a:lnTo>
                  <a:cubicBezTo>
                    <a:pt x="4405" y="8538"/>
                    <a:pt x="4477" y="8455"/>
                    <a:pt x="4477" y="8371"/>
                  </a:cubicBezTo>
                  <a:lnTo>
                    <a:pt x="4477" y="4990"/>
                  </a:lnTo>
                  <a:cubicBezTo>
                    <a:pt x="4477" y="4811"/>
                    <a:pt x="4334" y="4668"/>
                    <a:pt x="4132" y="4668"/>
                  </a:cubicBezTo>
                  <a:cubicBezTo>
                    <a:pt x="2727" y="4668"/>
                    <a:pt x="1869" y="3799"/>
                    <a:pt x="1869" y="2966"/>
                  </a:cubicBezTo>
                  <a:lnTo>
                    <a:pt x="1869" y="1478"/>
                  </a:lnTo>
                  <a:cubicBezTo>
                    <a:pt x="1869" y="1394"/>
                    <a:pt x="1798" y="1311"/>
                    <a:pt x="1715" y="1311"/>
                  </a:cubicBezTo>
                  <a:lnTo>
                    <a:pt x="345" y="1311"/>
                  </a:lnTo>
                  <a:cubicBezTo>
                    <a:pt x="345" y="1311"/>
                    <a:pt x="322" y="1311"/>
                    <a:pt x="322" y="1299"/>
                  </a:cubicBezTo>
                  <a:lnTo>
                    <a:pt x="322" y="1228"/>
                  </a:lnTo>
                  <a:cubicBezTo>
                    <a:pt x="322" y="1049"/>
                    <a:pt x="441" y="894"/>
                    <a:pt x="619" y="870"/>
                  </a:cubicBezTo>
                  <a:lnTo>
                    <a:pt x="1238" y="763"/>
                  </a:lnTo>
                  <a:cubicBezTo>
                    <a:pt x="1262" y="763"/>
                    <a:pt x="1298" y="751"/>
                    <a:pt x="1322" y="716"/>
                  </a:cubicBezTo>
                  <a:lnTo>
                    <a:pt x="1512" y="525"/>
                  </a:lnTo>
                  <a:cubicBezTo>
                    <a:pt x="1596" y="454"/>
                    <a:pt x="1679" y="418"/>
                    <a:pt x="1774" y="418"/>
                  </a:cubicBezTo>
                  <a:lnTo>
                    <a:pt x="1977" y="418"/>
                  </a:lnTo>
                  <a:cubicBezTo>
                    <a:pt x="1977" y="442"/>
                    <a:pt x="1988" y="454"/>
                    <a:pt x="1988" y="454"/>
                  </a:cubicBezTo>
                  <a:cubicBezTo>
                    <a:pt x="2021" y="503"/>
                    <a:pt x="2082" y="535"/>
                    <a:pt x="2140" y="535"/>
                  </a:cubicBezTo>
                  <a:cubicBezTo>
                    <a:pt x="2166" y="535"/>
                    <a:pt x="2192" y="528"/>
                    <a:pt x="2215" y="513"/>
                  </a:cubicBezTo>
                  <a:cubicBezTo>
                    <a:pt x="2346" y="441"/>
                    <a:pt x="2452" y="416"/>
                    <a:pt x="2535" y="416"/>
                  </a:cubicBezTo>
                  <a:cubicBezTo>
                    <a:pt x="2602" y="416"/>
                    <a:pt x="2654" y="432"/>
                    <a:pt x="2691" y="454"/>
                  </a:cubicBezTo>
                  <a:lnTo>
                    <a:pt x="2346" y="739"/>
                  </a:lnTo>
                  <a:cubicBezTo>
                    <a:pt x="2274" y="799"/>
                    <a:pt x="2274" y="894"/>
                    <a:pt x="2334" y="954"/>
                  </a:cubicBezTo>
                  <a:cubicBezTo>
                    <a:pt x="2369" y="989"/>
                    <a:pt x="2393" y="1001"/>
                    <a:pt x="2441" y="1013"/>
                  </a:cubicBezTo>
                  <a:lnTo>
                    <a:pt x="2441" y="2668"/>
                  </a:lnTo>
                  <a:cubicBezTo>
                    <a:pt x="2441" y="3144"/>
                    <a:pt x="2822" y="3514"/>
                    <a:pt x="3286" y="3514"/>
                  </a:cubicBezTo>
                  <a:lnTo>
                    <a:pt x="3382" y="3514"/>
                  </a:lnTo>
                  <a:cubicBezTo>
                    <a:pt x="3858" y="3514"/>
                    <a:pt x="4191" y="3144"/>
                    <a:pt x="4310" y="2978"/>
                  </a:cubicBezTo>
                  <a:cubicBezTo>
                    <a:pt x="4548" y="2668"/>
                    <a:pt x="4727" y="2204"/>
                    <a:pt x="4906" y="1763"/>
                  </a:cubicBezTo>
                  <a:cubicBezTo>
                    <a:pt x="5084" y="1287"/>
                    <a:pt x="5298" y="739"/>
                    <a:pt x="5525" y="680"/>
                  </a:cubicBezTo>
                  <a:cubicBezTo>
                    <a:pt x="5567" y="667"/>
                    <a:pt x="5603" y="660"/>
                    <a:pt x="5635" y="660"/>
                  </a:cubicBezTo>
                  <a:cubicBezTo>
                    <a:pt x="5745" y="660"/>
                    <a:pt x="5804" y="742"/>
                    <a:pt x="5906" y="918"/>
                  </a:cubicBezTo>
                  <a:cubicBezTo>
                    <a:pt x="6025" y="1108"/>
                    <a:pt x="6179" y="1370"/>
                    <a:pt x="6549" y="1370"/>
                  </a:cubicBezTo>
                  <a:cubicBezTo>
                    <a:pt x="6989" y="1370"/>
                    <a:pt x="7132" y="1120"/>
                    <a:pt x="7251" y="942"/>
                  </a:cubicBezTo>
                  <a:cubicBezTo>
                    <a:pt x="7334" y="775"/>
                    <a:pt x="7382" y="716"/>
                    <a:pt x="7549" y="716"/>
                  </a:cubicBezTo>
                  <a:cubicBezTo>
                    <a:pt x="7799" y="716"/>
                    <a:pt x="7930" y="870"/>
                    <a:pt x="8204" y="1168"/>
                  </a:cubicBezTo>
                  <a:cubicBezTo>
                    <a:pt x="8382" y="1370"/>
                    <a:pt x="8596" y="1609"/>
                    <a:pt x="8930" y="1870"/>
                  </a:cubicBezTo>
                  <a:cubicBezTo>
                    <a:pt x="9466" y="2251"/>
                    <a:pt x="10049" y="2763"/>
                    <a:pt x="10049" y="3692"/>
                  </a:cubicBezTo>
                  <a:lnTo>
                    <a:pt x="10049" y="5561"/>
                  </a:lnTo>
                  <a:cubicBezTo>
                    <a:pt x="10049" y="5716"/>
                    <a:pt x="10085" y="5883"/>
                    <a:pt x="10192" y="6038"/>
                  </a:cubicBezTo>
                  <a:lnTo>
                    <a:pt x="10382" y="6335"/>
                  </a:lnTo>
                  <a:lnTo>
                    <a:pt x="10228" y="8717"/>
                  </a:lnTo>
                  <a:lnTo>
                    <a:pt x="9573" y="8717"/>
                  </a:lnTo>
                  <a:lnTo>
                    <a:pt x="9597" y="8633"/>
                  </a:lnTo>
                  <a:cubicBezTo>
                    <a:pt x="9632" y="8562"/>
                    <a:pt x="9692" y="8514"/>
                    <a:pt x="9775" y="8514"/>
                  </a:cubicBezTo>
                  <a:lnTo>
                    <a:pt x="9870" y="8514"/>
                  </a:lnTo>
                  <a:cubicBezTo>
                    <a:pt x="9954" y="8514"/>
                    <a:pt x="10025" y="8443"/>
                    <a:pt x="10025" y="8359"/>
                  </a:cubicBezTo>
                  <a:lnTo>
                    <a:pt x="10025" y="6812"/>
                  </a:lnTo>
                  <a:cubicBezTo>
                    <a:pt x="10025" y="6776"/>
                    <a:pt x="10025" y="6752"/>
                    <a:pt x="10013" y="6728"/>
                  </a:cubicBezTo>
                  <a:lnTo>
                    <a:pt x="9132" y="5145"/>
                  </a:lnTo>
                  <a:cubicBezTo>
                    <a:pt x="9037" y="4966"/>
                    <a:pt x="8954" y="4752"/>
                    <a:pt x="8918" y="4549"/>
                  </a:cubicBezTo>
                  <a:lnTo>
                    <a:pt x="8704" y="3609"/>
                  </a:lnTo>
                  <a:cubicBezTo>
                    <a:pt x="8694" y="3533"/>
                    <a:pt x="8631" y="3479"/>
                    <a:pt x="8564" y="3479"/>
                  </a:cubicBezTo>
                  <a:cubicBezTo>
                    <a:pt x="8547" y="3479"/>
                    <a:pt x="8530" y="3483"/>
                    <a:pt x="8513" y="3490"/>
                  </a:cubicBezTo>
                  <a:cubicBezTo>
                    <a:pt x="8418" y="3502"/>
                    <a:pt x="8358" y="3597"/>
                    <a:pt x="8394" y="3680"/>
                  </a:cubicBezTo>
                  <a:lnTo>
                    <a:pt x="8465" y="4037"/>
                  </a:lnTo>
                  <a:cubicBezTo>
                    <a:pt x="8358" y="4109"/>
                    <a:pt x="8144" y="4276"/>
                    <a:pt x="7787" y="4430"/>
                  </a:cubicBezTo>
                  <a:cubicBezTo>
                    <a:pt x="7703" y="4454"/>
                    <a:pt x="7668" y="4561"/>
                    <a:pt x="7703" y="4633"/>
                  </a:cubicBezTo>
                  <a:cubicBezTo>
                    <a:pt x="7739" y="4692"/>
                    <a:pt x="7799" y="4728"/>
                    <a:pt x="7858" y="4728"/>
                  </a:cubicBezTo>
                  <a:cubicBezTo>
                    <a:pt x="7870" y="4728"/>
                    <a:pt x="7906" y="4728"/>
                    <a:pt x="7918" y="4704"/>
                  </a:cubicBezTo>
                  <a:lnTo>
                    <a:pt x="8001" y="4668"/>
                  </a:lnTo>
                  <a:cubicBezTo>
                    <a:pt x="8180" y="5097"/>
                    <a:pt x="8525" y="6002"/>
                    <a:pt x="8501" y="6454"/>
                  </a:cubicBezTo>
                  <a:cubicBezTo>
                    <a:pt x="8454" y="7121"/>
                    <a:pt x="8144" y="7919"/>
                    <a:pt x="8037" y="8193"/>
                  </a:cubicBezTo>
                  <a:cubicBezTo>
                    <a:pt x="7823" y="8193"/>
                    <a:pt x="7632" y="8336"/>
                    <a:pt x="7561" y="8538"/>
                  </a:cubicBezTo>
                  <a:lnTo>
                    <a:pt x="7465" y="8812"/>
                  </a:lnTo>
                  <a:cubicBezTo>
                    <a:pt x="7453" y="8859"/>
                    <a:pt x="7453" y="8919"/>
                    <a:pt x="7489" y="8967"/>
                  </a:cubicBezTo>
                  <a:cubicBezTo>
                    <a:pt x="7513" y="9014"/>
                    <a:pt x="7561" y="9038"/>
                    <a:pt x="7620" y="9038"/>
                  </a:cubicBezTo>
                  <a:lnTo>
                    <a:pt x="8477" y="9038"/>
                  </a:lnTo>
                  <a:cubicBezTo>
                    <a:pt x="8537" y="9038"/>
                    <a:pt x="8596" y="8990"/>
                    <a:pt x="8632" y="8931"/>
                  </a:cubicBezTo>
                  <a:lnTo>
                    <a:pt x="9489" y="6871"/>
                  </a:lnTo>
                  <a:cubicBezTo>
                    <a:pt x="9513" y="6847"/>
                    <a:pt x="9513" y="6823"/>
                    <a:pt x="9513" y="6788"/>
                  </a:cubicBezTo>
                  <a:lnTo>
                    <a:pt x="9489" y="6454"/>
                  </a:lnTo>
                  <a:lnTo>
                    <a:pt x="9704" y="6835"/>
                  </a:lnTo>
                  <a:lnTo>
                    <a:pt x="9704" y="8193"/>
                  </a:lnTo>
                  <a:cubicBezTo>
                    <a:pt x="9513" y="8216"/>
                    <a:pt x="9347" y="8336"/>
                    <a:pt x="9287" y="8538"/>
                  </a:cubicBezTo>
                  <a:lnTo>
                    <a:pt x="9192" y="8812"/>
                  </a:lnTo>
                  <a:cubicBezTo>
                    <a:pt x="9180" y="8859"/>
                    <a:pt x="9180" y="8919"/>
                    <a:pt x="9216" y="8967"/>
                  </a:cubicBezTo>
                  <a:cubicBezTo>
                    <a:pt x="9239" y="9014"/>
                    <a:pt x="9287" y="9038"/>
                    <a:pt x="9347" y="9038"/>
                  </a:cubicBezTo>
                  <a:lnTo>
                    <a:pt x="10382" y="9038"/>
                  </a:lnTo>
                  <a:cubicBezTo>
                    <a:pt x="10478" y="9038"/>
                    <a:pt x="10537" y="8978"/>
                    <a:pt x="10549" y="8895"/>
                  </a:cubicBezTo>
                  <a:lnTo>
                    <a:pt x="10728" y="6300"/>
                  </a:lnTo>
                  <a:cubicBezTo>
                    <a:pt x="10728" y="6276"/>
                    <a:pt x="10728" y="6228"/>
                    <a:pt x="10704" y="6192"/>
                  </a:cubicBezTo>
                  <a:lnTo>
                    <a:pt x="10478" y="5859"/>
                  </a:lnTo>
                  <a:cubicBezTo>
                    <a:pt x="10418" y="5764"/>
                    <a:pt x="10382" y="5657"/>
                    <a:pt x="10382" y="5561"/>
                  </a:cubicBezTo>
                  <a:lnTo>
                    <a:pt x="10382" y="3835"/>
                  </a:lnTo>
                  <a:cubicBezTo>
                    <a:pt x="10501" y="3930"/>
                    <a:pt x="10585" y="4085"/>
                    <a:pt x="10585" y="4252"/>
                  </a:cubicBezTo>
                  <a:lnTo>
                    <a:pt x="10585" y="5049"/>
                  </a:lnTo>
                  <a:cubicBezTo>
                    <a:pt x="10585" y="5228"/>
                    <a:pt x="10656" y="5407"/>
                    <a:pt x="10775" y="5526"/>
                  </a:cubicBezTo>
                  <a:lnTo>
                    <a:pt x="10787" y="5538"/>
                  </a:lnTo>
                  <a:cubicBezTo>
                    <a:pt x="10823" y="5573"/>
                    <a:pt x="10859" y="5585"/>
                    <a:pt x="10906" y="5585"/>
                  </a:cubicBezTo>
                  <a:cubicBezTo>
                    <a:pt x="10954" y="5585"/>
                    <a:pt x="11002" y="5573"/>
                    <a:pt x="11025" y="5538"/>
                  </a:cubicBezTo>
                  <a:cubicBezTo>
                    <a:pt x="11025" y="5430"/>
                    <a:pt x="11025" y="5335"/>
                    <a:pt x="10966" y="5264"/>
                  </a:cubicBezTo>
                  <a:lnTo>
                    <a:pt x="10954" y="5252"/>
                  </a:lnTo>
                  <a:cubicBezTo>
                    <a:pt x="10882" y="5168"/>
                    <a:pt x="10847" y="5085"/>
                    <a:pt x="10847" y="4990"/>
                  </a:cubicBezTo>
                  <a:lnTo>
                    <a:pt x="10847" y="4192"/>
                  </a:lnTo>
                  <a:cubicBezTo>
                    <a:pt x="10847" y="3906"/>
                    <a:pt x="10704" y="3644"/>
                    <a:pt x="10478" y="3478"/>
                  </a:cubicBezTo>
                  <a:lnTo>
                    <a:pt x="10323" y="3371"/>
                  </a:lnTo>
                  <a:cubicBezTo>
                    <a:pt x="10240" y="2490"/>
                    <a:pt x="9692" y="1978"/>
                    <a:pt x="9097" y="1537"/>
                  </a:cubicBezTo>
                  <a:cubicBezTo>
                    <a:pt x="8799" y="1323"/>
                    <a:pt x="8585" y="1097"/>
                    <a:pt x="8406" y="882"/>
                  </a:cubicBezTo>
                  <a:cubicBezTo>
                    <a:pt x="8144" y="585"/>
                    <a:pt x="7918" y="335"/>
                    <a:pt x="7513" y="335"/>
                  </a:cubicBezTo>
                  <a:cubicBezTo>
                    <a:pt x="7156" y="335"/>
                    <a:pt x="7037" y="561"/>
                    <a:pt x="6930" y="727"/>
                  </a:cubicBezTo>
                  <a:cubicBezTo>
                    <a:pt x="6846" y="882"/>
                    <a:pt x="6787" y="989"/>
                    <a:pt x="6537" y="989"/>
                  </a:cubicBezTo>
                  <a:cubicBezTo>
                    <a:pt x="6358" y="989"/>
                    <a:pt x="6275" y="870"/>
                    <a:pt x="6156" y="680"/>
                  </a:cubicBezTo>
                  <a:cubicBezTo>
                    <a:pt x="6047" y="492"/>
                    <a:pt x="5905" y="255"/>
                    <a:pt x="5608" y="255"/>
                  </a:cubicBezTo>
                  <a:cubicBezTo>
                    <a:pt x="5547" y="255"/>
                    <a:pt x="5480" y="265"/>
                    <a:pt x="5406" y="287"/>
                  </a:cubicBezTo>
                  <a:cubicBezTo>
                    <a:pt x="5025" y="394"/>
                    <a:pt x="4822" y="942"/>
                    <a:pt x="4584" y="1573"/>
                  </a:cubicBezTo>
                  <a:cubicBezTo>
                    <a:pt x="4417" y="1990"/>
                    <a:pt x="4251" y="2430"/>
                    <a:pt x="4048" y="2704"/>
                  </a:cubicBezTo>
                  <a:cubicBezTo>
                    <a:pt x="3977" y="2787"/>
                    <a:pt x="3703" y="3121"/>
                    <a:pt x="3358" y="3121"/>
                  </a:cubicBezTo>
                  <a:lnTo>
                    <a:pt x="3274" y="3121"/>
                  </a:lnTo>
                  <a:cubicBezTo>
                    <a:pt x="2977" y="3121"/>
                    <a:pt x="2739" y="2882"/>
                    <a:pt x="2739" y="2585"/>
                  </a:cubicBezTo>
                  <a:lnTo>
                    <a:pt x="2739" y="739"/>
                  </a:lnTo>
                  <a:lnTo>
                    <a:pt x="3024" y="501"/>
                  </a:lnTo>
                  <a:cubicBezTo>
                    <a:pt x="3084" y="454"/>
                    <a:pt x="3096" y="346"/>
                    <a:pt x="3048" y="287"/>
                  </a:cubicBezTo>
                  <a:cubicBezTo>
                    <a:pt x="3048" y="287"/>
                    <a:pt x="2857" y="0"/>
                    <a:pt x="25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1946;p81">
            <a:extLst>
              <a:ext uri="{FF2B5EF4-FFF2-40B4-BE49-F238E27FC236}">
                <a16:creationId xmlns:a16="http://schemas.microsoft.com/office/drawing/2014/main" id="{9DBE142E-D1F4-1977-38E1-7AC997BA3CAB}"/>
              </a:ext>
            </a:extLst>
          </p:cNvPr>
          <p:cNvGrpSpPr/>
          <p:nvPr/>
        </p:nvGrpSpPr>
        <p:grpSpPr>
          <a:xfrm>
            <a:off x="9339040" y="4225076"/>
            <a:ext cx="709504" cy="563968"/>
            <a:chOff x="4697389" y="2036338"/>
            <a:chExt cx="354752" cy="281984"/>
          </a:xfrm>
          <a:solidFill>
            <a:srgbClr val="00B050"/>
          </a:solidFill>
        </p:grpSpPr>
        <p:sp>
          <p:nvSpPr>
            <p:cNvPr id="102" name="Google Shape;11947;p81">
              <a:extLst>
                <a:ext uri="{FF2B5EF4-FFF2-40B4-BE49-F238E27FC236}">
                  <a16:creationId xmlns:a16="http://schemas.microsoft.com/office/drawing/2014/main" id="{7611559C-E7F2-9726-8837-83DDD6AF4E48}"/>
                </a:ext>
              </a:extLst>
            </p:cNvPr>
            <p:cNvSpPr/>
            <p:nvPr/>
          </p:nvSpPr>
          <p:spPr>
            <a:xfrm>
              <a:off x="4697389" y="2036338"/>
              <a:ext cx="354752" cy="281984"/>
            </a:xfrm>
            <a:custGeom>
              <a:avLst/>
              <a:gdLst/>
              <a:ahLst/>
              <a:cxnLst/>
              <a:rect l="l" t="t" r="r" b="b"/>
              <a:pathLst>
                <a:path w="11086" h="8812" extrusionOk="0">
                  <a:moveTo>
                    <a:pt x="1322" y="822"/>
                  </a:moveTo>
                  <a:cubicBezTo>
                    <a:pt x="1596" y="1203"/>
                    <a:pt x="2025" y="1417"/>
                    <a:pt x="2394" y="1489"/>
                  </a:cubicBezTo>
                  <a:cubicBezTo>
                    <a:pt x="2334" y="1656"/>
                    <a:pt x="2215" y="1751"/>
                    <a:pt x="2156" y="1810"/>
                  </a:cubicBezTo>
                  <a:cubicBezTo>
                    <a:pt x="1834" y="1715"/>
                    <a:pt x="1596" y="1536"/>
                    <a:pt x="1453" y="1275"/>
                  </a:cubicBezTo>
                  <a:cubicBezTo>
                    <a:pt x="1370" y="1132"/>
                    <a:pt x="1322" y="965"/>
                    <a:pt x="1322" y="822"/>
                  </a:cubicBezTo>
                  <a:close/>
                  <a:moveTo>
                    <a:pt x="2703" y="1513"/>
                  </a:moveTo>
                  <a:cubicBezTo>
                    <a:pt x="3191" y="1513"/>
                    <a:pt x="3465" y="1584"/>
                    <a:pt x="3584" y="1644"/>
                  </a:cubicBezTo>
                  <a:cubicBezTo>
                    <a:pt x="3358" y="2001"/>
                    <a:pt x="2894" y="2025"/>
                    <a:pt x="2870" y="2025"/>
                  </a:cubicBezTo>
                  <a:cubicBezTo>
                    <a:pt x="2775" y="2025"/>
                    <a:pt x="2703" y="2096"/>
                    <a:pt x="2703" y="2179"/>
                  </a:cubicBezTo>
                  <a:cubicBezTo>
                    <a:pt x="2703" y="2275"/>
                    <a:pt x="2775" y="2346"/>
                    <a:pt x="2870" y="2346"/>
                  </a:cubicBezTo>
                  <a:cubicBezTo>
                    <a:pt x="2930" y="2346"/>
                    <a:pt x="3465" y="2334"/>
                    <a:pt x="3787" y="1929"/>
                  </a:cubicBezTo>
                  <a:cubicBezTo>
                    <a:pt x="4407" y="2054"/>
                    <a:pt x="4966" y="2098"/>
                    <a:pt x="5472" y="2098"/>
                  </a:cubicBezTo>
                  <a:cubicBezTo>
                    <a:pt x="6171" y="2098"/>
                    <a:pt x="6769" y="2015"/>
                    <a:pt x="7287" y="1953"/>
                  </a:cubicBezTo>
                  <a:cubicBezTo>
                    <a:pt x="7708" y="1896"/>
                    <a:pt x="8072" y="1843"/>
                    <a:pt x="8405" y="1843"/>
                  </a:cubicBezTo>
                  <a:cubicBezTo>
                    <a:pt x="8628" y="1843"/>
                    <a:pt x="8837" y="1867"/>
                    <a:pt x="9037" y="1929"/>
                  </a:cubicBezTo>
                  <a:cubicBezTo>
                    <a:pt x="9788" y="2179"/>
                    <a:pt x="10014" y="3108"/>
                    <a:pt x="10014" y="3334"/>
                  </a:cubicBezTo>
                  <a:cubicBezTo>
                    <a:pt x="10061" y="3739"/>
                    <a:pt x="9966" y="3953"/>
                    <a:pt x="9871" y="4192"/>
                  </a:cubicBezTo>
                  <a:cubicBezTo>
                    <a:pt x="9776" y="4406"/>
                    <a:pt x="9692" y="4608"/>
                    <a:pt x="9692" y="4930"/>
                  </a:cubicBezTo>
                  <a:cubicBezTo>
                    <a:pt x="9692" y="5561"/>
                    <a:pt x="9966" y="6251"/>
                    <a:pt x="10026" y="6418"/>
                  </a:cubicBezTo>
                  <a:lnTo>
                    <a:pt x="10026" y="7644"/>
                  </a:lnTo>
                  <a:cubicBezTo>
                    <a:pt x="10026" y="7740"/>
                    <a:pt x="10014" y="7847"/>
                    <a:pt x="9966" y="7930"/>
                  </a:cubicBezTo>
                  <a:lnTo>
                    <a:pt x="9728" y="8466"/>
                  </a:lnTo>
                  <a:lnTo>
                    <a:pt x="9037" y="8466"/>
                  </a:lnTo>
                  <a:lnTo>
                    <a:pt x="9073" y="8323"/>
                  </a:lnTo>
                  <a:cubicBezTo>
                    <a:pt x="9085" y="8263"/>
                    <a:pt x="9133" y="8216"/>
                    <a:pt x="9192" y="8204"/>
                  </a:cubicBezTo>
                  <a:lnTo>
                    <a:pt x="9609" y="8049"/>
                  </a:lnTo>
                  <a:cubicBezTo>
                    <a:pt x="9668" y="8025"/>
                    <a:pt x="9716" y="7954"/>
                    <a:pt x="9716" y="7906"/>
                  </a:cubicBezTo>
                  <a:lnTo>
                    <a:pt x="9716" y="6906"/>
                  </a:lnTo>
                  <a:cubicBezTo>
                    <a:pt x="9716" y="6870"/>
                    <a:pt x="9716" y="6859"/>
                    <a:pt x="9704" y="6835"/>
                  </a:cubicBezTo>
                  <a:lnTo>
                    <a:pt x="8585" y="4715"/>
                  </a:lnTo>
                  <a:cubicBezTo>
                    <a:pt x="8550" y="4663"/>
                    <a:pt x="8496" y="4630"/>
                    <a:pt x="8432" y="4630"/>
                  </a:cubicBezTo>
                  <a:cubicBezTo>
                    <a:pt x="8409" y="4630"/>
                    <a:pt x="8384" y="4634"/>
                    <a:pt x="8359" y="4644"/>
                  </a:cubicBezTo>
                  <a:cubicBezTo>
                    <a:pt x="8287" y="4692"/>
                    <a:pt x="8252" y="4775"/>
                    <a:pt x="8287" y="4870"/>
                  </a:cubicBezTo>
                  <a:lnTo>
                    <a:pt x="8621" y="5489"/>
                  </a:lnTo>
                  <a:cubicBezTo>
                    <a:pt x="7990" y="5787"/>
                    <a:pt x="7323" y="5978"/>
                    <a:pt x="6680" y="6037"/>
                  </a:cubicBezTo>
                  <a:cubicBezTo>
                    <a:pt x="6482" y="6061"/>
                    <a:pt x="6287" y="6073"/>
                    <a:pt x="6097" y="6073"/>
                  </a:cubicBezTo>
                  <a:cubicBezTo>
                    <a:pt x="5635" y="6073"/>
                    <a:pt x="5202" y="6002"/>
                    <a:pt x="4823" y="5858"/>
                  </a:cubicBezTo>
                  <a:lnTo>
                    <a:pt x="4894" y="5442"/>
                  </a:lnTo>
                  <a:cubicBezTo>
                    <a:pt x="4906" y="5358"/>
                    <a:pt x="4846" y="5263"/>
                    <a:pt x="4763" y="5251"/>
                  </a:cubicBezTo>
                  <a:cubicBezTo>
                    <a:pt x="4755" y="5250"/>
                    <a:pt x="4747" y="5250"/>
                    <a:pt x="4739" y="5250"/>
                  </a:cubicBezTo>
                  <a:cubicBezTo>
                    <a:pt x="4654" y="5250"/>
                    <a:pt x="4583" y="5306"/>
                    <a:pt x="4573" y="5382"/>
                  </a:cubicBezTo>
                  <a:lnTo>
                    <a:pt x="4120" y="7954"/>
                  </a:lnTo>
                  <a:cubicBezTo>
                    <a:pt x="4108" y="8002"/>
                    <a:pt x="4096" y="8061"/>
                    <a:pt x="4061" y="8109"/>
                  </a:cubicBezTo>
                  <a:lnTo>
                    <a:pt x="3823" y="8454"/>
                  </a:lnTo>
                  <a:lnTo>
                    <a:pt x="3096" y="8454"/>
                  </a:lnTo>
                  <a:lnTo>
                    <a:pt x="3144" y="8335"/>
                  </a:lnTo>
                  <a:cubicBezTo>
                    <a:pt x="3156" y="8275"/>
                    <a:pt x="3215" y="8228"/>
                    <a:pt x="3275" y="8216"/>
                  </a:cubicBezTo>
                  <a:lnTo>
                    <a:pt x="3775" y="8073"/>
                  </a:lnTo>
                  <a:cubicBezTo>
                    <a:pt x="3858" y="8061"/>
                    <a:pt x="3894" y="7990"/>
                    <a:pt x="3894" y="7918"/>
                  </a:cubicBezTo>
                  <a:lnTo>
                    <a:pt x="3882" y="5656"/>
                  </a:lnTo>
                  <a:cubicBezTo>
                    <a:pt x="3882" y="5597"/>
                    <a:pt x="3846" y="5549"/>
                    <a:pt x="3811" y="5525"/>
                  </a:cubicBezTo>
                  <a:cubicBezTo>
                    <a:pt x="3787" y="5525"/>
                    <a:pt x="2810" y="4930"/>
                    <a:pt x="2096" y="3953"/>
                  </a:cubicBezTo>
                  <a:cubicBezTo>
                    <a:pt x="2382" y="3870"/>
                    <a:pt x="2584" y="3739"/>
                    <a:pt x="2727" y="3584"/>
                  </a:cubicBezTo>
                  <a:cubicBezTo>
                    <a:pt x="2882" y="3382"/>
                    <a:pt x="2858" y="3191"/>
                    <a:pt x="2846" y="3180"/>
                  </a:cubicBezTo>
                  <a:cubicBezTo>
                    <a:pt x="2826" y="3109"/>
                    <a:pt x="2763" y="3055"/>
                    <a:pt x="2686" y="3055"/>
                  </a:cubicBezTo>
                  <a:cubicBezTo>
                    <a:pt x="2672" y="3055"/>
                    <a:pt x="2658" y="3057"/>
                    <a:pt x="2644" y="3060"/>
                  </a:cubicBezTo>
                  <a:cubicBezTo>
                    <a:pt x="2560" y="3084"/>
                    <a:pt x="2501" y="3168"/>
                    <a:pt x="2525" y="3263"/>
                  </a:cubicBezTo>
                  <a:cubicBezTo>
                    <a:pt x="2525" y="3263"/>
                    <a:pt x="2525" y="3311"/>
                    <a:pt x="2465" y="3394"/>
                  </a:cubicBezTo>
                  <a:cubicBezTo>
                    <a:pt x="2334" y="3561"/>
                    <a:pt x="1929" y="3822"/>
                    <a:pt x="608" y="3858"/>
                  </a:cubicBezTo>
                  <a:cubicBezTo>
                    <a:pt x="524" y="3858"/>
                    <a:pt x="441" y="3799"/>
                    <a:pt x="429" y="3715"/>
                  </a:cubicBezTo>
                  <a:lnTo>
                    <a:pt x="358" y="3418"/>
                  </a:lnTo>
                  <a:cubicBezTo>
                    <a:pt x="346" y="3358"/>
                    <a:pt x="358" y="3299"/>
                    <a:pt x="405" y="3239"/>
                  </a:cubicBezTo>
                  <a:lnTo>
                    <a:pt x="1632" y="1929"/>
                  </a:lnTo>
                  <a:cubicBezTo>
                    <a:pt x="1787" y="2025"/>
                    <a:pt x="1953" y="2096"/>
                    <a:pt x="2120" y="2144"/>
                  </a:cubicBezTo>
                  <a:cubicBezTo>
                    <a:pt x="2133" y="2147"/>
                    <a:pt x="2145" y="2148"/>
                    <a:pt x="2158" y="2148"/>
                  </a:cubicBezTo>
                  <a:cubicBezTo>
                    <a:pt x="2191" y="2148"/>
                    <a:pt x="2222" y="2137"/>
                    <a:pt x="2239" y="2120"/>
                  </a:cubicBezTo>
                  <a:cubicBezTo>
                    <a:pt x="2263" y="2108"/>
                    <a:pt x="2584" y="1929"/>
                    <a:pt x="2703" y="1513"/>
                  </a:cubicBezTo>
                  <a:close/>
                  <a:moveTo>
                    <a:pt x="1239" y="1"/>
                  </a:moveTo>
                  <a:cubicBezTo>
                    <a:pt x="1156" y="1"/>
                    <a:pt x="1084" y="48"/>
                    <a:pt x="1072" y="108"/>
                  </a:cubicBezTo>
                  <a:cubicBezTo>
                    <a:pt x="1060" y="132"/>
                    <a:pt x="834" y="822"/>
                    <a:pt x="1156" y="1417"/>
                  </a:cubicBezTo>
                  <a:cubicBezTo>
                    <a:pt x="1215" y="1536"/>
                    <a:pt x="1298" y="1620"/>
                    <a:pt x="1382" y="1715"/>
                  </a:cubicBezTo>
                  <a:lnTo>
                    <a:pt x="167" y="3001"/>
                  </a:lnTo>
                  <a:cubicBezTo>
                    <a:pt x="48" y="3144"/>
                    <a:pt x="1" y="3322"/>
                    <a:pt x="48" y="3477"/>
                  </a:cubicBezTo>
                  <a:lnTo>
                    <a:pt x="120" y="3775"/>
                  </a:lnTo>
                  <a:cubicBezTo>
                    <a:pt x="179" y="4001"/>
                    <a:pt x="370" y="4156"/>
                    <a:pt x="608" y="4156"/>
                  </a:cubicBezTo>
                  <a:lnTo>
                    <a:pt x="620" y="4156"/>
                  </a:lnTo>
                  <a:cubicBezTo>
                    <a:pt x="1072" y="4132"/>
                    <a:pt x="1453" y="4108"/>
                    <a:pt x="1787" y="4049"/>
                  </a:cubicBezTo>
                  <a:cubicBezTo>
                    <a:pt x="2441" y="4989"/>
                    <a:pt x="3322" y="5585"/>
                    <a:pt x="3584" y="5739"/>
                  </a:cubicBezTo>
                  <a:lnTo>
                    <a:pt x="3596" y="7799"/>
                  </a:lnTo>
                  <a:lnTo>
                    <a:pt x="3215" y="7882"/>
                  </a:lnTo>
                  <a:cubicBezTo>
                    <a:pt x="3049" y="7930"/>
                    <a:pt x="2918" y="8049"/>
                    <a:pt x="2858" y="8216"/>
                  </a:cubicBezTo>
                  <a:lnTo>
                    <a:pt x="2739" y="8561"/>
                  </a:lnTo>
                  <a:cubicBezTo>
                    <a:pt x="2727" y="8597"/>
                    <a:pt x="2727" y="8656"/>
                    <a:pt x="2751" y="8704"/>
                  </a:cubicBezTo>
                  <a:cubicBezTo>
                    <a:pt x="2787" y="8752"/>
                    <a:pt x="2822" y="8775"/>
                    <a:pt x="2882" y="8775"/>
                  </a:cubicBezTo>
                  <a:lnTo>
                    <a:pt x="3930" y="8775"/>
                  </a:lnTo>
                  <a:cubicBezTo>
                    <a:pt x="3989" y="8775"/>
                    <a:pt x="4037" y="8752"/>
                    <a:pt x="4061" y="8704"/>
                  </a:cubicBezTo>
                  <a:lnTo>
                    <a:pt x="4346" y="8287"/>
                  </a:lnTo>
                  <a:cubicBezTo>
                    <a:pt x="4406" y="8204"/>
                    <a:pt x="4430" y="8109"/>
                    <a:pt x="4454" y="8025"/>
                  </a:cubicBezTo>
                  <a:lnTo>
                    <a:pt x="4763" y="6180"/>
                  </a:lnTo>
                  <a:cubicBezTo>
                    <a:pt x="5192" y="6323"/>
                    <a:pt x="5656" y="6394"/>
                    <a:pt x="6144" y="6394"/>
                  </a:cubicBezTo>
                  <a:cubicBezTo>
                    <a:pt x="6990" y="6394"/>
                    <a:pt x="7906" y="6192"/>
                    <a:pt x="8764" y="5775"/>
                  </a:cubicBezTo>
                  <a:lnTo>
                    <a:pt x="9395" y="6954"/>
                  </a:lnTo>
                  <a:lnTo>
                    <a:pt x="9395" y="7799"/>
                  </a:lnTo>
                  <a:lnTo>
                    <a:pt x="9073" y="7918"/>
                  </a:lnTo>
                  <a:cubicBezTo>
                    <a:pt x="8930" y="7966"/>
                    <a:pt x="8811" y="8085"/>
                    <a:pt x="8764" y="8228"/>
                  </a:cubicBezTo>
                  <a:lnTo>
                    <a:pt x="8645" y="8585"/>
                  </a:lnTo>
                  <a:cubicBezTo>
                    <a:pt x="8633" y="8633"/>
                    <a:pt x="8633" y="8692"/>
                    <a:pt x="8656" y="8740"/>
                  </a:cubicBezTo>
                  <a:cubicBezTo>
                    <a:pt x="8692" y="8775"/>
                    <a:pt x="8740" y="8811"/>
                    <a:pt x="8799" y="8811"/>
                  </a:cubicBezTo>
                  <a:lnTo>
                    <a:pt x="9835" y="8811"/>
                  </a:lnTo>
                  <a:cubicBezTo>
                    <a:pt x="9895" y="8811"/>
                    <a:pt x="9954" y="8764"/>
                    <a:pt x="9990" y="8704"/>
                  </a:cubicBezTo>
                  <a:lnTo>
                    <a:pt x="10252" y="8061"/>
                  </a:lnTo>
                  <a:cubicBezTo>
                    <a:pt x="10311" y="7930"/>
                    <a:pt x="10347" y="7799"/>
                    <a:pt x="10347" y="7668"/>
                  </a:cubicBezTo>
                  <a:lnTo>
                    <a:pt x="10347" y="6394"/>
                  </a:lnTo>
                  <a:cubicBezTo>
                    <a:pt x="10347" y="6370"/>
                    <a:pt x="10347" y="6359"/>
                    <a:pt x="10323" y="6335"/>
                  </a:cubicBezTo>
                  <a:cubicBezTo>
                    <a:pt x="10323" y="6335"/>
                    <a:pt x="10002" y="5597"/>
                    <a:pt x="10002" y="4954"/>
                  </a:cubicBezTo>
                  <a:cubicBezTo>
                    <a:pt x="10002" y="4704"/>
                    <a:pt x="10073" y="4537"/>
                    <a:pt x="10145" y="4346"/>
                  </a:cubicBezTo>
                  <a:cubicBezTo>
                    <a:pt x="10252" y="4096"/>
                    <a:pt x="10371" y="3811"/>
                    <a:pt x="10347" y="3322"/>
                  </a:cubicBezTo>
                  <a:cubicBezTo>
                    <a:pt x="10323" y="3096"/>
                    <a:pt x="10240" y="2739"/>
                    <a:pt x="10026" y="2394"/>
                  </a:cubicBezTo>
                  <a:lnTo>
                    <a:pt x="10026" y="2394"/>
                  </a:lnTo>
                  <a:cubicBezTo>
                    <a:pt x="10109" y="2441"/>
                    <a:pt x="10192" y="2501"/>
                    <a:pt x="10264" y="2584"/>
                  </a:cubicBezTo>
                  <a:cubicBezTo>
                    <a:pt x="10645" y="2989"/>
                    <a:pt x="10716" y="3656"/>
                    <a:pt x="10466" y="4394"/>
                  </a:cubicBezTo>
                  <a:cubicBezTo>
                    <a:pt x="10133" y="5346"/>
                    <a:pt x="10716" y="6132"/>
                    <a:pt x="10740" y="6156"/>
                  </a:cubicBezTo>
                  <a:cubicBezTo>
                    <a:pt x="10776" y="6204"/>
                    <a:pt x="10823" y="6216"/>
                    <a:pt x="10883" y="6216"/>
                  </a:cubicBezTo>
                  <a:cubicBezTo>
                    <a:pt x="10907" y="6216"/>
                    <a:pt x="10954" y="6204"/>
                    <a:pt x="10978" y="6192"/>
                  </a:cubicBezTo>
                  <a:cubicBezTo>
                    <a:pt x="11062" y="6120"/>
                    <a:pt x="11073" y="6013"/>
                    <a:pt x="11026" y="5942"/>
                  </a:cubicBezTo>
                  <a:cubicBezTo>
                    <a:pt x="11026" y="5942"/>
                    <a:pt x="10526" y="5263"/>
                    <a:pt x="10788" y="4465"/>
                  </a:cubicBezTo>
                  <a:cubicBezTo>
                    <a:pt x="11085" y="3620"/>
                    <a:pt x="10978" y="2846"/>
                    <a:pt x="10538" y="2334"/>
                  </a:cubicBezTo>
                  <a:cubicBezTo>
                    <a:pt x="10322" y="2108"/>
                    <a:pt x="10058" y="1960"/>
                    <a:pt x="9825" y="1960"/>
                  </a:cubicBezTo>
                  <a:cubicBezTo>
                    <a:pt x="9800" y="1960"/>
                    <a:pt x="9776" y="1962"/>
                    <a:pt x="9752" y="1965"/>
                  </a:cubicBezTo>
                  <a:cubicBezTo>
                    <a:pt x="9585" y="1810"/>
                    <a:pt x="9395" y="1679"/>
                    <a:pt x="9157" y="1608"/>
                  </a:cubicBezTo>
                  <a:cubicBezTo>
                    <a:pt x="8917" y="1531"/>
                    <a:pt x="8666" y="1503"/>
                    <a:pt x="8402" y="1503"/>
                  </a:cubicBezTo>
                  <a:cubicBezTo>
                    <a:pt x="8051" y="1503"/>
                    <a:pt x="7677" y="1553"/>
                    <a:pt x="7275" y="1608"/>
                  </a:cubicBezTo>
                  <a:cubicBezTo>
                    <a:pt x="6773" y="1678"/>
                    <a:pt x="6202" y="1756"/>
                    <a:pt x="5537" y="1756"/>
                  </a:cubicBezTo>
                  <a:cubicBezTo>
                    <a:pt x="5067" y="1756"/>
                    <a:pt x="4550" y="1716"/>
                    <a:pt x="3977" y="1608"/>
                  </a:cubicBezTo>
                  <a:cubicBezTo>
                    <a:pt x="3989" y="1548"/>
                    <a:pt x="3977" y="1489"/>
                    <a:pt x="3930" y="1453"/>
                  </a:cubicBezTo>
                  <a:cubicBezTo>
                    <a:pt x="3882" y="1417"/>
                    <a:pt x="3620" y="1191"/>
                    <a:pt x="2703" y="1191"/>
                  </a:cubicBezTo>
                  <a:cubicBezTo>
                    <a:pt x="2251" y="1191"/>
                    <a:pt x="1501" y="905"/>
                    <a:pt x="1382" y="132"/>
                  </a:cubicBezTo>
                  <a:cubicBezTo>
                    <a:pt x="1370" y="60"/>
                    <a:pt x="1310" y="1"/>
                    <a:pt x="123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1948;p81">
              <a:extLst>
                <a:ext uri="{FF2B5EF4-FFF2-40B4-BE49-F238E27FC236}">
                  <a16:creationId xmlns:a16="http://schemas.microsoft.com/office/drawing/2014/main" id="{EBC63012-1EA9-8FA3-0804-7C9836929165}"/>
                </a:ext>
              </a:extLst>
            </p:cNvPr>
            <p:cNvSpPr/>
            <p:nvPr/>
          </p:nvSpPr>
          <p:spPr>
            <a:xfrm>
              <a:off x="4747693" y="2113682"/>
              <a:ext cx="10688" cy="10688"/>
            </a:xfrm>
            <a:custGeom>
              <a:avLst/>
              <a:gdLst/>
              <a:ahLst/>
              <a:cxnLst/>
              <a:rect l="l" t="t" r="r" b="b"/>
              <a:pathLst>
                <a:path w="334" h="334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cubicBezTo>
                    <a:pt x="262" y="334"/>
                    <a:pt x="334" y="262"/>
                    <a:pt x="334" y="167"/>
                  </a:cubicBezTo>
                  <a:cubicBezTo>
                    <a:pt x="334" y="84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11949;p81">
            <a:extLst>
              <a:ext uri="{FF2B5EF4-FFF2-40B4-BE49-F238E27FC236}">
                <a16:creationId xmlns:a16="http://schemas.microsoft.com/office/drawing/2014/main" id="{B9F9C472-232B-6354-F11A-B4C086182297}"/>
              </a:ext>
            </a:extLst>
          </p:cNvPr>
          <p:cNvGrpSpPr/>
          <p:nvPr/>
        </p:nvGrpSpPr>
        <p:grpSpPr>
          <a:xfrm>
            <a:off x="2752288" y="5001908"/>
            <a:ext cx="707200" cy="709888"/>
            <a:chOff x="1404013" y="2424754"/>
            <a:chExt cx="353600" cy="354944"/>
          </a:xfrm>
          <a:solidFill>
            <a:srgbClr val="00B050"/>
          </a:solidFill>
        </p:grpSpPr>
        <p:sp>
          <p:nvSpPr>
            <p:cNvPr id="105" name="Google Shape;11950;p81">
              <a:extLst>
                <a:ext uri="{FF2B5EF4-FFF2-40B4-BE49-F238E27FC236}">
                  <a16:creationId xmlns:a16="http://schemas.microsoft.com/office/drawing/2014/main" id="{7C3A64F1-65AA-04D6-0F80-8F5101465F31}"/>
                </a:ext>
              </a:extLst>
            </p:cNvPr>
            <p:cNvSpPr/>
            <p:nvPr/>
          </p:nvSpPr>
          <p:spPr>
            <a:xfrm>
              <a:off x="1404013" y="2424754"/>
              <a:ext cx="353600" cy="354944"/>
            </a:xfrm>
            <a:custGeom>
              <a:avLst/>
              <a:gdLst/>
              <a:ahLst/>
              <a:cxnLst/>
              <a:rect l="l" t="t" r="r" b="b"/>
              <a:pathLst>
                <a:path w="11050" h="11092" extrusionOk="0">
                  <a:moveTo>
                    <a:pt x="5514" y="316"/>
                  </a:moveTo>
                  <a:cubicBezTo>
                    <a:pt x="6061" y="316"/>
                    <a:pt x="6597" y="412"/>
                    <a:pt x="7121" y="567"/>
                  </a:cubicBezTo>
                  <a:cubicBezTo>
                    <a:pt x="7038" y="602"/>
                    <a:pt x="6978" y="614"/>
                    <a:pt x="6907" y="650"/>
                  </a:cubicBezTo>
                  <a:cubicBezTo>
                    <a:pt x="6299" y="900"/>
                    <a:pt x="5835" y="1329"/>
                    <a:pt x="5514" y="1936"/>
                  </a:cubicBezTo>
                  <a:cubicBezTo>
                    <a:pt x="5180" y="1317"/>
                    <a:pt x="4716" y="900"/>
                    <a:pt x="4109" y="650"/>
                  </a:cubicBezTo>
                  <a:cubicBezTo>
                    <a:pt x="4037" y="614"/>
                    <a:pt x="3978" y="590"/>
                    <a:pt x="3906" y="567"/>
                  </a:cubicBezTo>
                  <a:cubicBezTo>
                    <a:pt x="4418" y="412"/>
                    <a:pt x="4954" y="316"/>
                    <a:pt x="5514" y="316"/>
                  </a:cubicBezTo>
                  <a:close/>
                  <a:moveTo>
                    <a:pt x="3263" y="2043"/>
                  </a:moveTo>
                  <a:cubicBezTo>
                    <a:pt x="4121" y="2043"/>
                    <a:pt x="4835" y="2745"/>
                    <a:pt x="4835" y="3626"/>
                  </a:cubicBezTo>
                  <a:cubicBezTo>
                    <a:pt x="4835" y="4484"/>
                    <a:pt x="4144" y="5198"/>
                    <a:pt x="3263" y="5198"/>
                  </a:cubicBezTo>
                  <a:cubicBezTo>
                    <a:pt x="2382" y="5198"/>
                    <a:pt x="1680" y="4496"/>
                    <a:pt x="1680" y="3626"/>
                  </a:cubicBezTo>
                  <a:cubicBezTo>
                    <a:pt x="1680" y="2757"/>
                    <a:pt x="2394" y="2043"/>
                    <a:pt x="3263" y="2043"/>
                  </a:cubicBezTo>
                  <a:close/>
                  <a:moveTo>
                    <a:pt x="692" y="424"/>
                  </a:moveTo>
                  <a:lnTo>
                    <a:pt x="692" y="424"/>
                  </a:lnTo>
                  <a:cubicBezTo>
                    <a:pt x="1120" y="567"/>
                    <a:pt x="1620" y="602"/>
                    <a:pt x="2144" y="626"/>
                  </a:cubicBezTo>
                  <a:cubicBezTo>
                    <a:pt x="3394" y="721"/>
                    <a:pt x="4704" y="793"/>
                    <a:pt x="5359" y="2388"/>
                  </a:cubicBezTo>
                  <a:cubicBezTo>
                    <a:pt x="5395" y="2448"/>
                    <a:pt x="5454" y="2495"/>
                    <a:pt x="5514" y="2495"/>
                  </a:cubicBezTo>
                  <a:cubicBezTo>
                    <a:pt x="5525" y="2495"/>
                    <a:pt x="5549" y="2495"/>
                    <a:pt x="5573" y="2472"/>
                  </a:cubicBezTo>
                  <a:cubicBezTo>
                    <a:pt x="5609" y="2460"/>
                    <a:pt x="5645" y="2436"/>
                    <a:pt x="5656" y="2388"/>
                  </a:cubicBezTo>
                  <a:cubicBezTo>
                    <a:pt x="6311" y="793"/>
                    <a:pt x="7609" y="697"/>
                    <a:pt x="8871" y="626"/>
                  </a:cubicBezTo>
                  <a:cubicBezTo>
                    <a:pt x="9395" y="602"/>
                    <a:pt x="9895" y="555"/>
                    <a:pt x="10336" y="424"/>
                  </a:cubicBezTo>
                  <a:lnTo>
                    <a:pt x="10336" y="424"/>
                  </a:lnTo>
                  <a:cubicBezTo>
                    <a:pt x="10288" y="567"/>
                    <a:pt x="10217" y="745"/>
                    <a:pt x="10050" y="948"/>
                  </a:cubicBezTo>
                  <a:cubicBezTo>
                    <a:pt x="9621" y="1459"/>
                    <a:pt x="8824" y="1733"/>
                    <a:pt x="7752" y="1733"/>
                  </a:cubicBezTo>
                  <a:cubicBezTo>
                    <a:pt x="6716" y="1733"/>
                    <a:pt x="5871" y="2579"/>
                    <a:pt x="5871" y="3626"/>
                  </a:cubicBezTo>
                  <a:cubicBezTo>
                    <a:pt x="5871" y="4662"/>
                    <a:pt x="6716" y="5508"/>
                    <a:pt x="7752" y="5508"/>
                  </a:cubicBezTo>
                  <a:cubicBezTo>
                    <a:pt x="8800" y="5508"/>
                    <a:pt x="9645" y="4662"/>
                    <a:pt x="9645" y="3626"/>
                  </a:cubicBezTo>
                  <a:cubicBezTo>
                    <a:pt x="9645" y="3341"/>
                    <a:pt x="9586" y="3055"/>
                    <a:pt x="9455" y="2781"/>
                  </a:cubicBezTo>
                  <a:cubicBezTo>
                    <a:pt x="9420" y="2730"/>
                    <a:pt x="9367" y="2690"/>
                    <a:pt x="9305" y="2690"/>
                  </a:cubicBezTo>
                  <a:cubicBezTo>
                    <a:pt x="9281" y="2690"/>
                    <a:pt x="9255" y="2696"/>
                    <a:pt x="9228" y="2710"/>
                  </a:cubicBezTo>
                  <a:cubicBezTo>
                    <a:pt x="9157" y="2757"/>
                    <a:pt x="9109" y="2841"/>
                    <a:pt x="9157" y="2936"/>
                  </a:cubicBezTo>
                  <a:cubicBezTo>
                    <a:pt x="9264" y="3138"/>
                    <a:pt x="9324" y="3376"/>
                    <a:pt x="9324" y="3626"/>
                  </a:cubicBezTo>
                  <a:cubicBezTo>
                    <a:pt x="9324" y="4484"/>
                    <a:pt x="8621" y="5198"/>
                    <a:pt x="7740" y="5198"/>
                  </a:cubicBezTo>
                  <a:cubicBezTo>
                    <a:pt x="6883" y="5198"/>
                    <a:pt x="6168" y="4496"/>
                    <a:pt x="6168" y="3626"/>
                  </a:cubicBezTo>
                  <a:cubicBezTo>
                    <a:pt x="6168" y="2757"/>
                    <a:pt x="6859" y="2043"/>
                    <a:pt x="7740" y="2043"/>
                  </a:cubicBezTo>
                  <a:cubicBezTo>
                    <a:pt x="8085" y="2043"/>
                    <a:pt x="8407" y="2150"/>
                    <a:pt x="8681" y="2352"/>
                  </a:cubicBezTo>
                  <a:cubicBezTo>
                    <a:pt x="8712" y="2378"/>
                    <a:pt x="8749" y="2391"/>
                    <a:pt x="8786" y="2391"/>
                  </a:cubicBezTo>
                  <a:cubicBezTo>
                    <a:pt x="8834" y="2391"/>
                    <a:pt x="8880" y="2369"/>
                    <a:pt x="8907" y="2329"/>
                  </a:cubicBezTo>
                  <a:cubicBezTo>
                    <a:pt x="8966" y="2257"/>
                    <a:pt x="8943" y="2150"/>
                    <a:pt x="8871" y="2102"/>
                  </a:cubicBezTo>
                  <a:cubicBezTo>
                    <a:pt x="8812" y="2055"/>
                    <a:pt x="8740" y="2019"/>
                    <a:pt x="8681" y="1971"/>
                  </a:cubicBezTo>
                  <a:cubicBezTo>
                    <a:pt x="8919" y="1924"/>
                    <a:pt x="9145" y="1864"/>
                    <a:pt x="9347" y="1793"/>
                  </a:cubicBezTo>
                  <a:cubicBezTo>
                    <a:pt x="9871" y="2257"/>
                    <a:pt x="10181" y="2924"/>
                    <a:pt x="10181" y="3626"/>
                  </a:cubicBezTo>
                  <a:cubicBezTo>
                    <a:pt x="10181" y="4960"/>
                    <a:pt x="9097" y="6067"/>
                    <a:pt x="7740" y="6067"/>
                  </a:cubicBezTo>
                  <a:cubicBezTo>
                    <a:pt x="7133" y="6067"/>
                    <a:pt x="6549" y="5841"/>
                    <a:pt x="6085" y="5424"/>
                  </a:cubicBezTo>
                  <a:lnTo>
                    <a:pt x="6145" y="5246"/>
                  </a:lnTo>
                  <a:cubicBezTo>
                    <a:pt x="6168" y="5186"/>
                    <a:pt x="6168" y="5115"/>
                    <a:pt x="6121" y="5067"/>
                  </a:cubicBezTo>
                  <a:lnTo>
                    <a:pt x="5847" y="4793"/>
                  </a:lnTo>
                  <a:cubicBezTo>
                    <a:pt x="5752" y="4698"/>
                    <a:pt x="5624" y="4650"/>
                    <a:pt x="5494" y="4650"/>
                  </a:cubicBezTo>
                  <a:cubicBezTo>
                    <a:pt x="5365" y="4650"/>
                    <a:pt x="5234" y="4698"/>
                    <a:pt x="5133" y="4793"/>
                  </a:cubicBezTo>
                  <a:lnTo>
                    <a:pt x="4871" y="5067"/>
                  </a:lnTo>
                  <a:cubicBezTo>
                    <a:pt x="4823" y="5115"/>
                    <a:pt x="4811" y="5186"/>
                    <a:pt x="4835" y="5246"/>
                  </a:cubicBezTo>
                  <a:lnTo>
                    <a:pt x="4894" y="5424"/>
                  </a:lnTo>
                  <a:cubicBezTo>
                    <a:pt x="4454" y="5841"/>
                    <a:pt x="3871" y="6067"/>
                    <a:pt x="3251" y="6067"/>
                  </a:cubicBezTo>
                  <a:cubicBezTo>
                    <a:pt x="1906" y="6067"/>
                    <a:pt x="811" y="4972"/>
                    <a:pt x="811" y="3626"/>
                  </a:cubicBezTo>
                  <a:cubicBezTo>
                    <a:pt x="823" y="2912"/>
                    <a:pt x="1120" y="2257"/>
                    <a:pt x="1656" y="1793"/>
                  </a:cubicBezTo>
                  <a:cubicBezTo>
                    <a:pt x="1858" y="1864"/>
                    <a:pt x="2085" y="1924"/>
                    <a:pt x="2323" y="1971"/>
                  </a:cubicBezTo>
                  <a:cubicBezTo>
                    <a:pt x="1751" y="2293"/>
                    <a:pt x="1370" y="2912"/>
                    <a:pt x="1370" y="3626"/>
                  </a:cubicBezTo>
                  <a:cubicBezTo>
                    <a:pt x="1370" y="4662"/>
                    <a:pt x="2216" y="5508"/>
                    <a:pt x="3263" y="5508"/>
                  </a:cubicBezTo>
                  <a:cubicBezTo>
                    <a:pt x="4299" y="5508"/>
                    <a:pt x="5156" y="4662"/>
                    <a:pt x="5156" y="3626"/>
                  </a:cubicBezTo>
                  <a:cubicBezTo>
                    <a:pt x="5156" y="2579"/>
                    <a:pt x="4299" y="1733"/>
                    <a:pt x="3263" y="1733"/>
                  </a:cubicBezTo>
                  <a:cubicBezTo>
                    <a:pt x="2192" y="1733"/>
                    <a:pt x="1406" y="1459"/>
                    <a:pt x="965" y="948"/>
                  </a:cubicBezTo>
                  <a:cubicBezTo>
                    <a:pt x="823" y="745"/>
                    <a:pt x="727" y="567"/>
                    <a:pt x="692" y="424"/>
                  </a:cubicBezTo>
                  <a:close/>
                  <a:moveTo>
                    <a:pt x="5537" y="4954"/>
                  </a:moveTo>
                  <a:cubicBezTo>
                    <a:pt x="5585" y="4954"/>
                    <a:pt x="5633" y="4972"/>
                    <a:pt x="5668" y="5008"/>
                  </a:cubicBezTo>
                  <a:lnTo>
                    <a:pt x="5847" y="5210"/>
                  </a:lnTo>
                  <a:lnTo>
                    <a:pt x="5525" y="6091"/>
                  </a:lnTo>
                  <a:lnTo>
                    <a:pt x="5192" y="5210"/>
                  </a:lnTo>
                  <a:lnTo>
                    <a:pt x="5406" y="5008"/>
                  </a:lnTo>
                  <a:cubicBezTo>
                    <a:pt x="5442" y="4972"/>
                    <a:pt x="5490" y="4954"/>
                    <a:pt x="5537" y="4954"/>
                  </a:cubicBezTo>
                  <a:close/>
                  <a:moveTo>
                    <a:pt x="10431" y="4317"/>
                  </a:moveTo>
                  <a:cubicBezTo>
                    <a:pt x="10550" y="4781"/>
                    <a:pt x="10669" y="5329"/>
                    <a:pt x="10717" y="5710"/>
                  </a:cubicBezTo>
                  <a:lnTo>
                    <a:pt x="10359" y="5710"/>
                  </a:lnTo>
                  <a:cubicBezTo>
                    <a:pt x="10276" y="5710"/>
                    <a:pt x="10193" y="5781"/>
                    <a:pt x="10193" y="5865"/>
                  </a:cubicBezTo>
                  <a:lnTo>
                    <a:pt x="10193" y="6258"/>
                  </a:lnTo>
                  <a:cubicBezTo>
                    <a:pt x="10024" y="6288"/>
                    <a:pt x="9681" y="6339"/>
                    <a:pt x="9255" y="6339"/>
                  </a:cubicBezTo>
                  <a:cubicBezTo>
                    <a:pt x="9020" y="6339"/>
                    <a:pt x="8760" y="6324"/>
                    <a:pt x="8490" y="6282"/>
                  </a:cubicBezTo>
                  <a:cubicBezTo>
                    <a:pt x="9431" y="6031"/>
                    <a:pt x="10181" y="5269"/>
                    <a:pt x="10431" y="4317"/>
                  </a:cubicBezTo>
                  <a:close/>
                  <a:moveTo>
                    <a:pt x="584" y="4317"/>
                  </a:moveTo>
                  <a:cubicBezTo>
                    <a:pt x="834" y="5269"/>
                    <a:pt x="1585" y="6031"/>
                    <a:pt x="2537" y="6282"/>
                  </a:cubicBezTo>
                  <a:cubicBezTo>
                    <a:pt x="2245" y="6326"/>
                    <a:pt x="1970" y="6342"/>
                    <a:pt x="1726" y="6342"/>
                  </a:cubicBezTo>
                  <a:cubicBezTo>
                    <a:pt x="1312" y="6342"/>
                    <a:pt x="987" y="6295"/>
                    <a:pt x="823" y="6258"/>
                  </a:cubicBezTo>
                  <a:lnTo>
                    <a:pt x="823" y="5865"/>
                  </a:lnTo>
                  <a:cubicBezTo>
                    <a:pt x="823" y="5781"/>
                    <a:pt x="751" y="5710"/>
                    <a:pt x="656" y="5710"/>
                  </a:cubicBezTo>
                  <a:lnTo>
                    <a:pt x="299" y="5710"/>
                  </a:lnTo>
                  <a:cubicBezTo>
                    <a:pt x="334" y="5329"/>
                    <a:pt x="465" y="4781"/>
                    <a:pt x="584" y="4317"/>
                  </a:cubicBezTo>
                  <a:close/>
                  <a:moveTo>
                    <a:pt x="8454" y="6615"/>
                  </a:moveTo>
                  <a:cubicBezTo>
                    <a:pt x="8752" y="6663"/>
                    <a:pt x="9026" y="6674"/>
                    <a:pt x="9276" y="6674"/>
                  </a:cubicBezTo>
                  <a:lnTo>
                    <a:pt x="9502" y="6674"/>
                  </a:lnTo>
                  <a:cubicBezTo>
                    <a:pt x="9383" y="7627"/>
                    <a:pt x="8931" y="8508"/>
                    <a:pt x="8228" y="9163"/>
                  </a:cubicBezTo>
                  <a:cubicBezTo>
                    <a:pt x="7907" y="9460"/>
                    <a:pt x="7550" y="9699"/>
                    <a:pt x="7157" y="9877"/>
                  </a:cubicBezTo>
                  <a:cubicBezTo>
                    <a:pt x="7323" y="9722"/>
                    <a:pt x="7478" y="9556"/>
                    <a:pt x="7609" y="9365"/>
                  </a:cubicBezTo>
                  <a:cubicBezTo>
                    <a:pt x="8145" y="8627"/>
                    <a:pt x="8443" y="7651"/>
                    <a:pt x="8454" y="6615"/>
                  </a:cubicBezTo>
                  <a:close/>
                  <a:moveTo>
                    <a:pt x="6002" y="5734"/>
                  </a:moveTo>
                  <a:cubicBezTo>
                    <a:pt x="6430" y="6103"/>
                    <a:pt x="6966" y="6317"/>
                    <a:pt x="7550" y="6377"/>
                  </a:cubicBezTo>
                  <a:cubicBezTo>
                    <a:pt x="7740" y="6448"/>
                    <a:pt x="7931" y="6508"/>
                    <a:pt x="8121" y="6555"/>
                  </a:cubicBezTo>
                  <a:lnTo>
                    <a:pt x="8121" y="6567"/>
                  </a:lnTo>
                  <a:cubicBezTo>
                    <a:pt x="8133" y="8579"/>
                    <a:pt x="6954" y="10211"/>
                    <a:pt x="5514" y="10211"/>
                  </a:cubicBezTo>
                  <a:cubicBezTo>
                    <a:pt x="4942" y="10211"/>
                    <a:pt x="4394" y="9961"/>
                    <a:pt x="3942" y="9484"/>
                  </a:cubicBezTo>
                  <a:cubicBezTo>
                    <a:pt x="3501" y="9008"/>
                    <a:pt x="3156" y="8329"/>
                    <a:pt x="3013" y="7579"/>
                  </a:cubicBezTo>
                  <a:cubicBezTo>
                    <a:pt x="2993" y="7509"/>
                    <a:pt x="2930" y="7455"/>
                    <a:pt x="2853" y="7455"/>
                  </a:cubicBezTo>
                  <a:cubicBezTo>
                    <a:pt x="2839" y="7455"/>
                    <a:pt x="2825" y="7457"/>
                    <a:pt x="2811" y="7460"/>
                  </a:cubicBezTo>
                  <a:cubicBezTo>
                    <a:pt x="2728" y="7472"/>
                    <a:pt x="2668" y="7567"/>
                    <a:pt x="2692" y="7651"/>
                  </a:cubicBezTo>
                  <a:cubicBezTo>
                    <a:pt x="2858" y="8472"/>
                    <a:pt x="3228" y="9199"/>
                    <a:pt x="3716" y="9722"/>
                  </a:cubicBezTo>
                  <a:lnTo>
                    <a:pt x="3882" y="9889"/>
                  </a:lnTo>
                  <a:cubicBezTo>
                    <a:pt x="3501" y="9710"/>
                    <a:pt x="3120" y="9472"/>
                    <a:pt x="2811" y="9175"/>
                  </a:cubicBezTo>
                  <a:cubicBezTo>
                    <a:pt x="2096" y="8520"/>
                    <a:pt x="1668" y="7639"/>
                    <a:pt x="1549" y="6686"/>
                  </a:cubicBezTo>
                  <a:lnTo>
                    <a:pt x="1775" y="6686"/>
                  </a:lnTo>
                  <a:cubicBezTo>
                    <a:pt x="2025" y="6686"/>
                    <a:pt x="2299" y="6674"/>
                    <a:pt x="2597" y="6627"/>
                  </a:cubicBezTo>
                  <a:cubicBezTo>
                    <a:pt x="2597" y="6734"/>
                    <a:pt x="2597" y="6841"/>
                    <a:pt x="2608" y="6936"/>
                  </a:cubicBezTo>
                  <a:cubicBezTo>
                    <a:pt x="2608" y="7032"/>
                    <a:pt x="2680" y="7091"/>
                    <a:pt x="2775" y="7091"/>
                  </a:cubicBezTo>
                  <a:lnTo>
                    <a:pt x="2787" y="7091"/>
                  </a:lnTo>
                  <a:cubicBezTo>
                    <a:pt x="2870" y="7091"/>
                    <a:pt x="2954" y="6996"/>
                    <a:pt x="2930" y="6913"/>
                  </a:cubicBezTo>
                  <a:cubicBezTo>
                    <a:pt x="2930" y="6805"/>
                    <a:pt x="2918" y="6686"/>
                    <a:pt x="2918" y="6567"/>
                  </a:cubicBezTo>
                  <a:lnTo>
                    <a:pt x="2918" y="6555"/>
                  </a:lnTo>
                  <a:cubicBezTo>
                    <a:pt x="3109" y="6508"/>
                    <a:pt x="3311" y="6448"/>
                    <a:pt x="3501" y="6377"/>
                  </a:cubicBezTo>
                  <a:cubicBezTo>
                    <a:pt x="4061" y="6329"/>
                    <a:pt x="4597" y="6103"/>
                    <a:pt x="5049" y="5734"/>
                  </a:cubicBezTo>
                  <a:lnTo>
                    <a:pt x="5371" y="6615"/>
                  </a:lnTo>
                  <a:cubicBezTo>
                    <a:pt x="5406" y="6674"/>
                    <a:pt x="5466" y="6722"/>
                    <a:pt x="5525" y="6722"/>
                  </a:cubicBezTo>
                  <a:cubicBezTo>
                    <a:pt x="5597" y="6722"/>
                    <a:pt x="5656" y="6674"/>
                    <a:pt x="5668" y="6615"/>
                  </a:cubicBezTo>
                  <a:lnTo>
                    <a:pt x="6002" y="5734"/>
                  </a:lnTo>
                  <a:close/>
                  <a:moveTo>
                    <a:pt x="505" y="1"/>
                  </a:moveTo>
                  <a:cubicBezTo>
                    <a:pt x="477" y="1"/>
                    <a:pt x="447" y="7"/>
                    <a:pt x="418" y="19"/>
                  </a:cubicBezTo>
                  <a:cubicBezTo>
                    <a:pt x="370" y="55"/>
                    <a:pt x="346" y="90"/>
                    <a:pt x="346" y="150"/>
                  </a:cubicBezTo>
                  <a:cubicBezTo>
                    <a:pt x="346" y="174"/>
                    <a:pt x="346" y="650"/>
                    <a:pt x="727" y="1126"/>
                  </a:cubicBezTo>
                  <a:cubicBezTo>
                    <a:pt x="894" y="1329"/>
                    <a:pt x="1108" y="1507"/>
                    <a:pt x="1358" y="1638"/>
                  </a:cubicBezTo>
                  <a:cubicBezTo>
                    <a:pt x="882" y="2102"/>
                    <a:pt x="584" y="2733"/>
                    <a:pt x="525" y="3400"/>
                  </a:cubicBezTo>
                  <a:cubicBezTo>
                    <a:pt x="501" y="3472"/>
                    <a:pt x="1" y="5162"/>
                    <a:pt x="1" y="5865"/>
                  </a:cubicBezTo>
                  <a:cubicBezTo>
                    <a:pt x="1" y="5960"/>
                    <a:pt x="72" y="6031"/>
                    <a:pt x="168" y="6031"/>
                  </a:cubicBezTo>
                  <a:lnTo>
                    <a:pt x="525" y="6031"/>
                  </a:lnTo>
                  <a:lnTo>
                    <a:pt x="525" y="6389"/>
                  </a:lnTo>
                  <a:cubicBezTo>
                    <a:pt x="525" y="6460"/>
                    <a:pt x="561" y="6520"/>
                    <a:pt x="644" y="6555"/>
                  </a:cubicBezTo>
                  <a:cubicBezTo>
                    <a:pt x="668" y="6555"/>
                    <a:pt x="882" y="6615"/>
                    <a:pt x="1239" y="6639"/>
                  </a:cubicBezTo>
                  <a:cubicBezTo>
                    <a:pt x="1334" y="7698"/>
                    <a:pt x="1811" y="8663"/>
                    <a:pt x="2608" y="9401"/>
                  </a:cubicBezTo>
                  <a:cubicBezTo>
                    <a:pt x="2918" y="9675"/>
                    <a:pt x="3263" y="9913"/>
                    <a:pt x="3632" y="10115"/>
                  </a:cubicBezTo>
                  <a:lnTo>
                    <a:pt x="2454" y="10211"/>
                  </a:lnTo>
                  <a:cubicBezTo>
                    <a:pt x="2251" y="10234"/>
                    <a:pt x="2085" y="10365"/>
                    <a:pt x="2013" y="10556"/>
                  </a:cubicBezTo>
                  <a:lnTo>
                    <a:pt x="1906" y="10853"/>
                  </a:lnTo>
                  <a:cubicBezTo>
                    <a:pt x="1882" y="10949"/>
                    <a:pt x="1918" y="11032"/>
                    <a:pt x="2013" y="11068"/>
                  </a:cubicBezTo>
                  <a:cubicBezTo>
                    <a:pt x="2025" y="11068"/>
                    <a:pt x="2037" y="11080"/>
                    <a:pt x="2049" y="11080"/>
                  </a:cubicBezTo>
                  <a:cubicBezTo>
                    <a:pt x="2132" y="11080"/>
                    <a:pt x="2192" y="11032"/>
                    <a:pt x="2204" y="10973"/>
                  </a:cubicBezTo>
                  <a:lnTo>
                    <a:pt x="2311" y="10675"/>
                  </a:lnTo>
                  <a:cubicBezTo>
                    <a:pt x="2335" y="10603"/>
                    <a:pt x="2394" y="10556"/>
                    <a:pt x="2477" y="10556"/>
                  </a:cubicBezTo>
                  <a:lnTo>
                    <a:pt x="2597" y="10544"/>
                  </a:lnTo>
                  <a:lnTo>
                    <a:pt x="2597" y="10925"/>
                  </a:lnTo>
                  <a:cubicBezTo>
                    <a:pt x="2597" y="11020"/>
                    <a:pt x="2668" y="11092"/>
                    <a:pt x="2751" y="11092"/>
                  </a:cubicBezTo>
                  <a:cubicBezTo>
                    <a:pt x="2847" y="11092"/>
                    <a:pt x="2918" y="11020"/>
                    <a:pt x="2918" y="10925"/>
                  </a:cubicBezTo>
                  <a:lnTo>
                    <a:pt x="2918" y="10508"/>
                  </a:lnTo>
                  <a:lnTo>
                    <a:pt x="3144" y="10496"/>
                  </a:lnTo>
                  <a:lnTo>
                    <a:pt x="3311" y="10973"/>
                  </a:lnTo>
                  <a:cubicBezTo>
                    <a:pt x="3335" y="11044"/>
                    <a:pt x="3394" y="11080"/>
                    <a:pt x="3454" y="11080"/>
                  </a:cubicBezTo>
                  <a:cubicBezTo>
                    <a:pt x="3466" y="11080"/>
                    <a:pt x="3490" y="11080"/>
                    <a:pt x="3501" y="11056"/>
                  </a:cubicBezTo>
                  <a:cubicBezTo>
                    <a:pt x="3585" y="11032"/>
                    <a:pt x="3632" y="10937"/>
                    <a:pt x="3609" y="10853"/>
                  </a:cubicBezTo>
                  <a:lnTo>
                    <a:pt x="3466" y="10449"/>
                  </a:lnTo>
                  <a:lnTo>
                    <a:pt x="4323" y="10377"/>
                  </a:lnTo>
                  <a:cubicBezTo>
                    <a:pt x="4704" y="10496"/>
                    <a:pt x="5121" y="10556"/>
                    <a:pt x="5525" y="10556"/>
                  </a:cubicBezTo>
                  <a:cubicBezTo>
                    <a:pt x="5942" y="10556"/>
                    <a:pt x="6347" y="10496"/>
                    <a:pt x="6728" y="10377"/>
                  </a:cubicBezTo>
                  <a:lnTo>
                    <a:pt x="7573" y="10449"/>
                  </a:lnTo>
                  <a:lnTo>
                    <a:pt x="7442" y="10853"/>
                  </a:lnTo>
                  <a:cubicBezTo>
                    <a:pt x="7419" y="10937"/>
                    <a:pt x="7454" y="11032"/>
                    <a:pt x="7550" y="11056"/>
                  </a:cubicBezTo>
                  <a:cubicBezTo>
                    <a:pt x="7561" y="11056"/>
                    <a:pt x="7573" y="11080"/>
                    <a:pt x="7597" y="11080"/>
                  </a:cubicBezTo>
                  <a:cubicBezTo>
                    <a:pt x="7669" y="11080"/>
                    <a:pt x="7728" y="11032"/>
                    <a:pt x="7740" y="10973"/>
                  </a:cubicBezTo>
                  <a:lnTo>
                    <a:pt x="7907" y="10496"/>
                  </a:lnTo>
                  <a:lnTo>
                    <a:pt x="8133" y="10508"/>
                  </a:lnTo>
                  <a:lnTo>
                    <a:pt x="8133" y="10925"/>
                  </a:lnTo>
                  <a:cubicBezTo>
                    <a:pt x="8133" y="11020"/>
                    <a:pt x="8204" y="11092"/>
                    <a:pt x="8288" y="11092"/>
                  </a:cubicBezTo>
                  <a:cubicBezTo>
                    <a:pt x="8383" y="11092"/>
                    <a:pt x="8454" y="11020"/>
                    <a:pt x="8454" y="10925"/>
                  </a:cubicBezTo>
                  <a:lnTo>
                    <a:pt x="8454" y="10544"/>
                  </a:lnTo>
                  <a:lnTo>
                    <a:pt x="8573" y="10556"/>
                  </a:lnTo>
                  <a:cubicBezTo>
                    <a:pt x="8645" y="10556"/>
                    <a:pt x="8704" y="10615"/>
                    <a:pt x="8740" y="10675"/>
                  </a:cubicBezTo>
                  <a:lnTo>
                    <a:pt x="8847" y="10973"/>
                  </a:lnTo>
                  <a:cubicBezTo>
                    <a:pt x="8871" y="11044"/>
                    <a:pt x="8931" y="11080"/>
                    <a:pt x="8990" y="11080"/>
                  </a:cubicBezTo>
                  <a:cubicBezTo>
                    <a:pt x="9002" y="11080"/>
                    <a:pt x="9026" y="11080"/>
                    <a:pt x="9038" y="11056"/>
                  </a:cubicBezTo>
                  <a:cubicBezTo>
                    <a:pt x="9121" y="11032"/>
                    <a:pt x="9169" y="10937"/>
                    <a:pt x="9145" y="10853"/>
                  </a:cubicBezTo>
                  <a:lnTo>
                    <a:pt x="9038" y="10556"/>
                  </a:lnTo>
                  <a:cubicBezTo>
                    <a:pt x="8978" y="10365"/>
                    <a:pt x="8800" y="10222"/>
                    <a:pt x="8585" y="10211"/>
                  </a:cubicBezTo>
                  <a:lnTo>
                    <a:pt x="7419" y="10103"/>
                  </a:lnTo>
                  <a:cubicBezTo>
                    <a:pt x="7788" y="9925"/>
                    <a:pt x="8133" y="9687"/>
                    <a:pt x="8443" y="9389"/>
                  </a:cubicBezTo>
                  <a:cubicBezTo>
                    <a:pt x="9216" y="8663"/>
                    <a:pt x="9705" y="7698"/>
                    <a:pt x="9812" y="6639"/>
                  </a:cubicBezTo>
                  <a:cubicBezTo>
                    <a:pt x="10157" y="6615"/>
                    <a:pt x="10371" y="6555"/>
                    <a:pt x="10407" y="6555"/>
                  </a:cubicBezTo>
                  <a:cubicBezTo>
                    <a:pt x="10478" y="6532"/>
                    <a:pt x="10526" y="6460"/>
                    <a:pt x="10526" y="6389"/>
                  </a:cubicBezTo>
                  <a:lnTo>
                    <a:pt x="10526" y="6031"/>
                  </a:lnTo>
                  <a:lnTo>
                    <a:pt x="10883" y="6031"/>
                  </a:lnTo>
                  <a:cubicBezTo>
                    <a:pt x="10967" y="6031"/>
                    <a:pt x="11050" y="5960"/>
                    <a:pt x="11050" y="5865"/>
                  </a:cubicBezTo>
                  <a:cubicBezTo>
                    <a:pt x="11050" y="5174"/>
                    <a:pt x="10538" y="3472"/>
                    <a:pt x="10526" y="3400"/>
                  </a:cubicBezTo>
                  <a:cubicBezTo>
                    <a:pt x="10467" y="2733"/>
                    <a:pt x="10181" y="2102"/>
                    <a:pt x="9693" y="1638"/>
                  </a:cubicBezTo>
                  <a:cubicBezTo>
                    <a:pt x="9943" y="1507"/>
                    <a:pt x="10157" y="1329"/>
                    <a:pt x="10312" y="1126"/>
                  </a:cubicBezTo>
                  <a:cubicBezTo>
                    <a:pt x="10693" y="650"/>
                    <a:pt x="10705" y="174"/>
                    <a:pt x="10705" y="150"/>
                  </a:cubicBezTo>
                  <a:cubicBezTo>
                    <a:pt x="10705" y="90"/>
                    <a:pt x="10669" y="55"/>
                    <a:pt x="10633" y="19"/>
                  </a:cubicBezTo>
                  <a:cubicBezTo>
                    <a:pt x="10609" y="7"/>
                    <a:pt x="10583" y="1"/>
                    <a:pt x="10554" y="1"/>
                  </a:cubicBezTo>
                  <a:cubicBezTo>
                    <a:pt x="10526" y="1"/>
                    <a:pt x="10496" y="7"/>
                    <a:pt x="10467" y="19"/>
                  </a:cubicBezTo>
                  <a:cubicBezTo>
                    <a:pt x="10038" y="233"/>
                    <a:pt x="9455" y="269"/>
                    <a:pt x="8859" y="316"/>
                  </a:cubicBezTo>
                  <a:cubicBezTo>
                    <a:pt x="8466" y="352"/>
                    <a:pt x="8062" y="376"/>
                    <a:pt x="7681" y="436"/>
                  </a:cubicBezTo>
                  <a:cubicBezTo>
                    <a:pt x="7002" y="150"/>
                    <a:pt x="6264" y="7"/>
                    <a:pt x="5525" y="7"/>
                  </a:cubicBezTo>
                  <a:cubicBezTo>
                    <a:pt x="4775" y="7"/>
                    <a:pt x="4049" y="150"/>
                    <a:pt x="3370" y="436"/>
                  </a:cubicBezTo>
                  <a:cubicBezTo>
                    <a:pt x="2978" y="364"/>
                    <a:pt x="2573" y="328"/>
                    <a:pt x="2192" y="316"/>
                  </a:cubicBezTo>
                  <a:cubicBezTo>
                    <a:pt x="1585" y="269"/>
                    <a:pt x="1001" y="245"/>
                    <a:pt x="584" y="19"/>
                  </a:cubicBezTo>
                  <a:cubicBezTo>
                    <a:pt x="561" y="7"/>
                    <a:pt x="534" y="1"/>
                    <a:pt x="5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1951;p81">
              <a:extLst>
                <a:ext uri="{FF2B5EF4-FFF2-40B4-BE49-F238E27FC236}">
                  <a16:creationId xmlns:a16="http://schemas.microsoft.com/office/drawing/2014/main" id="{5621CD77-BA71-4F15-D2BF-5136AF669613}"/>
                </a:ext>
              </a:extLst>
            </p:cNvPr>
            <p:cNvSpPr/>
            <p:nvPr/>
          </p:nvSpPr>
          <p:spPr>
            <a:xfrm>
              <a:off x="1481357" y="2507634"/>
              <a:ext cx="54144" cy="65568"/>
            </a:xfrm>
            <a:custGeom>
              <a:avLst/>
              <a:gdLst/>
              <a:ahLst/>
              <a:cxnLst/>
              <a:rect l="l" t="t" r="r" b="b"/>
              <a:pathLst>
                <a:path w="1692" h="2049" extrusionOk="0">
                  <a:moveTo>
                    <a:pt x="846" y="322"/>
                  </a:moveTo>
                  <a:cubicBezTo>
                    <a:pt x="1144" y="322"/>
                    <a:pt x="1382" y="560"/>
                    <a:pt x="1382" y="858"/>
                  </a:cubicBezTo>
                  <a:lnTo>
                    <a:pt x="1382" y="1191"/>
                  </a:lnTo>
                  <a:cubicBezTo>
                    <a:pt x="1382" y="1489"/>
                    <a:pt x="1144" y="1727"/>
                    <a:pt x="846" y="1727"/>
                  </a:cubicBezTo>
                  <a:cubicBezTo>
                    <a:pt x="549" y="1727"/>
                    <a:pt x="311" y="1489"/>
                    <a:pt x="311" y="1191"/>
                  </a:cubicBezTo>
                  <a:lnTo>
                    <a:pt x="311" y="858"/>
                  </a:lnTo>
                  <a:cubicBezTo>
                    <a:pt x="311" y="560"/>
                    <a:pt x="549" y="322"/>
                    <a:pt x="846" y="322"/>
                  </a:cubicBezTo>
                  <a:close/>
                  <a:moveTo>
                    <a:pt x="846" y="1"/>
                  </a:moveTo>
                  <a:cubicBezTo>
                    <a:pt x="370" y="1"/>
                    <a:pt x="1" y="393"/>
                    <a:pt x="1" y="858"/>
                  </a:cubicBezTo>
                  <a:lnTo>
                    <a:pt x="1" y="1191"/>
                  </a:lnTo>
                  <a:cubicBezTo>
                    <a:pt x="1" y="1667"/>
                    <a:pt x="382" y="2048"/>
                    <a:pt x="846" y="2048"/>
                  </a:cubicBezTo>
                  <a:cubicBezTo>
                    <a:pt x="1323" y="2048"/>
                    <a:pt x="1692" y="1656"/>
                    <a:pt x="1692" y="1191"/>
                  </a:cubicBezTo>
                  <a:lnTo>
                    <a:pt x="1692" y="858"/>
                  </a:lnTo>
                  <a:cubicBezTo>
                    <a:pt x="1692" y="382"/>
                    <a:pt x="1323" y="1"/>
                    <a:pt x="84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1952;p81">
              <a:extLst>
                <a:ext uri="{FF2B5EF4-FFF2-40B4-BE49-F238E27FC236}">
                  <a16:creationId xmlns:a16="http://schemas.microsoft.com/office/drawing/2014/main" id="{3E43BE90-C6CB-26A6-53D6-9A3F2F189393}"/>
                </a:ext>
              </a:extLst>
            </p:cNvPr>
            <p:cNvSpPr/>
            <p:nvPr/>
          </p:nvSpPr>
          <p:spPr>
            <a:xfrm>
              <a:off x="1625389" y="2507634"/>
              <a:ext cx="54528" cy="65568"/>
            </a:xfrm>
            <a:custGeom>
              <a:avLst/>
              <a:gdLst/>
              <a:ahLst/>
              <a:cxnLst/>
              <a:rect l="l" t="t" r="r" b="b"/>
              <a:pathLst>
                <a:path w="1704" h="2049" extrusionOk="0">
                  <a:moveTo>
                    <a:pt x="834" y="322"/>
                  </a:moveTo>
                  <a:cubicBezTo>
                    <a:pt x="1132" y="322"/>
                    <a:pt x="1370" y="560"/>
                    <a:pt x="1370" y="858"/>
                  </a:cubicBezTo>
                  <a:lnTo>
                    <a:pt x="1370" y="1191"/>
                  </a:lnTo>
                  <a:cubicBezTo>
                    <a:pt x="1370" y="1489"/>
                    <a:pt x="1132" y="1727"/>
                    <a:pt x="834" y="1727"/>
                  </a:cubicBezTo>
                  <a:cubicBezTo>
                    <a:pt x="536" y="1727"/>
                    <a:pt x="298" y="1489"/>
                    <a:pt x="298" y="1191"/>
                  </a:cubicBezTo>
                  <a:lnTo>
                    <a:pt x="298" y="858"/>
                  </a:lnTo>
                  <a:cubicBezTo>
                    <a:pt x="298" y="560"/>
                    <a:pt x="536" y="322"/>
                    <a:pt x="834" y="322"/>
                  </a:cubicBezTo>
                  <a:close/>
                  <a:moveTo>
                    <a:pt x="858" y="1"/>
                  </a:moveTo>
                  <a:cubicBezTo>
                    <a:pt x="382" y="1"/>
                    <a:pt x="1" y="393"/>
                    <a:pt x="1" y="858"/>
                  </a:cubicBezTo>
                  <a:lnTo>
                    <a:pt x="1" y="1191"/>
                  </a:lnTo>
                  <a:cubicBezTo>
                    <a:pt x="1" y="1667"/>
                    <a:pt x="393" y="2048"/>
                    <a:pt x="858" y="2048"/>
                  </a:cubicBezTo>
                  <a:cubicBezTo>
                    <a:pt x="1334" y="2048"/>
                    <a:pt x="1703" y="1656"/>
                    <a:pt x="1703" y="1191"/>
                  </a:cubicBezTo>
                  <a:lnTo>
                    <a:pt x="1703" y="858"/>
                  </a:lnTo>
                  <a:cubicBezTo>
                    <a:pt x="1703" y="382"/>
                    <a:pt x="1310" y="1"/>
                    <a:pt x="85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1953;p81">
              <a:extLst>
                <a:ext uri="{FF2B5EF4-FFF2-40B4-BE49-F238E27FC236}">
                  <a16:creationId xmlns:a16="http://schemas.microsoft.com/office/drawing/2014/main" id="{7F4519C7-633B-C7A3-89C2-665FFE1B93DF}"/>
                </a:ext>
              </a:extLst>
            </p:cNvPr>
            <p:cNvSpPr/>
            <p:nvPr/>
          </p:nvSpPr>
          <p:spPr>
            <a:xfrm>
              <a:off x="1503085" y="2529746"/>
              <a:ext cx="10688" cy="21344"/>
            </a:xfrm>
            <a:custGeom>
              <a:avLst/>
              <a:gdLst/>
              <a:ahLst/>
              <a:cxnLst/>
              <a:rect l="l" t="t" r="r" b="b"/>
              <a:pathLst>
                <a:path w="334" h="667" extrusionOk="0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500"/>
                  </a:lnTo>
                  <a:cubicBezTo>
                    <a:pt x="1" y="595"/>
                    <a:pt x="72" y="667"/>
                    <a:pt x="167" y="667"/>
                  </a:cubicBezTo>
                  <a:cubicBezTo>
                    <a:pt x="251" y="667"/>
                    <a:pt x="334" y="595"/>
                    <a:pt x="334" y="500"/>
                  </a:cubicBezTo>
                  <a:lnTo>
                    <a:pt x="334" y="167"/>
                  </a:lnTo>
                  <a:cubicBezTo>
                    <a:pt x="334" y="72"/>
                    <a:pt x="251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1954;p81">
              <a:extLst>
                <a:ext uri="{FF2B5EF4-FFF2-40B4-BE49-F238E27FC236}">
                  <a16:creationId xmlns:a16="http://schemas.microsoft.com/office/drawing/2014/main" id="{75F602E3-EB69-37FE-C5AC-A748C3C9D040}"/>
                </a:ext>
              </a:extLst>
            </p:cNvPr>
            <p:cNvSpPr/>
            <p:nvPr/>
          </p:nvSpPr>
          <p:spPr>
            <a:xfrm>
              <a:off x="1647501" y="2529746"/>
              <a:ext cx="10304" cy="21344"/>
            </a:xfrm>
            <a:custGeom>
              <a:avLst/>
              <a:gdLst/>
              <a:ahLst/>
              <a:cxnLst/>
              <a:rect l="l" t="t" r="r" b="b"/>
              <a:pathLst>
                <a:path w="322" h="667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500"/>
                  </a:lnTo>
                  <a:cubicBezTo>
                    <a:pt x="0" y="595"/>
                    <a:pt x="72" y="667"/>
                    <a:pt x="167" y="667"/>
                  </a:cubicBezTo>
                  <a:cubicBezTo>
                    <a:pt x="250" y="667"/>
                    <a:pt x="322" y="595"/>
                    <a:pt x="322" y="500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1955;p81">
            <a:extLst>
              <a:ext uri="{FF2B5EF4-FFF2-40B4-BE49-F238E27FC236}">
                <a16:creationId xmlns:a16="http://schemas.microsoft.com/office/drawing/2014/main" id="{7C80809B-122A-8013-A6E3-2C0E9401CD39}"/>
              </a:ext>
            </a:extLst>
          </p:cNvPr>
          <p:cNvGrpSpPr/>
          <p:nvPr/>
        </p:nvGrpSpPr>
        <p:grpSpPr>
          <a:xfrm>
            <a:off x="1652768" y="5008948"/>
            <a:ext cx="710208" cy="702080"/>
            <a:chOff x="854253" y="2428274"/>
            <a:chExt cx="355104" cy="351040"/>
          </a:xfrm>
          <a:solidFill>
            <a:srgbClr val="00B050"/>
          </a:solidFill>
        </p:grpSpPr>
        <p:sp>
          <p:nvSpPr>
            <p:cNvPr id="111" name="Google Shape;11956;p81">
              <a:extLst>
                <a:ext uri="{FF2B5EF4-FFF2-40B4-BE49-F238E27FC236}">
                  <a16:creationId xmlns:a16="http://schemas.microsoft.com/office/drawing/2014/main" id="{7B4D1C64-39D2-6F4D-5020-AC7E254D608C}"/>
                </a:ext>
              </a:extLst>
            </p:cNvPr>
            <p:cNvSpPr/>
            <p:nvPr/>
          </p:nvSpPr>
          <p:spPr>
            <a:xfrm>
              <a:off x="854253" y="2428274"/>
              <a:ext cx="355104" cy="351040"/>
            </a:xfrm>
            <a:custGeom>
              <a:avLst/>
              <a:gdLst/>
              <a:ahLst/>
              <a:cxnLst/>
              <a:rect l="l" t="t" r="r" b="b"/>
              <a:pathLst>
                <a:path w="11097" h="10970" extrusionOk="0">
                  <a:moveTo>
                    <a:pt x="2584" y="7660"/>
                  </a:moveTo>
                  <a:cubicBezTo>
                    <a:pt x="2870" y="7660"/>
                    <a:pt x="3132" y="7803"/>
                    <a:pt x="3286" y="8017"/>
                  </a:cubicBezTo>
                  <a:cubicBezTo>
                    <a:pt x="3179" y="8934"/>
                    <a:pt x="2417" y="9124"/>
                    <a:pt x="2370" y="9124"/>
                  </a:cubicBezTo>
                  <a:cubicBezTo>
                    <a:pt x="2286" y="9136"/>
                    <a:pt x="2239" y="9219"/>
                    <a:pt x="2251" y="9315"/>
                  </a:cubicBezTo>
                  <a:cubicBezTo>
                    <a:pt x="2262" y="9386"/>
                    <a:pt x="2346" y="9434"/>
                    <a:pt x="2417" y="9434"/>
                  </a:cubicBezTo>
                  <a:lnTo>
                    <a:pt x="2465" y="9434"/>
                  </a:lnTo>
                  <a:cubicBezTo>
                    <a:pt x="2477" y="9434"/>
                    <a:pt x="2727" y="9374"/>
                    <a:pt x="3001" y="9172"/>
                  </a:cubicBezTo>
                  <a:cubicBezTo>
                    <a:pt x="3144" y="9053"/>
                    <a:pt x="3346" y="8874"/>
                    <a:pt x="3453" y="8600"/>
                  </a:cubicBezTo>
                  <a:lnTo>
                    <a:pt x="3453" y="8600"/>
                  </a:lnTo>
                  <a:cubicBezTo>
                    <a:pt x="3394" y="9350"/>
                    <a:pt x="2774" y="9946"/>
                    <a:pt x="2001" y="9946"/>
                  </a:cubicBezTo>
                  <a:cubicBezTo>
                    <a:pt x="1548" y="9946"/>
                    <a:pt x="1179" y="9565"/>
                    <a:pt x="1179" y="9124"/>
                  </a:cubicBezTo>
                  <a:cubicBezTo>
                    <a:pt x="1179" y="8898"/>
                    <a:pt x="1274" y="8708"/>
                    <a:pt x="1417" y="8541"/>
                  </a:cubicBezTo>
                  <a:lnTo>
                    <a:pt x="2298" y="7660"/>
                  </a:lnTo>
                  <a:close/>
                  <a:moveTo>
                    <a:pt x="6251" y="0"/>
                  </a:moveTo>
                  <a:cubicBezTo>
                    <a:pt x="6168" y="0"/>
                    <a:pt x="6086" y="24"/>
                    <a:pt x="6013" y="76"/>
                  </a:cubicBezTo>
                  <a:cubicBezTo>
                    <a:pt x="5203" y="516"/>
                    <a:pt x="4644" y="1230"/>
                    <a:pt x="4453" y="1504"/>
                  </a:cubicBezTo>
                  <a:lnTo>
                    <a:pt x="4370" y="1457"/>
                  </a:lnTo>
                  <a:cubicBezTo>
                    <a:pt x="4300" y="1423"/>
                    <a:pt x="4225" y="1407"/>
                    <a:pt x="4152" y="1407"/>
                  </a:cubicBezTo>
                  <a:cubicBezTo>
                    <a:pt x="3988" y="1407"/>
                    <a:pt x="3829" y="1487"/>
                    <a:pt x="3739" y="1635"/>
                  </a:cubicBezTo>
                  <a:cubicBezTo>
                    <a:pt x="3132" y="2552"/>
                    <a:pt x="3084" y="3981"/>
                    <a:pt x="3084" y="4207"/>
                  </a:cubicBezTo>
                  <a:cubicBezTo>
                    <a:pt x="3013" y="4397"/>
                    <a:pt x="2941" y="4600"/>
                    <a:pt x="2893" y="4802"/>
                  </a:cubicBezTo>
                  <a:cubicBezTo>
                    <a:pt x="2465" y="4862"/>
                    <a:pt x="1929" y="4993"/>
                    <a:pt x="1417" y="5267"/>
                  </a:cubicBezTo>
                  <a:cubicBezTo>
                    <a:pt x="1000" y="5493"/>
                    <a:pt x="679" y="5755"/>
                    <a:pt x="441" y="6088"/>
                  </a:cubicBezTo>
                  <a:cubicBezTo>
                    <a:pt x="155" y="6481"/>
                    <a:pt x="0" y="6957"/>
                    <a:pt x="0" y="7493"/>
                  </a:cubicBezTo>
                  <a:cubicBezTo>
                    <a:pt x="0" y="7588"/>
                    <a:pt x="84" y="7660"/>
                    <a:pt x="167" y="7660"/>
                  </a:cubicBezTo>
                  <a:lnTo>
                    <a:pt x="1846" y="7660"/>
                  </a:lnTo>
                  <a:lnTo>
                    <a:pt x="1191" y="8315"/>
                  </a:lnTo>
                  <a:cubicBezTo>
                    <a:pt x="977" y="8541"/>
                    <a:pt x="869" y="8827"/>
                    <a:pt x="869" y="9124"/>
                  </a:cubicBezTo>
                  <a:cubicBezTo>
                    <a:pt x="869" y="9743"/>
                    <a:pt x="1369" y="10267"/>
                    <a:pt x="2012" y="10267"/>
                  </a:cubicBezTo>
                  <a:cubicBezTo>
                    <a:pt x="2608" y="10267"/>
                    <a:pt x="3144" y="9970"/>
                    <a:pt x="3477" y="9505"/>
                  </a:cubicBezTo>
                  <a:lnTo>
                    <a:pt x="3477" y="10803"/>
                  </a:lnTo>
                  <a:cubicBezTo>
                    <a:pt x="3477" y="10886"/>
                    <a:pt x="3548" y="10970"/>
                    <a:pt x="3632" y="10970"/>
                  </a:cubicBezTo>
                  <a:cubicBezTo>
                    <a:pt x="3727" y="10970"/>
                    <a:pt x="3798" y="10886"/>
                    <a:pt x="3798" y="10803"/>
                  </a:cubicBezTo>
                  <a:lnTo>
                    <a:pt x="3798" y="8553"/>
                  </a:lnTo>
                  <a:lnTo>
                    <a:pt x="3798" y="8469"/>
                  </a:lnTo>
                  <a:cubicBezTo>
                    <a:pt x="3751" y="7838"/>
                    <a:pt x="3239" y="7362"/>
                    <a:pt x="2608" y="7362"/>
                  </a:cubicBezTo>
                  <a:lnTo>
                    <a:pt x="774" y="7362"/>
                  </a:lnTo>
                  <a:cubicBezTo>
                    <a:pt x="1239" y="7184"/>
                    <a:pt x="2084" y="6993"/>
                    <a:pt x="3655" y="6993"/>
                  </a:cubicBezTo>
                  <a:cubicBezTo>
                    <a:pt x="3739" y="6993"/>
                    <a:pt x="3810" y="6922"/>
                    <a:pt x="3810" y="6826"/>
                  </a:cubicBezTo>
                  <a:cubicBezTo>
                    <a:pt x="3810" y="6743"/>
                    <a:pt x="3739" y="6660"/>
                    <a:pt x="3655" y="6660"/>
                  </a:cubicBezTo>
                  <a:cubicBezTo>
                    <a:pt x="1703" y="6660"/>
                    <a:pt x="774" y="6957"/>
                    <a:pt x="357" y="7184"/>
                  </a:cubicBezTo>
                  <a:cubicBezTo>
                    <a:pt x="453" y="6481"/>
                    <a:pt x="869" y="5933"/>
                    <a:pt x="1572" y="5564"/>
                  </a:cubicBezTo>
                  <a:cubicBezTo>
                    <a:pt x="2239" y="5207"/>
                    <a:pt x="3013" y="5112"/>
                    <a:pt x="3417" y="5088"/>
                  </a:cubicBezTo>
                  <a:cubicBezTo>
                    <a:pt x="3489" y="5088"/>
                    <a:pt x="3560" y="5112"/>
                    <a:pt x="3596" y="5195"/>
                  </a:cubicBezTo>
                  <a:cubicBezTo>
                    <a:pt x="3691" y="5410"/>
                    <a:pt x="3894" y="5826"/>
                    <a:pt x="4013" y="6172"/>
                  </a:cubicBezTo>
                  <a:cubicBezTo>
                    <a:pt x="4032" y="6248"/>
                    <a:pt x="4096" y="6286"/>
                    <a:pt x="4164" y="6286"/>
                  </a:cubicBezTo>
                  <a:cubicBezTo>
                    <a:pt x="4181" y="6286"/>
                    <a:pt x="4198" y="6283"/>
                    <a:pt x="4215" y="6279"/>
                  </a:cubicBezTo>
                  <a:cubicBezTo>
                    <a:pt x="4310" y="6243"/>
                    <a:pt x="4346" y="6160"/>
                    <a:pt x="4322" y="6064"/>
                  </a:cubicBezTo>
                  <a:cubicBezTo>
                    <a:pt x="4203" y="5731"/>
                    <a:pt x="4025" y="5326"/>
                    <a:pt x="3894" y="5040"/>
                  </a:cubicBezTo>
                  <a:cubicBezTo>
                    <a:pt x="3803" y="4860"/>
                    <a:pt x="3627" y="4754"/>
                    <a:pt x="3426" y="4754"/>
                  </a:cubicBezTo>
                  <a:cubicBezTo>
                    <a:pt x="3415" y="4754"/>
                    <a:pt x="3404" y="4754"/>
                    <a:pt x="3394" y="4755"/>
                  </a:cubicBezTo>
                  <a:cubicBezTo>
                    <a:pt x="3358" y="4755"/>
                    <a:pt x="3310" y="4755"/>
                    <a:pt x="3251" y="4778"/>
                  </a:cubicBezTo>
                  <a:cubicBezTo>
                    <a:pt x="3453" y="4005"/>
                    <a:pt x="3906" y="3314"/>
                    <a:pt x="4525" y="2814"/>
                  </a:cubicBezTo>
                  <a:cubicBezTo>
                    <a:pt x="5215" y="2254"/>
                    <a:pt x="6061" y="1957"/>
                    <a:pt x="6942" y="1957"/>
                  </a:cubicBezTo>
                  <a:cubicBezTo>
                    <a:pt x="7585" y="1957"/>
                    <a:pt x="8204" y="2123"/>
                    <a:pt x="8775" y="2421"/>
                  </a:cubicBezTo>
                  <a:cubicBezTo>
                    <a:pt x="8800" y="2437"/>
                    <a:pt x="8828" y="2445"/>
                    <a:pt x="8857" y="2445"/>
                  </a:cubicBezTo>
                  <a:cubicBezTo>
                    <a:pt x="8912" y="2445"/>
                    <a:pt x="8966" y="2416"/>
                    <a:pt x="8989" y="2362"/>
                  </a:cubicBezTo>
                  <a:cubicBezTo>
                    <a:pt x="9037" y="2290"/>
                    <a:pt x="9013" y="2183"/>
                    <a:pt x="8930" y="2147"/>
                  </a:cubicBezTo>
                  <a:cubicBezTo>
                    <a:pt x="8323" y="1814"/>
                    <a:pt x="7644" y="1635"/>
                    <a:pt x="6954" y="1635"/>
                  </a:cubicBezTo>
                  <a:cubicBezTo>
                    <a:pt x="6001" y="1635"/>
                    <a:pt x="5084" y="1969"/>
                    <a:pt x="4334" y="2564"/>
                  </a:cubicBezTo>
                  <a:cubicBezTo>
                    <a:pt x="4013" y="2826"/>
                    <a:pt x="3727" y="3135"/>
                    <a:pt x="3501" y="3481"/>
                  </a:cubicBezTo>
                  <a:cubicBezTo>
                    <a:pt x="3572" y="2981"/>
                    <a:pt x="3727" y="2302"/>
                    <a:pt x="4036" y="1814"/>
                  </a:cubicBezTo>
                  <a:cubicBezTo>
                    <a:pt x="4070" y="1764"/>
                    <a:pt x="4132" y="1743"/>
                    <a:pt x="4191" y="1743"/>
                  </a:cubicBezTo>
                  <a:cubicBezTo>
                    <a:pt x="4216" y="1743"/>
                    <a:pt x="4241" y="1747"/>
                    <a:pt x="4263" y="1754"/>
                  </a:cubicBezTo>
                  <a:lnTo>
                    <a:pt x="4465" y="1850"/>
                  </a:lnTo>
                  <a:cubicBezTo>
                    <a:pt x="4487" y="1856"/>
                    <a:pt x="4508" y="1859"/>
                    <a:pt x="4529" y="1859"/>
                  </a:cubicBezTo>
                  <a:cubicBezTo>
                    <a:pt x="4589" y="1859"/>
                    <a:pt x="4644" y="1834"/>
                    <a:pt x="4679" y="1790"/>
                  </a:cubicBezTo>
                  <a:cubicBezTo>
                    <a:pt x="4679" y="1766"/>
                    <a:pt x="5275" y="861"/>
                    <a:pt x="6215" y="337"/>
                  </a:cubicBezTo>
                  <a:cubicBezTo>
                    <a:pt x="6236" y="324"/>
                    <a:pt x="6261" y="318"/>
                    <a:pt x="6288" y="318"/>
                  </a:cubicBezTo>
                  <a:cubicBezTo>
                    <a:pt x="6307" y="318"/>
                    <a:pt x="6327" y="321"/>
                    <a:pt x="6346" y="326"/>
                  </a:cubicBezTo>
                  <a:cubicBezTo>
                    <a:pt x="6394" y="337"/>
                    <a:pt x="6430" y="373"/>
                    <a:pt x="6465" y="421"/>
                  </a:cubicBezTo>
                  <a:lnTo>
                    <a:pt x="6656" y="802"/>
                  </a:lnTo>
                  <a:cubicBezTo>
                    <a:pt x="6668" y="849"/>
                    <a:pt x="6715" y="873"/>
                    <a:pt x="6751" y="897"/>
                  </a:cubicBezTo>
                  <a:cubicBezTo>
                    <a:pt x="6769" y="901"/>
                    <a:pt x="6784" y="904"/>
                    <a:pt x="6799" y="904"/>
                  </a:cubicBezTo>
                  <a:cubicBezTo>
                    <a:pt x="6825" y="904"/>
                    <a:pt x="6848" y="896"/>
                    <a:pt x="6870" y="873"/>
                  </a:cubicBezTo>
                  <a:cubicBezTo>
                    <a:pt x="6870" y="873"/>
                    <a:pt x="7585" y="504"/>
                    <a:pt x="8513" y="397"/>
                  </a:cubicBezTo>
                  <a:cubicBezTo>
                    <a:pt x="8585" y="397"/>
                    <a:pt x="8644" y="421"/>
                    <a:pt x="8668" y="457"/>
                  </a:cubicBezTo>
                  <a:cubicBezTo>
                    <a:pt x="8716" y="504"/>
                    <a:pt x="8728" y="564"/>
                    <a:pt x="8716" y="623"/>
                  </a:cubicBezTo>
                  <a:lnTo>
                    <a:pt x="8620" y="1052"/>
                  </a:lnTo>
                  <a:cubicBezTo>
                    <a:pt x="8608" y="1099"/>
                    <a:pt x="8620" y="1147"/>
                    <a:pt x="8656" y="1171"/>
                  </a:cubicBezTo>
                  <a:cubicBezTo>
                    <a:pt x="8680" y="1207"/>
                    <a:pt x="8716" y="1230"/>
                    <a:pt x="8751" y="1254"/>
                  </a:cubicBezTo>
                  <a:cubicBezTo>
                    <a:pt x="8775" y="1254"/>
                    <a:pt x="9740" y="1397"/>
                    <a:pt x="10466" y="1933"/>
                  </a:cubicBezTo>
                  <a:cubicBezTo>
                    <a:pt x="10513" y="1969"/>
                    <a:pt x="10537" y="2028"/>
                    <a:pt x="10537" y="2088"/>
                  </a:cubicBezTo>
                  <a:cubicBezTo>
                    <a:pt x="10537" y="2147"/>
                    <a:pt x="10513" y="2207"/>
                    <a:pt x="10466" y="2231"/>
                  </a:cubicBezTo>
                  <a:lnTo>
                    <a:pt x="9751" y="2719"/>
                  </a:lnTo>
                  <a:cubicBezTo>
                    <a:pt x="9680" y="2647"/>
                    <a:pt x="9585" y="2588"/>
                    <a:pt x="9513" y="2516"/>
                  </a:cubicBezTo>
                  <a:cubicBezTo>
                    <a:pt x="9482" y="2491"/>
                    <a:pt x="9445" y="2478"/>
                    <a:pt x="9408" y="2478"/>
                  </a:cubicBezTo>
                  <a:cubicBezTo>
                    <a:pt x="9360" y="2478"/>
                    <a:pt x="9314" y="2500"/>
                    <a:pt x="9287" y="2540"/>
                  </a:cubicBezTo>
                  <a:cubicBezTo>
                    <a:pt x="9228" y="2623"/>
                    <a:pt x="9251" y="2719"/>
                    <a:pt x="9323" y="2766"/>
                  </a:cubicBezTo>
                  <a:cubicBezTo>
                    <a:pt x="10240" y="3493"/>
                    <a:pt x="10764" y="4588"/>
                    <a:pt x="10764" y="5755"/>
                  </a:cubicBezTo>
                  <a:lnTo>
                    <a:pt x="10764" y="10791"/>
                  </a:lnTo>
                  <a:cubicBezTo>
                    <a:pt x="10764" y="10874"/>
                    <a:pt x="10835" y="10958"/>
                    <a:pt x="10930" y="10958"/>
                  </a:cubicBezTo>
                  <a:cubicBezTo>
                    <a:pt x="11014" y="10958"/>
                    <a:pt x="11097" y="10874"/>
                    <a:pt x="11097" y="10791"/>
                  </a:cubicBezTo>
                  <a:lnTo>
                    <a:pt x="11097" y="5755"/>
                  </a:lnTo>
                  <a:cubicBezTo>
                    <a:pt x="11061" y="4707"/>
                    <a:pt x="10668" y="3719"/>
                    <a:pt x="9966" y="2957"/>
                  </a:cubicBezTo>
                  <a:lnTo>
                    <a:pt x="10621" y="2504"/>
                  </a:lnTo>
                  <a:cubicBezTo>
                    <a:pt x="10752" y="2409"/>
                    <a:pt x="10847" y="2242"/>
                    <a:pt x="10847" y="2076"/>
                  </a:cubicBezTo>
                  <a:cubicBezTo>
                    <a:pt x="10847" y="1921"/>
                    <a:pt x="10764" y="1766"/>
                    <a:pt x="10633" y="1659"/>
                  </a:cubicBezTo>
                  <a:cubicBezTo>
                    <a:pt x="10013" y="1219"/>
                    <a:pt x="9275" y="1028"/>
                    <a:pt x="8954" y="945"/>
                  </a:cubicBezTo>
                  <a:lnTo>
                    <a:pt x="9013" y="683"/>
                  </a:lnTo>
                  <a:cubicBezTo>
                    <a:pt x="9037" y="516"/>
                    <a:pt x="9001" y="349"/>
                    <a:pt x="8894" y="230"/>
                  </a:cubicBezTo>
                  <a:cubicBezTo>
                    <a:pt x="8803" y="129"/>
                    <a:pt x="8668" y="70"/>
                    <a:pt x="8526" y="70"/>
                  </a:cubicBezTo>
                  <a:cubicBezTo>
                    <a:pt x="8502" y="70"/>
                    <a:pt x="8478" y="72"/>
                    <a:pt x="8454" y="76"/>
                  </a:cubicBezTo>
                  <a:cubicBezTo>
                    <a:pt x="7704" y="147"/>
                    <a:pt x="7108" y="385"/>
                    <a:pt x="6834" y="516"/>
                  </a:cubicBezTo>
                  <a:lnTo>
                    <a:pt x="6715" y="278"/>
                  </a:lnTo>
                  <a:cubicBezTo>
                    <a:pt x="6656" y="159"/>
                    <a:pt x="6537" y="52"/>
                    <a:pt x="6406" y="28"/>
                  </a:cubicBezTo>
                  <a:cubicBezTo>
                    <a:pt x="6355" y="10"/>
                    <a:pt x="6303" y="0"/>
                    <a:pt x="62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1957;p81">
              <a:extLst>
                <a:ext uri="{FF2B5EF4-FFF2-40B4-BE49-F238E27FC236}">
                  <a16:creationId xmlns:a16="http://schemas.microsoft.com/office/drawing/2014/main" id="{93926AAA-950B-EE7B-5C58-9D8AF0982170}"/>
                </a:ext>
              </a:extLst>
            </p:cNvPr>
            <p:cNvSpPr/>
            <p:nvPr/>
          </p:nvSpPr>
          <p:spPr>
            <a:xfrm>
              <a:off x="1003597" y="2557554"/>
              <a:ext cx="49568" cy="60608"/>
            </a:xfrm>
            <a:custGeom>
              <a:avLst/>
              <a:gdLst/>
              <a:ahLst/>
              <a:cxnLst/>
              <a:rect l="l" t="t" r="r" b="b"/>
              <a:pathLst>
                <a:path w="1549" h="1894" extrusionOk="0">
                  <a:moveTo>
                    <a:pt x="774" y="0"/>
                  </a:moveTo>
                  <a:cubicBezTo>
                    <a:pt x="358" y="0"/>
                    <a:pt x="1" y="346"/>
                    <a:pt x="1" y="774"/>
                  </a:cubicBezTo>
                  <a:lnTo>
                    <a:pt x="1" y="1119"/>
                  </a:lnTo>
                  <a:cubicBezTo>
                    <a:pt x="1" y="1536"/>
                    <a:pt x="346" y="1893"/>
                    <a:pt x="774" y="1893"/>
                  </a:cubicBezTo>
                  <a:cubicBezTo>
                    <a:pt x="1203" y="1893"/>
                    <a:pt x="1548" y="1548"/>
                    <a:pt x="1548" y="1119"/>
                  </a:cubicBezTo>
                  <a:lnTo>
                    <a:pt x="1548" y="774"/>
                  </a:lnTo>
                  <a:cubicBezTo>
                    <a:pt x="1548" y="643"/>
                    <a:pt x="1513" y="548"/>
                    <a:pt x="1477" y="441"/>
                  </a:cubicBezTo>
                  <a:cubicBezTo>
                    <a:pt x="1443" y="389"/>
                    <a:pt x="1383" y="350"/>
                    <a:pt x="1322" y="350"/>
                  </a:cubicBezTo>
                  <a:cubicBezTo>
                    <a:pt x="1298" y="350"/>
                    <a:pt x="1274" y="356"/>
                    <a:pt x="1251" y="369"/>
                  </a:cubicBezTo>
                  <a:cubicBezTo>
                    <a:pt x="1179" y="405"/>
                    <a:pt x="1132" y="500"/>
                    <a:pt x="1179" y="584"/>
                  </a:cubicBezTo>
                  <a:cubicBezTo>
                    <a:pt x="1203" y="643"/>
                    <a:pt x="1215" y="703"/>
                    <a:pt x="1215" y="786"/>
                  </a:cubicBezTo>
                  <a:lnTo>
                    <a:pt x="1215" y="1119"/>
                  </a:lnTo>
                  <a:cubicBezTo>
                    <a:pt x="1215" y="1358"/>
                    <a:pt x="1024" y="1572"/>
                    <a:pt x="774" y="1572"/>
                  </a:cubicBezTo>
                  <a:cubicBezTo>
                    <a:pt x="536" y="1572"/>
                    <a:pt x="322" y="1381"/>
                    <a:pt x="322" y="1119"/>
                  </a:cubicBezTo>
                  <a:lnTo>
                    <a:pt x="322" y="786"/>
                  </a:lnTo>
                  <a:cubicBezTo>
                    <a:pt x="322" y="548"/>
                    <a:pt x="524" y="334"/>
                    <a:pt x="774" y="334"/>
                  </a:cubicBezTo>
                  <a:cubicBezTo>
                    <a:pt x="858" y="334"/>
                    <a:pt x="941" y="262"/>
                    <a:pt x="941" y="167"/>
                  </a:cubicBezTo>
                  <a:cubicBezTo>
                    <a:pt x="941" y="84"/>
                    <a:pt x="858" y="0"/>
                    <a:pt x="7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13" name="Google Shape;11958;p81">
            <a:extLst>
              <a:ext uri="{FF2B5EF4-FFF2-40B4-BE49-F238E27FC236}">
                <a16:creationId xmlns:a16="http://schemas.microsoft.com/office/drawing/2014/main" id="{A87BF3BA-D7BA-1821-7634-F7FADB69ACF9}"/>
              </a:ext>
            </a:extLst>
          </p:cNvPr>
          <p:cNvGrpSpPr/>
          <p:nvPr/>
        </p:nvGrpSpPr>
        <p:grpSpPr>
          <a:xfrm>
            <a:off x="13738080" y="5034292"/>
            <a:ext cx="709504" cy="551808"/>
            <a:chOff x="6896909" y="2440946"/>
            <a:chExt cx="354752" cy="275904"/>
          </a:xfrm>
          <a:solidFill>
            <a:srgbClr val="00B050"/>
          </a:solidFill>
        </p:grpSpPr>
        <p:sp>
          <p:nvSpPr>
            <p:cNvPr id="114" name="Google Shape;11959;p81">
              <a:extLst>
                <a:ext uri="{FF2B5EF4-FFF2-40B4-BE49-F238E27FC236}">
                  <a16:creationId xmlns:a16="http://schemas.microsoft.com/office/drawing/2014/main" id="{E6462101-1F1D-3F6A-5877-17187EC71C92}"/>
                </a:ext>
              </a:extLst>
            </p:cNvPr>
            <p:cNvSpPr/>
            <p:nvPr/>
          </p:nvSpPr>
          <p:spPr>
            <a:xfrm>
              <a:off x="7052365" y="2573938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12" y="346"/>
                  </a:moveTo>
                  <a:cubicBezTo>
                    <a:pt x="607" y="346"/>
                    <a:pt x="691" y="429"/>
                    <a:pt x="691" y="524"/>
                  </a:cubicBezTo>
                  <a:cubicBezTo>
                    <a:pt x="691" y="607"/>
                    <a:pt x="607" y="703"/>
                    <a:pt x="512" y="703"/>
                  </a:cubicBezTo>
                  <a:cubicBezTo>
                    <a:pt x="405" y="703"/>
                    <a:pt x="334" y="607"/>
                    <a:pt x="334" y="524"/>
                  </a:cubicBezTo>
                  <a:cubicBezTo>
                    <a:pt x="334" y="429"/>
                    <a:pt x="417" y="346"/>
                    <a:pt x="512" y="346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6"/>
                    <a:pt x="0" y="500"/>
                  </a:cubicBezTo>
                  <a:cubicBezTo>
                    <a:pt x="0" y="786"/>
                    <a:pt x="226" y="1012"/>
                    <a:pt x="512" y="1012"/>
                  </a:cubicBezTo>
                  <a:cubicBezTo>
                    <a:pt x="786" y="1012"/>
                    <a:pt x="1012" y="786"/>
                    <a:pt x="1012" y="500"/>
                  </a:cubicBezTo>
                  <a:cubicBezTo>
                    <a:pt x="1012" y="226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1960;p81">
              <a:extLst>
                <a:ext uri="{FF2B5EF4-FFF2-40B4-BE49-F238E27FC236}">
                  <a16:creationId xmlns:a16="http://schemas.microsoft.com/office/drawing/2014/main" id="{3D4D94E4-21CF-BA8C-8B65-442490A78309}"/>
                </a:ext>
              </a:extLst>
            </p:cNvPr>
            <p:cNvSpPr/>
            <p:nvPr/>
          </p:nvSpPr>
          <p:spPr>
            <a:xfrm>
              <a:off x="6896909" y="2440946"/>
              <a:ext cx="354752" cy="275904"/>
            </a:xfrm>
            <a:custGeom>
              <a:avLst/>
              <a:gdLst/>
              <a:ahLst/>
              <a:cxnLst/>
              <a:rect l="l" t="t" r="r" b="b"/>
              <a:pathLst>
                <a:path w="11086" h="8622" extrusionOk="0">
                  <a:moveTo>
                    <a:pt x="3882" y="4847"/>
                  </a:moveTo>
                  <a:cubicBezTo>
                    <a:pt x="3894" y="5049"/>
                    <a:pt x="3953" y="5454"/>
                    <a:pt x="4132" y="5883"/>
                  </a:cubicBezTo>
                  <a:cubicBezTo>
                    <a:pt x="4370" y="6466"/>
                    <a:pt x="4870" y="7192"/>
                    <a:pt x="5930" y="7502"/>
                  </a:cubicBezTo>
                  <a:cubicBezTo>
                    <a:pt x="5942" y="7538"/>
                    <a:pt x="5965" y="7550"/>
                    <a:pt x="5977" y="7585"/>
                  </a:cubicBezTo>
                  <a:cubicBezTo>
                    <a:pt x="4668" y="7585"/>
                    <a:pt x="3441" y="6823"/>
                    <a:pt x="2846" y="5645"/>
                  </a:cubicBezTo>
                  <a:cubicBezTo>
                    <a:pt x="2820" y="5592"/>
                    <a:pt x="2762" y="5559"/>
                    <a:pt x="2700" y="5559"/>
                  </a:cubicBezTo>
                  <a:cubicBezTo>
                    <a:pt x="2677" y="5559"/>
                    <a:pt x="2654" y="5564"/>
                    <a:pt x="2632" y="5573"/>
                  </a:cubicBezTo>
                  <a:cubicBezTo>
                    <a:pt x="2489" y="5597"/>
                    <a:pt x="2465" y="5704"/>
                    <a:pt x="2513" y="5776"/>
                  </a:cubicBezTo>
                  <a:cubicBezTo>
                    <a:pt x="2834" y="6418"/>
                    <a:pt x="3322" y="6942"/>
                    <a:pt x="3941" y="7323"/>
                  </a:cubicBezTo>
                  <a:cubicBezTo>
                    <a:pt x="4275" y="7538"/>
                    <a:pt x="4644" y="7681"/>
                    <a:pt x="5037" y="7788"/>
                  </a:cubicBezTo>
                  <a:cubicBezTo>
                    <a:pt x="4967" y="7792"/>
                    <a:pt x="4898" y="7794"/>
                    <a:pt x="4829" y="7794"/>
                  </a:cubicBezTo>
                  <a:cubicBezTo>
                    <a:pt x="4067" y="7794"/>
                    <a:pt x="3326" y="7554"/>
                    <a:pt x="2715" y="7073"/>
                  </a:cubicBezTo>
                  <a:cubicBezTo>
                    <a:pt x="1989" y="6526"/>
                    <a:pt x="1512" y="5740"/>
                    <a:pt x="1358" y="4847"/>
                  </a:cubicBezTo>
                  <a:lnTo>
                    <a:pt x="2191" y="4847"/>
                  </a:lnTo>
                  <a:cubicBezTo>
                    <a:pt x="2215" y="4918"/>
                    <a:pt x="2227" y="4990"/>
                    <a:pt x="2251" y="5061"/>
                  </a:cubicBezTo>
                  <a:cubicBezTo>
                    <a:pt x="2274" y="5144"/>
                    <a:pt x="2346" y="5180"/>
                    <a:pt x="2417" y="5180"/>
                  </a:cubicBezTo>
                  <a:lnTo>
                    <a:pt x="2465" y="5180"/>
                  </a:lnTo>
                  <a:cubicBezTo>
                    <a:pt x="2548" y="5156"/>
                    <a:pt x="2596" y="5061"/>
                    <a:pt x="2584" y="4990"/>
                  </a:cubicBezTo>
                  <a:cubicBezTo>
                    <a:pt x="2572" y="4942"/>
                    <a:pt x="2548" y="4906"/>
                    <a:pt x="2548" y="4847"/>
                  </a:cubicBezTo>
                  <a:close/>
                  <a:moveTo>
                    <a:pt x="1001" y="4823"/>
                  </a:moveTo>
                  <a:cubicBezTo>
                    <a:pt x="1155" y="5823"/>
                    <a:pt x="1679" y="6704"/>
                    <a:pt x="2489" y="7323"/>
                  </a:cubicBezTo>
                  <a:cubicBezTo>
                    <a:pt x="2953" y="7681"/>
                    <a:pt x="3477" y="7919"/>
                    <a:pt x="4025" y="8026"/>
                  </a:cubicBezTo>
                  <a:cubicBezTo>
                    <a:pt x="3959" y="8030"/>
                    <a:pt x="3893" y="8032"/>
                    <a:pt x="3827" y="8032"/>
                  </a:cubicBezTo>
                  <a:cubicBezTo>
                    <a:pt x="3076" y="8032"/>
                    <a:pt x="2350" y="7782"/>
                    <a:pt x="1715" y="7311"/>
                  </a:cubicBezTo>
                  <a:cubicBezTo>
                    <a:pt x="929" y="6704"/>
                    <a:pt x="441" y="5811"/>
                    <a:pt x="334" y="4823"/>
                  </a:cubicBezTo>
                  <a:close/>
                  <a:moveTo>
                    <a:pt x="6858" y="370"/>
                  </a:moveTo>
                  <a:lnTo>
                    <a:pt x="6858" y="370"/>
                  </a:lnTo>
                  <a:cubicBezTo>
                    <a:pt x="7585" y="572"/>
                    <a:pt x="7823" y="1227"/>
                    <a:pt x="7835" y="1251"/>
                  </a:cubicBezTo>
                  <a:cubicBezTo>
                    <a:pt x="7847" y="1311"/>
                    <a:pt x="7930" y="1358"/>
                    <a:pt x="7989" y="1358"/>
                  </a:cubicBezTo>
                  <a:lnTo>
                    <a:pt x="8168" y="1358"/>
                  </a:lnTo>
                  <a:cubicBezTo>
                    <a:pt x="9609" y="1358"/>
                    <a:pt x="10764" y="2537"/>
                    <a:pt x="10764" y="3966"/>
                  </a:cubicBezTo>
                  <a:cubicBezTo>
                    <a:pt x="10752" y="5335"/>
                    <a:pt x="9835" y="6526"/>
                    <a:pt x="8537" y="6883"/>
                  </a:cubicBezTo>
                  <a:lnTo>
                    <a:pt x="7525" y="7169"/>
                  </a:lnTo>
                  <a:lnTo>
                    <a:pt x="7454" y="6716"/>
                  </a:lnTo>
                  <a:cubicBezTo>
                    <a:pt x="7432" y="6630"/>
                    <a:pt x="7363" y="6583"/>
                    <a:pt x="7280" y="6583"/>
                  </a:cubicBezTo>
                  <a:cubicBezTo>
                    <a:pt x="7270" y="6583"/>
                    <a:pt x="7261" y="6584"/>
                    <a:pt x="7251" y="6585"/>
                  </a:cubicBezTo>
                  <a:cubicBezTo>
                    <a:pt x="7168" y="6597"/>
                    <a:pt x="7108" y="6692"/>
                    <a:pt x="7120" y="6776"/>
                  </a:cubicBezTo>
                  <a:lnTo>
                    <a:pt x="7358" y="8073"/>
                  </a:lnTo>
                  <a:cubicBezTo>
                    <a:pt x="7370" y="8145"/>
                    <a:pt x="7347" y="8204"/>
                    <a:pt x="7287" y="8252"/>
                  </a:cubicBezTo>
                  <a:cubicBezTo>
                    <a:pt x="7255" y="8278"/>
                    <a:pt x="7216" y="8289"/>
                    <a:pt x="7180" y="8289"/>
                  </a:cubicBezTo>
                  <a:cubicBezTo>
                    <a:pt x="7148" y="8289"/>
                    <a:pt x="7119" y="8280"/>
                    <a:pt x="7097" y="8264"/>
                  </a:cubicBezTo>
                  <a:cubicBezTo>
                    <a:pt x="6287" y="7823"/>
                    <a:pt x="6049" y="7061"/>
                    <a:pt x="6049" y="7049"/>
                  </a:cubicBezTo>
                  <a:cubicBezTo>
                    <a:pt x="6030" y="6976"/>
                    <a:pt x="5969" y="6930"/>
                    <a:pt x="5909" y="6930"/>
                  </a:cubicBezTo>
                  <a:cubicBezTo>
                    <a:pt x="5892" y="6930"/>
                    <a:pt x="5874" y="6934"/>
                    <a:pt x="5858" y="6942"/>
                  </a:cubicBezTo>
                  <a:cubicBezTo>
                    <a:pt x="5787" y="6954"/>
                    <a:pt x="5739" y="7026"/>
                    <a:pt x="5739" y="7109"/>
                  </a:cubicBezTo>
                  <a:cubicBezTo>
                    <a:pt x="5108" y="6847"/>
                    <a:pt x="4668" y="6407"/>
                    <a:pt x="4394" y="5764"/>
                  </a:cubicBezTo>
                  <a:cubicBezTo>
                    <a:pt x="4239" y="5395"/>
                    <a:pt x="4191" y="5037"/>
                    <a:pt x="4156" y="4847"/>
                  </a:cubicBezTo>
                  <a:lnTo>
                    <a:pt x="4334" y="4847"/>
                  </a:lnTo>
                  <a:cubicBezTo>
                    <a:pt x="4430" y="4847"/>
                    <a:pt x="4501" y="4763"/>
                    <a:pt x="4501" y="4680"/>
                  </a:cubicBezTo>
                  <a:cubicBezTo>
                    <a:pt x="4501" y="4585"/>
                    <a:pt x="4430" y="4513"/>
                    <a:pt x="4334" y="4513"/>
                  </a:cubicBezTo>
                  <a:lnTo>
                    <a:pt x="334" y="4513"/>
                  </a:lnTo>
                  <a:lnTo>
                    <a:pt x="334" y="4502"/>
                  </a:lnTo>
                  <a:cubicBezTo>
                    <a:pt x="334" y="4204"/>
                    <a:pt x="572" y="3966"/>
                    <a:pt x="870" y="3966"/>
                  </a:cubicBezTo>
                  <a:lnTo>
                    <a:pt x="8418" y="3966"/>
                  </a:lnTo>
                  <a:cubicBezTo>
                    <a:pt x="9025" y="3966"/>
                    <a:pt x="9537" y="3454"/>
                    <a:pt x="9537" y="2847"/>
                  </a:cubicBezTo>
                  <a:cubicBezTo>
                    <a:pt x="9537" y="2239"/>
                    <a:pt x="9025" y="1727"/>
                    <a:pt x="8418" y="1727"/>
                  </a:cubicBezTo>
                  <a:lnTo>
                    <a:pt x="7989" y="1727"/>
                  </a:lnTo>
                  <a:cubicBezTo>
                    <a:pt x="7906" y="1727"/>
                    <a:pt x="7847" y="1775"/>
                    <a:pt x="7835" y="1835"/>
                  </a:cubicBezTo>
                  <a:cubicBezTo>
                    <a:pt x="7835" y="1846"/>
                    <a:pt x="7597" y="2525"/>
                    <a:pt x="6858" y="2716"/>
                  </a:cubicBezTo>
                  <a:cubicBezTo>
                    <a:pt x="6894" y="2573"/>
                    <a:pt x="6930" y="2394"/>
                    <a:pt x="6930" y="2156"/>
                  </a:cubicBezTo>
                  <a:cubicBezTo>
                    <a:pt x="6930" y="1823"/>
                    <a:pt x="7168" y="1704"/>
                    <a:pt x="7180" y="1704"/>
                  </a:cubicBezTo>
                  <a:cubicBezTo>
                    <a:pt x="7239" y="1668"/>
                    <a:pt x="7287" y="1608"/>
                    <a:pt x="7287" y="1549"/>
                  </a:cubicBezTo>
                  <a:cubicBezTo>
                    <a:pt x="7287" y="1489"/>
                    <a:pt x="7251" y="1430"/>
                    <a:pt x="7192" y="1406"/>
                  </a:cubicBezTo>
                  <a:cubicBezTo>
                    <a:pt x="7180" y="1406"/>
                    <a:pt x="6942" y="1287"/>
                    <a:pt x="6942" y="930"/>
                  </a:cubicBezTo>
                  <a:cubicBezTo>
                    <a:pt x="6942" y="692"/>
                    <a:pt x="6918" y="513"/>
                    <a:pt x="6858" y="370"/>
                  </a:cubicBezTo>
                  <a:close/>
                  <a:moveTo>
                    <a:pt x="6406" y="1"/>
                  </a:moveTo>
                  <a:cubicBezTo>
                    <a:pt x="6323" y="1"/>
                    <a:pt x="6239" y="72"/>
                    <a:pt x="6239" y="168"/>
                  </a:cubicBezTo>
                  <a:cubicBezTo>
                    <a:pt x="6239" y="263"/>
                    <a:pt x="6323" y="334"/>
                    <a:pt x="6394" y="334"/>
                  </a:cubicBezTo>
                  <a:cubicBezTo>
                    <a:pt x="6454" y="346"/>
                    <a:pt x="6585" y="465"/>
                    <a:pt x="6585" y="942"/>
                  </a:cubicBezTo>
                  <a:cubicBezTo>
                    <a:pt x="6585" y="1239"/>
                    <a:pt x="6704" y="1430"/>
                    <a:pt x="6823" y="1549"/>
                  </a:cubicBezTo>
                  <a:cubicBezTo>
                    <a:pt x="6704" y="1668"/>
                    <a:pt x="6585" y="1870"/>
                    <a:pt x="6585" y="2168"/>
                  </a:cubicBezTo>
                  <a:cubicBezTo>
                    <a:pt x="6585" y="2644"/>
                    <a:pt x="6454" y="2763"/>
                    <a:pt x="6394" y="2775"/>
                  </a:cubicBezTo>
                  <a:cubicBezTo>
                    <a:pt x="6299" y="2775"/>
                    <a:pt x="6239" y="2847"/>
                    <a:pt x="6239" y="2942"/>
                  </a:cubicBezTo>
                  <a:cubicBezTo>
                    <a:pt x="6239" y="3025"/>
                    <a:pt x="6323" y="3097"/>
                    <a:pt x="6406" y="3097"/>
                  </a:cubicBezTo>
                  <a:cubicBezTo>
                    <a:pt x="7097" y="3097"/>
                    <a:pt x="7525" y="2787"/>
                    <a:pt x="7763" y="2537"/>
                  </a:cubicBezTo>
                  <a:cubicBezTo>
                    <a:pt x="7918" y="2358"/>
                    <a:pt x="8025" y="2180"/>
                    <a:pt x="8073" y="2073"/>
                  </a:cubicBezTo>
                  <a:lnTo>
                    <a:pt x="8406" y="2073"/>
                  </a:lnTo>
                  <a:cubicBezTo>
                    <a:pt x="8835" y="2073"/>
                    <a:pt x="9192" y="2430"/>
                    <a:pt x="9192" y="2858"/>
                  </a:cubicBezTo>
                  <a:cubicBezTo>
                    <a:pt x="9192" y="3299"/>
                    <a:pt x="8835" y="3656"/>
                    <a:pt x="8406" y="3656"/>
                  </a:cubicBezTo>
                  <a:lnTo>
                    <a:pt x="858" y="3656"/>
                  </a:lnTo>
                  <a:cubicBezTo>
                    <a:pt x="381" y="3656"/>
                    <a:pt x="0" y="4037"/>
                    <a:pt x="0" y="4502"/>
                  </a:cubicBezTo>
                  <a:cubicBezTo>
                    <a:pt x="0" y="5716"/>
                    <a:pt x="560" y="6835"/>
                    <a:pt x="1524" y="7561"/>
                  </a:cubicBezTo>
                  <a:cubicBezTo>
                    <a:pt x="2203" y="8085"/>
                    <a:pt x="3025" y="8359"/>
                    <a:pt x="3858" y="8359"/>
                  </a:cubicBezTo>
                  <a:cubicBezTo>
                    <a:pt x="4203" y="8359"/>
                    <a:pt x="4549" y="8312"/>
                    <a:pt x="4894" y="8216"/>
                  </a:cubicBezTo>
                  <a:lnTo>
                    <a:pt x="6120" y="7883"/>
                  </a:lnTo>
                  <a:cubicBezTo>
                    <a:pt x="6299" y="8121"/>
                    <a:pt x="6573" y="8359"/>
                    <a:pt x="6918" y="8562"/>
                  </a:cubicBezTo>
                  <a:cubicBezTo>
                    <a:pt x="6989" y="8609"/>
                    <a:pt x="7073" y="8621"/>
                    <a:pt x="7144" y="8621"/>
                  </a:cubicBezTo>
                  <a:cubicBezTo>
                    <a:pt x="7251" y="8621"/>
                    <a:pt x="7358" y="8597"/>
                    <a:pt x="7442" y="8538"/>
                  </a:cubicBezTo>
                  <a:cubicBezTo>
                    <a:pt x="7608" y="8419"/>
                    <a:pt x="7680" y="8216"/>
                    <a:pt x="7656" y="8026"/>
                  </a:cubicBezTo>
                  <a:lnTo>
                    <a:pt x="7549" y="7490"/>
                  </a:lnTo>
                  <a:lnTo>
                    <a:pt x="8597" y="7204"/>
                  </a:lnTo>
                  <a:cubicBezTo>
                    <a:pt x="10037" y="6811"/>
                    <a:pt x="11049" y="5478"/>
                    <a:pt x="11049" y="3978"/>
                  </a:cubicBezTo>
                  <a:cubicBezTo>
                    <a:pt x="11085" y="2358"/>
                    <a:pt x="9752" y="1037"/>
                    <a:pt x="8132" y="1037"/>
                  </a:cubicBezTo>
                  <a:lnTo>
                    <a:pt x="8073" y="1037"/>
                  </a:lnTo>
                  <a:cubicBezTo>
                    <a:pt x="8025" y="930"/>
                    <a:pt x="7918" y="751"/>
                    <a:pt x="7763" y="572"/>
                  </a:cubicBezTo>
                  <a:cubicBezTo>
                    <a:pt x="7525" y="299"/>
                    <a:pt x="7097" y="1"/>
                    <a:pt x="6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16" name="Google Shape;11961;p81">
            <a:extLst>
              <a:ext uri="{FF2B5EF4-FFF2-40B4-BE49-F238E27FC236}">
                <a16:creationId xmlns:a16="http://schemas.microsoft.com/office/drawing/2014/main" id="{94C4E96D-9055-3671-69D4-7E81803720E8}"/>
              </a:ext>
            </a:extLst>
          </p:cNvPr>
          <p:cNvSpPr/>
          <p:nvPr/>
        </p:nvSpPr>
        <p:spPr>
          <a:xfrm>
            <a:off x="12639264" y="5049908"/>
            <a:ext cx="709504" cy="660352"/>
          </a:xfrm>
          <a:custGeom>
            <a:avLst/>
            <a:gdLst/>
            <a:ahLst/>
            <a:cxnLst/>
            <a:rect l="l" t="t" r="r" b="b"/>
            <a:pathLst>
              <a:path w="11086" h="10318" extrusionOk="0">
                <a:moveTo>
                  <a:pt x="3811" y="745"/>
                </a:moveTo>
                <a:cubicBezTo>
                  <a:pt x="3906" y="745"/>
                  <a:pt x="3989" y="829"/>
                  <a:pt x="3989" y="924"/>
                </a:cubicBezTo>
                <a:cubicBezTo>
                  <a:pt x="3989" y="1031"/>
                  <a:pt x="3906" y="1102"/>
                  <a:pt x="3811" y="1102"/>
                </a:cubicBezTo>
                <a:cubicBezTo>
                  <a:pt x="3727" y="1102"/>
                  <a:pt x="3632" y="1031"/>
                  <a:pt x="3632" y="924"/>
                </a:cubicBezTo>
                <a:cubicBezTo>
                  <a:pt x="3632" y="817"/>
                  <a:pt x="3727" y="745"/>
                  <a:pt x="3811" y="745"/>
                </a:cubicBezTo>
                <a:close/>
                <a:moveTo>
                  <a:pt x="8742" y="532"/>
                </a:moveTo>
                <a:cubicBezTo>
                  <a:pt x="9296" y="532"/>
                  <a:pt x="9880" y="576"/>
                  <a:pt x="10347" y="709"/>
                </a:cubicBezTo>
                <a:cubicBezTo>
                  <a:pt x="10073" y="924"/>
                  <a:pt x="9657" y="1269"/>
                  <a:pt x="9335" y="1686"/>
                </a:cubicBezTo>
                <a:cubicBezTo>
                  <a:pt x="8847" y="1245"/>
                  <a:pt x="8252" y="876"/>
                  <a:pt x="7561" y="590"/>
                </a:cubicBezTo>
                <a:cubicBezTo>
                  <a:pt x="7890" y="559"/>
                  <a:pt x="8307" y="532"/>
                  <a:pt x="8742" y="532"/>
                </a:cubicBezTo>
                <a:close/>
                <a:moveTo>
                  <a:pt x="4519" y="339"/>
                </a:moveTo>
                <a:cubicBezTo>
                  <a:pt x="5432" y="339"/>
                  <a:pt x="6383" y="508"/>
                  <a:pt x="7240" y="829"/>
                </a:cubicBezTo>
                <a:cubicBezTo>
                  <a:pt x="8252" y="1221"/>
                  <a:pt x="9085" y="1781"/>
                  <a:pt x="9692" y="2507"/>
                </a:cubicBezTo>
                <a:cubicBezTo>
                  <a:pt x="9323" y="2305"/>
                  <a:pt x="8859" y="2114"/>
                  <a:pt x="8335" y="1995"/>
                </a:cubicBezTo>
                <a:cubicBezTo>
                  <a:pt x="8013" y="1722"/>
                  <a:pt x="7668" y="1495"/>
                  <a:pt x="7323" y="1317"/>
                </a:cubicBezTo>
                <a:cubicBezTo>
                  <a:pt x="6740" y="1043"/>
                  <a:pt x="6073" y="817"/>
                  <a:pt x="5311" y="686"/>
                </a:cubicBezTo>
                <a:cubicBezTo>
                  <a:pt x="5298" y="682"/>
                  <a:pt x="5286" y="680"/>
                  <a:pt x="5273" y="680"/>
                </a:cubicBezTo>
                <a:cubicBezTo>
                  <a:pt x="5201" y="680"/>
                  <a:pt x="5130" y="736"/>
                  <a:pt x="5120" y="817"/>
                </a:cubicBezTo>
                <a:cubicBezTo>
                  <a:pt x="5108" y="900"/>
                  <a:pt x="5168" y="995"/>
                  <a:pt x="5251" y="1007"/>
                </a:cubicBezTo>
                <a:cubicBezTo>
                  <a:pt x="5537" y="1055"/>
                  <a:pt x="5787" y="1114"/>
                  <a:pt x="6049" y="1186"/>
                </a:cubicBezTo>
                <a:cubicBezTo>
                  <a:pt x="5966" y="1531"/>
                  <a:pt x="5656" y="1757"/>
                  <a:pt x="5656" y="1757"/>
                </a:cubicBezTo>
                <a:cubicBezTo>
                  <a:pt x="5585" y="1793"/>
                  <a:pt x="5573" y="1900"/>
                  <a:pt x="5608" y="1972"/>
                </a:cubicBezTo>
                <a:cubicBezTo>
                  <a:pt x="5644" y="2019"/>
                  <a:pt x="5704" y="2055"/>
                  <a:pt x="5751" y="2055"/>
                </a:cubicBezTo>
                <a:cubicBezTo>
                  <a:pt x="5775" y="2055"/>
                  <a:pt x="5811" y="2031"/>
                  <a:pt x="5835" y="2019"/>
                </a:cubicBezTo>
                <a:cubicBezTo>
                  <a:pt x="5847" y="2007"/>
                  <a:pt x="6239" y="1733"/>
                  <a:pt x="6359" y="1281"/>
                </a:cubicBezTo>
                <a:cubicBezTo>
                  <a:pt x="6466" y="1305"/>
                  <a:pt x="6561" y="1352"/>
                  <a:pt x="6656" y="1376"/>
                </a:cubicBezTo>
                <a:cubicBezTo>
                  <a:pt x="6644" y="1662"/>
                  <a:pt x="6406" y="1876"/>
                  <a:pt x="6406" y="1888"/>
                </a:cubicBezTo>
                <a:cubicBezTo>
                  <a:pt x="6347" y="1948"/>
                  <a:pt x="6323" y="2055"/>
                  <a:pt x="6382" y="2114"/>
                </a:cubicBezTo>
                <a:cubicBezTo>
                  <a:pt x="6418" y="2138"/>
                  <a:pt x="6466" y="2174"/>
                  <a:pt x="6501" y="2174"/>
                </a:cubicBezTo>
                <a:cubicBezTo>
                  <a:pt x="6549" y="2174"/>
                  <a:pt x="6585" y="2150"/>
                  <a:pt x="6609" y="2126"/>
                </a:cubicBezTo>
                <a:cubicBezTo>
                  <a:pt x="6620" y="2114"/>
                  <a:pt x="6894" y="1876"/>
                  <a:pt x="6954" y="1519"/>
                </a:cubicBezTo>
                <a:cubicBezTo>
                  <a:pt x="7025" y="1543"/>
                  <a:pt x="7085" y="1579"/>
                  <a:pt x="7156" y="1602"/>
                </a:cubicBezTo>
                <a:cubicBezTo>
                  <a:pt x="7192" y="1614"/>
                  <a:pt x="7216" y="1638"/>
                  <a:pt x="7263" y="1650"/>
                </a:cubicBezTo>
                <a:cubicBezTo>
                  <a:pt x="7240" y="1829"/>
                  <a:pt x="7085" y="1972"/>
                  <a:pt x="7085" y="1972"/>
                </a:cubicBezTo>
                <a:cubicBezTo>
                  <a:pt x="7025" y="2031"/>
                  <a:pt x="7013" y="2138"/>
                  <a:pt x="7073" y="2198"/>
                </a:cubicBezTo>
                <a:cubicBezTo>
                  <a:pt x="7097" y="2233"/>
                  <a:pt x="7144" y="2257"/>
                  <a:pt x="7192" y="2257"/>
                </a:cubicBezTo>
                <a:cubicBezTo>
                  <a:pt x="7240" y="2257"/>
                  <a:pt x="7263" y="2245"/>
                  <a:pt x="7299" y="2210"/>
                </a:cubicBezTo>
                <a:cubicBezTo>
                  <a:pt x="7311" y="2198"/>
                  <a:pt x="7478" y="2055"/>
                  <a:pt x="7549" y="1817"/>
                </a:cubicBezTo>
                <a:cubicBezTo>
                  <a:pt x="7740" y="1936"/>
                  <a:pt x="7930" y="2079"/>
                  <a:pt x="8133" y="2245"/>
                </a:cubicBezTo>
                <a:cubicBezTo>
                  <a:pt x="8144" y="2257"/>
                  <a:pt x="8168" y="2269"/>
                  <a:pt x="8204" y="2269"/>
                </a:cubicBezTo>
                <a:cubicBezTo>
                  <a:pt x="9395" y="2543"/>
                  <a:pt x="10216" y="3198"/>
                  <a:pt x="10573" y="3555"/>
                </a:cubicBezTo>
                <a:lnTo>
                  <a:pt x="9621" y="3615"/>
                </a:lnTo>
                <a:cubicBezTo>
                  <a:pt x="9561" y="3615"/>
                  <a:pt x="9514" y="3638"/>
                  <a:pt x="9478" y="3698"/>
                </a:cubicBezTo>
                <a:cubicBezTo>
                  <a:pt x="9454" y="3746"/>
                  <a:pt x="9454" y="3805"/>
                  <a:pt x="9478" y="3865"/>
                </a:cubicBezTo>
                <a:cubicBezTo>
                  <a:pt x="9537" y="3960"/>
                  <a:pt x="9585" y="4055"/>
                  <a:pt x="9645" y="4150"/>
                </a:cubicBezTo>
                <a:cubicBezTo>
                  <a:pt x="9680" y="4210"/>
                  <a:pt x="9740" y="4234"/>
                  <a:pt x="9799" y="4234"/>
                </a:cubicBezTo>
                <a:cubicBezTo>
                  <a:pt x="9823" y="4234"/>
                  <a:pt x="9835" y="4234"/>
                  <a:pt x="9871" y="4222"/>
                </a:cubicBezTo>
                <a:cubicBezTo>
                  <a:pt x="9942" y="4174"/>
                  <a:pt x="9978" y="4091"/>
                  <a:pt x="9942" y="3996"/>
                </a:cubicBezTo>
                <a:cubicBezTo>
                  <a:pt x="9930" y="3972"/>
                  <a:pt x="9918" y="3960"/>
                  <a:pt x="9895" y="3924"/>
                </a:cubicBezTo>
                <a:lnTo>
                  <a:pt x="10466" y="3900"/>
                </a:lnTo>
                <a:cubicBezTo>
                  <a:pt x="10657" y="4436"/>
                  <a:pt x="10752" y="4996"/>
                  <a:pt x="10752" y="5603"/>
                </a:cubicBezTo>
                <a:cubicBezTo>
                  <a:pt x="10752" y="6329"/>
                  <a:pt x="10597" y="6960"/>
                  <a:pt x="10299" y="7484"/>
                </a:cubicBezTo>
                <a:cubicBezTo>
                  <a:pt x="10359" y="7317"/>
                  <a:pt x="10419" y="7163"/>
                  <a:pt x="10454" y="6996"/>
                </a:cubicBezTo>
                <a:cubicBezTo>
                  <a:pt x="10597" y="6282"/>
                  <a:pt x="10526" y="5472"/>
                  <a:pt x="10228" y="4674"/>
                </a:cubicBezTo>
                <a:cubicBezTo>
                  <a:pt x="10201" y="4603"/>
                  <a:pt x="10148" y="4565"/>
                  <a:pt x="10084" y="4565"/>
                </a:cubicBezTo>
                <a:cubicBezTo>
                  <a:pt x="10062" y="4565"/>
                  <a:pt x="10038" y="4570"/>
                  <a:pt x="10014" y="4579"/>
                </a:cubicBezTo>
                <a:cubicBezTo>
                  <a:pt x="9930" y="4615"/>
                  <a:pt x="9883" y="4698"/>
                  <a:pt x="9930" y="4793"/>
                </a:cubicBezTo>
                <a:cubicBezTo>
                  <a:pt x="10216" y="5532"/>
                  <a:pt x="10276" y="6282"/>
                  <a:pt x="10133" y="6936"/>
                </a:cubicBezTo>
                <a:cubicBezTo>
                  <a:pt x="9978" y="7663"/>
                  <a:pt x="9573" y="8270"/>
                  <a:pt x="8906" y="8746"/>
                </a:cubicBezTo>
                <a:cubicBezTo>
                  <a:pt x="8454" y="8972"/>
                  <a:pt x="7966" y="9103"/>
                  <a:pt x="7502" y="9199"/>
                </a:cubicBezTo>
                <a:cubicBezTo>
                  <a:pt x="7621" y="9139"/>
                  <a:pt x="7740" y="9056"/>
                  <a:pt x="7859" y="8996"/>
                </a:cubicBezTo>
                <a:cubicBezTo>
                  <a:pt x="8990" y="8318"/>
                  <a:pt x="9478" y="7353"/>
                  <a:pt x="9287" y="6234"/>
                </a:cubicBezTo>
                <a:cubicBezTo>
                  <a:pt x="9276" y="6055"/>
                  <a:pt x="9228" y="5877"/>
                  <a:pt x="9156" y="5698"/>
                </a:cubicBezTo>
                <a:cubicBezTo>
                  <a:pt x="8930" y="5091"/>
                  <a:pt x="8454" y="4555"/>
                  <a:pt x="7799" y="4138"/>
                </a:cubicBezTo>
                <a:cubicBezTo>
                  <a:pt x="7097" y="3686"/>
                  <a:pt x="6192" y="3400"/>
                  <a:pt x="5192" y="3305"/>
                </a:cubicBezTo>
                <a:cubicBezTo>
                  <a:pt x="3977" y="3186"/>
                  <a:pt x="2572" y="2984"/>
                  <a:pt x="2179" y="2543"/>
                </a:cubicBezTo>
                <a:cubicBezTo>
                  <a:pt x="2509" y="2503"/>
                  <a:pt x="2897" y="2463"/>
                  <a:pt x="3382" y="2463"/>
                </a:cubicBezTo>
                <a:cubicBezTo>
                  <a:pt x="3616" y="2463"/>
                  <a:pt x="3873" y="2472"/>
                  <a:pt x="4156" y="2495"/>
                </a:cubicBezTo>
                <a:cubicBezTo>
                  <a:pt x="4162" y="2496"/>
                  <a:pt x="4168" y="2497"/>
                  <a:pt x="4174" y="2497"/>
                </a:cubicBezTo>
                <a:cubicBezTo>
                  <a:pt x="4251" y="2497"/>
                  <a:pt x="4323" y="2430"/>
                  <a:pt x="4334" y="2353"/>
                </a:cubicBezTo>
                <a:cubicBezTo>
                  <a:pt x="4346" y="2257"/>
                  <a:pt x="4275" y="2186"/>
                  <a:pt x="4180" y="2174"/>
                </a:cubicBezTo>
                <a:cubicBezTo>
                  <a:pt x="3861" y="2140"/>
                  <a:pt x="3573" y="2128"/>
                  <a:pt x="3313" y="2128"/>
                </a:cubicBezTo>
                <a:cubicBezTo>
                  <a:pt x="2834" y="2128"/>
                  <a:pt x="2448" y="2171"/>
                  <a:pt x="2132" y="2210"/>
                </a:cubicBezTo>
                <a:cubicBezTo>
                  <a:pt x="1890" y="2235"/>
                  <a:pt x="1689" y="2261"/>
                  <a:pt x="1516" y="2261"/>
                </a:cubicBezTo>
                <a:cubicBezTo>
                  <a:pt x="1365" y="2261"/>
                  <a:pt x="1236" y="2241"/>
                  <a:pt x="1120" y="2186"/>
                </a:cubicBezTo>
                <a:cubicBezTo>
                  <a:pt x="632" y="1960"/>
                  <a:pt x="346" y="1650"/>
                  <a:pt x="346" y="1471"/>
                </a:cubicBezTo>
                <a:cubicBezTo>
                  <a:pt x="346" y="1436"/>
                  <a:pt x="370" y="1400"/>
                  <a:pt x="417" y="1341"/>
                </a:cubicBezTo>
                <a:cubicBezTo>
                  <a:pt x="644" y="1138"/>
                  <a:pt x="1763" y="829"/>
                  <a:pt x="3334" y="829"/>
                </a:cubicBezTo>
                <a:cubicBezTo>
                  <a:pt x="3322" y="864"/>
                  <a:pt x="3322" y="900"/>
                  <a:pt x="3322" y="936"/>
                </a:cubicBezTo>
                <a:cubicBezTo>
                  <a:pt x="3322" y="1221"/>
                  <a:pt x="3549" y="1436"/>
                  <a:pt x="3822" y="1436"/>
                </a:cubicBezTo>
                <a:cubicBezTo>
                  <a:pt x="4108" y="1436"/>
                  <a:pt x="4334" y="1221"/>
                  <a:pt x="4334" y="936"/>
                </a:cubicBezTo>
                <a:lnTo>
                  <a:pt x="4334" y="876"/>
                </a:lnTo>
                <a:cubicBezTo>
                  <a:pt x="4418" y="876"/>
                  <a:pt x="4501" y="888"/>
                  <a:pt x="4584" y="900"/>
                </a:cubicBezTo>
                <a:lnTo>
                  <a:pt x="4596" y="900"/>
                </a:lnTo>
                <a:cubicBezTo>
                  <a:pt x="4680" y="900"/>
                  <a:pt x="4751" y="840"/>
                  <a:pt x="4763" y="757"/>
                </a:cubicBezTo>
                <a:cubicBezTo>
                  <a:pt x="4775" y="662"/>
                  <a:pt x="4704" y="590"/>
                  <a:pt x="4620" y="579"/>
                </a:cubicBezTo>
                <a:cubicBezTo>
                  <a:pt x="4454" y="567"/>
                  <a:pt x="4299" y="543"/>
                  <a:pt x="4144" y="531"/>
                </a:cubicBezTo>
                <a:cubicBezTo>
                  <a:pt x="4049" y="471"/>
                  <a:pt x="3942" y="424"/>
                  <a:pt x="3822" y="424"/>
                </a:cubicBezTo>
                <a:cubicBezTo>
                  <a:pt x="3727" y="424"/>
                  <a:pt x="3632" y="459"/>
                  <a:pt x="3561" y="507"/>
                </a:cubicBezTo>
                <a:cubicBezTo>
                  <a:pt x="3322" y="507"/>
                  <a:pt x="3084" y="507"/>
                  <a:pt x="2858" y="519"/>
                </a:cubicBezTo>
                <a:cubicBezTo>
                  <a:pt x="3072" y="471"/>
                  <a:pt x="3287" y="448"/>
                  <a:pt x="3513" y="412"/>
                </a:cubicBezTo>
                <a:cubicBezTo>
                  <a:pt x="3838" y="363"/>
                  <a:pt x="4176" y="339"/>
                  <a:pt x="4519" y="339"/>
                </a:cubicBezTo>
                <a:close/>
                <a:moveTo>
                  <a:pt x="8228" y="8306"/>
                </a:moveTo>
                <a:lnTo>
                  <a:pt x="8228" y="8306"/>
                </a:lnTo>
                <a:cubicBezTo>
                  <a:pt x="8085" y="8437"/>
                  <a:pt x="7906" y="8568"/>
                  <a:pt x="7692" y="8687"/>
                </a:cubicBezTo>
                <a:cubicBezTo>
                  <a:pt x="6906" y="9187"/>
                  <a:pt x="6049" y="9365"/>
                  <a:pt x="6025" y="9365"/>
                </a:cubicBezTo>
                <a:cubicBezTo>
                  <a:pt x="6013" y="9365"/>
                  <a:pt x="6001" y="9365"/>
                  <a:pt x="5989" y="9377"/>
                </a:cubicBezTo>
                <a:cubicBezTo>
                  <a:pt x="4977" y="9865"/>
                  <a:pt x="3727" y="9973"/>
                  <a:pt x="2953" y="9984"/>
                </a:cubicBezTo>
                <a:lnTo>
                  <a:pt x="4215" y="9401"/>
                </a:lnTo>
                <a:cubicBezTo>
                  <a:pt x="4275" y="9377"/>
                  <a:pt x="4299" y="9318"/>
                  <a:pt x="4299" y="9258"/>
                </a:cubicBezTo>
                <a:cubicBezTo>
                  <a:pt x="4299" y="9199"/>
                  <a:pt x="4251" y="9139"/>
                  <a:pt x="4215" y="9103"/>
                </a:cubicBezTo>
                <a:lnTo>
                  <a:pt x="2930" y="8532"/>
                </a:lnTo>
                <a:lnTo>
                  <a:pt x="2953" y="8532"/>
                </a:lnTo>
                <a:cubicBezTo>
                  <a:pt x="3692" y="8532"/>
                  <a:pt x="4894" y="8603"/>
                  <a:pt x="5966" y="9020"/>
                </a:cubicBezTo>
                <a:cubicBezTo>
                  <a:pt x="6001" y="9032"/>
                  <a:pt x="6025" y="9032"/>
                  <a:pt x="6061" y="9032"/>
                </a:cubicBezTo>
                <a:cubicBezTo>
                  <a:pt x="7144" y="8853"/>
                  <a:pt x="7811" y="8568"/>
                  <a:pt x="8228" y="8306"/>
                </a:cubicBezTo>
                <a:close/>
                <a:moveTo>
                  <a:pt x="4495" y="1"/>
                </a:moveTo>
                <a:cubicBezTo>
                  <a:pt x="4135" y="1"/>
                  <a:pt x="3780" y="26"/>
                  <a:pt x="3441" y="78"/>
                </a:cubicBezTo>
                <a:cubicBezTo>
                  <a:pt x="2549" y="209"/>
                  <a:pt x="1739" y="388"/>
                  <a:pt x="1167" y="579"/>
                </a:cubicBezTo>
                <a:cubicBezTo>
                  <a:pt x="370" y="852"/>
                  <a:pt x="1" y="1114"/>
                  <a:pt x="1" y="1448"/>
                </a:cubicBezTo>
                <a:cubicBezTo>
                  <a:pt x="1" y="1781"/>
                  <a:pt x="393" y="2186"/>
                  <a:pt x="965" y="2460"/>
                </a:cubicBezTo>
                <a:cubicBezTo>
                  <a:pt x="1151" y="2527"/>
                  <a:pt x="1330" y="2559"/>
                  <a:pt x="1533" y="2559"/>
                </a:cubicBezTo>
                <a:cubicBezTo>
                  <a:pt x="1617" y="2559"/>
                  <a:pt x="1705" y="2553"/>
                  <a:pt x="1798" y="2543"/>
                </a:cubicBezTo>
                <a:cubicBezTo>
                  <a:pt x="1953" y="2829"/>
                  <a:pt x="2275" y="3031"/>
                  <a:pt x="2846" y="3210"/>
                </a:cubicBezTo>
                <a:cubicBezTo>
                  <a:pt x="3382" y="3376"/>
                  <a:pt x="4108" y="3496"/>
                  <a:pt x="5168" y="3603"/>
                </a:cubicBezTo>
                <a:cubicBezTo>
                  <a:pt x="6120" y="3686"/>
                  <a:pt x="6966" y="3972"/>
                  <a:pt x="7632" y="4389"/>
                </a:cubicBezTo>
                <a:cubicBezTo>
                  <a:pt x="8252" y="4781"/>
                  <a:pt x="8668" y="5258"/>
                  <a:pt x="8871" y="5793"/>
                </a:cubicBezTo>
                <a:cubicBezTo>
                  <a:pt x="9121" y="6484"/>
                  <a:pt x="8978" y="7186"/>
                  <a:pt x="8430" y="7770"/>
                </a:cubicBezTo>
                <a:cubicBezTo>
                  <a:pt x="7894" y="8329"/>
                  <a:pt x="6728" y="8603"/>
                  <a:pt x="6061" y="8722"/>
                </a:cubicBezTo>
                <a:cubicBezTo>
                  <a:pt x="4959" y="8297"/>
                  <a:pt x="3741" y="8216"/>
                  <a:pt x="2985" y="8216"/>
                </a:cubicBezTo>
                <a:cubicBezTo>
                  <a:pt x="2557" y="8216"/>
                  <a:pt x="2277" y="8242"/>
                  <a:pt x="2251" y="8246"/>
                </a:cubicBezTo>
                <a:cubicBezTo>
                  <a:pt x="2179" y="8246"/>
                  <a:pt x="2120" y="8306"/>
                  <a:pt x="2096" y="8377"/>
                </a:cubicBezTo>
                <a:cubicBezTo>
                  <a:pt x="2084" y="8449"/>
                  <a:pt x="2132" y="8532"/>
                  <a:pt x="2191" y="8556"/>
                </a:cubicBezTo>
                <a:lnTo>
                  <a:pt x="3763" y="9270"/>
                </a:lnTo>
                <a:lnTo>
                  <a:pt x="2191" y="9984"/>
                </a:lnTo>
                <a:cubicBezTo>
                  <a:pt x="2120" y="10020"/>
                  <a:pt x="2084" y="10092"/>
                  <a:pt x="2096" y="10163"/>
                </a:cubicBezTo>
                <a:cubicBezTo>
                  <a:pt x="2120" y="10234"/>
                  <a:pt x="2179" y="10294"/>
                  <a:pt x="2251" y="10294"/>
                </a:cubicBezTo>
                <a:cubicBezTo>
                  <a:pt x="2275" y="10294"/>
                  <a:pt x="2513" y="10318"/>
                  <a:pt x="2870" y="10318"/>
                </a:cubicBezTo>
                <a:cubicBezTo>
                  <a:pt x="3644" y="10318"/>
                  <a:pt x="5001" y="10223"/>
                  <a:pt x="6120" y="9687"/>
                </a:cubicBezTo>
                <a:cubicBezTo>
                  <a:pt x="6847" y="9627"/>
                  <a:pt x="8073" y="9544"/>
                  <a:pt x="9109" y="9008"/>
                </a:cubicBezTo>
                <a:cubicBezTo>
                  <a:pt x="10419" y="8329"/>
                  <a:pt x="11085" y="7186"/>
                  <a:pt x="11085" y="5615"/>
                </a:cubicBezTo>
                <a:cubicBezTo>
                  <a:pt x="11085" y="4996"/>
                  <a:pt x="11002" y="4424"/>
                  <a:pt x="10823" y="3865"/>
                </a:cubicBezTo>
                <a:lnTo>
                  <a:pt x="10931" y="3853"/>
                </a:lnTo>
                <a:cubicBezTo>
                  <a:pt x="10990" y="3853"/>
                  <a:pt x="11050" y="3805"/>
                  <a:pt x="11061" y="3769"/>
                </a:cubicBezTo>
                <a:cubicBezTo>
                  <a:pt x="11085" y="3710"/>
                  <a:pt x="11073" y="3650"/>
                  <a:pt x="11050" y="3603"/>
                </a:cubicBezTo>
                <a:cubicBezTo>
                  <a:pt x="11026" y="3567"/>
                  <a:pt x="10811" y="3305"/>
                  <a:pt x="10407" y="2972"/>
                </a:cubicBezTo>
                <a:cubicBezTo>
                  <a:pt x="10180" y="2591"/>
                  <a:pt x="9895" y="2233"/>
                  <a:pt x="9573" y="1900"/>
                </a:cubicBezTo>
                <a:cubicBezTo>
                  <a:pt x="10038" y="1293"/>
                  <a:pt x="10764" y="805"/>
                  <a:pt x="10776" y="805"/>
                </a:cubicBezTo>
                <a:cubicBezTo>
                  <a:pt x="10823" y="769"/>
                  <a:pt x="10847" y="709"/>
                  <a:pt x="10847" y="650"/>
                </a:cubicBezTo>
                <a:cubicBezTo>
                  <a:pt x="10847" y="590"/>
                  <a:pt x="10811" y="555"/>
                  <a:pt x="10752" y="519"/>
                </a:cubicBezTo>
                <a:cubicBezTo>
                  <a:pt x="10279" y="318"/>
                  <a:pt x="9629" y="210"/>
                  <a:pt x="8778" y="210"/>
                </a:cubicBezTo>
                <a:cubicBezTo>
                  <a:pt x="8622" y="210"/>
                  <a:pt x="8458" y="214"/>
                  <a:pt x="8287" y="221"/>
                </a:cubicBezTo>
                <a:cubicBezTo>
                  <a:pt x="7597" y="257"/>
                  <a:pt x="7025" y="328"/>
                  <a:pt x="6882" y="352"/>
                </a:cubicBezTo>
                <a:cubicBezTo>
                  <a:pt x="6113" y="123"/>
                  <a:pt x="5288" y="1"/>
                  <a:pt x="4495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17" name="Google Shape;11962;p81">
            <a:extLst>
              <a:ext uri="{FF2B5EF4-FFF2-40B4-BE49-F238E27FC236}">
                <a16:creationId xmlns:a16="http://schemas.microsoft.com/office/drawing/2014/main" id="{C2A8F169-24F2-B1D0-FF83-46723E1B54A2}"/>
              </a:ext>
            </a:extLst>
          </p:cNvPr>
          <p:cNvGrpSpPr/>
          <p:nvPr/>
        </p:nvGrpSpPr>
        <p:grpSpPr>
          <a:xfrm>
            <a:off x="10474400" y="5001908"/>
            <a:ext cx="643968" cy="709120"/>
            <a:chOff x="5265069" y="2424754"/>
            <a:chExt cx="321984" cy="354560"/>
          </a:xfrm>
          <a:solidFill>
            <a:srgbClr val="00B050"/>
          </a:solidFill>
        </p:grpSpPr>
        <p:sp>
          <p:nvSpPr>
            <p:cNvPr id="118" name="Google Shape;11963;p81">
              <a:extLst>
                <a:ext uri="{FF2B5EF4-FFF2-40B4-BE49-F238E27FC236}">
                  <a16:creationId xmlns:a16="http://schemas.microsoft.com/office/drawing/2014/main" id="{24025BAB-BBD7-9E17-FFE7-7F5054A38CB0}"/>
                </a:ext>
              </a:extLst>
            </p:cNvPr>
            <p:cNvSpPr/>
            <p:nvPr/>
          </p:nvSpPr>
          <p:spPr>
            <a:xfrm>
              <a:off x="5265069" y="2424754"/>
              <a:ext cx="321984" cy="354560"/>
            </a:xfrm>
            <a:custGeom>
              <a:avLst/>
              <a:gdLst/>
              <a:ahLst/>
              <a:cxnLst/>
              <a:rect l="l" t="t" r="r" b="b"/>
              <a:pathLst>
                <a:path w="10062" h="11080" extrusionOk="0">
                  <a:moveTo>
                    <a:pt x="8199" y="510"/>
                  </a:moveTo>
                  <a:cubicBezTo>
                    <a:pt x="8465" y="510"/>
                    <a:pt x="8769" y="527"/>
                    <a:pt x="9109" y="567"/>
                  </a:cubicBezTo>
                  <a:cubicBezTo>
                    <a:pt x="9169" y="590"/>
                    <a:pt x="9228" y="614"/>
                    <a:pt x="9252" y="674"/>
                  </a:cubicBezTo>
                  <a:cubicBezTo>
                    <a:pt x="9288" y="733"/>
                    <a:pt x="9288" y="793"/>
                    <a:pt x="9240" y="852"/>
                  </a:cubicBezTo>
                  <a:lnTo>
                    <a:pt x="8752" y="1686"/>
                  </a:lnTo>
                  <a:lnTo>
                    <a:pt x="8526" y="1459"/>
                  </a:lnTo>
                  <a:cubicBezTo>
                    <a:pt x="8169" y="1102"/>
                    <a:pt x="7752" y="805"/>
                    <a:pt x="7323" y="590"/>
                  </a:cubicBezTo>
                  <a:cubicBezTo>
                    <a:pt x="7537" y="542"/>
                    <a:pt x="7832" y="510"/>
                    <a:pt x="8199" y="510"/>
                  </a:cubicBezTo>
                  <a:close/>
                  <a:moveTo>
                    <a:pt x="3692" y="3460"/>
                  </a:moveTo>
                  <a:cubicBezTo>
                    <a:pt x="3728" y="3472"/>
                    <a:pt x="3775" y="3484"/>
                    <a:pt x="3811" y="3531"/>
                  </a:cubicBezTo>
                  <a:cubicBezTo>
                    <a:pt x="3906" y="3698"/>
                    <a:pt x="4025" y="3841"/>
                    <a:pt x="4168" y="3996"/>
                  </a:cubicBezTo>
                  <a:cubicBezTo>
                    <a:pt x="3870" y="4079"/>
                    <a:pt x="3585" y="4234"/>
                    <a:pt x="3204" y="4436"/>
                  </a:cubicBezTo>
                  <a:cubicBezTo>
                    <a:pt x="2803" y="4659"/>
                    <a:pt x="2283" y="4835"/>
                    <a:pt x="1777" y="4835"/>
                  </a:cubicBezTo>
                  <a:cubicBezTo>
                    <a:pt x="1606" y="4835"/>
                    <a:pt x="1437" y="4814"/>
                    <a:pt x="1275" y="4769"/>
                  </a:cubicBezTo>
                  <a:cubicBezTo>
                    <a:pt x="2335" y="4377"/>
                    <a:pt x="3120" y="3829"/>
                    <a:pt x="3537" y="3507"/>
                  </a:cubicBezTo>
                  <a:cubicBezTo>
                    <a:pt x="3585" y="3472"/>
                    <a:pt x="3632" y="3460"/>
                    <a:pt x="3692" y="3460"/>
                  </a:cubicBezTo>
                  <a:close/>
                  <a:moveTo>
                    <a:pt x="5123" y="300"/>
                  </a:moveTo>
                  <a:cubicBezTo>
                    <a:pt x="5187" y="300"/>
                    <a:pt x="5250" y="301"/>
                    <a:pt x="5311" y="305"/>
                  </a:cubicBezTo>
                  <a:cubicBezTo>
                    <a:pt x="6442" y="364"/>
                    <a:pt x="7514" y="852"/>
                    <a:pt x="8335" y="1650"/>
                  </a:cubicBezTo>
                  <a:cubicBezTo>
                    <a:pt x="9157" y="2460"/>
                    <a:pt x="9645" y="3531"/>
                    <a:pt x="9716" y="4662"/>
                  </a:cubicBezTo>
                  <a:cubicBezTo>
                    <a:pt x="9728" y="5365"/>
                    <a:pt x="9645" y="6020"/>
                    <a:pt x="9419" y="6639"/>
                  </a:cubicBezTo>
                  <a:cubicBezTo>
                    <a:pt x="9193" y="7234"/>
                    <a:pt x="8871" y="7770"/>
                    <a:pt x="8442" y="8246"/>
                  </a:cubicBezTo>
                  <a:cubicBezTo>
                    <a:pt x="8002" y="8710"/>
                    <a:pt x="7478" y="9079"/>
                    <a:pt x="6907" y="9353"/>
                  </a:cubicBezTo>
                  <a:cubicBezTo>
                    <a:pt x="6299" y="9615"/>
                    <a:pt x="5656" y="9758"/>
                    <a:pt x="5002" y="9758"/>
                  </a:cubicBezTo>
                  <a:cubicBezTo>
                    <a:pt x="4763" y="9758"/>
                    <a:pt x="4275" y="9734"/>
                    <a:pt x="3835" y="9710"/>
                  </a:cubicBezTo>
                  <a:cubicBezTo>
                    <a:pt x="3811" y="9710"/>
                    <a:pt x="3775" y="9710"/>
                    <a:pt x="3751" y="9722"/>
                  </a:cubicBezTo>
                  <a:lnTo>
                    <a:pt x="2287" y="10520"/>
                  </a:lnTo>
                  <a:cubicBezTo>
                    <a:pt x="2406" y="10306"/>
                    <a:pt x="2608" y="10032"/>
                    <a:pt x="2858" y="9770"/>
                  </a:cubicBezTo>
                  <a:cubicBezTo>
                    <a:pt x="2918" y="9710"/>
                    <a:pt x="2966" y="9603"/>
                    <a:pt x="2966" y="9508"/>
                  </a:cubicBezTo>
                  <a:cubicBezTo>
                    <a:pt x="2966" y="9425"/>
                    <a:pt x="2918" y="9329"/>
                    <a:pt x="2847" y="9270"/>
                  </a:cubicBezTo>
                  <a:cubicBezTo>
                    <a:pt x="2573" y="9056"/>
                    <a:pt x="2382" y="8734"/>
                    <a:pt x="2263" y="8484"/>
                  </a:cubicBezTo>
                  <a:lnTo>
                    <a:pt x="2263" y="8484"/>
                  </a:lnTo>
                  <a:lnTo>
                    <a:pt x="3585" y="9210"/>
                  </a:lnTo>
                  <a:cubicBezTo>
                    <a:pt x="3597" y="9234"/>
                    <a:pt x="3620" y="9234"/>
                    <a:pt x="3644" y="9234"/>
                  </a:cubicBezTo>
                  <a:cubicBezTo>
                    <a:pt x="4037" y="9294"/>
                    <a:pt x="4406" y="9306"/>
                    <a:pt x="4752" y="9306"/>
                  </a:cubicBezTo>
                  <a:cubicBezTo>
                    <a:pt x="5490" y="9306"/>
                    <a:pt x="6145" y="9187"/>
                    <a:pt x="6692" y="8937"/>
                  </a:cubicBezTo>
                  <a:cubicBezTo>
                    <a:pt x="7407" y="8603"/>
                    <a:pt x="7930" y="8067"/>
                    <a:pt x="8228" y="7389"/>
                  </a:cubicBezTo>
                  <a:cubicBezTo>
                    <a:pt x="8538" y="6651"/>
                    <a:pt x="8585" y="5781"/>
                    <a:pt x="8359" y="4900"/>
                  </a:cubicBezTo>
                  <a:cubicBezTo>
                    <a:pt x="8145" y="4067"/>
                    <a:pt x="7680" y="3317"/>
                    <a:pt x="7085" y="2841"/>
                  </a:cubicBezTo>
                  <a:cubicBezTo>
                    <a:pt x="7057" y="2817"/>
                    <a:pt x="7024" y="2807"/>
                    <a:pt x="6991" y="2807"/>
                  </a:cubicBezTo>
                  <a:cubicBezTo>
                    <a:pt x="6939" y="2807"/>
                    <a:pt x="6888" y="2833"/>
                    <a:pt x="6859" y="2876"/>
                  </a:cubicBezTo>
                  <a:cubicBezTo>
                    <a:pt x="6799" y="2948"/>
                    <a:pt x="6811" y="3055"/>
                    <a:pt x="6895" y="3103"/>
                  </a:cubicBezTo>
                  <a:cubicBezTo>
                    <a:pt x="7430" y="3519"/>
                    <a:pt x="7847" y="4210"/>
                    <a:pt x="8050" y="4972"/>
                  </a:cubicBezTo>
                  <a:cubicBezTo>
                    <a:pt x="8264" y="5781"/>
                    <a:pt x="8228" y="6579"/>
                    <a:pt x="7930" y="7246"/>
                  </a:cubicBezTo>
                  <a:cubicBezTo>
                    <a:pt x="7633" y="7948"/>
                    <a:pt x="7085" y="8460"/>
                    <a:pt x="6323" y="8722"/>
                  </a:cubicBezTo>
                  <a:cubicBezTo>
                    <a:pt x="6502" y="8591"/>
                    <a:pt x="6668" y="8425"/>
                    <a:pt x="6811" y="8234"/>
                  </a:cubicBezTo>
                  <a:cubicBezTo>
                    <a:pt x="7323" y="7579"/>
                    <a:pt x="7502" y="6734"/>
                    <a:pt x="7311" y="5912"/>
                  </a:cubicBezTo>
                  <a:cubicBezTo>
                    <a:pt x="7252" y="5698"/>
                    <a:pt x="7168" y="5496"/>
                    <a:pt x="7073" y="5305"/>
                  </a:cubicBezTo>
                  <a:lnTo>
                    <a:pt x="7073" y="5305"/>
                  </a:lnTo>
                  <a:cubicBezTo>
                    <a:pt x="7264" y="5329"/>
                    <a:pt x="7383" y="5329"/>
                    <a:pt x="7395" y="5329"/>
                  </a:cubicBezTo>
                  <a:cubicBezTo>
                    <a:pt x="7466" y="5329"/>
                    <a:pt x="7549" y="5269"/>
                    <a:pt x="7561" y="5198"/>
                  </a:cubicBezTo>
                  <a:cubicBezTo>
                    <a:pt x="7704" y="4436"/>
                    <a:pt x="7264" y="4031"/>
                    <a:pt x="6835" y="3650"/>
                  </a:cubicBezTo>
                  <a:cubicBezTo>
                    <a:pt x="6514" y="3364"/>
                    <a:pt x="6216" y="3103"/>
                    <a:pt x="6097" y="2686"/>
                  </a:cubicBezTo>
                  <a:lnTo>
                    <a:pt x="6097" y="2686"/>
                  </a:lnTo>
                  <a:cubicBezTo>
                    <a:pt x="6180" y="2698"/>
                    <a:pt x="6240" y="2722"/>
                    <a:pt x="6299" y="2757"/>
                  </a:cubicBezTo>
                  <a:cubicBezTo>
                    <a:pt x="6319" y="2763"/>
                    <a:pt x="6339" y="2766"/>
                    <a:pt x="6359" y="2766"/>
                  </a:cubicBezTo>
                  <a:cubicBezTo>
                    <a:pt x="6424" y="2766"/>
                    <a:pt x="6484" y="2735"/>
                    <a:pt x="6502" y="2662"/>
                  </a:cubicBezTo>
                  <a:cubicBezTo>
                    <a:pt x="6537" y="2579"/>
                    <a:pt x="6502" y="2483"/>
                    <a:pt x="6418" y="2460"/>
                  </a:cubicBezTo>
                  <a:cubicBezTo>
                    <a:pt x="6252" y="2400"/>
                    <a:pt x="6085" y="2352"/>
                    <a:pt x="5918" y="2329"/>
                  </a:cubicBezTo>
                  <a:cubicBezTo>
                    <a:pt x="5910" y="2323"/>
                    <a:pt x="5900" y="2321"/>
                    <a:pt x="5890" y="2321"/>
                  </a:cubicBezTo>
                  <a:cubicBezTo>
                    <a:pt x="5856" y="2321"/>
                    <a:pt x="5815" y="2346"/>
                    <a:pt x="5787" y="2364"/>
                  </a:cubicBezTo>
                  <a:cubicBezTo>
                    <a:pt x="5764" y="2400"/>
                    <a:pt x="5728" y="2460"/>
                    <a:pt x="5740" y="2507"/>
                  </a:cubicBezTo>
                  <a:cubicBezTo>
                    <a:pt x="5823" y="3174"/>
                    <a:pt x="6240" y="3555"/>
                    <a:pt x="6621" y="3900"/>
                  </a:cubicBezTo>
                  <a:cubicBezTo>
                    <a:pt x="6990" y="4246"/>
                    <a:pt x="7311" y="4507"/>
                    <a:pt x="7264" y="5008"/>
                  </a:cubicBezTo>
                  <a:cubicBezTo>
                    <a:pt x="6752" y="4960"/>
                    <a:pt x="4990" y="4710"/>
                    <a:pt x="4109" y="3353"/>
                  </a:cubicBezTo>
                  <a:cubicBezTo>
                    <a:pt x="4037" y="3234"/>
                    <a:pt x="3918" y="3162"/>
                    <a:pt x="3763" y="3126"/>
                  </a:cubicBezTo>
                  <a:cubicBezTo>
                    <a:pt x="3735" y="3122"/>
                    <a:pt x="3706" y="3119"/>
                    <a:pt x="3678" y="3119"/>
                  </a:cubicBezTo>
                  <a:cubicBezTo>
                    <a:pt x="3564" y="3119"/>
                    <a:pt x="3454" y="3157"/>
                    <a:pt x="3358" y="3234"/>
                  </a:cubicBezTo>
                  <a:cubicBezTo>
                    <a:pt x="2906" y="3603"/>
                    <a:pt x="1918" y="4293"/>
                    <a:pt x="620" y="4627"/>
                  </a:cubicBezTo>
                  <a:cubicBezTo>
                    <a:pt x="603" y="4633"/>
                    <a:pt x="587" y="4636"/>
                    <a:pt x="571" y="4636"/>
                  </a:cubicBezTo>
                  <a:cubicBezTo>
                    <a:pt x="529" y="4636"/>
                    <a:pt x="491" y="4617"/>
                    <a:pt x="465" y="4591"/>
                  </a:cubicBezTo>
                  <a:cubicBezTo>
                    <a:pt x="418" y="4555"/>
                    <a:pt x="382" y="4496"/>
                    <a:pt x="406" y="4436"/>
                  </a:cubicBezTo>
                  <a:cubicBezTo>
                    <a:pt x="418" y="4174"/>
                    <a:pt x="596" y="3734"/>
                    <a:pt x="1358" y="3174"/>
                  </a:cubicBezTo>
                  <a:cubicBezTo>
                    <a:pt x="1513" y="3055"/>
                    <a:pt x="1620" y="2864"/>
                    <a:pt x="1620" y="2662"/>
                  </a:cubicBezTo>
                  <a:cubicBezTo>
                    <a:pt x="1632" y="2352"/>
                    <a:pt x="1787" y="1745"/>
                    <a:pt x="2692" y="1019"/>
                  </a:cubicBezTo>
                  <a:cubicBezTo>
                    <a:pt x="3224" y="597"/>
                    <a:pt x="4253" y="300"/>
                    <a:pt x="5123" y="300"/>
                  </a:cubicBezTo>
                  <a:close/>
                  <a:moveTo>
                    <a:pt x="5036" y="0"/>
                  </a:moveTo>
                  <a:cubicBezTo>
                    <a:pt x="4094" y="0"/>
                    <a:pt x="3002" y="329"/>
                    <a:pt x="2430" y="781"/>
                  </a:cubicBezTo>
                  <a:cubicBezTo>
                    <a:pt x="1430" y="1579"/>
                    <a:pt x="1251" y="2317"/>
                    <a:pt x="1239" y="2674"/>
                  </a:cubicBezTo>
                  <a:cubicBezTo>
                    <a:pt x="1239" y="2769"/>
                    <a:pt x="1180" y="2864"/>
                    <a:pt x="1084" y="2936"/>
                  </a:cubicBezTo>
                  <a:cubicBezTo>
                    <a:pt x="418" y="3448"/>
                    <a:pt x="49" y="3948"/>
                    <a:pt x="13" y="4436"/>
                  </a:cubicBezTo>
                  <a:cubicBezTo>
                    <a:pt x="1" y="4603"/>
                    <a:pt x="72" y="4758"/>
                    <a:pt x="191" y="4853"/>
                  </a:cubicBezTo>
                  <a:cubicBezTo>
                    <a:pt x="288" y="4932"/>
                    <a:pt x="404" y="4978"/>
                    <a:pt x="525" y="4978"/>
                  </a:cubicBezTo>
                  <a:cubicBezTo>
                    <a:pt x="568" y="4978"/>
                    <a:pt x="612" y="4972"/>
                    <a:pt x="656" y="4960"/>
                  </a:cubicBezTo>
                  <a:cubicBezTo>
                    <a:pt x="703" y="4948"/>
                    <a:pt x="727" y="4948"/>
                    <a:pt x="775" y="4936"/>
                  </a:cubicBezTo>
                  <a:cubicBezTo>
                    <a:pt x="1084" y="5091"/>
                    <a:pt x="1430" y="5174"/>
                    <a:pt x="1775" y="5174"/>
                  </a:cubicBezTo>
                  <a:cubicBezTo>
                    <a:pt x="2335" y="5174"/>
                    <a:pt x="2906" y="4972"/>
                    <a:pt x="3335" y="4734"/>
                  </a:cubicBezTo>
                  <a:cubicBezTo>
                    <a:pt x="3775" y="4484"/>
                    <a:pt x="4073" y="4341"/>
                    <a:pt x="4418" y="4281"/>
                  </a:cubicBezTo>
                  <a:cubicBezTo>
                    <a:pt x="4835" y="4638"/>
                    <a:pt x="5371" y="4912"/>
                    <a:pt x="5978" y="5115"/>
                  </a:cubicBezTo>
                  <a:cubicBezTo>
                    <a:pt x="6204" y="5186"/>
                    <a:pt x="6395" y="5234"/>
                    <a:pt x="6585" y="5258"/>
                  </a:cubicBezTo>
                  <a:cubicBezTo>
                    <a:pt x="6752" y="5484"/>
                    <a:pt x="6859" y="5734"/>
                    <a:pt x="6930" y="6008"/>
                  </a:cubicBezTo>
                  <a:cubicBezTo>
                    <a:pt x="7109" y="6734"/>
                    <a:pt x="6966" y="7472"/>
                    <a:pt x="6502" y="8056"/>
                  </a:cubicBezTo>
                  <a:cubicBezTo>
                    <a:pt x="6049" y="8639"/>
                    <a:pt x="5371" y="8960"/>
                    <a:pt x="4644" y="8960"/>
                  </a:cubicBezTo>
                  <a:cubicBezTo>
                    <a:pt x="4323" y="8960"/>
                    <a:pt x="3954" y="8949"/>
                    <a:pt x="3644" y="8925"/>
                  </a:cubicBezTo>
                  <a:lnTo>
                    <a:pt x="1965" y="7996"/>
                  </a:lnTo>
                  <a:cubicBezTo>
                    <a:pt x="1939" y="7985"/>
                    <a:pt x="1907" y="7979"/>
                    <a:pt x="1877" y="7979"/>
                  </a:cubicBezTo>
                  <a:cubicBezTo>
                    <a:pt x="1841" y="7979"/>
                    <a:pt x="1807" y="7988"/>
                    <a:pt x="1787" y="8008"/>
                  </a:cubicBezTo>
                  <a:cubicBezTo>
                    <a:pt x="1739" y="8056"/>
                    <a:pt x="1704" y="8115"/>
                    <a:pt x="1727" y="8175"/>
                  </a:cubicBezTo>
                  <a:cubicBezTo>
                    <a:pt x="1739" y="8210"/>
                    <a:pt x="1965" y="9044"/>
                    <a:pt x="2573" y="9532"/>
                  </a:cubicBezTo>
                  <a:lnTo>
                    <a:pt x="2573" y="9544"/>
                  </a:lnTo>
                  <a:cubicBezTo>
                    <a:pt x="1965" y="10139"/>
                    <a:pt x="1739" y="10830"/>
                    <a:pt x="1727" y="10853"/>
                  </a:cubicBezTo>
                  <a:cubicBezTo>
                    <a:pt x="1704" y="10913"/>
                    <a:pt x="1727" y="10984"/>
                    <a:pt x="1763" y="11032"/>
                  </a:cubicBezTo>
                  <a:cubicBezTo>
                    <a:pt x="1799" y="11068"/>
                    <a:pt x="1823" y="11080"/>
                    <a:pt x="1870" y="11080"/>
                  </a:cubicBezTo>
                  <a:cubicBezTo>
                    <a:pt x="1906" y="11080"/>
                    <a:pt x="1930" y="11080"/>
                    <a:pt x="1942" y="11068"/>
                  </a:cubicBezTo>
                  <a:lnTo>
                    <a:pt x="3787" y="10032"/>
                  </a:lnTo>
                  <a:cubicBezTo>
                    <a:pt x="4204" y="10068"/>
                    <a:pt x="4704" y="10080"/>
                    <a:pt x="4918" y="10080"/>
                  </a:cubicBezTo>
                  <a:cubicBezTo>
                    <a:pt x="5633" y="10080"/>
                    <a:pt x="6323" y="9937"/>
                    <a:pt x="6966" y="9651"/>
                  </a:cubicBezTo>
                  <a:cubicBezTo>
                    <a:pt x="7585" y="9365"/>
                    <a:pt x="8133" y="8984"/>
                    <a:pt x="8597" y="8472"/>
                  </a:cubicBezTo>
                  <a:cubicBezTo>
                    <a:pt x="9062" y="7972"/>
                    <a:pt x="9419" y="7401"/>
                    <a:pt x="9657" y="6758"/>
                  </a:cubicBezTo>
                  <a:cubicBezTo>
                    <a:pt x="9966" y="6079"/>
                    <a:pt x="10062" y="5377"/>
                    <a:pt x="10014" y="4662"/>
                  </a:cubicBezTo>
                  <a:cubicBezTo>
                    <a:pt x="9943" y="3662"/>
                    <a:pt x="9585" y="2733"/>
                    <a:pt x="8954" y="1936"/>
                  </a:cubicBezTo>
                  <a:lnTo>
                    <a:pt x="9514" y="1019"/>
                  </a:lnTo>
                  <a:cubicBezTo>
                    <a:pt x="9597" y="864"/>
                    <a:pt x="9597" y="686"/>
                    <a:pt x="9526" y="543"/>
                  </a:cubicBezTo>
                  <a:cubicBezTo>
                    <a:pt x="9454" y="388"/>
                    <a:pt x="9300" y="269"/>
                    <a:pt x="9133" y="257"/>
                  </a:cubicBezTo>
                  <a:cubicBezTo>
                    <a:pt x="8763" y="208"/>
                    <a:pt x="8430" y="189"/>
                    <a:pt x="8139" y="189"/>
                  </a:cubicBezTo>
                  <a:cubicBezTo>
                    <a:pt x="7372" y="189"/>
                    <a:pt x="6898" y="318"/>
                    <a:pt x="6811" y="352"/>
                  </a:cubicBezTo>
                  <a:cubicBezTo>
                    <a:pt x="6323" y="150"/>
                    <a:pt x="5799" y="31"/>
                    <a:pt x="5263" y="7"/>
                  </a:cubicBezTo>
                  <a:cubicBezTo>
                    <a:pt x="5189" y="2"/>
                    <a:pt x="5113" y="0"/>
                    <a:pt x="50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19" name="Google Shape;11964;p81">
              <a:extLst>
                <a:ext uri="{FF2B5EF4-FFF2-40B4-BE49-F238E27FC236}">
                  <a16:creationId xmlns:a16="http://schemas.microsoft.com/office/drawing/2014/main" id="{6446121B-6F01-D57A-7696-0D2CCCA723F9}"/>
                </a:ext>
              </a:extLst>
            </p:cNvPr>
            <p:cNvSpPr/>
            <p:nvPr/>
          </p:nvSpPr>
          <p:spPr>
            <a:xfrm>
              <a:off x="5360717" y="2479826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12" y="322"/>
                  </a:moveTo>
                  <a:cubicBezTo>
                    <a:pt x="596" y="322"/>
                    <a:pt x="691" y="417"/>
                    <a:pt x="691" y="500"/>
                  </a:cubicBezTo>
                  <a:lnTo>
                    <a:pt x="691" y="679"/>
                  </a:lnTo>
                  <a:cubicBezTo>
                    <a:pt x="691" y="786"/>
                    <a:pt x="596" y="858"/>
                    <a:pt x="512" y="858"/>
                  </a:cubicBezTo>
                  <a:cubicBezTo>
                    <a:pt x="417" y="858"/>
                    <a:pt x="322" y="762"/>
                    <a:pt x="322" y="679"/>
                  </a:cubicBezTo>
                  <a:lnTo>
                    <a:pt x="322" y="500"/>
                  </a:lnTo>
                  <a:cubicBezTo>
                    <a:pt x="322" y="393"/>
                    <a:pt x="417" y="322"/>
                    <a:pt x="512" y="322"/>
                  </a:cubicBezTo>
                  <a:close/>
                  <a:moveTo>
                    <a:pt x="512" y="0"/>
                  </a:moveTo>
                  <a:cubicBezTo>
                    <a:pt x="227" y="0"/>
                    <a:pt x="0" y="215"/>
                    <a:pt x="0" y="500"/>
                  </a:cubicBezTo>
                  <a:lnTo>
                    <a:pt x="0" y="679"/>
                  </a:lnTo>
                  <a:cubicBezTo>
                    <a:pt x="0" y="965"/>
                    <a:pt x="227" y="1191"/>
                    <a:pt x="512" y="1191"/>
                  </a:cubicBezTo>
                  <a:cubicBezTo>
                    <a:pt x="786" y="1191"/>
                    <a:pt x="1012" y="965"/>
                    <a:pt x="1012" y="679"/>
                  </a:cubicBezTo>
                  <a:lnTo>
                    <a:pt x="1012" y="500"/>
                  </a:lnTo>
                  <a:cubicBezTo>
                    <a:pt x="1012" y="239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0" name="Google Shape;11965;p81">
            <a:extLst>
              <a:ext uri="{FF2B5EF4-FFF2-40B4-BE49-F238E27FC236}">
                <a16:creationId xmlns:a16="http://schemas.microsoft.com/office/drawing/2014/main" id="{C6C047C5-E17D-168B-54FE-BF181A2A8735}"/>
              </a:ext>
            </a:extLst>
          </p:cNvPr>
          <p:cNvGrpSpPr/>
          <p:nvPr/>
        </p:nvGrpSpPr>
        <p:grpSpPr>
          <a:xfrm>
            <a:off x="8245600" y="5085940"/>
            <a:ext cx="710208" cy="519168"/>
            <a:chOff x="4150669" y="2466770"/>
            <a:chExt cx="355104" cy="259584"/>
          </a:xfrm>
          <a:solidFill>
            <a:srgbClr val="00B050"/>
          </a:solidFill>
        </p:grpSpPr>
        <p:sp>
          <p:nvSpPr>
            <p:cNvPr id="121" name="Google Shape;11966;p81">
              <a:extLst>
                <a:ext uri="{FF2B5EF4-FFF2-40B4-BE49-F238E27FC236}">
                  <a16:creationId xmlns:a16="http://schemas.microsoft.com/office/drawing/2014/main" id="{FDDE7C0D-1A5B-B5C6-4436-117A59ED1CFC}"/>
                </a:ext>
              </a:extLst>
            </p:cNvPr>
            <p:cNvSpPr/>
            <p:nvPr/>
          </p:nvSpPr>
          <p:spPr>
            <a:xfrm>
              <a:off x="4150669" y="2466770"/>
              <a:ext cx="355104" cy="259584"/>
            </a:xfrm>
            <a:custGeom>
              <a:avLst/>
              <a:gdLst/>
              <a:ahLst/>
              <a:cxnLst/>
              <a:rect l="l" t="t" r="r" b="b"/>
              <a:pathLst>
                <a:path w="11097" h="8112" extrusionOk="0">
                  <a:moveTo>
                    <a:pt x="4060" y="349"/>
                  </a:moveTo>
                  <a:cubicBezTo>
                    <a:pt x="5489" y="718"/>
                    <a:pt x="6632" y="1504"/>
                    <a:pt x="7382" y="2266"/>
                  </a:cubicBezTo>
                  <a:cubicBezTo>
                    <a:pt x="6965" y="2051"/>
                    <a:pt x="6560" y="1897"/>
                    <a:pt x="6263" y="1766"/>
                  </a:cubicBezTo>
                  <a:cubicBezTo>
                    <a:pt x="5322" y="1420"/>
                    <a:pt x="4298" y="1170"/>
                    <a:pt x="3560" y="1123"/>
                  </a:cubicBezTo>
                  <a:lnTo>
                    <a:pt x="4060" y="349"/>
                  </a:lnTo>
                  <a:close/>
                  <a:moveTo>
                    <a:pt x="3322" y="1397"/>
                  </a:moveTo>
                  <a:cubicBezTo>
                    <a:pt x="4036" y="1409"/>
                    <a:pt x="5144" y="1647"/>
                    <a:pt x="6144" y="2040"/>
                  </a:cubicBezTo>
                  <a:cubicBezTo>
                    <a:pt x="7370" y="2504"/>
                    <a:pt x="8275" y="3052"/>
                    <a:pt x="8704" y="3635"/>
                  </a:cubicBezTo>
                  <a:cubicBezTo>
                    <a:pt x="8737" y="3676"/>
                    <a:pt x="8783" y="3697"/>
                    <a:pt x="8829" y="3697"/>
                  </a:cubicBezTo>
                  <a:cubicBezTo>
                    <a:pt x="8864" y="3697"/>
                    <a:pt x="8899" y="3685"/>
                    <a:pt x="8930" y="3659"/>
                  </a:cubicBezTo>
                  <a:cubicBezTo>
                    <a:pt x="9001" y="3599"/>
                    <a:pt x="9013" y="3516"/>
                    <a:pt x="8954" y="3433"/>
                  </a:cubicBezTo>
                  <a:cubicBezTo>
                    <a:pt x="8930" y="3397"/>
                    <a:pt x="8882" y="3349"/>
                    <a:pt x="8858" y="3314"/>
                  </a:cubicBezTo>
                  <a:cubicBezTo>
                    <a:pt x="9668" y="3004"/>
                    <a:pt x="10240" y="2480"/>
                    <a:pt x="10597" y="2087"/>
                  </a:cubicBezTo>
                  <a:lnTo>
                    <a:pt x="10597" y="2087"/>
                  </a:lnTo>
                  <a:lnTo>
                    <a:pt x="10251" y="3956"/>
                  </a:lnTo>
                  <a:cubicBezTo>
                    <a:pt x="10204" y="4230"/>
                    <a:pt x="10204" y="4504"/>
                    <a:pt x="10251" y="4778"/>
                  </a:cubicBezTo>
                  <a:lnTo>
                    <a:pt x="10597" y="6647"/>
                  </a:lnTo>
                  <a:cubicBezTo>
                    <a:pt x="10251" y="6266"/>
                    <a:pt x="9692" y="5742"/>
                    <a:pt x="8870" y="5433"/>
                  </a:cubicBezTo>
                  <a:cubicBezTo>
                    <a:pt x="9132" y="5123"/>
                    <a:pt x="9335" y="4766"/>
                    <a:pt x="9335" y="4373"/>
                  </a:cubicBezTo>
                  <a:cubicBezTo>
                    <a:pt x="9335" y="4302"/>
                    <a:pt x="9311" y="4207"/>
                    <a:pt x="9299" y="4135"/>
                  </a:cubicBezTo>
                  <a:cubicBezTo>
                    <a:pt x="9288" y="4059"/>
                    <a:pt x="9207" y="4003"/>
                    <a:pt x="9130" y="4003"/>
                  </a:cubicBezTo>
                  <a:cubicBezTo>
                    <a:pt x="9123" y="4003"/>
                    <a:pt x="9116" y="4003"/>
                    <a:pt x="9108" y="4004"/>
                  </a:cubicBezTo>
                  <a:cubicBezTo>
                    <a:pt x="9013" y="4016"/>
                    <a:pt x="8954" y="4111"/>
                    <a:pt x="8977" y="4195"/>
                  </a:cubicBezTo>
                  <a:cubicBezTo>
                    <a:pt x="8989" y="4254"/>
                    <a:pt x="8989" y="4314"/>
                    <a:pt x="8989" y="4373"/>
                  </a:cubicBezTo>
                  <a:cubicBezTo>
                    <a:pt x="8989" y="4730"/>
                    <a:pt x="8775" y="5099"/>
                    <a:pt x="8358" y="5469"/>
                  </a:cubicBezTo>
                  <a:cubicBezTo>
                    <a:pt x="7989" y="5802"/>
                    <a:pt x="7442" y="6135"/>
                    <a:pt x="6787" y="6433"/>
                  </a:cubicBezTo>
                  <a:cubicBezTo>
                    <a:pt x="5620" y="6957"/>
                    <a:pt x="4215" y="7302"/>
                    <a:pt x="3322" y="7326"/>
                  </a:cubicBezTo>
                  <a:cubicBezTo>
                    <a:pt x="4155" y="6576"/>
                    <a:pt x="4644" y="5492"/>
                    <a:pt x="4644" y="4361"/>
                  </a:cubicBezTo>
                  <a:cubicBezTo>
                    <a:pt x="4644" y="4004"/>
                    <a:pt x="4596" y="3647"/>
                    <a:pt x="4513" y="3302"/>
                  </a:cubicBezTo>
                  <a:cubicBezTo>
                    <a:pt x="4481" y="3227"/>
                    <a:pt x="4410" y="3181"/>
                    <a:pt x="4336" y="3181"/>
                  </a:cubicBezTo>
                  <a:cubicBezTo>
                    <a:pt x="4327" y="3181"/>
                    <a:pt x="4319" y="3181"/>
                    <a:pt x="4310" y="3183"/>
                  </a:cubicBezTo>
                  <a:cubicBezTo>
                    <a:pt x="4227" y="3218"/>
                    <a:pt x="4179" y="3302"/>
                    <a:pt x="4191" y="3385"/>
                  </a:cubicBezTo>
                  <a:cubicBezTo>
                    <a:pt x="4286" y="3695"/>
                    <a:pt x="4334" y="4016"/>
                    <a:pt x="4334" y="4349"/>
                  </a:cubicBezTo>
                  <a:cubicBezTo>
                    <a:pt x="4334" y="5504"/>
                    <a:pt x="3774" y="6600"/>
                    <a:pt x="2858" y="7278"/>
                  </a:cubicBezTo>
                  <a:cubicBezTo>
                    <a:pt x="2096" y="7183"/>
                    <a:pt x="1512" y="6862"/>
                    <a:pt x="1096" y="6290"/>
                  </a:cubicBezTo>
                  <a:cubicBezTo>
                    <a:pt x="857" y="5957"/>
                    <a:pt x="738" y="5623"/>
                    <a:pt x="679" y="5433"/>
                  </a:cubicBezTo>
                  <a:cubicBezTo>
                    <a:pt x="1072" y="5338"/>
                    <a:pt x="1500" y="5099"/>
                    <a:pt x="1727" y="4718"/>
                  </a:cubicBezTo>
                  <a:cubicBezTo>
                    <a:pt x="1750" y="4718"/>
                    <a:pt x="1786" y="4707"/>
                    <a:pt x="1810" y="4707"/>
                  </a:cubicBezTo>
                  <a:cubicBezTo>
                    <a:pt x="1905" y="4683"/>
                    <a:pt x="1965" y="4599"/>
                    <a:pt x="1953" y="4504"/>
                  </a:cubicBezTo>
                  <a:cubicBezTo>
                    <a:pt x="1931" y="4428"/>
                    <a:pt x="1859" y="4372"/>
                    <a:pt x="1775" y="4372"/>
                  </a:cubicBezTo>
                  <a:cubicBezTo>
                    <a:pt x="1767" y="4372"/>
                    <a:pt x="1759" y="4372"/>
                    <a:pt x="1750" y="4373"/>
                  </a:cubicBezTo>
                  <a:cubicBezTo>
                    <a:pt x="1571" y="4402"/>
                    <a:pt x="1406" y="4413"/>
                    <a:pt x="1255" y="4413"/>
                  </a:cubicBezTo>
                  <a:cubicBezTo>
                    <a:pt x="775" y="4413"/>
                    <a:pt x="446" y="4297"/>
                    <a:pt x="310" y="4242"/>
                  </a:cubicBezTo>
                  <a:cubicBezTo>
                    <a:pt x="357" y="2802"/>
                    <a:pt x="1441" y="1611"/>
                    <a:pt x="2846" y="1409"/>
                  </a:cubicBezTo>
                  <a:cubicBezTo>
                    <a:pt x="3036" y="1551"/>
                    <a:pt x="3203" y="1706"/>
                    <a:pt x="3358" y="1885"/>
                  </a:cubicBezTo>
                  <a:cubicBezTo>
                    <a:pt x="3393" y="1921"/>
                    <a:pt x="3441" y="1944"/>
                    <a:pt x="3477" y="1944"/>
                  </a:cubicBezTo>
                  <a:cubicBezTo>
                    <a:pt x="3524" y="1944"/>
                    <a:pt x="3560" y="1932"/>
                    <a:pt x="3584" y="1909"/>
                  </a:cubicBezTo>
                  <a:cubicBezTo>
                    <a:pt x="3643" y="1849"/>
                    <a:pt x="3655" y="1742"/>
                    <a:pt x="3596" y="1682"/>
                  </a:cubicBezTo>
                  <a:cubicBezTo>
                    <a:pt x="3512" y="1575"/>
                    <a:pt x="3417" y="1492"/>
                    <a:pt x="3322" y="1397"/>
                  </a:cubicBezTo>
                  <a:close/>
                  <a:moveTo>
                    <a:pt x="6489" y="6933"/>
                  </a:moveTo>
                  <a:cubicBezTo>
                    <a:pt x="6489" y="7278"/>
                    <a:pt x="6608" y="7576"/>
                    <a:pt x="6691" y="7766"/>
                  </a:cubicBezTo>
                  <a:cubicBezTo>
                    <a:pt x="6546" y="7784"/>
                    <a:pt x="6400" y="7792"/>
                    <a:pt x="6256" y="7792"/>
                  </a:cubicBezTo>
                  <a:cubicBezTo>
                    <a:pt x="5624" y="7792"/>
                    <a:pt x="5025" y="7640"/>
                    <a:pt x="4608" y="7505"/>
                  </a:cubicBezTo>
                  <a:cubicBezTo>
                    <a:pt x="5227" y="7374"/>
                    <a:pt x="5882" y="7171"/>
                    <a:pt x="6489" y="6933"/>
                  </a:cubicBezTo>
                  <a:close/>
                  <a:moveTo>
                    <a:pt x="4030" y="1"/>
                  </a:moveTo>
                  <a:cubicBezTo>
                    <a:pt x="3977" y="1"/>
                    <a:pt x="3921" y="25"/>
                    <a:pt x="3882" y="75"/>
                  </a:cubicBezTo>
                  <a:lnTo>
                    <a:pt x="3203" y="1123"/>
                  </a:lnTo>
                  <a:cubicBezTo>
                    <a:pt x="1429" y="1159"/>
                    <a:pt x="0" y="2623"/>
                    <a:pt x="0" y="4397"/>
                  </a:cubicBezTo>
                  <a:cubicBezTo>
                    <a:pt x="0" y="4457"/>
                    <a:pt x="24" y="4492"/>
                    <a:pt x="72" y="4528"/>
                  </a:cubicBezTo>
                  <a:cubicBezTo>
                    <a:pt x="83" y="4540"/>
                    <a:pt x="524" y="4790"/>
                    <a:pt x="1250" y="4790"/>
                  </a:cubicBezTo>
                  <a:lnTo>
                    <a:pt x="1274" y="4790"/>
                  </a:lnTo>
                  <a:cubicBezTo>
                    <a:pt x="1060" y="5016"/>
                    <a:pt x="726" y="5147"/>
                    <a:pt x="464" y="5183"/>
                  </a:cubicBezTo>
                  <a:cubicBezTo>
                    <a:pt x="417" y="5183"/>
                    <a:pt x="369" y="5207"/>
                    <a:pt x="357" y="5242"/>
                  </a:cubicBezTo>
                  <a:cubicBezTo>
                    <a:pt x="322" y="5266"/>
                    <a:pt x="310" y="5314"/>
                    <a:pt x="322" y="5361"/>
                  </a:cubicBezTo>
                  <a:cubicBezTo>
                    <a:pt x="322" y="5385"/>
                    <a:pt x="417" y="5945"/>
                    <a:pt x="834" y="6516"/>
                  </a:cubicBezTo>
                  <a:cubicBezTo>
                    <a:pt x="1203" y="7040"/>
                    <a:pt x="1953" y="7671"/>
                    <a:pt x="3286" y="7671"/>
                  </a:cubicBezTo>
                  <a:cubicBezTo>
                    <a:pt x="3512" y="7671"/>
                    <a:pt x="3751" y="7647"/>
                    <a:pt x="4013" y="7612"/>
                  </a:cubicBezTo>
                  <a:cubicBezTo>
                    <a:pt x="4203" y="7695"/>
                    <a:pt x="5179" y="8112"/>
                    <a:pt x="6251" y="8112"/>
                  </a:cubicBezTo>
                  <a:cubicBezTo>
                    <a:pt x="6489" y="8112"/>
                    <a:pt x="6739" y="8100"/>
                    <a:pt x="6977" y="8040"/>
                  </a:cubicBezTo>
                  <a:cubicBezTo>
                    <a:pt x="7025" y="8028"/>
                    <a:pt x="7072" y="7993"/>
                    <a:pt x="7096" y="7945"/>
                  </a:cubicBezTo>
                  <a:cubicBezTo>
                    <a:pt x="7108" y="7909"/>
                    <a:pt x="7108" y="7850"/>
                    <a:pt x="7084" y="7802"/>
                  </a:cubicBezTo>
                  <a:cubicBezTo>
                    <a:pt x="7084" y="7802"/>
                    <a:pt x="6787" y="7314"/>
                    <a:pt x="6822" y="6790"/>
                  </a:cubicBezTo>
                  <a:cubicBezTo>
                    <a:pt x="6870" y="6778"/>
                    <a:pt x="6906" y="6754"/>
                    <a:pt x="6941" y="6743"/>
                  </a:cubicBezTo>
                  <a:cubicBezTo>
                    <a:pt x="7442" y="6516"/>
                    <a:pt x="8120" y="6159"/>
                    <a:pt x="8632" y="5707"/>
                  </a:cubicBezTo>
                  <a:cubicBezTo>
                    <a:pt x="10073" y="6183"/>
                    <a:pt x="10751" y="7433"/>
                    <a:pt x="10775" y="7445"/>
                  </a:cubicBezTo>
                  <a:cubicBezTo>
                    <a:pt x="10799" y="7505"/>
                    <a:pt x="10859" y="7528"/>
                    <a:pt x="10918" y="7528"/>
                  </a:cubicBezTo>
                  <a:cubicBezTo>
                    <a:pt x="10930" y="7528"/>
                    <a:pt x="10954" y="7528"/>
                    <a:pt x="10978" y="7516"/>
                  </a:cubicBezTo>
                  <a:cubicBezTo>
                    <a:pt x="11049" y="7493"/>
                    <a:pt x="11097" y="7409"/>
                    <a:pt x="11085" y="7338"/>
                  </a:cubicBezTo>
                  <a:lnTo>
                    <a:pt x="10597" y="4754"/>
                  </a:lnTo>
                  <a:cubicBezTo>
                    <a:pt x="10561" y="4516"/>
                    <a:pt x="10561" y="4278"/>
                    <a:pt x="10597" y="4040"/>
                  </a:cubicBezTo>
                  <a:lnTo>
                    <a:pt x="11061" y="1444"/>
                  </a:lnTo>
                  <a:cubicBezTo>
                    <a:pt x="11073" y="1373"/>
                    <a:pt x="11025" y="1301"/>
                    <a:pt x="10954" y="1266"/>
                  </a:cubicBezTo>
                  <a:cubicBezTo>
                    <a:pt x="10936" y="1260"/>
                    <a:pt x="10917" y="1257"/>
                    <a:pt x="10897" y="1257"/>
                  </a:cubicBezTo>
                  <a:cubicBezTo>
                    <a:pt x="10839" y="1257"/>
                    <a:pt x="10781" y="1284"/>
                    <a:pt x="10763" y="1337"/>
                  </a:cubicBezTo>
                  <a:cubicBezTo>
                    <a:pt x="10763" y="1361"/>
                    <a:pt x="10073" y="2611"/>
                    <a:pt x="8632" y="3087"/>
                  </a:cubicBezTo>
                  <a:cubicBezTo>
                    <a:pt x="8525" y="2980"/>
                    <a:pt x="8406" y="2885"/>
                    <a:pt x="8287" y="2802"/>
                  </a:cubicBezTo>
                  <a:cubicBezTo>
                    <a:pt x="8120" y="2563"/>
                    <a:pt x="7644" y="1956"/>
                    <a:pt x="6834" y="1325"/>
                  </a:cubicBezTo>
                  <a:cubicBezTo>
                    <a:pt x="6001" y="682"/>
                    <a:pt x="5060" y="242"/>
                    <a:pt x="4060" y="4"/>
                  </a:cubicBezTo>
                  <a:cubicBezTo>
                    <a:pt x="4050" y="2"/>
                    <a:pt x="4040" y="1"/>
                    <a:pt x="40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1967;p81">
              <a:extLst>
                <a:ext uri="{FF2B5EF4-FFF2-40B4-BE49-F238E27FC236}">
                  <a16:creationId xmlns:a16="http://schemas.microsoft.com/office/drawing/2014/main" id="{C4BDAEF3-6B66-0F91-BC04-E55974A7F356}"/>
                </a:ext>
              </a:extLst>
            </p:cNvPr>
            <p:cNvSpPr/>
            <p:nvPr/>
          </p:nvSpPr>
          <p:spPr>
            <a:xfrm>
              <a:off x="4270285" y="2538098"/>
              <a:ext cx="17184" cy="19872"/>
            </a:xfrm>
            <a:custGeom>
              <a:avLst/>
              <a:gdLst/>
              <a:ahLst/>
              <a:cxnLst/>
              <a:rect l="l" t="t" r="r" b="b"/>
              <a:pathLst>
                <a:path w="537" h="621" extrusionOk="0">
                  <a:moveTo>
                    <a:pt x="184" y="1"/>
                  </a:moveTo>
                  <a:cubicBezTo>
                    <a:pt x="155" y="1"/>
                    <a:pt x="125" y="9"/>
                    <a:pt x="96" y="25"/>
                  </a:cubicBezTo>
                  <a:cubicBezTo>
                    <a:pt x="25" y="61"/>
                    <a:pt x="1" y="168"/>
                    <a:pt x="36" y="239"/>
                  </a:cubicBezTo>
                  <a:cubicBezTo>
                    <a:pt x="96" y="334"/>
                    <a:pt x="144" y="418"/>
                    <a:pt x="191" y="525"/>
                  </a:cubicBezTo>
                  <a:cubicBezTo>
                    <a:pt x="215" y="584"/>
                    <a:pt x="275" y="620"/>
                    <a:pt x="334" y="620"/>
                  </a:cubicBezTo>
                  <a:cubicBezTo>
                    <a:pt x="370" y="620"/>
                    <a:pt x="382" y="620"/>
                    <a:pt x="417" y="596"/>
                  </a:cubicBezTo>
                  <a:cubicBezTo>
                    <a:pt x="489" y="561"/>
                    <a:pt x="536" y="454"/>
                    <a:pt x="489" y="382"/>
                  </a:cubicBezTo>
                  <a:cubicBezTo>
                    <a:pt x="441" y="275"/>
                    <a:pt x="382" y="168"/>
                    <a:pt x="322" y="84"/>
                  </a:cubicBezTo>
                  <a:cubicBezTo>
                    <a:pt x="291" y="30"/>
                    <a:pt x="239" y="1"/>
                    <a:pt x="1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1968;p81">
              <a:extLst>
                <a:ext uri="{FF2B5EF4-FFF2-40B4-BE49-F238E27FC236}">
                  <a16:creationId xmlns:a16="http://schemas.microsoft.com/office/drawing/2014/main" id="{2E7158C0-BA3F-D7B0-C913-CBEF1A9F81C3}"/>
                </a:ext>
              </a:extLst>
            </p:cNvPr>
            <p:cNvSpPr/>
            <p:nvPr/>
          </p:nvSpPr>
          <p:spPr>
            <a:xfrm>
              <a:off x="4183437" y="2557170"/>
              <a:ext cx="32416" cy="38144"/>
            </a:xfrm>
            <a:custGeom>
              <a:avLst/>
              <a:gdLst/>
              <a:ahLst/>
              <a:cxnLst/>
              <a:rect l="l" t="t" r="r" b="b"/>
              <a:pathLst>
                <a:path w="1013" h="1192" extrusionOk="0">
                  <a:moveTo>
                    <a:pt x="500" y="334"/>
                  </a:moveTo>
                  <a:cubicBezTo>
                    <a:pt x="607" y="334"/>
                    <a:pt x="691" y="417"/>
                    <a:pt x="691" y="512"/>
                  </a:cubicBezTo>
                  <a:lnTo>
                    <a:pt x="691" y="691"/>
                  </a:lnTo>
                  <a:cubicBezTo>
                    <a:pt x="691" y="798"/>
                    <a:pt x="595" y="870"/>
                    <a:pt x="500" y="870"/>
                  </a:cubicBezTo>
                  <a:cubicBezTo>
                    <a:pt x="405" y="870"/>
                    <a:pt x="322" y="774"/>
                    <a:pt x="322" y="691"/>
                  </a:cubicBezTo>
                  <a:lnTo>
                    <a:pt x="322" y="512"/>
                  </a:lnTo>
                  <a:cubicBezTo>
                    <a:pt x="322" y="405"/>
                    <a:pt x="417" y="334"/>
                    <a:pt x="500" y="334"/>
                  </a:cubicBezTo>
                  <a:close/>
                  <a:moveTo>
                    <a:pt x="512" y="0"/>
                  </a:moveTo>
                  <a:cubicBezTo>
                    <a:pt x="226" y="0"/>
                    <a:pt x="0" y="227"/>
                    <a:pt x="0" y="512"/>
                  </a:cubicBezTo>
                  <a:lnTo>
                    <a:pt x="0" y="691"/>
                  </a:lnTo>
                  <a:cubicBezTo>
                    <a:pt x="0" y="965"/>
                    <a:pt x="226" y="1191"/>
                    <a:pt x="512" y="1191"/>
                  </a:cubicBezTo>
                  <a:cubicBezTo>
                    <a:pt x="786" y="1191"/>
                    <a:pt x="1012" y="965"/>
                    <a:pt x="1012" y="691"/>
                  </a:cubicBezTo>
                  <a:lnTo>
                    <a:pt x="1012" y="512"/>
                  </a:lnTo>
                  <a:cubicBezTo>
                    <a:pt x="1012" y="239"/>
                    <a:pt x="786" y="0"/>
                    <a:pt x="5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1969;p81">
              <a:extLst>
                <a:ext uri="{FF2B5EF4-FFF2-40B4-BE49-F238E27FC236}">
                  <a16:creationId xmlns:a16="http://schemas.microsoft.com/office/drawing/2014/main" id="{783E433B-C6D8-4966-22C1-22A6CBC053DA}"/>
                </a:ext>
              </a:extLst>
            </p:cNvPr>
            <p:cNvSpPr/>
            <p:nvPr/>
          </p:nvSpPr>
          <p:spPr>
            <a:xfrm>
              <a:off x="4309901" y="2589490"/>
              <a:ext cx="82720" cy="60672"/>
            </a:xfrm>
            <a:custGeom>
              <a:avLst/>
              <a:gdLst/>
              <a:ahLst/>
              <a:cxnLst/>
              <a:rect l="l" t="t" r="r" b="b"/>
              <a:pathLst>
                <a:path w="2585" h="1896" extrusionOk="0">
                  <a:moveTo>
                    <a:pt x="1005" y="1"/>
                  </a:moveTo>
                  <a:cubicBezTo>
                    <a:pt x="911" y="1"/>
                    <a:pt x="851" y="2"/>
                    <a:pt x="846" y="2"/>
                  </a:cubicBezTo>
                  <a:cubicBezTo>
                    <a:pt x="751" y="2"/>
                    <a:pt x="680" y="86"/>
                    <a:pt x="680" y="169"/>
                  </a:cubicBezTo>
                  <a:cubicBezTo>
                    <a:pt x="680" y="264"/>
                    <a:pt x="751" y="336"/>
                    <a:pt x="846" y="336"/>
                  </a:cubicBezTo>
                  <a:cubicBezTo>
                    <a:pt x="899" y="335"/>
                    <a:pt x="953" y="334"/>
                    <a:pt x="1006" y="334"/>
                  </a:cubicBezTo>
                  <a:cubicBezTo>
                    <a:pt x="1570" y="334"/>
                    <a:pt x="2108" y="391"/>
                    <a:pt x="2227" y="467"/>
                  </a:cubicBezTo>
                  <a:cubicBezTo>
                    <a:pt x="2204" y="514"/>
                    <a:pt x="2180" y="633"/>
                    <a:pt x="2120" y="764"/>
                  </a:cubicBezTo>
                  <a:lnTo>
                    <a:pt x="1465" y="657"/>
                  </a:lnTo>
                  <a:cubicBezTo>
                    <a:pt x="1457" y="656"/>
                    <a:pt x="1449" y="656"/>
                    <a:pt x="1441" y="656"/>
                  </a:cubicBezTo>
                  <a:cubicBezTo>
                    <a:pt x="1357" y="656"/>
                    <a:pt x="1287" y="713"/>
                    <a:pt x="1287" y="800"/>
                  </a:cubicBezTo>
                  <a:cubicBezTo>
                    <a:pt x="1275" y="883"/>
                    <a:pt x="1334" y="979"/>
                    <a:pt x="1418" y="979"/>
                  </a:cubicBezTo>
                  <a:lnTo>
                    <a:pt x="1954" y="1062"/>
                  </a:lnTo>
                  <a:cubicBezTo>
                    <a:pt x="1763" y="1372"/>
                    <a:pt x="1584" y="1550"/>
                    <a:pt x="1489" y="1574"/>
                  </a:cubicBezTo>
                  <a:cubicBezTo>
                    <a:pt x="1476" y="1578"/>
                    <a:pt x="1462" y="1580"/>
                    <a:pt x="1445" y="1580"/>
                  </a:cubicBezTo>
                  <a:cubicBezTo>
                    <a:pt x="1220" y="1580"/>
                    <a:pt x="687" y="1209"/>
                    <a:pt x="299" y="776"/>
                  </a:cubicBezTo>
                  <a:cubicBezTo>
                    <a:pt x="267" y="739"/>
                    <a:pt x="227" y="721"/>
                    <a:pt x="186" y="721"/>
                  </a:cubicBezTo>
                  <a:cubicBezTo>
                    <a:pt x="149" y="721"/>
                    <a:pt x="113" y="736"/>
                    <a:pt x="84" y="764"/>
                  </a:cubicBezTo>
                  <a:cubicBezTo>
                    <a:pt x="25" y="824"/>
                    <a:pt x="1" y="931"/>
                    <a:pt x="60" y="991"/>
                  </a:cubicBezTo>
                  <a:cubicBezTo>
                    <a:pt x="275" y="1205"/>
                    <a:pt x="537" y="1455"/>
                    <a:pt x="775" y="1634"/>
                  </a:cubicBezTo>
                  <a:cubicBezTo>
                    <a:pt x="1049" y="1800"/>
                    <a:pt x="1275" y="1896"/>
                    <a:pt x="1454" y="1896"/>
                  </a:cubicBezTo>
                  <a:cubicBezTo>
                    <a:pt x="1489" y="1896"/>
                    <a:pt x="1549" y="1896"/>
                    <a:pt x="1596" y="1884"/>
                  </a:cubicBezTo>
                  <a:cubicBezTo>
                    <a:pt x="1751" y="1836"/>
                    <a:pt x="1930" y="1669"/>
                    <a:pt x="2108" y="1407"/>
                  </a:cubicBezTo>
                  <a:cubicBezTo>
                    <a:pt x="2251" y="1193"/>
                    <a:pt x="2382" y="943"/>
                    <a:pt x="2477" y="741"/>
                  </a:cubicBezTo>
                  <a:cubicBezTo>
                    <a:pt x="2573" y="526"/>
                    <a:pt x="2585" y="395"/>
                    <a:pt x="2537" y="300"/>
                  </a:cubicBezTo>
                  <a:cubicBezTo>
                    <a:pt x="2454" y="145"/>
                    <a:pt x="2180" y="50"/>
                    <a:pt x="1584" y="26"/>
                  </a:cubicBezTo>
                  <a:cubicBezTo>
                    <a:pt x="1363" y="5"/>
                    <a:pt x="1146" y="1"/>
                    <a:pt x="100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11970;p81">
            <a:extLst>
              <a:ext uri="{FF2B5EF4-FFF2-40B4-BE49-F238E27FC236}">
                <a16:creationId xmlns:a16="http://schemas.microsoft.com/office/drawing/2014/main" id="{0E7A16C5-8716-8771-91D2-9EDF68793D6F}"/>
              </a:ext>
            </a:extLst>
          </p:cNvPr>
          <p:cNvGrpSpPr/>
          <p:nvPr/>
        </p:nvGrpSpPr>
        <p:grpSpPr>
          <a:xfrm>
            <a:off x="9343648" y="5002292"/>
            <a:ext cx="708672" cy="707968"/>
            <a:chOff x="4699693" y="2424946"/>
            <a:chExt cx="354336" cy="353984"/>
          </a:xfrm>
          <a:solidFill>
            <a:srgbClr val="00B050"/>
          </a:solidFill>
        </p:grpSpPr>
        <p:sp>
          <p:nvSpPr>
            <p:cNvPr id="126" name="Google Shape;11971;p81">
              <a:extLst>
                <a:ext uri="{FF2B5EF4-FFF2-40B4-BE49-F238E27FC236}">
                  <a16:creationId xmlns:a16="http://schemas.microsoft.com/office/drawing/2014/main" id="{F393BD1B-C7AA-FCC9-66A2-B358665A28A9}"/>
                </a:ext>
              </a:extLst>
            </p:cNvPr>
            <p:cNvSpPr/>
            <p:nvPr/>
          </p:nvSpPr>
          <p:spPr>
            <a:xfrm>
              <a:off x="4699693" y="2424946"/>
              <a:ext cx="354336" cy="353984"/>
            </a:xfrm>
            <a:custGeom>
              <a:avLst/>
              <a:gdLst/>
              <a:ahLst/>
              <a:cxnLst/>
              <a:rect l="l" t="t" r="r" b="b"/>
              <a:pathLst>
                <a:path w="11073" h="11062" extrusionOk="0">
                  <a:moveTo>
                    <a:pt x="8144" y="358"/>
                  </a:moveTo>
                  <a:lnTo>
                    <a:pt x="8144" y="358"/>
                  </a:lnTo>
                  <a:cubicBezTo>
                    <a:pt x="7751" y="715"/>
                    <a:pt x="7191" y="1311"/>
                    <a:pt x="6977" y="1965"/>
                  </a:cubicBezTo>
                  <a:cubicBezTo>
                    <a:pt x="6429" y="1680"/>
                    <a:pt x="5822" y="1537"/>
                    <a:pt x="5179" y="1537"/>
                  </a:cubicBezTo>
                  <a:cubicBezTo>
                    <a:pt x="4917" y="1537"/>
                    <a:pt x="4643" y="1549"/>
                    <a:pt x="4393" y="1573"/>
                  </a:cubicBezTo>
                  <a:cubicBezTo>
                    <a:pt x="5286" y="1084"/>
                    <a:pt x="6239" y="775"/>
                    <a:pt x="6941" y="596"/>
                  </a:cubicBezTo>
                  <a:cubicBezTo>
                    <a:pt x="7418" y="477"/>
                    <a:pt x="7834" y="406"/>
                    <a:pt x="8144" y="358"/>
                  </a:cubicBezTo>
                  <a:close/>
                  <a:moveTo>
                    <a:pt x="8263" y="3585"/>
                  </a:moveTo>
                  <a:cubicBezTo>
                    <a:pt x="8442" y="3870"/>
                    <a:pt x="8573" y="4168"/>
                    <a:pt x="8680" y="4478"/>
                  </a:cubicBezTo>
                  <a:cubicBezTo>
                    <a:pt x="8727" y="4609"/>
                    <a:pt x="8811" y="4728"/>
                    <a:pt x="8942" y="4787"/>
                  </a:cubicBezTo>
                  <a:cubicBezTo>
                    <a:pt x="9013" y="4817"/>
                    <a:pt x="9085" y="4832"/>
                    <a:pt x="9154" y="4832"/>
                  </a:cubicBezTo>
                  <a:cubicBezTo>
                    <a:pt x="9224" y="4832"/>
                    <a:pt x="9293" y="4817"/>
                    <a:pt x="9358" y="4787"/>
                  </a:cubicBezTo>
                  <a:lnTo>
                    <a:pt x="10632" y="4251"/>
                  </a:lnTo>
                  <a:lnTo>
                    <a:pt x="10632" y="4251"/>
                  </a:lnTo>
                  <a:lnTo>
                    <a:pt x="10311" y="5192"/>
                  </a:lnTo>
                  <a:cubicBezTo>
                    <a:pt x="10239" y="5406"/>
                    <a:pt x="10239" y="5644"/>
                    <a:pt x="10311" y="5847"/>
                  </a:cubicBezTo>
                  <a:lnTo>
                    <a:pt x="10632" y="6787"/>
                  </a:lnTo>
                  <a:lnTo>
                    <a:pt x="9358" y="6252"/>
                  </a:lnTo>
                  <a:cubicBezTo>
                    <a:pt x="9293" y="6222"/>
                    <a:pt x="9221" y="6207"/>
                    <a:pt x="9150" y="6207"/>
                  </a:cubicBezTo>
                  <a:cubicBezTo>
                    <a:pt x="9079" y="6207"/>
                    <a:pt x="9007" y="6222"/>
                    <a:pt x="8942" y="6252"/>
                  </a:cubicBezTo>
                  <a:cubicBezTo>
                    <a:pt x="8811" y="6311"/>
                    <a:pt x="8727" y="6430"/>
                    <a:pt x="8680" y="6561"/>
                  </a:cubicBezTo>
                  <a:cubicBezTo>
                    <a:pt x="8584" y="6871"/>
                    <a:pt x="8442" y="7192"/>
                    <a:pt x="8263" y="7454"/>
                  </a:cubicBezTo>
                  <a:cubicBezTo>
                    <a:pt x="8144" y="6871"/>
                    <a:pt x="8084" y="6204"/>
                    <a:pt x="8084" y="5525"/>
                  </a:cubicBezTo>
                  <a:cubicBezTo>
                    <a:pt x="8084" y="4835"/>
                    <a:pt x="8144" y="4168"/>
                    <a:pt x="8263" y="3585"/>
                  </a:cubicBezTo>
                  <a:close/>
                  <a:moveTo>
                    <a:pt x="3084" y="2382"/>
                  </a:moveTo>
                  <a:cubicBezTo>
                    <a:pt x="2774" y="3323"/>
                    <a:pt x="2608" y="4406"/>
                    <a:pt x="2608" y="5549"/>
                  </a:cubicBezTo>
                  <a:cubicBezTo>
                    <a:pt x="2608" y="6680"/>
                    <a:pt x="2774" y="7764"/>
                    <a:pt x="3084" y="8716"/>
                  </a:cubicBezTo>
                  <a:cubicBezTo>
                    <a:pt x="2917" y="8597"/>
                    <a:pt x="2774" y="8502"/>
                    <a:pt x="2631" y="8395"/>
                  </a:cubicBezTo>
                  <a:cubicBezTo>
                    <a:pt x="2024" y="7919"/>
                    <a:pt x="1607" y="7276"/>
                    <a:pt x="1191" y="6657"/>
                  </a:cubicBezTo>
                  <a:cubicBezTo>
                    <a:pt x="941" y="6264"/>
                    <a:pt x="691" y="5883"/>
                    <a:pt x="393" y="5537"/>
                  </a:cubicBezTo>
                  <a:cubicBezTo>
                    <a:pt x="691" y="5180"/>
                    <a:pt x="953" y="4787"/>
                    <a:pt x="1191" y="4418"/>
                  </a:cubicBezTo>
                  <a:cubicBezTo>
                    <a:pt x="1607" y="3799"/>
                    <a:pt x="2036" y="3156"/>
                    <a:pt x="2631" y="2680"/>
                  </a:cubicBezTo>
                  <a:cubicBezTo>
                    <a:pt x="2786" y="2573"/>
                    <a:pt x="2929" y="2466"/>
                    <a:pt x="3084" y="2382"/>
                  </a:cubicBezTo>
                  <a:close/>
                  <a:moveTo>
                    <a:pt x="6370" y="2073"/>
                  </a:moveTo>
                  <a:cubicBezTo>
                    <a:pt x="6668" y="2168"/>
                    <a:pt x="6965" y="2323"/>
                    <a:pt x="7239" y="2501"/>
                  </a:cubicBezTo>
                  <a:cubicBezTo>
                    <a:pt x="7180" y="2680"/>
                    <a:pt x="7132" y="2858"/>
                    <a:pt x="7084" y="3049"/>
                  </a:cubicBezTo>
                  <a:cubicBezTo>
                    <a:pt x="7072" y="3144"/>
                    <a:pt x="7120" y="3228"/>
                    <a:pt x="7203" y="3239"/>
                  </a:cubicBezTo>
                  <a:lnTo>
                    <a:pt x="7251" y="3239"/>
                  </a:lnTo>
                  <a:cubicBezTo>
                    <a:pt x="7322" y="3239"/>
                    <a:pt x="7382" y="3204"/>
                    <a:pt x="7406" y="3120"/>
                  </a:cubicBezTo>
                  <a:cubicBezTo>
                    <a:pt x="7441" y="2977"/>
                    <a:pt x="7489" y="2847"/>
                    <a:pt x="7525" y="2704"/>
                  </a:cubicBezTo>
                  <a:cubicBezTo>
                    <a:pt x="7727" y="2858"/>
                    <a:pt x="7882" y="3037"/>
                    <a:pt x="8037" y="3228"/>
                  </a:cubicBezTo>
                  <a:cubicBezTo>
                    <a:pt x="7870" y="3894"/>
                    <a:pt x="7787" y="4704"/>
                    <a:pt x="7787" y="5525"/>
                  </a:cubicBezTo>
                  <a:cubicBezTo>
                    <a:pt x="7787" y="6335"/>
                    <a:pt x="7870" y="7145"/>
                    <a:pt x="8037" y="7811"/>
                  </a:cubicBezTo>
                  <a:cubicBezTo>
                    <a:pt x="7870" y="7990"/>
                    <a:pt x="7691" y="8169"/>
                    <a:pt x="7501" y="8335"/>
                  </a:cubicBezTo>
                  <a:cubicBezTo>
                    <a:pt x="7263" y="7526"/>
                    <a:pt x="7120" y="6549"/>
                    <a:pt x="7120" y="5525"/>
                  </a:cubicBezTo>
                  <a:cubicBezTo>
                    <a:pt x="7120" y="4930"/>
                    <a:pt x="7156" y="4359"/>
                    <a:pt x="7251" y="3811"/>
                  </a:cubicBezTo>
                  <a:cubicBezTo>
                    <a:pt x="7263" y="3716"/>
                    <a:pt x="7203" y="3632"/>
                    <a:pt x="7120" y="3632"/>
                  </a:cubicBezTo>
                  <a:cubicBezTo>
                    <a:pt x="7112" y="3631"/>
                    <a:pt x="7104" y="3631"/>
                    <a:pt x="7096" y="3631"/>
                  </a:cubicBezTo>
                  <a:cubicBezTo>
                    <a:pt x="7011" y="3631"/>
                    <a:pt x="6941" y="3687"/>
                    <a:pt x="6941" y="3763"/>
                  </a:cubicBezTo>
                  <a:cubicBezTo>
                    <a:pt x="6846" y="4335"/>
                    <a:pt x="6799" y="4906"/>
                    <a:pt x="6799" y="5525"/>
                  </a:cubicBezTo>
                  <a:cubicBezTo>
                    <a:pt x="6799" y="6621"/>
                    <a:pt x="6953" y="7680"/>
                    <a:pt x="7239" y="8538"/>
                  </a:cubicBezTo>
                  <a:cubicBezTo>
                    <a:pt x="6965" y="8716"/>
                    <a:pt x="6668" y="8871"/>
                    <a:pt x="6370" y="8978"/>
                  </a:cubicBezTo>
                  <a:cubicBezTo>
                    <a:pt x="6167" y="8002"/>
                    <a:pt x="6060" y="6787"/>
                    <a:pt x="6060" y="5525"/>
                  </a:cubicBezTo>
                  <a:cubicBezTo>
                    <a:pt x="6060" y="4251"/>
                    <a:pt x="6179" y="3037"/>
                    <a:pt x="6370" y="2073"/>
                  </a:cubicBezTo>
                  <a:close/>
                  <a:moveTo>
                    <a:pt x="5429" y="1870"/>
                  </a:moveTo>
                  <a:cubicBezTo>
                    <a:pt x="5644" y="1894"/>
                    <a:pt x="5846" y="1930"/>
                    <a:pt x="6060" y="1977"/>
                  </a:cubicBezTo>
                  <a:cubicBezTo>
                    <a:pt x="5846" y="2977"/>
                    <a:pt x="5727" y="4228"/>
                    <a:pt x="5727" y="5525"/>
                  </a:cubicBezTo>
                  <a:cubicBezTo>
                    <a:pt x="5727" y="6811"/>
                    <a:pt x="5846" y="8061"/>
                    <a:pt x="6060" y="9062"/>
                  </a:cubicBezTo>
                  <a:cubicBezTo>
                    <a:pt x="5846" y="9109"/>
                    <a:pt x="5644" y="9157"/>
                    <a:pt x="5429" y="9169"/>
                  </a:cubicBezTo>
                  <a:cubicBezTo>
                    <a:pt x="5179" y="8157"/>
                    <a:pt x="5048" y="6859"/>
                    <a:pt x="5048" y="5525"/>
                  </a:cubicBezTo>
                  <a:cubicBezTo>
                    <a:pt x="5048" y="4180"/>
                    <a:pt x="5179" y="2906"/>
                    <a:pt x="5429" y="1870"/>
                  </a:cubicBezTo>
                  <a:close/>
                  <a:moveTo>
                    <a:pt x="5108" y="1894"/>
                  </a:moveTo>
                  <a:cubicBezTo>
                    <a:pt x="4870" y="2918"/>
                    <a:pt x="4739" y="4216"/>
                    <a:pt x="4739" y="5537"/>
                  </a:cubicBezTo>
                  <a:cubicBezTo>
                    <a:pt x="4739" y="6859"/>
                    <a:pt x="4870" y="8157"/>
                    <a:pt x="5108" y="9181"/>
                  </a:cubicBezTo>
                  <a:cubicBezTo>
                    <a:pt x="4834" y="9181"/>
                    <a:pt x="4572" y="9157"/>
                    <a:pt x="4334" y="9121"/>
                  </a:cubicBezTo>
                  <a:cubicBezTo>
                    <a:pt x="4096" y="8109"/>
                    <a:pt x="3965" y="6847"/>
                    <a:pt x="3965" y="5537"/>
                  </a:cubicBezTo>
                  <a:cubicBezTo>
                    <a:pt x="3965" y="4692"/>
                    <a:pt x="4001" y="3882"/>
                    <a:pt x="4108" y="3120"/>
                  </a:cubicBezTo>
                  <a:cubicBezTo>
                    <a:pt x="4120" y="3025"/>
                    <a:pt x="4060" y="2942"/>
                    <a:pt x="3977" y="2930"/>
                  </a:cubicBezTo>
                  <a:cubicBezTo>
                    <a:pt x="3969" y="2929"/>
                    <a:pt x="3961" y="2928"/>
                    <a:pt x="3953" y="2928"/>
                  </a:cubicBezTo>
                  <a:cubicBezTo>
                    <a:pt x="3870" y="2928"/>
                    <a:pt x="3809" y="2985"/>
                    <a:pt x="3798" y="3061"/>
                  </a:cubicBezTo>
                  <a:cubicBezTo>
                    <a:pt x="3691" y="3835"/>
                    <a:pt x="3631" y="4656"/>
                    <a:pt x="3631" y="5525"/>
                  </a:cubicBezTo>
                  <a:cubicBezTo>
                    <a:pt x="3631" y="6799"/>
                    <a:pt x="3751" y="8038"/>
                    <a:pt x="3977" y="9038"/>
                  </a:cubicBezTo>
                  <a:cubicBezTo>
                    <a:pt x="3810" y="8990"/>
                    <a:pt x="3643" y="8943"/>
                    <a:pt x="3477" y="8883"/>
                  </a:cubicBezTo>
                  <a:cubicBezTo>
                    <a:pt x="3108" y="7907"/>
                    <a:pt x="2905" y="6740"/>
                    <a:pt x="2905" y="5525"/>
                  </a:cubicBezTo>
                  <a:cubicBezTo>
                    <a:pt x="2905" y="4299"/>
                    <a:pt x="3096" y="3144"/>
                    <a:pt x="3477" y="2156"/>
                  </a:cubicBezTo>
                  <a:cubicBezTo>
                    <a:pt x="3631" y="2096"/>
                    <a:pt x="3798" y="2037"/>
                    <a:pt x="3977" y="2013"/>
                  </a:cubicBezTo>
                  <a:lnTo>
                    <a:pt x="3977" y="2013"/>
                  </a:lnTo>
                  <a:cubicBezTo>
                    <a:pt x="3941" y="2132"/>
                    <a:pt x="3929" y="2251"/>
                    <a:pt x="3893" y="2382"/>
                  </a:cubicBezTo>
                  <a:cubicBezTo>
                    <a:pt x="3881" y="2466"/>
                    <a:pt x="3941" y="2561"/>
                    <a:pt x="4036" y="2573"/>
                  </a:cubicBezTo>
                  <a:lnTo>
                    <a:pt x="4060" y="2573"/>
                  </a:lnTo>
                  <a:cubicBezTo>
                    <a:pt x="4132" y="2573"/>
                    <a:pt x="4215" y="2513"/>
                    <a:pt x="4227" y="2442"/>
                  </a:cubicBezTo>
                  <a:cubicBezTo>
                    <a:pt x="4262" y="2263"/>
                    <a:pt x="4298" y="2096"/>
                    <a:pt x="4334" y="1954"/>
                  </a:cubicBezTo>
                  <a:cubicBezTo>
                    <a:pt x="4572" y="1906"/>
                    <a:pt x="4834" y="1894"/>
                    <a:pt x="5108" y="1894"/>
                  </a:cubicBezTo>
                  <a:close/>
                  <a:moveTo>
                    <a:pt x="6953" y="9050"/>
                  </a:moveTo>
                  <a:cubicBezTo>
                    <a:pt x="7180" y="9716"/>
                    <a:pt x="7739" y="10312"/>
                    <a:pt x="8132" y="10669"/>
                  </a:cubicBezTo>
                  <a:cubicBezTo>
                    <a:pt x="7811" y="10621"/>
                    <a:pt x="7394" y="10550"/>
                    <a:pt x="6918" y="10431"/>
                  </a:cubicBezTo>
                  <a:cubicBezTo>
                    <a:pt x="6227" y="10252"/>
                    <a:pt x="5286" y="9955"/>
                    <a:pt x="4358" y="9431"/>
                  </a:cubicBezTo>
                  <a:lnTo>
                    <a:pt x="4358" y="9431"/>
                  </a:lnTo>
                  <a:cubicBezTo>
                    <a:pt x="4620" y="9466"/>
                    <a:pt x="4870" y="9478"/>
                    <a:pt x="5155" y="9478"/>
                  </a:cubicBezTo>
                  <a:cubicBezTo>
                    <a:pt x="5786" y="9478"/>
                    <a:pt x="6406" y="9323"/>
                    <a:pt x="6953" y="9050"/>
                  </a:cubicBezTo>
                  <a:close/>
                  <a:moveTo>
                    <a:pt x="8668" y="1"/>
                  </a:moveTo>
                  <a:cubicBezTo>
                    <a:pt x="8632" y="1"/>
                    <a:pt x="7906" y="49"/>
                    <a:pt x="6882" y="299"/>
                  </a:cubicBezTo>
                  <a:cubicBezTo>
                    <a:pt x="5941" y="537"/>
                    <a:pt x="4584" y="1001"/>
                    <a:pt x="3405" y="1858"/>
                  </a:cubicBezTo>
                  <a:cubicBezTo>
                    <a:pt x="3072" y="1989"/>
                    <a:pt x="2738" y="2168"/>
                    <a:pt x="2453" y="2406"/>
                  </a:cubicBezTo>
                  <a:cubicBezTo>
                    <a:pt x="1822" y="2918"/>
                    <a:pt x="1369" y="3585"/>
                    <a:pt x="941" y="4228"/>
                  </a:cubicBezTo>
                  <a:cubicBezTo>
                    <a:pt x="655" y="4656"/>
                    <a:pt x="393" y="5061"/>
                    <a:pt x="60" y="5418"/>
                  </a:cubicBezTo>
                  <a:cubicBezTo>
                    <a:pt x="0" y="5478"/>
                    <a:pt x="0" y="5561"/>
                    <a:pt x="60" y="5644"/>
                  </a:cubicBezTo>
                  <a:cubicBezTo>
                    <a:pt x="393" y="6002"/>
                    <a:pt x="655" y="6395"/>
                    <a:pt x="941" y="6835"/>
                  </a:cubicBezTo>
                  <a:cubicBezTo>
                    <a:pt x="1369" y="7466"/>
                    <a:pt x="1822" y="8145"/>
                    <a:pt x="2453" y="8645"/>
                  </a:cubicBezTo>
                  <a:cubicBezTo>
                    <a:pt x="2750" y="8871"/>
                    <a:pt x="3072" y="9062"/>
                    <a:pt x="3405" y="9193"/>
                  </a:cubicBezTo>
                  <a:cubicBezTo>
                    <a:pt x="4584" y="10062"/>
                    <a:pt x="5941" y="10538"/>
                    <a:pt x="6882" y="10764"/>
                  </a:cubicBezTo>
                  <a:cubicBezTo>
                    <a:pt x="7894" y="11014"/>
                    <a:pt x="8632" y="11062"/>
                    <a:pt x="8668" y="11062"/>
                  </a:cubicBezTo>
                  <a:lnTo>
                    <a:pt x="8680" y="11062"/>
                  </a:lnTo>
                  <a:cubicBezTo>
                    <a:pt x="8751" y="11062"/>
                    <a:pt x="8811" y="11014"/>
                    <a:pt x="8823" y="10955"/>
                  </a:cubicBezTo>
                  <a:cubicBezTo>
                    <a:pt x="8858" y="10871"/>
                    <a:pt x="8823" y="10800"/>
                    <a:pt x="8763" y="10776"/>
                  </a:cubicBezTo>
                  <a:cubicBezTo>
                    <a:pt x="8751" y="10752"/>
                    <a:pt x="7549" y="9883"/>
                    <a:pt x="7275" y="8907"/>
                  </a:cubicBezTo>
                  <a:cubicBezTo>
                    <a:pt x="7382" y="8847"/>
                    <a:pt x="7489" y="8776"/>
                    <a:pt x="7596" y="8692"/>
                  </a:cubicBezTo>
                  <a:cubicBezTo>
                    <a:pt x="8263" y="8181"/>
                    <a:pt x="8763" y="7454"/>
                    <a:pt x="9001" y="6645"/>
                  </a:cubicBezTo>
                  <a:cubicBezTo>
                    <a:pt x="9025" y="6609"/>
                    <a:pt x="9049" y="6561"/>
                    <a:pt x="9096" y="6549"/>
                  </a:cubicBezTo>
                  <a:cubicBezTo>
                    <a:pt x="9120" y="6531"/>
                    <a:pt x="9147" y="6523"/>
                    <a:pt x="9172" y="6523"/>
                  </a:cubicBezTo>
                  <a:cubicBezTo>
                    <a:pt x="9198" y="6523"/>
                    <a:pt x="9221" y="6531"/>
                    <a:pt x="9239" y="6549"/>
                  </a:cubicBezTo>
                  <a:lnTo>
                    <a:pt x="10835" y="7228"/>
                  </a:lnTo>
                  <a:cubicBezTo>
                    <a:pt x="10855" y="7240"/>
                    <a:pt x="10878" y="7246"/>
                    <a:pt x="10900" y="7246"/>
                  </a:cubicBezTo>
                  <a:cubicBezTo>
                    <a:pt x="10941" y="7246"/>
                    <a:pt x="10982" y="7227"/>
                    <a:pt x="11013" y="7204"/>
                  </a:cubicBezTo>
                  <a:cubicBezTo>
                    <a:pt x="11061" y="7157"/>
                    <a:pt x="11073" y="7097"/>
                    <a:pt x="11061" y="7038"/>
                  </a:cubicBezTo>
                  <a:lnTo>
                    <a:pt x="10632" y="5740"/>
                  </a:lnTo>
                  <a:cubicBezTo>
                    <a:pt x="10585" y="5597"/>
                    <a:pt x="10585" y="5442"/>
                    <a:pt x="10632" y="5299"/>
                  </a:cubicBezTo>
                  <a:lnTo>
                    <a:pt x="11061" y="4013"/>
                  </a:lnTo>
                  <a:cubicBezTo>
                    <a:pt x="11073" y="3954"/>
                    <a:pt x="11061" y="3882"/>
                    <a:pt x="11013" y="3847"/>
                  </a:cubicBezTo>
                  <a:cubicBezTo>
                    <a:pt x="10983" y="3824"/>
                    <a:pt x="10942" y="3810"/>
                    <a:pt x="10901" y="3810"/>
                  </a:cubicBezTo>
                  <a:cubicBezTo>
                    <a:pt x="10878" y="3810"/>
                    <a:pt x="10856" y="3814"/>
                    <a:pt x="10835" y="3823"/>
                  </a:cubicBezTo>
                  <a:lnTo>
                    <a:pt x="9239" y="4513"/>
                  </a:lnTo>
                  <a:cubicBezTo>
                    <a:pt x="9221" y="4519"/>
                    <a:pt x="9198" y="4522"/>
                    <a:pt x="9172" y="4522"/>
                  </a:cubicBezTo>
                  <a:cubicBezTo>
                    <a:pt x="9147" y="4522"/>
                    <a:pt x="9120" y="4519"/>
                    <a:pt x="9096" y="4513"/>
                  </a:cubicBezTo>
                  <a:cubicBezTo>
                    <a:pt x="9049" y="4490"/>
                    <a:pt x="9025" y="4454"/>
                    <a:pt x="9001" y="4406"/>
                  </a:cubicBezTo>
                  <a:cubicBezTo>
                    <a:pt x="8763" y="3597"/>
                    <a:pt x="8263" y="2870"/>
                    <a:pt x="7596" y="2370"/>
                  </a:cubicBezTo>
                  <a:lnTo>
                    <a:pt x="7275" y="2144"/>
                  </a:lnTo>
                  <a:cubicBezTo>
                    <a:pt x="7561" y="1192"/>
                    <a:pt x="8751" y="299"/>
                    <a:pt x="8763" y="287"/>
                  </a:cubicBezTo>
                  <a:cubicBezTo>
                    <a:pt x="8823" y="239"/>
                    <a:pt x="8846" y="168"/>
                    <a:pt x="8823" y="108"/>
                  </a:cubicBezTo>
                  <a:cubicBezTo>
                    <a:pt x="8799" y="25"/>
                    <a:pt x="8739" y="1"/>
                    <a:pt x="8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27" name="Google Shape;11972;p81">
              <a:extLst>
                <a:ext uri="{FF2B5EF4-FFF2-40B4-BE49-F238E27FC236}">
                  <a16:creationId xmlns:a16="http://schemas.microsoft.com/office/drawing/2014/main" id="{9488EFCB-1DAE-64D1-B222-9E1F5C77FB57}"/>
                </a:ext>
              </a:extLst>
            </p:cNvPr>
            <p:cNvSpPr/>
            <p:nvPr/>
          </p:nvSpPr>
          <p:spPr>
            <a:xfrm>
              <a:off x="4738157" y="2573938"/>
              <a:ext cx="38144" cy="38112"/>
            </a:xfrm>
            <a:custGeom>
              <a:avLst/>
              <a:gdLst/>
              <a:ahLst/>
              <a:cxnLst/>
              <a:rect l="l" t="t" r="r" b="b"/>
              <a:pathLst>
                <a:path w="1192" h="1191" extrusionOk="0">
                  <a:moveTo>
                    <a:pt x="596" y="346"/>
                  </a:moveTo>
                  <a:cubicBezTo>
                    <a:pt x="751" y="346"/>
                    <a:pt x="870" y="465"/>
                    <a:pt x="870" y="607"/>
                  </a:cubicBezTo>
                  <a:cubicBezTo>
                    <a:pt x="870" y="762"/>
                    <a:pt x="751" y="881"/>
                    <a:pt x="596" y="881"/>
                  </a:cubicBezTo>
                  <a:cubicBezTo>
                    <a:pt x="453" y="881"/>
                    <a:pt x="334" y="762"/>
                    <a:pt x="334" y="607"/>
                  </a:cubicBezTo>
                  <a:cubicBezTo>
                    <a:pt x="334" y="465"/>
                    <a:pt x="453" y="346"/>
                    <a:pt x="596" y="346"/>
                  </a:cubicBezTo>
                  <a:close/>
                  <a:moveTo>
                    <a:pt x="596" y="0"/>
                  </a:moveTo>
                  <a:cubicBezTo>
                    <a:pt x="274" y="0"/>
                    <a:pt x="1" y="274"/>
                    <a:pt x="1" y="596"/>
                  </a:cubicBezTo>
                  <a:cubicBezTo>
                    <a:pt x="1" y="929"/>
                    <a:pt x="274" y="1191"/>
                    <a:pt x="596" y="1191"/>
                  </a:cubicBezTo>
                  <a:cubicBezTo>
                    <a:pt x="929" y="1191"/>
                    <a:pt x="1191" y="929"/>
                    <a:pt x="1191" y="596"/>
                  </a:cubicBezTo>
                  <a:cubicBezTo>
                    <a:pt x="1191" y="274"/>
                    <a:pt x="929" y="0"/>
                    <a:pt x="5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11973;p81">
            <a:extLst>
              <a:ext uri="{FF2B5EF4-FFF2-40B4-BE49-F238E27FC236}">
                <a16:creationId xmlns:a16="http://schemas.microsoft.com/office/drawing/2014/main" id="{21FA5CB6-A23B-0D85-1C46-8EEE931C0E88}"/>
              </a:ext>
            </a:extLst>
          </p:cNvPr>
          <p:cNvSpPr/>
          <p:nvPr/>
        </p:nvSpPr>
        <p:spPr>
          <a:xfrm>
            <a:off x="11564064" y="5001588"/>
            <a:ext cx="663040" cy="709440"/>
          </a:xfrm>
          <a:custGeom>
            <a:avLst/>
            <a:gdLst/>
            <a:ahLst/>
            <a:cxnLst/>
            <a:rect l="l" t="t" r="r" b="b"/>
            <a:pathLst>
              <a:path w="10360" h="11085" extrusionOk="0">
                <a:moveTo>
                  <a:pt x="6395" y="5179"/>
                </a:moveTo>
                <a:cubicBezTo>
                  <a:pt x="6490" y="5179"/>
                  <a:pt x="6573" y="5251"/>
                  <a:pt x="6573" y="5358"/>
                </a:cubicBezTo>
                <a:cubicBezTo>
                  <a:pt x="6573" y="5453"/>
                  <a:pt x="6490" y="5536"/>
                  <a:pt x="6395" y="5536"/>
                </a:cubicBezTo>
                <a:lnTo>
                  <a:pt x="6216" y="5536"/>
                </a:lnTo>
                <a:cubicBezTo>
                  <a:pt x="6121" y="5536"/>
                  <a:pt x="6037" y="5441"/>
                  <a:pt x="6037" y="5358"/>
                </a:cubicBezTo>
                <a:cubicBezTo>
                  <a:pt x="6037" y="5263"/>
                  <a:pt x="6133" y="5179"/>
                  <a:pt x="6216" y="5179"/>
                </a:cubicBezTo>
                <a:close/>
                <a:moveTo>
                  <a:pt x="4132" y="5191"/>
                </a:moveTo>
                <a:cubicBezTo>
                  <a:pt x="4239" y="5191"/>
                  <a:pt x="4311" y="5274"/>
                  <a:pt x="4311" y="5370"/>
                </a:cubicBezTo>
                <a:cubicBezTo>
                  <a:pt x="4311" y="5477"/>
                  <a:pt x="4228" y="5548"/>
                  <a:pt x="4132" y="5548"/>
                </a:cubicBezTo>
                <a:lnTo>
                  <a:pt x="3954" y="5548"/>
                </a:lnTo>
                <a:cubicBezTo>
                  <a:pt x="3847" y="5548"/>
                  <a:pt x="3775" y="5453"/>
                  <a:pt x="3775" y="5370"/>
                </a:cubicBezTo>
                <a:cubicBezTo>
                  <a:pt x="3775" y="5274"/>
                  <a:pt x="3870" y="5191"/>
                  <a:pt x="3954" y="5191"/>
                </a:cubicBezTo>
                <a:close/>
                <a:moveTo>
                  <a:pt x="9776" y="4727"/>
                </a:moveTo>
                <a:lnTo>
                  <a:pt x="9776" y="4727"/>
                </a:lnTo>
                <a:cubicBezTo>
                  <a:pt x="9943" y="4917"/>
                  <a:pt x="10038" y="5179"/>
                  <a:pt x="10038" y="5453"/>
                </a:cubicBezTo>
                <a:cubicBezTo>
                  <a:pt x="10038" y="6084"/>
                  <a:pt x="9538" y="6584"/>
                  <a:pt x="8907" y="6584"/>
                </a:cubicBezTo>
                <a:lnTo>
                  <a:pt x="6633" y="6584"/>
                </a:lnTo>
                <a:cubicBezTo>
                  <a:pt x="6525" y="6441"/>
                  <a:pt x="6454" y="6263"/>
                  <a:pt x="6418" y="6072"/>
                </a:cubicBezTo>
                <a:lnTo>
                  <a:pt x="6418" y="6072"/>
                </a:lnTo>
                <a:lnTo>
                  <a:pt x="8716" y="6167"/>
                </a:lnTo>
                <a:cubicBezTo>
                  <a:pt x="8744" y="6170"/>
                  <a:pt x="8771" y="6171"/>
                  <a:pt x="8798" y="6171"/>
                </a:cubicBezTo>
                <a:cubicBezTo>
                  <a:pt x="9066" y="6171"/>
                  <a:pt x="9318" y="6064"/>
                  <a:pt x="9502" y="5870"/>
                </a:cubicBezTo>
                <a:cubicBezTo>
                  <a:pt x="9716" y="5667"/>
                  <a:pt x="9835" y="5394"/>
                  <a:pt x="9835" y="5096"/>
                </a:cubicBezTo>
                <a:cubicBezTo>
                  <a:pt x="9835" y="4965"/>
                  <a:pt x="9800" y="4846"/>
                  <a:pt x="9776" y="4727"/>
                </a:cubicBezTo>
                <a:close/>
                <a:moveTo>
                  <a:pt x="3966" y="6763"/>
                </a:moveTo>
                <a:lnTo>
                  <a:pt x="3966" y="7441"/>
                </a:lnTo>
                <a:lnTo>
                  <a:pt x="3978" y="7441"/>
                </a:lnTo>
                <a:cubicBezTo>
                  <a:pt x="3585" y="7775"/>
                  <a:pt x="3096" y="7977"/>
                  <a:pt x="2573" y="7977"/>
                </a:cubicBezTo>
                <a:lnTo>
                  <a:pt x="2049" y="7977"/>
                </a:lnTo>
                <a:cubicBezTo>
                  <a:pt x="1846" y="7977"/>
                  <a:pt x="1632" y="8037"/>
                  <a:pt x="1465" y="8156"/>
                </a:cubicBezTo>
                <a:cubicBezTo>
                  <a:pt x="1656" y="7822"/>
                  <a:pt x="1989" y="7596"/>
                  <a:pt x="2394" y="7596"/>
                </a:cubicBezTo>
                <a:cubicBezTo>
                  <a:pt x="3049" y="7596"/>
                  <a:pt x="3632" y="7275"/>
                  <a:pt x="3966" y="6763"/>
                </a:cubicBezTo>
                <a:close/>
                <a:moveTo>
                  <a:pt x="5132" y="357"/>
                </a:moveTo>
                <a:cubicBezTo>
                  <a:pt x="5621" y="357"/>
                  <a:pt x="6085" y="560"/>
                  <a:pt x="6406" y="917"/>
                </a:cubicBezTo>
                <a:cubicBezTo>
                  <a:pt x="6740" y="1274"/>
                  <a:pt x="6906" y="1762"/>
                  <a:pt x="6847" y="2238"/>
                </a:cubicBezTo>
                <a:lnTo>
                  <a:pt x="6573" y="4941"/>
                </a:lnTo>
                <a:cubicBezTo>
                  <a:pt x="6502" y="4905"/>
                  <a:pt x="6430" y="4882"/>
                  <a:pt x="6347" y="4882"/>
                </a:cubicBezTo>
                <a:lnTo>
                  <a:pt x="6168" y="4882"/>
                </a:lnTo>
                <a:cubicBezTo>
                  <a:pt x="5894" y="4882"/>
                  <a:pt x="5668" y="5096"/>
                  <a:pt x="5668" y="5382"/>
                </a:cubicBezTo>
                <a:cubicBezTo>
                  <a:pt x="5668" y="5608"/>
                  <a:pt x="5811" y="5798"/>
                  <a:pt x="6025" y="5870"/>
                </a:cubicBezTo>
                <a:cubicBezTo>
                  <a:pt x="6133" y="6822"/>
                  <a:pt x="6954" y="7596"/>
                  <a:pt x="7942" y="7596"/>
                </a:cubicBezTo>
                <a:cubicBezTo>
                  <a:pt x="8347" y="7596"/>
                  <a:pt x="8692" y="7822"/>
                  <a:pt x="8871" y="8156"/>
                </a:cubicBezTo>
                <a:cubicBezTo>
                  <a:pt x="8704" y="8049"/>
                  <a:pt x="8514" y="7977"/>
                  <a:pt x="8288" y="7977"/>
                </a:cubicBezTo>
                <a:lnTo>
                  <a:pt x="7764" y="7977"/>
                </a:lnTo>
                <a:cubicBezTo>
                  <a:pt x="7240" y="7977"/>
                  <a:pt x="6752" y="7775"/>
                  <a:pt x="6371" y="7441"/>
                </a:cubicBezTo>
                <a:lnTo>
                  <a:pt x="6371" y="7275"/>
                </a:lnTo>
                <a:cubicBezTo>
                  <a:pt x="6371" y="7179"/>
                  <a:pt x="6287" y="7108"/>
                  <a:pt x="6204" y="7108"/>
                </a:cubicBezTo>
                <a:cubicBezTo>
                  <a:pt x="6121" y="7108"/>
                  <a:pt x="6037" y="7179"/>
                  <a:pt x="6037" y="7275"/>
                </a:cubicBezTo>
                <a:lnTo>
                  <a:pt x="6037" y="9704"/>
                </a:lnTo>
                <a:cubicBezTo>
                  <a:pt x="6037" y="10180"/>
                  <a:pt x="6395" y="10573"/>
                  <a:pt x="6871" y="10632"/>
                </a:cubicBezTo>
                <a:cubicBezTo>
                  <a:pt x="6906" y="10644"/>
                  <a:pt x="6945" y="10650"/>
                  <a:pt x="6984" y="10650"/>
                </a:cubicBezTo>
                <a:cubicBezTo>
                  <a:pt x="7023" y="10650"/>
                  <a:pt x="7061" y="10644"/>
                  <a:pt x="7097" y="10632"/>
                </a:cubicBezTo>
                <a:lnTo>
                  <a:pt x="7097" y="10632"/>
                </a:lnTo>
                <a:cubicBezTo>
                  <a:pt x="6966" y="10716"/>
                  <a:pt x="6799" y="10751"/>
                  <a:pt x="6621" y="10751"/>
                </a:cubicBezTo>
                <a:cubicBezTo>
                  <a:pt x="6085" y="10751"/>
                  <a:pt x="5656" y="10323"/>
                  <a:pt x="5656" y="9787"/>
                </a:cubicBezTo>
                <a:lnTo>
                  <a:pt x="5656" y="7608"/>
                </a:lnTo>
                <a:cubicBezTo>
                  <a:pt x="5656" y="7334"/>
                  <a:pt x="5430" y="7108"/>
                  <a:pt x="5144" y="7108"/>
                </a:cubicBezTo>
                <a:cubicBezTo>
                  <a:pt x="4859" y="7108"/>
                  <a:pt x="4644" y="7334"/>
                  <a:pt x="4644" y="7608"/>
                </a:cubicBezTo>
                <a:lnTo>
                  <a:pt x="4644" y="9787"/>
                </a:lnTo>
                <a:cubicBezTo>
                  <a:pt x="4644" y="10323"/>
                  <a:pt x="4204" y="10751"/>
                  <a:pt x="3668" y="10751"/>
                </a:cubicBezTo>
                <a:cubicBezTo>
                  <a:pt x="3513" y="10751"/>
                  <a:pt x="3347" y="10716"/>
                  <a:pt x="3192" y="10632"/>
                </a:cubicBezTo>
                <a:lnTo>
                  <a:pt x="3192" y="10632"/>
                </a:lnTo>
                <a:cubicBezTo>
                  <a:pt x="3233" y="10644"/>
                  <a:pt x="3272" y="10650"/>
                  <a:pt x="3309" y="10650"/>
                </a:cubicBezTo>
                <a:cubicBezTo>
                  <a:pt x="3347" y="10650"/>
                  <a:pt x="3382" y="10644"/>
                  <a:pt x="3418" y="10632"/>
                </a:cubicBezTo>
                <a:cubicBezTo>
                  <a:pt x="3894" y="10573"/>
                  <a:pt x="4251" y="10180"/>
                  <a:pt x="4251" y="9704"/>
                </a:cubicBezTo>
                <a:lnTo>
                  <a:pt x="4251" y="5858"/>
                </a:lnTo>
                <a:cubicBezTo>
                  <a:pt x="4466" y="5786"/>
                  <a:pt x="4597" y="5608"/>
                  <a:pt x="4597" y="5382"/>
                </a:cubicBezTo>
                <a:cubicBezTo>
                  <a:pt x="4597" y="5096"/>
                  <a:pt x="4370" y="4882"/>
                  <a:pt x="4085" y="4882"/>
                </a:cubicBezTo>
                <a:lnTo>
                  <a:pt x="3906" y="4882"/>
                </a:lnTo>
                <a:cubicBezTo>
                  <a:pt x="3823" y="4882"/>
                  <a:pt x="3751" y="4893"/>
                  <a:pt x="3692" y="4941"/>
                </a:cubicBezTo>
                <a:lnTo>
                  <a:pt x="3418" y="2238"/>
                </a:lnTo>
                <a:cubicBezTo>
                  <a:pt x="3370" y="1762"/>
                  <a:pt x="3525" y="1274"/>
                  <a:pt x="3847" y="917"/>
                </a:cubicBezTo>
                <a:cubicBezTo>
                  <a:pt x="4180" y="560"/>
                  <a:pt x="4644" y="357"/>
                  <a:pt x="5132" y="357"/>
                </a:cubicBezTo>
                <a:close/>
                <a:moveTo>
                  <a:pt x="5180" y="0"/>
                </a:moveTo>
                <a:cubicBezTo>
                  <a:pt x="4597" y="0"/>
                  <a:pt x="4049" y="238"/>
                  <a:pt x="3656" y="667"/>
                </a:cubicBezTo>
                <a:cubicBezTo>
                  <a:pt x="3275" y="1095"/>
                  <a:pt x="3073" y="1667"/>
                  <a:pt x="3132" y="2238"/>
                </a:cubicBezTo>
                <a:lnTo>
                  <a:pt x="3454" y="5370"/>
                </a:lnTo>
                <a:cubicBezTo>
                  <a:pt x="3454" y="5513"/>
                  <a:pt x="3525" y="5667"/>
                  <a:pt x="3644" y="5751"/>
                </a:cubicBezTo>
                <a:lnTo>
                  <a:pt x="1620" y="5846"/>
                </a:lnTo>
                <a:cubicBezTo>
                  <a:pt x="1605" y="5847"/>
                  <a:pt x="1590" y="5847"/>
                  <a:pt x="1575" y="5847"/>
                </a:cubicBezTo>
                <a:cubicBezTo>
                  <a:pt x="1379" y="5847"/>
                  <a:pt x="1205" y="5775"/>
                  <a:pt x="1072" y="5632"/>
                </a:cubicBezTo>
                <a:cubicBezTo>
                  <a:pt x="918" y="5489"/>
                  <a:pt x="834" y="5298"/>
                  <a:pt x="834" y="5096"/>
                </a:cubicBezTo>
                <a:cubicBezTo>
                  <a:pt x="834" y="4667"/>
                  <a:pt x="1191" y="4310"/>
                  <a:pt x="1620" y="4310"/>
                </a:cubicBezTo>
                <a:lnTo>
                  <a:pt x="1703" y="4310"/>
                </a:lnTo>
                <a:cubicBezTo>
                  <a:pt x="2084" y="4310"/>
                  <a:pt x="2394" y="4001"/>
                  <a:pt x="2394" y="3631"/>
                </a:cubicBezTo>
                <a:cubicBezTo>
                  <a:pt x="2394" y="3536"/>
                  <a:pt x="2323" y="3465"/>
                  <a:pt x="2227" y="3465"/>
                </a:cubicBezTo>
                <a:cubicBezTo>
                  <a:pt x="2144" y="3465"/>
                  <a:pt x="2061" y="3536"/>
                  <a:pt x="2061" y="3631"/>
                </a:cubicBezTo>
                <a:cubicBezTo>
                  <a:pt x="2061" y="3822"/>
                  <a:pt x="1906" y="3989"/>
                  <a:pt x="1703" y="3989"/>
                </a:cubicBezTo>
                <a:lnTo>
                  <a:pt x="1453" y="3989"/>
                </a:lnTo>
                <a:cubicBezTo>
                  <a:pt x="656" y="3989"/>
                  <a:pt x="1" y="4643"/>
                  <a:pt x="1" y="5441"/>
                </a:cubicBezTo>
                <a:cubicBezTo>
                  <a:pt x="1" y="6251"/>
                  <a:pt x="656" y="6906"/>
                  <a:pt x="1453" y="6906"/>
                </a:cubicBezTo>
                <a:lnTo>
                  <a:pt x="2585" y="6906"/>
                </a:lnTo>
                <a:cubicBezTo>
                  <a:pt x="2680" y="6906"/>
                  <a:pt x="2751" y="6822"/>
                  <a:pt x="2751" y="6739"/>
                </a:cubicBezTo>
                <a:cubicBezTo>
                  <a:pt x="2751" y="6644"/>
                  <a:pt x="2680" y="6572"/>
                  <a:pt x="2585" y="6572"/>
                </a:cubicBezTo>
                <a:lnTo>
                  <a:pt x="1453" y="6572"/>
                </a:lnTo>
                <a:cubicBezTo>
                  <a:pt x="834" y="6572"/>
                  <a:pt x="322" y="6072"/>
                  <a:pt x="322" y="5441"/>
                </a:cubicBezTo>
                <a:cubicBezTo>
                  <a:pt x="322" y="5155"/>
                  <a:pt x="429" y="4917"/>
                  <a:pt x="596" y="4715"/>
                </a:cubicBezTo>
                <a:lnTo>
                  <a:pt x="596" y="4715"/>
                </a:lnTo>
                <a:cubicBezTo>
                  <a:pt x="549" y="4834"/>
                  <a:pt x="537" y="4965"/>
                  <a:pt x="537" y="5084"/>
                </a:cubicBezTo>
                <a:cubicBezTo>
                  <a:pt x="537" y="5382"/>
                  <a:pt x="656" y="5655"/>
                  <a:pt x="858" y="5858"/>
                </a:cubicBezTo>
                <a:cubicBezTo>
                  <a:pt x="1062" y="6050"/>
                  <a:pt x="1319" y="6156"/>
                  <a:pt x="1599" y="6156"/>
                </a:cubicBezTo>
                <a:cubicBezTo>
                  <a:pt x="1614" y="6156"/>
                  <a:pt x="1629" y="6156"/>
                  <a:pt x="1644" y="6156"/>
                </a:cubicBezTo>
                <a:lnTo>
                  <a:pt x="3954" y="6048"/>
                </a:lnTo>
                <a:lnTo>
                  <a:pt x="3954" y="6048"/>
                </a:lnTo>
                <a:cubicBezTo>
                  <a:pt x="3906" y="6251"/>
                  <a:pt x="3835" y="6406"/>
                  <a:pt x="3728" y="6572"/>
                </a:cubicBezTo>
                <a:lnTo>
                  <a:pt x="3299" y="6572"/>
                </a:lnTo>
                <a:cubicBezTo>
                  <a:pt x="3216" y="6572"/>
                  <a:pt x="3132" y="6644"/>
                  <a:pt x="3132" y="6739"/>
                </a:cubicBezTo>
                <a:cubicBezTo>
                  <a:pt x="3132" y="6822"/>
                  <a:pt x="3216" y="6906"/>
                  <a:pt x="3299" y="6906"/>
                </a:cubicBezTo>
                <a:lnTo>
                  <a:pt x="3454" y="6906"/>
                </a:lnTo>
                <a:cubicBezTo>
                  <a:pt x="3180" y="7120"/>
                  <a:pt x="2823" y="7275"/>
                  <a:pt x="2442" y="7275"/>
                </a:cubicBezTo>
                <a:cubicBezTo>
                  <a:pt x="1680" y="7275"/>
                  <a:pt x="1072" y="7882"/>
                  <a:pt x="1072" y="8644"/>
                </a:cubicBezTo>
                <a:lnTo>
                  <a:pt x="1072" y="8989"/>
                </a:lnTo>
                <a:cubicBezTo>
                  <a:pt x="1072" y="9180"/>
                  <a:pt x="906" y="9346"/>
                  <a:pt x="715" y="9346"/>
                </a:cubicBezTo>
                <a:cubicBezTo>
                  <a:pt x="620" y="9346"/>
                  <a:pt x="549" y="9418"/>
                  <a:pt x="549" y="9501"/>
                </a:cubicBezTo>
                <a:cubicBezTo>
                  <a:pt x="549" y="9596"/>
                  <a:pt x="620" y="9668"/>
                  <a:pt x="715" y="9668"/>
                </a:cubicBezTo>
                <a:cubicBezTo>
                  <a:pt x="1084" y="9668"/>
                  <a:pt x="1394" y="9358"/>
                  <a:pt x="1394" y="8989"/>
                </a:cubicBezTo>
                <a:cubicBezTo>
                  <a:pt x="1394" y="8596"/>
                  <a:pt x="1703" y="8287"/>
                  <a:pt x="2096" y="8287"/>
                </a:cubicBezTo>
                <a:lnTo>
                  <a:pt x="2620" y="8287"/>
                </a:lnTo>
                <a:cubicBezTo>
                  <a:pt x="3120" y="8287"/>
                  <a:pt x="3608" y="8132"/>
                  <a:pt x="4013" y="7834"/>
                </a:cubicBezTo>
                <a:lnTo>
                  <a:pt x="4013" y="9680"/>
                </a:lnTo>
                <a:cubicBezTo>
                  <a:pt x="4013" y="10001"/>
                  <a:pt x="3775" y="10263"/>
                  <a:pt x="3466" y="10299"/>
                </a:cubicBezTo>
                <a:cubicBezTo>
                  <a:pt x="3448" y="10300"/>
                  <a:pt x="3430" y="10301"/>
                  <a:pt x="3413" y="10301"/>
                </a:cubicBezTo>
                <a:cubicBezTo>
                  <a:pt x="3254" y="10301"/>
                  <a:pt x="3107" y="10251"/>
                  <a:pt x="2989" y="10144"/>
                </a:cubicBezTo>
                <a:cubicBezTo>
                  <a:pt x="2858" y="10025"/>
                  <a:pt x="2775" y="9858"/>
                  <a:pt x="2775" y="9680"/>
                </a:cubicBezTo>
                <a:lnTo>
                  <a:pt x="2775" y="9525"/>
                </a:lnTo>
                <a:cubicBezTo>
                  <a:pt x="2775" y="9049"/>
                  <a:pt x="2394" y="8668"/>
                  <a:pt x="1930" y="8668"/>
                </a:cubicBezTo>
                <a:cubicBezTo>
                  <a:pt x="1846" y="8668"/>
                  <a:pt x="1763" y="8751"/>
                  <a:pt x="1763" y="8834"/>
                </a:cubicBezTo>
                <a:cubicBezTo>
                  <a:pt x="1763" y="8930"/>
                  <a:pt x="1846" y="9001"/>
                  <a:pt x="1930" y="9001"/>
                </a:cubicBezTo>
                <a:cubicBezTo>
                  <a:pt x="2227" y="9001"/>
                  <a:pt x="2465" y="9239"/>
                  <a:pt x="2465" y="9537"/>
                </a:cubicBezTo>
                <a:lnTo>
                  <a:pt x="2465" y="9787"/>
                </a:lnTo>
                <a:cubicBezTo>
                  <a:pt x="2465" y="10501"/>
                  <a:pt x="3049" y="11085"/>
                  <a:pt x="3763" y="11085"/>
                </a:cubicBezTo>
                <a:cubicBezTo>
                  <a:pt x="4478" y="11085"/>
                  <a:pt x="5061" y="10501"/>
                  <a:pt x="5061" y="9787"/>
                </a:cubicBezTo>
                <a:lnTo>
                  <a:pt x="5061" y="7620"/>
                </a:lnTo>
                <a:cubicBezTo>
                  <a:pt x="5061" y="7513"/>
                  <a:pt x="5144" y="7441"/>
                  <a:pt x="5240" y="7441"/>
                </a:cubicBezTo>
                <a:cubicBezTo>
                  <a:pt x="5323" y="7441"/>
                  <a:pt x="5418" y="7525"/>
                  <a:pt x="5418" y="7620"/>
                </a:cubicBezTo>
                <a:lnTo>
                  <a:pt x="5418" y="9787"/>
                </a:lnTo>
                <a:cubicBezTo>
                  <a:pt x="5418" y="10501"/>
                  <a:pt x="5990" y="11085"/>
                  <a:pt x="6704" y="11085"/>
                </a:cubicBezTo>
                <a:cubicBezTo>
                  <a:pt x="7418" y="11085"/>
                  <a:pt x="8002" y="10501"/>
                  <a:pt x="8002" y="9787"/>
                </a:cubicBezTo>
                <a:lnTo>
                  <a:pt x="8002" y="9525"/>
                </a:lnTo>
                <a:cubicBezTo>
                  <a:pt x="8002" y="9227"/>
                  <a:pt x="8240" y="8989"/>
                  <a:pt x="8538" y="8989"/>
                </a:cubicBezTo>
                <a:cubicBezTo>
                  <a:pt x="8633" y="8989"/>
                  <a:pt x="8704" y="8906"/>
                  <a:pt x="8704" y="8823"/>
                </a:cubicBezTo>
                <a:cubicBezTo>
                  <a:pt x="8704" y="8727"/>
                  <a:pt x="8633" y="8656"/>
                  <a:pt x="8538" y="8656"/>
                </a:cubicBezTo>
                <a:cubicBezTo>
                  <a:pt x="8061" y="8656"/>
                  <a:pt x="7692" y="9037"/>
                  <a:pt x="7692" y="9501"/>
                </a:cubicBezTo>
                <a:lnTo>
                  <a:pt x="7692" y="9668"/>
                </a:lnTo>
                <a:cubicBezTo>
                  <a:pt x="7692" y="9846"/>
                  <a:pt x="7621" y="10013"/>
                  <a:pt x="7478" y="10132"/>
                </a:cubicBezTo>
                <a:cubicBezTo>
                  <a:pt x="7372" y="10228"/>
                  <a:pt x="7236" y="10285"/>
                  <a:pt x="7100" y="10285"/>
                </a:cubicBezTo>
                <a:cubicBezTo>
                  <a:pt x="7067" y="10285"/>
                  <a:pt x="7034" y="10282"/>
                  <a:pt x="7002" y="10275"/>
                </a:cubicBezTo>
                <a:cubicBezTo>
                  <a:pt x="6692" y="10251"/>
                  <a:pt x="6454" y="9977"/>
                  <a:pt x="6454" y="9668"/>
                </a:cubicBezTo>
                <a:lnTo>
                  <a:pt x="6454" y="7822"/>
                </a:lnTo>
                <a:cubicBezTo>
                  <a:pt x="6859" y="8108"/>
                  <a:pt x="7347" y="8275"/>
                  <a:pt x="7859" y="8275"/>
                </a:cubicBezTo>
                <a:lnTo>
                  <a:pt x="8371" y="8275"/>
                </a:lnTo>
                <a:cubicBezTo>
                  <a:pt x="8764" y="8275"/>
                  <a:pt x="9073" y="8584"/>
                  <a:pt x="9073" y="8965"/>
                </a:cubicBezTo>
                <a:cubicBezTo>
                  <a:pt x="9073" y="9334"/>
                  <a:pt x="9383" y="9656"/>
                  <a:pt x="9764" y="9656"/>
                </a:cubicBezTo>
                <a:cubicBezTo>
                  <a:pt x="9847" y="9656"/>
                  <a:pt x="9919" y="9585"/>
                  <a:pt x="9919" y="9489"/>
                </a:cubicBezTo>
                <a:cubicBezTo>
                  <a:pt x="9919" y="9394"/>
                  <a:pt x="9847" y="9323"/>
                  <a:pt x="9764" y="9323"/>
                </a:cubicBezTo>
                <a:cubicBezTo>
                  <a:pt x="9562" y="9323"/>
                  <a:pt x="9407" y="9156"/>
                  <a:pt x="9407" y="8965"/>
                </a:cubicBezTo>
                <a:lnTo>
                  <a:pt x="9407" y="8620"/>
                </a:lnTo>
                <a:cubicBezTo>
                  <a:pt x="9407" y="7870"/>
                  <a:pt x="8788" y="7251"/>
                  <a:pt x="8038" y="7251"/>
                </a:cubicBezTo>
                <a:cubicBezTo>
                  <a:pt x="7645" y="7251"/>
                  <a:pt x="7287" y="7120"/>
                  <a:pt x="7026" y="6882"/>
                </a:cubicBezTo>
                <a:lnTo>
                  <a:pt x="8990" y="6882"/>
                </a:lnTo>
                <a:cubicBezTo>
                  <a:pt x="9003" y="6882"/>
                  <a:pt x="9015" y="6882"/>
                  <a:pt x="9028" y="6882"/>
                </a:cubicBezTo>
                <a:cubicBezTo>
                  <a:pt x="9727" y="6882"/>
                  <a:pt x="10359" y="6236"/>
                  <a:pt x="10359" y="5441"/>
                </a:cubicBezTo>
                <a:cubicBezTo>
                  <a:pt x="10359" y="4643"/>
                  <a:pt x="9704" y="3989"/>
                  <a:pt x="8895" y="3989"/>
                </a:cubicBezTo>
                <a:lnTo>
                  <a:pt x="8645" y="3989"/>
                </a:lnTo>
                <a:cubicBezTo>
                  <a:pt x="8454" y="3989"/>
                  <a:pt x="8288" y="3822"/>
                  <a:pt x="8288" y="3631"/>
                </a:cubicBezTo>
                <a:cubicBezTo>
                  <a:pt x="8288" y="3536"/>
                  <a:pt x="8216" y="3465"/>
                  <a:pt x="8121" y="3465"/>
                </a:cubicBezTo>
                <a:cubicBezTo>
                  <a:pt x="8038" y="3465"/>
                  <a:pt x="7966" y="3536"/>
                  <a:pt x="7966" y="3631"/>
                </a:cubicBezTo>
                <a:cubicBezTo>
                  <a:pt x="7966" y="4001"/>
                  <a:pt x="8276" y="4310"/>
                  <a:pt x="8645" y="4310"/>
                </a:cubicBezTo>
                <a:lnTo>
                  <a:pt x="8728" y="4310"/>
                </a:lnTo>
                <a:cubicBezTo>
                  <a:pt x="9169" y="4310"/>
                  <a:pt x="9526" y="4667"/>
                  <a:pt x="9526" y="5096"/>
                </a:cubicBezTo>
                <a:cubicBezTo>
                  <a:pt x="9526" y="5310"/>
                  <a:pt x="9431" y="5501"/>
                  <a:pt x="9288" y="5632"/>
                </a:cubicBezTo>
                <a:cubicBezTo>
                  <a:pt x="9144" y="5775"/>
                  <a:pt x="8969" y="5847"/>
                  <a:pt x="8774" y="5847"/>
                </a:cubicBezTo>
                <a:cubicBezTo>
                  <a:pt x="8759" y="5847"/>
                  <a:pt x="8743" y="5847"/>
                  <a:pt x="8728" y="5846"/>
                </a:cubicBezTo>
                <a:lnTo>
                  <a:pt x="6716" y="5751"/>
                </a:lnTo>
                <a:cubicBezTo>
                  <a:pt x="6823" y="5667"/>
                  <a:pt x="6895" y="5536"/>
                  <a:pt x="6906" y="5370"/>
                </a:cubicBezTo>
                <a:lnTo>
                  <a:pt x="7216" y="2238"/>
                </a:lnTo>
                <a:cubicBezTo>
                  <a:pt x="7276" y="1667"/>
                  <a:pt x="7085" y="1095"/>
                  <a:pt x="6692" y="667"/>
                </a:cubicBezTo>
                <a:cubicBezTo>
                  <a:pt x="6311" y="238"/>
                  <a:pt x="5752" y="0"/>
                  <a:pt x="5180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129" name="Google Shape;11974;p81">
            <a:extLst>
              <a:ext uri="{FF2B5EF4-FFF2-40B4-BE49-F238E27FC236}">
                <a16:creationId xmlns:a16="http://schemas.microsoft.com/office/drawing/2014/main" id="{B4B2118D-FE2B-ADA1-473A-D31F6DC3F0E6}"/>
              </a:ext>
            </a:extLst>
          </p:cNvPr>
          <p:cNvSpPr/>
          <p:nvPr/>
        </p:nvSpPr>
        <p:spPr>
          <a:xfrm>
            <a:off x="6047968" y="5079476"/>
            <a:ext cx="711040" cy="631552"/>
          </a:xfrm>
          <a:custGeom>
            <a:avLst/>
            <a:gdLst/>
            <a:ahLst/>
            <a:cxnLst/>
            <a:rect l="l" t="t" r="r" b="b"/>
            <a:pathLst>
              <a:path w="11110" h="9868" extrusionOk="0">
                <a:moveTo>
                  <a:pt x="3096" y="1307"/>
                </a:moveTo>
                <a:cubicBezTo>
                  <a:pt x="3144" y="1367"/>
                  <a:pt x="3191" y="1426"/>
                  <a:pt x="3263" y="1474"/>
                </a:cubicBezTo>
                <a:cubicBezTo>
                  <a:pt x="3334" y="1521"/>
                  <a:pt x="3430" y="1533"/>
                  <a:pt x="3525" y="1533"/>
                </a:cubicBezTo>
                <a:cubicBezTo>
                  <a:pt x="3668" y="1533"/>
                  <a:pt x="3811" y="1498"/>
                  <a:pt x="3989" y="1426"/>
                </a:cubicBezTo>
                <a:lnTo>
                  <a:pt x="3989" y="1426"/>
                </a:lnTo>
                <a:cubicBezTo>
                  <a:pt x="3739" y="2319"/>
                  <a:pt x="2834" y="2914"/>
                  <a:pt x="2441" y="3129"/>
                </a:cubicBezTo>
                <a:cubicBezTo>
                  <a:pt x="2453" y="2950"/>
                  <a:pt x="2477" y="2748"/>
                  <a:pt x="2501" y="2557"/>
                </a:cubicBezTo>
                <a:cubicBezTo>
                  <a:pt x="2596" y="2117"/>
                  <a:pt x="2810" y="1676"/>
                  <a:pt x="3096" y="1307"/>
                </a:cubicBezTo>
                <a:close/>
                <a:moveTo>
                  <a:pt x="7930" y="1307"/>
                </a:moveTo>
                <a:cubicBezTo>
                  <a:pt x="8228" y="1676"/>
                  <a:pt x="8442" y="2129"/>
                  <a:pt x="8525" y="2557"/>
                </a:cubicBezTo>
                <a:cubicBezTo>
                  <a:pt x="8573" y="2748"/>
                  <a:pt x="8585" y="2926"/>
                  <a:pt x="8585" y="3129"/>
                </a:cubicBezTo>
                <a:cubicBezTo>
                  <a:pt x="8204" y="2914"/>
                  <a:pt x="7275" y="2319"/>
                  <a:pt x="7037" y="1426"/>
                </a:cubicBezTo>
                <a:lnTo>
                  <a:pt x="7037" y="1426"/>
                </a:lnTo>
                <a:cubicBezTo>
                  <a:pt x="7216" y="1498"/>
                  <a:pt x="7370" y="1533"/>
                  <a:pt x="7501" y="1533"/>
                </a:cubicBezTo>
                <a:cubicBezTo>
                  <a:pt x="7609" y="1533"/>
                  <a:pt x="7692" y="1521"/>
                  <a:pt x="7775" y="1474"/>
                </a:cubicBezTo>
                <a:cubicBezTo>
                  <a:pt x="7847" y="1426"/>
                  <a:pt x="7906" y="1367"/>
                  <a:pt x="7930" y="1307"/>
                </a:cubicBezTo>
                <a:close/>
                <a:moveTo>
                  <a:pt x="6728" y="2914"/>
                </a:moveTo>
                <a:cubicBezTo>
                  <a:pt x="6835" y="2914"/>
                  <a:pt x="6906" y="3010"/>
                  <a:pt x="6906" y="3093"/>
                </a:cubicBezTo>
                <a:cubicBezTo>
                  <a:pt x="6906" y="3200"/>
                  <a:pt x="6823" y="3272"/>
                  <a:pt x="6728" y="3272"/>
                </a:cubicBezTo>
                <a:cubicBezTo>
                  <a:pt x="6620" y="3272"/>
                  <a:pt x="6549" y="3188"/>
                  <a:pt x="6549" y="3093"/>
                </a:cubicBezTo>
                <a:cubicBezTo>
                  <a:pt x="6549" y="3010"/>
                  <a:pt x="6644" y="2914"/>
                  <a:pt x="6728" y="2914"/>
                </a:cubicBezTo>
                <a:close/>
                <a:moveTo>
                  <a:pt x="4299" y="2914"/>
                </a:moveTo>
                <a:cubicBezTo>
                  <a:pt x="4406" y="2914"/>
                  <a:pt x="4477" y="3010"/>
                  <a:pt x="4477" y="3093"/>
                </a:cubicBezTo>
                <a:cubicBezTo>
                  <a:pt x="4477" y="3200"/>
                  <a:pt x="4394" y="3272"/>
                  <a:pt x="4299" y="3272"/>
                </a:cubicBezTo>
                <a:cubicBezTo>
                  <a:pt x="4293" y="3272"/>
                  <a:pt x="4288" y="3273"/>
                  <a:pt x="4283" y="3273"/>
                </a:cubicBezTo>
                <a:cubicBezTo>
                  <a:pt x="4204" y="3273"/>
                  <a:pt x="4120" y="3193"/>
                  <a:pt x="4120" y="3093"/>
                </a:cubicBezTo>
                <a:cubicBezTo>
                  <a:pt x="4120" y="2986"/>
                  <a:pt x="4215" y="2914"/>
                  <a:pt x="4299" y="2914"/>
                </a:cubicBezTo>
                <a:close/>
                <a:moveTo>
                  <a:pt x="6732" y="1"/>
                </a:moveTo>
                <a:cubicBezTo>
                  <a:pt x="6670" y="1"/>
                  <a:pt x="6603" y="32"/>
                  <a:pt x="6585" y="105"/>
                </a:cubicBezTo>
                <a:cubicBezTo>
                  <a:pt x="6549" y="176"/>
                  <a:pt x="6585" y="283"/>
                  <a:pt x="6668" y="307"/>
                </a:cubicBezTo>
                <a:cubicBezTo>
                  <a:pt x="7037" y="474"/>
                  <a:pt x="7394" y="724"/>
                  <a:pt x="7680" y="1021"/>
                </a:cubicBezTo>
                <a:cubicBezTo>
                  <a:pt x="7680" y="1057"/>
                  <a:pt x="7668" y="1152"/>
                  <a:pt x="7609" y="1188"/>
                </a:cubicBezTo>
                <a:cubicBezTo>
                  <a:pt x="7593" y="1194"/>
                  <a:pt x="7560" y="1205"/>
                  <a:pt x="7505" y="1205"/>
                </a:cubicBezTo>
                <a:cubicBezTo>
                  <a:pt x="7353" y="1205"/>
                  <a:pt x="7027" y="1126"/>
                  <a:pt x="6382" y="664"/>
                </a:cubicBezTo>
                <a:cubicBezTo>
                  <a:pt x="6356" y="643"/>
                  <a:pt x="6326" y="634"/>
                  <a:pt x="6295" y="634"/>
                </a:cubicBezTo>
                <a:cubicBezTo>
                  <a:pt x="6241" y="634"/>
                  <a:pt x="6186" y="662"/>
                  <a:pt x="6156" y="700"/>
                </a:cubicBezTo>
                <a:cubicBezTo>
                  <a:pt x="6097" y="771"/>
                  <a:pt x="6132" y="879"/>
                  <a:pt x="6192" y="914"/>
                </a:cubicBezTo>
                <a:cubicBezTo>
                  <a:pt x="6358" y="1033"/>
                  <a:pt x="6525" y="1140"/>
                  <a:pt x="6668" y="1236"/>
                </a:cubicBezTo>
                <a:cubicBezTo>
                  <a:pt x="6739" y="1831"/>
                  <a:pt x="7120" y="2403"/>
                  <a:pt x="7716" y="2914"/>
                </a:cubicBezTo>
                <a:cubicBezTo>
                  <a:pt x="8073" y="3212"/>
                  <a:pt x="8406" y="3391"/>
                  <a:pt x="8561" y="3462"/>
                </a:cubicBezTo>
                <a:cubicBezTo>
                  <a:pt x="8490" y="3938"/>
                  <a:pt x="8263" y="4391"/>
                  <a:pt x="7906" y="4808"/>
                </a:cubicBezTo>
                <a:cubicBezTo>
                  <a:pt x="7894" y="4772"/>
                  <a:pt x="7871" y="4760"/>
                  <a:pt x="7859" y="4724"/>
                </a:cubicBezTo>
                <a:cubicBezTo>
                  <a:pt x="7830" y="4681"/>
                  <a:pt x="7783" y="4655"/>
                  <a:pt x="7732" y="4655"/>
                </a:cubicBezTo>
                <a:cubicBezTo>
                  <a:pt x="7699" y="4655"/>
                  <a:pt x="7665" y="4665"/>
                  <a:pt x="7632" y="4689"/>
                </a:cubicBezTo>
                <a:cubicBezTo>
                  <a:pt x="7561" y="4724"/>
                  <a:pt x="7537" y="4831"/>
                  <a:pt x="7597" y="4903"/>
                </a:cubicBezTo>
                <a:cubicBezTo>
                  <a:pt x="7728" y="5129"/>
                  <a:pt x="7799" y="5355"/>
                  <a:pt x="7799" y="5605"/>
                </a:cubicBezTo>
                <a:cubicBezTo>
                  <a:pt x="7799" y="5832"/>
                  <a:pt x="7680" y="6272"/>
                  <a:pt x="6918" y="6748"/>
                </a:cubicBezTo>
                <a:cubicBezTo>
                  <a:pt x="6406" y="7082"/>
                  <a:pt x="5823" y="7260"/>
                  <a:pt x="5537" y="7260"/>
                </a:cubicBezTo>
                <a:cubicBezTo>
                  <a:pt x="5239" y="7260"/>
                  <a:pt x="4680" y="7082"/>
                  <a:pt x="4156" y="6748"/>
                </a:cubicBezTo>
                <a:cubicBezTo>
                  <a:pt x="3394" y="6260"/>
                  <a:pt x="3275" y="5832"/>
                  <a:pt x="3275" y="5605"/>
                </a:cubicBezTo>
                <a:cubicBezTo>
                  <a:pt x="3275" y="4700"/>
                  <a:pt x="4287" y="3950"/>
                  <a:pt x="5537" y="3950"/>
                </a:cubicBezTo>
                <a:cubicBezTo>
                  <a:pt x="6144" y="3950"/>
                  <a:pt x="6716" y="4129"/>
                  <a:pt x="7144" y="4450"/>
                </a:cubicBezTo>
                <a:cubicBezTo>
                  <a:pt x="7172" y="4474"/>
                  <a:pt x="7205" y="4484"/>
                  <a:pt x="7238" y="4484"/>
                </a:cubicBezTo>
                <a:cubicBezTo>
                  <a:pt x="7290" y="4484"/>
                  <a:pt x="7341" y="4458"/>
                  <a:pt x="7370" y="4415"/>
                </a:cubicBezTo>
                <a:cubicBezTo>
                  <a:pt x="7430" y="4343"/>
                  <a:pt x="7418" y="4236"/>
                  <a:pt x="7335" y="4188"/>
                </a:cubicBezTo>
                <a:cubicBezTo>
                  <a:pt x="7156" y="4057"/>
                  <a:pt x="6966" y="3950"/>
                  <a:pt x="6775" y="3879"/>
                </a:cubicBezTo>
                <a:lnTo>
                  <a:pt x="6823" y="3629"/>
                </a:lnTo>
                <a:cubicBezTo>
                  <a:pt x="7073" y="3593"/>
                  <a:pt x="7263" y="3391"/>
                  <a:pt x="7263" y="3117"/>
                </a:cubicBezTo>
                <a:cubicBezTo>
                  <a:pt x="7263" y="2843"/>
                  <a:pt x="7037" y="2617"/>
                  <a:pt x="6763" y="2617"/>
                </a:cubicBezTo>
                <a:cubicBezTo>
                  <a:pt x="6478" y="2617"/>
                  <a:pt x="6251" y="2843"/>
                  <a:pt x="6251" y="3117"/>
                </a:cubicBezTo>
                <a:cubicBezTo>
                  <a:pt x="6251" y="3319"/>
                  <a:pt x="6358" y="3474"/>
                  <a:pt x="6501" y="3569"/>
                </a:cubicBezTo>
                <a:lnTo>
                  <a:pt x="6466" y="3796"/>
                </a:lnTo>
                <a:cubicBezTo>
                  <a:pt x="6180" y="3700"/>
                  <a:pt x="5870" y="3653"/>
                  <a:pt x="5549" y="3653"/>
                </a:cubicBezTo>
                <a:cubicBezTo>
                  <a:pt x="5239" y="3653"/>
                  <a:pt x="4930" y="3700"/>
                  <a:pt x="4644" y="3796"/>
                </a:cubicBezTo>
                <a:lnTo>
                  <a:pt x="4596" y="3569"/>
                </a:lnTo>
                <a:cubicBezTo>
                  <a:pt x="4751" y="3474"/>
                  <a:pt x="4858" y="3319"/>
                  <a:pt x="4858" y="3117"/>
                </a:cubicBezTo>
                <a:cubicBezTo>
                  <a:pt x="4858" y="2843"/>
                  <a:pt x="4632" y="2617"/>
                  <a:pt x="4346" y="2617"/>
                </a:cubicBezTo>
                <a:cubicBezTo>
                  <a:pt x="4061" y="2617"/>
                  <a:pt x="3846" y="2843"/>
                  <a:pt x="3846" y="3117"/>
                </a:cubicBezTo>
                <a:cubicBezTo>
                  <a:pt x="3846" y="3379"/>
                  <a:pt x="4037" y="3593"/>
                  <a:pt x="4287" y="3629"/>
                </a:cubicBezTo>
                <a:lnTo>
                  <a:pt x="4334" y="3879"/>
                </a:lnTo>
                <a:cubicBezTo>
                  <a:pt x="4120" y="3974"/>
                  <a:pt x="3918" y="4069"/>
                  <a:pt x="3739" y="4212"/>
                </a:cubicBezTo>
                <a:cubicBezTo>
                  <a:pt x="3501" y="4391"/>
                  <a:pt x="3310" y="4593"/>
                  <a:pt x="3168" y="4831"/>
                </a:cubicBezTo>
                <a:cubicBezTo>
                  <a:pt x="2810" y="4415"/>
                  <a:pt x="2596" y="3950"/>
                  <a:pt x="2513" y="3498"/>
                </a:cubicBezTo>
                <a:cubicBezTo>
                  <a:pt x="2668" y="3415"/>
                  <a:pt x="3013" y="3236"/>
                  <a:pt x="3370" y="2938"/>
                </a:cubicBezTo>
                <a:cubicBezTo>
                  <a:pt x="3977" y="2438"/>
                  <a:pt x="4334" y="1855"/>
                  <a:pt x="4406" y="1260"/>
                </a:cubicBezTo>
                <a:cubicBezTo>
                  <a:pt x="4561" y="1176"/>
                  <a:pt x="4703" y="1069"/>
                  <a:pt x="4882" y="950"/>
                </a:cubicBezTo>
                <a:cubicBezTo>
                  <a:pt x="4954" y="890"/>
                  <a:pt x="4977" y="795"/>
                  <a:pt x="4918" y="724"/>
                </a:cubicBezTo>
                <a:cubicBezTo>
                  <a:pt x="4884" y="683"/>
                  <a:pt x="4839" y="662"/>
                  <a:pt x="4793" y="662"/>
                </a:cubicBezTo>
                <a:cubicBezTo>
                  <a:pt x="4758" y="662"/>
                  <a:pt x="4722" y="674"/>
                  <a:pt x="4692" y="700"/>
                </a:cubicBezTo>
                <a:cubicBezTo>
                  <a:pt x="4058" y="1145"/>
                  <a:pt x="3732" y="1240"/>
                  <a:pt x="3577" y="1240"/>
                </a:cubicBezTo>
                <a:cubicBezTo>
                  <a:pt x="3516" y="1240"/>
                  <a:pt x="3482" y="1225"/>
                  <a:pt x="3465" y="1212"/>
                </a:cubicBezTo>
                <a:cubicBezTo>
                  <a:pt x="3394" y="1176"/>
                  <a:pt x="3394" y="1081"/>
                  <a:pt x="3394" y="1057"/>
                </a:cubicBezTo>
                <a:cubicBezTo>
                  <a:pt x="3691" y="759"/>
                  <a:pt x="4037" y="498"/>
                  <a:pt x="4406" y="343"/>
                </a:cubicBezTo>
                <a:cubicBezTo>
                  <a:pt x="4477" y="307"/>
                  <a:pt x="4525" y="200"/>
                  <a:pt x="4501" y="128"/>
                </a:cubicBezTo>
                <a:cubicBezTo>
                  <a:pt x="4474" y="74"/>
                  <a:pt x="4404" y="33"/>
                  <a:pt x="4341" y="33"/>
                </a:cubicBezTo>
                <a:cubicBezTo>
                  <a:pt x="4322" y="33"/>
                  <a:pt x="4303" y="37"/>
                  <a:pt x="4287" y="45"/>
                </a:cubicBezTo>
                <a:cubicBezTo>
                  <a:pt x="3811" y="247"/>
                  <a:pt x="3370" y="593"/>
                  <a:pt x="2989" y="1021"/>
                </a:cubicBezTo>
                <a:cubicBezTo>
                  <a:pt x="2608" y="1486"/>
                  <a:pt x="2334" y="2010"/>
                  <a:pt x="2239" y="2522"/>
                </a:cubicBezTo>
                <a:cubicBezTo>
                  <a:pt x="2096" y="3176"/>
                  <a:pt x="2120" y="4165"/>
                  <a:pt x="3025" y="5141"/>
                </a:cubicBezTo>
                <a:lnTo>
                  <a:pt x="3049" y="5177"/>
                </a:lnTo>
                <a:cubicBezTo>
                  <a:pt x="3037" y="5248"/>
                  <a:pt x="3013" y="5320"/>
                  <a:pt x="3013" y="5403"/>
                </a:cubicBezTo>
                <a:lnTo>
                  <a:pt x="1715" y="5403"/>
                </a:lnTo>
                <a:cubicBezTo>
                  <a:pt x="1596" y="5403"/>
                  <a:pt x="1477" y="5439"/>
                  <a:pt x="1370" y="5522"/>
                </a:cubicBezTo>
                <a:lnTo>
                  <a:pt x="72" y="6653"/>
                </a:lnTo>
                <a:cubicBezTo>
                  <a:pt x="1" y="6713"/>
                  <a:pt x="1" y="6808"/>
                  <a:pt x="60" y="6867"/>
                </a:cubicBezTo>
                <a:cubicBezTo>
                  <a:pt x="96" y="6903"/>
                  <a:pt x="131" y="6927"/>
                  <a:pt x="179" y="6927"/>
                </a:cubicBezTo>
                <a:cubicBezTo>
                  <a:pt x="227" y="6927"/>
                  <a:pt x="251" y="6915"/>
                  <a:pt x="286" y="6891"/>
                </a:cubicBezTo>
                <a:lnTo>
                  <a:pt x="1584" y="5760"/>
                </a:lnTo>
                <a:cubicBezTo>
                  <a:pt x="1608" y="5724"/>
                  <a:pt x="1655" y="5712"/>
                  <a:pt x="1703" y="5712"/>
                </a:cubicBezTo>
                <a:lnTo>
                  <a:pt x="2965" y="5712"/>
                </a:lnTo>
                <a:cubicBezTo>
                  <a:pt x="2965" y="5796"/>
                  <a:pt x="2989" y="5891"/>
                  <a:pt x="3013" y="5962"/>
                </a:cubicBezTo>
                <a:lnTo>
                  <a:pt x="1858" y="6332"/>
                </a:lnTo>
                <a:cubicBezTo>
                  <a:pt x="1763" y="6367"/>
                  <a:pt x="1679" y="6427"/>
                  <a:pt x="1608" y="6510"/>
                </a:cubicBezTo>
                <a:lnTo>
                  <a:pt x="632" y="7808"/>
                </a:lnTo>
                <a:cubicBezTo>
                  <a:pt x="572" y="7879"/>
                  <a:pt x="584" y="7987"/>
                  <a:pt x="655" y="8034"/>
                </a:cubicBezTo>
                <a:cubicBezTo>
                  <a:pt x="691" y="8046"/>
                  <a:pt x="715" y="8058"/>
                  <a:pt x="763" y="8058"/>
                </a:cubicBezTo>
                <a:cubicBezTo>
                  <a:pt x="810" y="8058"/>
                  <a:pt x="870" y="8046"/>
                  <a:pt x="893" y="7998"/>
                </a:cubicBezTo>
                <a:lnTo>
                  <a:pt x="1882" y="6713"/>
                </a:lnTo>
                <a:cubicBezTo>
                  <a:pt x="1906" y="6677"/>
                  <a:pt x="1941" y="6653"/>
                  <a:pt x="1965" y="6653"/>
                </a:cubicBezTo>
                <a:lnTo>
                  <a:pt x="3156" y="6260"/>
                </a:lnTo>
                <a:cubicBezTo>
                  <a:pt x="3203" y="6332"/>
                  <a:pt x="3251" y="6415"/>
                  <a:pt x="3310" y="6474"/>
                </a:cubicBezTo>
                <a:lnTo>
                  <a:pt x="2156" y="7308"/>
                </a:lnTo>
                <a:cubicBezTo>
                  <a:pt x="2096" y="7344"/>
                  <a:pt x="2036" y="7403"/>
                  <a:pt x="2013" y="7486"/>
                </a:cubicBezTo>
                <a:lnTo>
                  <a:pt x="1358" y="8749"/>
                </a:lnTo>
                <a:cubicBezTo>
                  <a:pt x="1310" y="8820"/>
                  <a:pt x="1346" y="8927"/>
                  <a:pt x="1429" y="8975"/>
                </a:cubicBezTo>
                <a:cubicBezTo>
                  <a:pt x="1465" y="8987"/>
                  <a:pt x="1477" y="8987"/>
                  <a:pt x="1501" y="8987"/>
                </a:cubicBezTo>
                <a:cubicBezTo>
                  <a:pt x="1560" y="8987"/>
                  <a:pt x="1620" y="8951"/>
                  <a:pt x="1655" y="8891"/>
                </a:cubicBezTo>
                <a:lnTo>
                  <a:pt x="2310" y="7629"/>
                </a:lnTo>
                <a:cubicBezTo>
                  <a:pt x="2322" y="7606"/>
                  <a:pt x="2334" y="7582"/>
                  <a:pt x="2370" y="7570"/>
                </a:cubicBezTo>
                <a:lnTo>
                  <a:pt x="3560" y="6724"/>
                </a:lnTo>
                <a:cubicBezTo>
                  <a:pt x="3632" y="6796"/>
                  <a:pt x="3727" y="6855"/>
                  <a:pt x="3799" y="6915"/>
                </a:cubicBezTo>
                <a:lnTo>
                  <a:pt x="2846" y="7784"/>
                </a:lnTo>
                <a:cubicBezTo>
                  <a:pt x="2775" y="7856"/>
                  <a:pt x="2715" y="7939"/>
                  <a:pt x="2691" y="8046"/>
                </a:cubicBezTo>
                <a:lnTo>
                  <a:pt x="2322" y="9665"/>
                </a:lnTo>
                <a:cubicBezTo>
                  <a:pt x="2310" y="9761"/>
                  <a:pt x="2358" y="9856"/>
                  <a:pt x="2441" y="9868"/>
                </a:cubicBezTo>
                <a:lnTo>
                  <a:pt x="2477" y="9868"/>
                </a:lnTo>
                <a:cubicBezTo>
                  <a:pt x="2548" y="9868"/>
                  <a:pt x="2608" y="9820"/>
                  <a:pt x="2632" y="9725"/>
                </a:cubicBezTo>
                <a:lnTo>
                  <a:pt x="3013" y="8106"/>
                </a:lnTo>
                <a:cubicBezTo>
                  <a:pt x="3025" y="8082"/>
                  <a:pt x="3037" y="8034"/>
                  <a:pt x="3072" y="8022"/>
                </a:cubicBezTo>
                <a:lnTo>
                  <a:pt x="4084" y="7094"/>
                </a:lnTo>
                <a:cubicBezTo>
                  <a:pt x="4620" y="7427"/>
                  <a:pt x="5227" y="7617"/>
                  <a:pt x="5585" y="7617"/>
                </a:cubicBezTo>
                <a:cubicBezTo>
                  <a:pt x="5942" y="7617"/>
                  <a:pt x="6549" y="7427"/>
                  <a:pt x="7085" y="7094"/>
                </a:cubicBezTo>
                <a:lnTo>
                  <a:pt x="8097" y="8022"/>
                </a:lnTo>
                <a:cubicBezTo>
                  <a:pt x="8132" y="8046"/>
                  <a:pt x="8144" y="8082"/>
                  <a:pt x="8156" y="8106"/>
                </a:cubicBezTo>
                <a:lnTo>
                  <a:pt x="8525" y="9725"/>
                </a:lnTo>
                <a:cubicBezTo>
                  <a:pt x="8549" y="9808"/>
                  <a:pt x="8621" y="9868"/>
                  <a:pt x="8692" y="9868"/>
                </a:cubicBezTo>
                <a:lnTo>
                  <a:pt x="8728" y="9868"/>
                </a:lnTo>
                <a:cubicBezTo>
                  <a:pt x="8811" y="9844"/>
                  <a:pt x="8871" y="9761"/>
                  <a:pt x="8847" y="9665"/>
                </a:cubicBezTo>
                <a:lnTo>
                  <a:pt x="8466" y="8046"/>
                </a:lnTo>
                <a:cubicBezTo>
                  <a:pt x="8442" y="7951"/>
                  <a:pt x="8394" y="7856"/>
                  <a:pt x="8323" y="7784"/>
                </a:cubicBezTo>
                <a:lnTo>
                  <a:pt x="7370" y="6915"/>
                </a:lnTo>
                <a:cubicBezTo>
                  <a:pt x="7454" y="6855"/>
                  <a:pt x="7537" y="6784"/>
                  <a:pt x="7609" y="6724"/>
                </a:cubicBezTo>
                <a:lnTo>
                  <a:pt x="8799" y="7570"/>
                </a:lnTo>
                <a:cubicBezTo>
                  <a:pt x="8823" y="7582"/>
                  <a:pt x="8847" y="7617"/>
                  <a:pt x="8859" y="7629"/>
                </a:cubicBezTo>
                <a:lnTo>
                  <a:pt x="9514" y="8891"/>
                </a:lnTo>
                <a:cubicBezTo>
                  <a:pt x="9537" y="8951"/>
                  <a:pt x="9597" y="8987"/>
                  <a:pt x="9656" y="8987"/>
                </a:cubicBezTo>
                <a:cubicBezTo>
                  <a:pt x="9692" y="8987"/>
                  <a:pt x="9704" y="8987"/>
                  <a:pt x="9740" y="8975"/>
                </a:cubicBezTo>
                <a:cubicBezTo>
                  <a:pt x="9811" y="8927"/>
                  <a:pt x="9835" y="8832"/>
                  <a:pt x="9811" y="8749"/>
                </a:cubicBezTo>
                <a:lnTo>
                  <a:pt x="9156" y="7486"/>
                </a:lnTo>
                <a:cubicBezTo>
                  <a:pt x="9121" y="7403"/>
                  <a:pt x="9061" y="7344"/>
                  <a:pt x="9002" y="7308"/>
                </a:cubicBezTo>
                <a:lnTo>
                  <a:pt x="7859" y="6474"/>
                </a:lnTo>
                <a:cubicBezTo>
                  <a:pt x="7918" y="6391"/>
                  <a:pt x="7966" y="6332"/>
                  <a:pt x="8013" y="6260"/>
                </a:cubicBezTo>
                <a:lnTo>
                  <a:pt x="9204" y="6653"/>
                </a:lnTo>
                <a:cubicBezTo>
                  <a:pt x="9228" y="6665"/>
                  <a:pt x="9275" y="6677"/>
                  <a:pt x="9287" y="6713"/>
                </a:cubicBezTo>
                <a:lnTo>
                  <a:pt x="10276" y="7998"/>
                </a:lnTo>
                <a:cubicBezTo>
                  <a:pt x="10299" y="8046"/>
                  <a:pt x="10347" y="8058"/>
                  <a:pt x="10407" y="8058"/>
                </a:cubicBezTo>
                <a:cubicBezTo>
                  <a:pt x="10430" y="8058"/>
                  <a:pt x="10478" y="8046"/>
                  <a:pt x="10514" y="8034"/>
                </a:cubicBezTo>
                <a:cubicBezTo>
                  <a:pt x="10585" y="7975"/>
                  <a:pt x="10597" y="7879"/>
                  <a:pt x="10538" y="7808"/>
                </a:cubicBezTo>
                <a:lnTo>
                  <a:pt x="9561" y="6510"/>
                </a:lnTo>
                <a:cubicBezTo>
                  <a:pt x="9502" y="6427"/>
                  <a:pt x="9406" y="6367"/>
                  <a:pt x="9299" y="6332"/>
                </a:cubicBezTo>
                <a:lnTo>
                  <a:pt x="8156" y="5962"/>
                </a:lnTo>
                <a:cubicBezTo>
                  <a:pt x="8192" y="5879"/>
                  <a:pt x="8204" y="5784"/>
                  <a:pt x="8204" y="5712"/>
                </a:cubicBezTo>
                <a:lnTo>
                  <a:pt x="9466" y="5712"/>
                </a:lnTo>
                <a:cubicBezTo>
                  <a:pt x="9514" y="5712"/>
                  <a:pt x="9561" y="5724"/>
                  <a:pt x="9585" y="5760"/>
                </a:cubicBezTo>
                <a:lnTo>
                  <a:pt x="10883" y="6891"/>
                </a:lnTo>
                <a:cubicBezTo>
                  <a:pt x="10907" y="6915"/>
                  <a:pt x="10954" y="6927"/>
                  <a:pt x="10990" y="6927"/>
                </a:cubicBezTo>
                <a:cubicBezTo>
                  <a:pt x="11026" y="6927"/>
                  <a:pt x="11073" y="6915"/>
                  <a:pt x="11109" y="6879"/>
                </a:cubicBezTo>
                <a:cubicBezTo>
                  <a:pt x="11073" y="6784"/>
                  <a:pt x="11073" y="6677"/>
                  <a:pt x="11002" y="6617"/>
                </a:cubicBezTo>
                <a:lnTo>
                  <a:pt x="9704" y="5486"/>
                </a:lnTo>
                <a:cubicBezTo>
                  <a:pt x="9621" y="5415"/>
                  <a:pt x="9502" y="5367"/>
                  <a:pt x="9359" y="5367"/>
                </a:cubicBezTo>
                <a:lnTo>
                  <a:pt x="8073" y="5367"/>
                </a:lnTo>
                <a:lnTo>
                  <a:pt x="8025" y="5141"/>
                </a:lnTo>
                <a:lnTo>
                  <a:pt x="8049" y="5117"/>
                </a:lnTo>
                <a:cubicBezTo>
                  <a:pt x="8942" y="4129"/>
                  <a:pt x="8978" y="3153"/>
                  <a:pt x="8847" y="2498"/>
                </a:cubicBezTo>
                <a:cubicBezTo>
                  <a:pt x="8728" y="1962"/>
                  <a:pt x="8466" y="1438"/>
                  <a:pt x="8085" y="998"/>
                </a:cubicBezTo>
                <a:cubicBezTo>
                  <a:pt x="7728" y="581"/>
                  <a:pt x="7263" y="224"/>
                  <a:pt x="6787" y="9"/>
                </a:cubicBezTo>
                <a:cubicBezTo>
                  <a:pt x="6770" y="4"/>
                  <a:pt x="6751" y="1"/>
                  <a:pt x="6732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30" name="Google Shape;11975;p81">
            <a:extLst>
              <a:ext uri="{FF2B5EF4-FFF2-40B4-BE49-F238E27FC236}">
                <a16:creationId xmlns:a16="http://schemas.microsoft.com/office/drawing/2014/main" id="{FEF3548D-1C1C-2CF4-1537-B4E8E8DC4673}"/>
              </a:ext>
            </a:extLst>
          </p:cNvPr>
          <p:cNvGrpSpPr/>
          <p:nvPr/>
        </p:nvGrpSpPr>
        <p:grpSpPr>
          <a:xfrm>
            <a:off x="3850336" y="5256884"/>
            <a:ext cx="710272" cy="454144"/>
            <a:chOff x="1953037" y="2552242"/>
            <a:chExt cx="355136" cy="227072"/>
          </a:xfrm>
          <a:solidFill>
            <a:srgbClr val="00B050"/>
          </a:solidFill>
        </p:grpSpPr>
        <p:sp>
          <p:nvSpPr>
            <p:cNvPr id="131" name="Google Shape;11976;p81">
              <a:extLst>
                <a:ext uri="{FF2B5EF4-FFF2-40B4-BE49-F238E27FC236}">
                  <a16:creationId xmlns:a16="http://schemas.microsoft.com/office/drawing/2014/main" id="{AE5BE3E3-B6EB-17E7-FE0E-1DE3B12F254A}"/>
                </a:ext>
              </a:extLst>
            </p:cNvPr>
            <p:cNvSpPr/>
            <p:nvPr/>
          </p:nvSpPr>
          <p:spPr>
            <a:xfrm>
              <a:off x="1953037" y="2552242"/>
              <a:ext cx="355136" cy="227072"/>
            </a:xfrm>
            <a:custGeom>
              <a:avLst/>
              <a:gdLst/>
              <a:ahLst/>
              <a:cxnLst/>
              <a:rect l="l" t="t" r="r" b="b"/>
              <a:pathLst>
                <a:path w="11098" h="7096" extrusionOk="0">
                  <a:moveTo>
                    <a:pt x="6198" y="1414"/>
                  </a:moveTo>
                  <a:cubicBezTo>
                    <a:pt x="6408" y="1414"/>
                    <a:pt x="6616" y="1431"/>
                    <a:pt x="6823" y="1464"/>
                  </a:cubicBezTo>
                  <a:cubicBezTo>
                    <a:pt x="6895" y="1488"/>
                    <a:pt x="6990" y="1500"/>
                    <a:pt x="7073" y="1512"/>
                  </a:cubicBezTo>
                  <a:lnTo>
                    <a:pt x="6907" y="2464"/>
                  </a:lnTo>
                  <a:lnTo>
                    <a:pt x="5573" y="2929"/>
                  </a:lnTo>
                  <a:lnTo>
                    <a:pt x="4978" y="1607"/>
                  </a:lnTo>
                  <a:cubicBezTo>
                    <a:pt x="5397" y="1475"/>
                    <a:pt x="5802" y="1414"/>
                    <a:pt x="6198" y="1414"/>
                  </a:cubicBezTo>
                  <a:close/>
                  <a:moveTo>
                    <a:pt x="7407" y="1607"/>
                  </a:moveTo>
                  <a:cubicBezTo>
                    <a:pt x="7883" y="1750"/>
                    <a:pt x="8478" y="2036"/>
                    <a:pt x="9097" y="2524"/>
                  </a:cubicBezTo>
                  <a:lnTo>
                    <a:pt x="9038" y="2571"/>
                  </a:lnTo>
                  <a:cubicBezTo>
                    <a:pt x="8966" y="2619"/>
                    <a:pt x="8954" y="2714"/>
                    <a:pt x="8990" y="2798"/>
                  </a:cubicBezTo>
                  <a:cubicBezTo>
                    <a:pt x="9026" y="2833"/>
                    <a:pt x="9085" y="2869"/>
                    <a:pt x="9133" y="2869"/>
                  </a:cubicBezTo>
                  <a:cubicBezTo>
                    <a:pt x="9157" y="2869"/>
                    <a:pt x="9193" y="2857"/>
                    <a:pt x="9216" y="2833"/>
                  </a:cubicBezTo>
                  <a:lnTo>
                    <a:pt x="9335" y="2750"/>
                  </a:lnTo>
                  <a:cubicBezTo>
                    <a:pt x="9740" y="3119"/>
                    <a:pt x="10157" y="3583"/>
                    <a:pt x="10574" y="4179"/>
                  </a:cubicBezTo>
                  <a:cubicBezTo>
                    <a:pt x="9883" y="4357"/>
                    <a:pt x="9228" y="4488"/>
                    <a:pt x="8633" y="4584"/>
                  </a:cubicBezTo>
                  <a:lnTo>
                    <a:pt x="8395" y="3417"/>
                  </a:lnTo>
                  <a:lnTo>
                    <a:pt x="8692" y="3214"/>
                  </a:lnTo>
                  <a:cubicBezTo>
                    <a:pt x="8776" y="3167"/>
                    <a:pt x="8788" y="3060"/>
                    <a:pt x="8740" y="2988"/>
                  </a:cubicBezTo>
                  <a:cubicBezTo>
                    <a:pt x="8709" y="2942"/>
                    <a:pt x="8659" y="2916"/>
                    <a:pt x="8604" y="2916"/>
                  </a:cubicBezTo>
                  <a:cubicBezTo>
                    <a:pt x="8574" y="2916"/>
                    <a:pt x="8543" y="2924"/>
                    <a:pt x="8514" y="2940"/>
                  </a:cubicBezTo>
                  <a:lnTo>
                    <a:pt x="8216" y="3155"/>
                  </a:lnTo>
                  <a:lnTo>
                    <a:pt x="7252" y="2512"/>
                  </a:lnTo>
                  <a:lnTo>
                    <a:pt x="7407" y="1607"/>
                  </a:lnTo>
                  <a:close/>
                  <a:moveTo>
                    <a:pt x="7049" y="2750"/>
                  </a:moveTo>
                  <a:lnTo>
                    <a:pt x="8073" y="3429"/>
                  </a:lnTo>
                  <a:lnTo>
                    <a:pt x="8311" y="4607"/>
                  </a:lnTo>
                  <a:cubicBezTo>
                    <a:pt x="7883" y="4661"/>
                    <a:pt x="7474" y="4688"/>
                    <a:pt x="7096" y="4688"/>
                  </a:cubicBezTo>
                  <a:cubicBezTo>
                    <a:pt x="6970" y="4688"/>
                    <a:pt x="6847" y="4685"/>
                    <a:pt x="6728" y="4679"/>
                  </a:cubicBezTo>
                  <a:cubicBezTo>
                    <a:pt x="6073" y="4655"/>
                    <a:pt x="5490" y="4548"/>
                    <a:pt x="5025" y="4345"/>
                  </a:cubicBezTo>
                  <a:lnTo>
                    <a:pt x="5621" y="3250"/>
                  </a:lnTo>
                  <a:lnTo>
                    <a:pt x="7049" y="2750"/>
                  </a:lnTo>
                  <a:close/>
                  <a:moveTo>
                    <a:pt x="1561" y="300"/>
                  </a:moveTo>
                  <a:cubicBezTo>
                    <a:pt x="1774" y="300"/>
                    <a:pt x="1974" y="373"/>
                    <a:pt x="2132" y="512"/>
                  </a:cubicBezTo>
                  <a:cubicBezTo>
                    <a:pt x="2323" y="678"/>
                    <a:pt x="2430" y="916"/>
                    <a:pt x="2430" y="1178"/>
                  </a:cubicBezTo>
                  <a:lnTo>
                    <a:pt x="2430" y="2762"/>
                  </a:lnTo>
                  <a:cubicBezTo>
                    <a:pt x="2430" y="2786"/>
                    <a:pt x="2465" y="3381"/>
                    <a:pt x="2906" y="4036"/>
                  </a:cubicBezTo>
                  <a:lnTo>
                    <a:pt x="2858" y="4060"/>
                  </a:lnTo>
                  <a:cubicBezTo>
                    <a:pt x="2608" y="4143"/>
                    <a:pt x="2430" y="4369"/>
                    <a:pt x="2394" y="4631"/>
                  </a:cubicBezTo>
                  <a:lnTo>
                    <a:pt x="2358" y="5084"/>
                  </a:lnTo>
                  <a:cubicBezTo>
                    <a:pt x="1358" y="4024"/>
                    <a:pt x="1192" y="2583"/>
                    <a:pt x="1192" y="2512"/>
                  </a:cubicBezTo>
                  <a:cubicBezTo>
                    <a:pt x="1180" y="2381"/>
                    <a:pt x="1072" y="2262"/>
                    <a:pt x="941" y="2214"/>
                  </a:cubicBezTo>
                  <a:lnTo>
                    <a:pt x="632" y="2143"/>
                  </a:lnTo>
                  <a:cubicBezTo>
                    <a:pt x="537" y="2119"/>
                    <a:pt x="501" y="2047"/>
                    <a:pt x="501" y="1964"/>
                  </a:cubicBezTo>
                  <a:lnTo>
                    <a:pt x="501" y="1869"/>
                  </a:lnTo>
                  <a:cubicBezTo>
                    <a:pt x="822" y="1857"/>
                    <a:pt x="1227" y="1809"/>
                    <a:pt x="1453" y="1690"/>
                  </a:cubicBezTo>
                  <a:cubicBezTo>
                    <a:pt x="1525" y="1643"/>
                    <a:pt x="1573" y="1559"/>
                    <a:pt x="1525" y="1464"/>
                  </a:cubicBezTo>
                  <a:cubicBezTo>
                    <a:pt x="1491" y="1413"/>
                    <a:pt x="1438" y="1373"/>
                    <a:pt x="1375" y="1373"/>
                  </a:cubicBezTo>
                  <a:cubicBezTo>
                    <a:pt x="1351" y="1373"/>
                    <a:pt x="1325" y="1379"/>
                    <a:pt x="1299" y="1393"/>
                  </a:cubicBezTo>
                  <a:cubicBezTo>
                    <a:pt x="1132" y="1464"/>
                    <a:pt x="799" y="1524"/>
                    <a:pt x="334" y="1547"/>
                  </a:cubicBezTo>
                  <a:lnTo>
                    <a:pt x="334" y="1524"/>
                  </a:lnTo>
                  <a:lnTo>
                    <a:pt x="334" y="916"/>
                  </a:lnTo>
                  <a:cubicBezTo>
                    <a:pt x="334" y="643"/>
                    <a:pt x="525" y="428"/>
                    <a:pt x="799" y="393"/>
                  </a:cubicBezTo>
                  <a:lnTo>
                    <a:pt x="1430" y="309"/>
                  </a:lnTo>
                  <a:cubicBezTo>
                    <a:pt x="1474" y="303"/>
                    <a:pt x="1517" y="300"/>
                    <a:pt x="1561" y="300"/>
                  </a:cubicBezTo>
                  <a:close/>
                  <a:moveTo>
                    <a:pt x="4692" y="1726"/>
                  </a:moveTo>
                  <a:lnTo>
                    <a:pt x="5335" y="3155"/>
                  </a:lnTo>
                  <a:lnTo>
                    <a:pt x="4740" y="4238"/>
                  </a:lnTo>
                  <a:cubicBezTo>
                    <a:pt x="4680" y="4203"/>
                    <a:pt x="4609" y="4167"/>
                    <a:pt x="4549" y="4131"/>
                  </a:cubicBezTo>
                  <a:cubicBezTo>
                    <a:pt x="4520" y="4115"/>
                    <a:pt x="4490" y="4107"/>
                    <a:pt x="4461" y="4107"/>
                  </a:cubicBezTo>
                  <a:cubicBezTo>
                    <a:pt x="4406" y="4107"/>
                    <a:pt x="4354" y="4136"/>
                    <a:pt x="4323" y="4191"/>
                  </a:cubicBezTo>
                  <a:cubicBezTo>
                    <a:pt x="4275" y="4262"/>
                    <a:pt x="4287" y="4369"/>
                    <a:pt x="4382" y="4417"/>
                  </a:cubicBezTo>
                  <a:cubicBezTo>
                    <a:pt x="5061" y="4845"/>
                    <a:pt x="5978" y="5060"/>
                    <a:pt x="7109" y="5060"/>
                  </a:cubicBezTo>
                  <a:cubicBezTo>
                    <a:pt x="8145" y="5060"/>
                    <a:pt x="9371" y="4881"/>
                    <a:pt x="10764" y="4500"/>
                  </a:cubicBezTo>
                  <a:lnTo>
                    <a:pt x="10764" y="4500"/>
                  </a:lnTo>
                  <a:cubicBezTo>
                    <a:pt x="10740" y="4536"/>
                    <a:pt x="10740" y="4595"/>
                    <a:pt x="10705" y="4655"/>
                  </a:cubicBezTo>
                  <a:cubicBezTo>
                    <a:pt x="10657" y="4774"/>
                    <a:pt x="10574" y="4845"/>
                    <a:pt x="10455" y="4881"/>
                  </a:cubicBezTo>
                  <a:cubicBezTo>
                    <a:pt x="9128" y="5204"/>
                    <a:pt x="7958" y="5362"/>
                    <a:pt x="6945" y="5362"/>
                  </a:cubicBezTo>
                  <a:cubicBezTo>
                    <a:pt x="6649" y="5362"/>
                    <a:pt x="6366" y="5349"/>
                    <a:pt x="6097" y="5322"/>
                  </a:cubicBezTo>
                  <a:cubicBezTo>
                    <a:pt x="5156" y="5238"/>
                    <a:pt x="4382" y="4965"/>
                    <a:pt x="3811" y="4536"/>
                  </a:cubicBezTo>
                  <a:cubicBezTo>
                    <a:pt x="2966" y="3905"/>
                    <a:pt x="2787" y="3095"/>
                    <a:pt x="2763" y="2833"/>
                  </a:cubicBezTo>
                  <a:cubicBezTo>
                    <a:pt x="2882" y="2750"/>
                    <a:pt x="2977" y="2655"/>
                    <a:pt x="3097" y="2583"/>
                  </a:cubicBezTo>
                  <a:cubicBezTo>
                    <a:pt x="3180" y="2952"/>
                    <a:pt x="3358" y="3476"/>
                    <a:pt x="3811" y="3952"/>
                  </a:cubicBezTo>
                  <a:cubicBezTo>
                    <a:pt x="3847" y="3988"/>
                    <a:pt x="3894" y="4000"/>
                    <a:pt x="3930" y="4000"/>
                  </a:cubicBezTo>
                  <a:cubicBezTo>
                    <a:pt x="3978" y="4000"/>
                    <a:pt x="4025" y="3988"/>
                    <a:pt x="4049" y="3952"/>
                  </a:cubicBezTo>
                  <a:cubicBezTo>
                    <a:pt x="4109" y="3893"/>
                    <a:pt x="4109" y="3786"/>
                    <a:pt x="4049" y="3726"/>
                  </a:cubicBezTo>
                  <a:cubicBezTo>
                    <a:pt x="3573" y="3250"/>
                    <a:pt x="3442" y="2714"/>
                    <a:pt x="3394" y="2393"/>
                  </a:cubicBezTo>
                  <a:cubicBezTo>
                    <a:pt x="3835" y="2107"/>
                    <a:pt x="4263" y="1881"/>
                    <a:pt x="4692" y="1726"/>
                  </a:cubicBezTo>
                  <a:close/>
                  <a:moveTo>
                    <a:pt x="9609" y="5417"/>
                  </a:moveTo>
                  <a:cubicBezTo>
                    <a:pt x="9490" y="5548"/>
                    <a:pt x="9371" y="5667"/>
                    <a:pt x="9252" y="5738"/>
                  </a:cubicBezTo>
                  <a:cubicBezTo>
                    <a:pt x="9216" y="5750"/>
                    <a:pt x="9157" y="5798"/>
                    <a:pt x="8978" y="5857"/>
                  </a:cubicBezTo>
                  <a:lnTo>
                    <a:pt x="8978" y="5512"/>
                  </a:lnTo>
                  <a:cubicBezTo>
                    <a:pt x="9193" y="5488"/>
                    <a:pt x="9383" y="5441"/>
                    <a:pt x="9609" y="5417"/>
                  </a:cubicBezTo>
                  <a:close/>
                  <a:moveTo>
                    <a:pt x="4668" y="5334"/>
                  </a:moveTo>
                  <a:cubicBezTo>
                    <a:pt x="5085" y="5488"/>
                    <a:pt x="5537" y="5596"/>
                    <a:pt x="6049" y="5631"/>
                  </a:cubicBezTo>
                  <a:cubicBezTo>
                    <a:pt x="6335" y="5667"/>
                    <a:pt x="6633" y="5679"/>
                    <a:pt x="6942" y="5679"/>
                  </a:cubicBezTo>
                  <a:cubicBezTo>
                    <a:pt x="7204" y="5679"/>
                    <a:pt x="7502" y="5667"/>
                    <a:pt x="7788" y="5655"/>
                  </a:cubicBezTo>
                  <a:lnTo>
                    <a:pt x="7788" y="5893"/>
                  </a:lnTo>
                  <a:cubicBezTo>
                    <a:pt x="7561" y="5893"/>
                    <a:pt x="7359" y="6012"/>
                    <a:pt x="7240" y="6203"/>
                  </a:cubicBezTo>
                  <a:cubicBezTo>
                    <a:pt x="6758" y="6257"/>
                    <a:pt x="6324" y="6280"/>
                    <a:pt x="5934" y="6280"/>
                  </a:cubicBezTo>
                  <a:cubicBezTo>
                    <a:pt x="4698" y="6280"/>
                    <a:pt x="3912" y="6050"/>
                    <a:pt x="3478" y="5869"/>
                  </a:cubicBezTo>
                  <a:lnTo>
                    <a:pt x="3501" y="5738"/>
                  </a:lnTo>
                  <a:cubicBezTo>
                    <a:pt x="3739" y="5738"/>
                    <a:pt x="4299" y="5691"/>
                    <a:pt x="4668" y="5334"/>
                  </a:cubicBezTo>
                  <a:close/>
                  <a:moveTo>
                    <a:pt x="3097" y="4322"/>
                  </a:moveTo>
                  <a:cubicBezTo>
                    <a:pt x="3239" y="4488"/>
                    <a:pt x="3394" y="4655"/>
                    <a:pt x="3608" y="4798"/>
                  </a:cubicBezTo>
                  <a:cubicBezTo>
                    <a:pt x="3811" y="4965"/>
                    <a:pt x="4049" y="5095"/>
                    <a:pt x="4323" y="5215"/>
                  </a:cubicBezTo>
                  <a:cubicBezTo>
                    <a:pt x="4073" y="5381"/>
                    <a:pt x="3751" y="5417"/>
                    <a:pt x="3573" y="5429"/>
                  </a:cubicBezTo>
                  <a:lnTo>
                    <a:pt x="3573" y="5393"/>
                  </a:lnTo>
                  <a:cubicBezTo>
                    <a:pt x="3597" y="5310"/>
                    <a:pt x="3537" y="5215"/>
                    <a:pt x="3442" y="5203"/>
                  </a:cubicBezTo>
                  <a:cubicBezTo>
                    <a:pt x="3429" y="5199"/>
                    <a:pt x="3416" y="5197"/>
                    <a:pt x="3404" y="5197"/>
                  </a:cubicBezTo>
                  <a:cubicBezTo>
                    <a:pt x="3332" y="5197"/>
                    <a:pt x="3261" y="5251"/>
                    <a:pt x="3251" y="5322"/>
                  </a:cubicBezTo>
                  <a:lnTo>
                    <a:pt x="3025" y="6465"/>
                  </a:lnTo>
                  <a:cubicBezTo>
                    <a:pt x="3001" y="6631"/>
                    <a:pt x="2846" y="6750"/>
                    <a:pt x="2668" y="6750"/>
                  </a:cubicBezTo>
                  <a:lnTo>
                    <a:pt x="1775" y="6750"/>
                  </a:lnTo>
                  <a:lnTo>
                    <a:pt x="1906" y="6441"/>
                  </a:lnTo>
                  <a:cubicBezTo>
                    <a:pt x="1965" y="6310"/>
                    <a:pt x="2084" y="6215"/>
                    <a:pt x="2239" y="6215"/>
                  </a:cubicBezTo>
                  <a:lnTo>
                    <a:pt x="2418" y="6215"/>
                  </a:lnTo>
                  <a:cubicBezTo>
                    <a:pt x="2501" y="6215"/>
                    <a:pt x="2561" y="6155"/>
                    <a:pt x="2585" y="6072"/>
                  </a:cubicBezTo>
                  <a:lnTo>
                    <a:pt x="2716" y="4667"/>
                  </a:lnTo>
                  <a:cubicBezTo>
                    <a:pt x="2727" y="4536"/>
                    <a:pt x="2811" y="4417"/>
                    <a:pt x="2954" y="4369"/>
                  </a:cubicBezTo>
                  <a:lnTo>
                    <a:pt x="3097" y="4322"/>
                  </a:lnTo>
                  <a:close/>
                  <a:moveTo>
                    <a:pt x="8657" y="5560"/>
                  </a:moveTo>
                  <a:lnTo>
                    <a:pt x="8657" y="6572"/>
                  </a:lnTo>
                  <a:cubicBezTo>
                    <a:pt x="8657" y="6679"/>
                    <a:pt x="8561" y="6750"/>
                    <a:pt x="8478" y="6750"/>
                  </a:cubicBezTo>
                  <a:lnTo>
                    <a:pt x="7347" y="6750"/>
                  </a:lnTo>
                  <a:lnTo>
                    <a:pt x="7490" y="6429"/>
                  </a:lnTo>
                  <a:cubicBezTo>
                    <a:pt x="7549" y="6286"/>
                    <a:pt x="7669" y="6215"/>
                    <a:pt x="7823" y="6215"/>
                  </a:cubicBezTo>
                  <a:lnTo>
                    <a:pt x="7954" y="6215"/>
                  </a:lnTo>
                  <a:cubicBezTo>
                    <a:pt x="8038" y="6215"/>
                    <a:pt x="8121" y="6143"/>
                    <a:pt x="8121" y="6048"/>
                  </a:cubicBezTo>
                  <a:lnTo>
                    <a:pt x="8121" y="5619"/>
                  </a:lnTo>
                  <a:cubicBezTo>
                    <a:pt x="8300" y="5607"/>
                    <a:pt x="8466" y="5572"/>
                    <a:pt x="8657" y="5560"/>
                  </a:cubicBezTo>
                  <a:close/>
                  <a:moveTo>
                    <a:pt x="1533" y="0"/>
                  </a:moveTo>
                  <a:cubicBezTo>
                    <a:pt x="1479" y="0"/>
                    <a:pt x="1425" y="4"/>
                    <a:pt x="1370" y="12"/>
                  </a:cubicBezTo>
                  <a:lnTo>
                    <a:pt x="727" y="95"/>
                  </a:lnTo>
                  <a:cubicBezTo>
                    <a:pt x="310" y="154"/>
                    <a:pt x="1" y="512"/>
                    <a:pt x="1" y="952"/>
                  </a:cubicBezTo>
                  <a:lnTo>
                    <a:pt x="1" y="1559"/>
                  </a:lnTo>
                  <a:cubicBezTo>
                    <a:pt x="1" y="1643"/>
                    <a:pt x="49" y="1738"/>
                    <a:pt x="108" y="1797"/>
                  </a:cubicBezTo>
                  <a:cubicBezTo>
                    <a:pt x="132" y="1809"/>
                    <a:pt x="156" y="1845"/>
                    <a:pt x="179" y="1857"/>
                  </a:cubicBezTo>
                  <a:lnTo>
                    <a:pt x="179" y="1976"/>
                  </a:lnTo>
                  <a:cubicBezTo>
                    <a:pt x="179" y="2214"/>
                    <a:pt x="334" y="2417"/>
                    <a:pt x="572" y="2476"/>
                  </a:cubicBezTo>
                  <a:lnTo>
                    <a:pt x="882" y="2559"/>
                  </a:lnTo>
                  <a:cubicBezTo>
                    <a:pt x="882" y="2559"/>
                    <a:pt x="894" y="2559"/>
                    <a:pt x="894" y="2571"/>
                  </a:cubicBezTo>
                  <a:cubicBezTo>
                    <a:pt x="930" y="2869"/>
                    <a:pt x="1037" y="3357"/>
                    <a:pt x="1239" y="3869"/>
                  </a:cubicBezTo>
                  <a:cubicBezTo>
                    <a:pt x="1513" y="4536"/>
                    <a:pt x="1870" y="5084"/>
                    <a:pt x="2323" y="5512"/>
                  </a:cubicBezTo>
                  <a:lnTo>
                    <a:pt x="2287" y="5905"/>
                  </a:lnTo>
                  <a:lnTo>
                    <a:pt x="2251" y="5905"/>
                  </a:lnTo>
                  <a:cubicBezTo>
                    <a:pt x="1965" y="5905"/>
                    <a:pt x="1715" y="6072"/>
                    <a:pt x="1608" y="6334"/>
                  </a:cubicBezTo>
                  <a:lnTo>
                    <a:pt x="1394" y="6869"/>
                  </a:lnTo>
                  <a:cubicBezTo>
                    <a:pt x="1370" y="6917"/>
                    <a:pt x="1370" y="6977"/>
                    <a:pt x="1406" y="7024"/>
                  </a:cubicBezTo>
                  <a:cubicBezTo>
                    <a:pt x="1430" y="7060"/>
                    <a:pt x="1477" y="7096"/>
                    <a:pt x="1537" y="7096"/>
                  </a:cubicBezTo>
                  <a:lnTo>
                    <a:pt x="2680" y="7096"/>
                  </a:lnTo>
                  <a:cubicBezTo>
                    <a:pt x="3013" y="7096"/>
                    <a:pt x="3299" y="6869"/>
                    <a:pt x="3358" y="6548"/>
                  </a:cubicBezTo>
                  <a:lnTo>
                    <a:pt x="3418" y="6215"/>
                  </a:lnTo>
                  <a:cubicBezTo>
                    <a:pt x="3894" y="6405"/>
                    <a:pt x="4704" y="6619"/>
                    <a:pt x="5942" y="6619"/>
                  </a:cubicBezTo>
                  <a:cubicBezTo>
                    <a:pt x="6287" y="6619"/>
                    <a:pt x="6668" y="6608"/>
                    <a:pt x="7085" y="6560"/>
                  </a:cubicBezTo>
                  <a:lnTo>
                    <a:pt x="7085" y="6560"/>
                  </a:lnTo>
                  <a:lnTo>
                    <a:pt x="6954" y="6869"/>
                  </a:lnTo>
                  <a:cubicBezTo>
                    <a:pt x="6930" y="6917"/>
                    <a:pt x="6942" y="6977"/>
                    <a:pt x="6966" y="7024"/>
                  </a:cubicBezTo>
                  <a:cubicBezTo>
                    <a:pt x="7002" y="7060"/>
                    <a:pt x="7049" y="7096"/>
                    <a:pt x="7109" y="7096"/>
                  </a:cubicBezTo>
                  <a:lnTo>
                    <a:pt x="8490" y="7096"/>
                  </a:lnTo>
                  <a:cubicBezTo>
                    <a:pt x="8776" y="7096"/>
                    <a:pt x="8990" y="6869"/>
                    <a:pt x="8990" y="6584"/>
                  </a:cubicBezTo>
                  <a:lnTo>
                    <a:pt x="8990" y="6215"/>
                  </a:lnTo>
                  <a:cubicBezTo>
                    <a:pt x="9204" y="6155"/>
                    <a:pt x="9347" y="6096"/>
                    <a:pt x="9443" y="6036"/>
                  </a:cubicBezTo>
                  <a:cubicBezTo>
                    <a:pt x="9669" y="5893"/>
                    <a:pt x="9871" y="5655"/>
                    <a:pt x="10062" y="5334"/>
                  </a:cubicBezTo>
                  <a:cubicBezTo>
                    <a:pt x="10216" y="5310"/>
                    <a:pt x="10383" y="5262"/>
                    <a:pt x="10538" y="5238"/>
                  </a:cubicBezTo>
                  <a:cubicBezTo>
                    <a:pt x="10764" y="5179"/>
                    <a:pt x="10943" y="5024"/>
                    <a:pt x="11014" y="4822"/>
                  </a:cubicBezTo>
                  <a:cubicBezTo>
                    <a:pt x="11098" y="4560"/>
                    <a:pt x="11062" y="4322"/>
                    <a:pt x="10943" y="4143"/>
                  </a:cubicBezTo>
                  <a:cubicBezTo>
                    <a:pt x="10645" y="3691"/>
                    <a:pt x="10145" y="3012"/>
                    <a:pt x="9454" y="2417"/>
                  </a:cubicBezTo>
                  <a:cubicBezTo>
                    <a:pt x="8657" y="1726"/>
                    <a:pt x="7776" y="1285"/>
                    <a:pt x="6883" y="1155"/>
                  </a:cubicBezTo>
                  <a:cubicBezTo>
                    <a:pt x="6667" y="1122"/>
                    <a:pt x="6450" y="1106"/>
                    <a:pt x="6233" y="1106"/>
                  </a:cubicBezTo>
                  <a:cubicBezTo>
                    <a:pt x="5093" y="1106"/>
                    <a:pt x="3929" y="1551"/>
                    <a:pt x="2739" y="2440"/>
                  </a:cubicBezTo>
                  <a:lnTo>
                    <a:pt x="2739" y="1202"/>
                  </a:lnTo>
                  <a:cubicBezTo>
                    <a:pt x="2739" y="857"/>
                    <a:pt x="2596" y="512"/>
                    <a:pt x="2323" y="285"/>
                  </a:cubicBezTo>
                  <a:cubicBezTo>
                    <a:pt x="2102" y="105"/>
                    <a:pt x="1822" y="0"/>
                    <a:pt x="153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1977;p81">
              <a:extLst>
                <a:ext uri="{FF2B5EF4-FFF2-40B4-BE49-F238E27FC236}">
                  <a16:creationId xmlns:a16="http://schemas.microsoft.com/office/drawing/2014/main" id="{56CEF971-366E-5127-2C61-C406F5B2E884}"/>
                </a:ext>
              </a:extLst>
            </p:cNvPr>
            <p:cNvSpPr/>
            <p:nvPr/>
          </p:nvSpPr>
          <p:spPr>
            <a:xfrm>
              <a:off x="1985805" y="2573938"/>
              <a:ext cx="10720" cy="16416"/>
            </a:xfrm>
            <a:custGeom>
              <a:avLst/>
              <a:gdLst/>
              <a:ahLst/>
              <a:cxnLst/>
              <a:rect l="l" t="t" r="r" b="b"/>
              <a:pathLst>
                <a:path w="335" h="513" extrusionOk="0">
                  <a:moveTo>
                    <a:pt x="168" y="0"/>
                  </a:moveTo>
                  <a:cubicBezTo>
                    <a:pt x="84" y="0"/>
                    <a:pt x="1" y="72"/>
                    <a:pt x="1" y="167"/>
                  </a:cubicBezTo>
                  <a:lnTo>
                    <a:pt x="1" y="346"/>
                  </a:lnTo>
                  <a:cubicBezTo>
                    <a:pt x="1" y="429"/>
                    <a:pt x="84" y="512"/>
                    <a:pt x="168" y="512"/>
                  </a:cubicBezTo>
                  <a:cubicBezTo>
                    <a:pt x="263" y="512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33" name="Google Shape;11978;p81">
            <a:extLst>
              <a:ext uri="{FF2B5EF4-FFF2-40B4-BE49-F238E27FC236}">
                <a16:creationId xmlns:a16="http://schemas.microsoft.com/office/drawing/2014/main" id="{71E34BAF-D1C7-2C21-4A8B-478D9778A524}"/>
              </a:ext>
            </a:extLst>
          </p:cNvPr>
          <p:cNvSpPr/>
          <p:nvPr/>
        </p:nvSpPr>
        <p:spPr>
          <a:xfrm>
            <a:off x="7152096" y="5000692"/>
            <a:ext cx="696512" cy="708032"/>
          </a:xfrm>
          <a:custGeom>
            <a:avLst/>
            <a:gdLst/>
            <a:ahLst/>
            <a:cxnLst/>
            <a:rect l="l" t="t" r="r" b="b"/>
            <a:pathLst>
              <a:path w="10883" h="11063" extrusionOk="0">
                <a:moveTo>
                  <a:pt x="932" y="329"/>
                </a:moveTo>
                <a:cubicBezTo>
                  <a:pt x="1012" y="329"/>
                  <a:pt x="1098" y="346"/>
                  <a:pt x="1191" y="383"/>
                </a:cubicBezTo>
                <a:lnTo>
                  <a:pt x="1275" y="431"/>
                </a:lnTo>
                <a:cubicBezTo>
                  <a:pt x="1144" y="502"/>
                  <a:pt x="1013" y="586"/>
                  <a:pt x="894" y="693"/>
                </a:cubicBezTo>
                <a:cubicBezTo>
                  <a:pt x="703" y="859"/>
                  <a:pt x="560" y="1026"/>
                  <a:pt x="465" y="1205"/>
                </a:cubicBezTo>
                <a:cubicBezTo>
                  <a:pt x="441" y="1157"/>
                  <a:pt x="429" y="1097"/>
                  <a:pt x="417" y="1050"/>
                </a:cubicBezTo>
                <a:cubicBezTo>
                  <a:pt x="346" y="788"/>
                  <a:pt x="405" y="586"/>
                  <a:pt x="596" y="443"/>
                </a:cubicBezTo>
                <a:cubicBezTo>
                  <a:pt x="697" y="370"/>
                  <a:pt x="808" y="329"/>
                  <a:pt x="932" y="329"/>
                </a:cubicBezTo>
                <a:close/>
                <a:moveTo>
                  <a:pt x="1947" y="630"/>
                </a:moveTo>
                <a:cubicBezTo>
                  <a:pt x="1973" y="630"/>
                  <a:pt x="1999" y="631"/>
                  <a:pt x="2025" y="633"/>
                </a:cubicBezTo>
                <a:cubicBezTo>
                  <a:pt x="2334" y="669"/>
                  <a:pt x="2608" y="847"/>
                  <a:pt x="2763" y="978"/>
                </a:cubicBezTo>
                <a:cubicBezTo>
                  <a:pt x="2703" y="990"/>
                  <a:pt x="2644" y="1026"/>
                  <a:pt x="2584" y="1050"/>
                </a:cubicBezTo>
                <a:cubicBezTo>
                  <a:pt x="2513" y="1097"/>
                  <a:pt x="2465" y="1181"/>
                  <a:pt x="2513" y="1264"/>
                </a:cubicBezTo>
                <a:cubicBezTo>
                  <a:pt x="2547" y="1316"/>
                  <a:pt x="2600" y="1355"/>
                  <a:pt x="2658" y="1355"/>
                </a:cubicBezTo>
                <a:cubicBezTo>
                  <a:pt x="2681" y="1355"/>
                  <a:pt x="2704" y="1349"/>
                  <a:pt x="2727" y="1336"/>
                </a:cubicBezTo>
                <a:cubicBezTo>
                  <a:pt x="2931" y="1234"/>
                  <a:pt x="3137" y="1185"/>
                  <a:pt x="3341" y="1185"/>
                </a:cubicBezTo>
                <a:cubicBezTo>
                  <a:pt x="3591" y="1185"/>
                  <a:pt x="3837" y="1258"/>
                  <a:pt x="4073" y="1395"/>
                </a:cubicBezTo>
                <a:cubicBezTo>
                  <a:pt x="4239" y="1478"/>
                  <a:pt x="4370" y="1598"/>
                  <a:pt x="4466" y="1693"/>
                </a:cubicBezTo>
                <a:cubicBezTo>
                  <a:pt x="4370" y="1717"/>
                  <a:pt x="4275" y="1752"/>
                  <a:pt x="4180" y="1800"/>
                </a:cubicBezTo>
                <a:cubicBezTo>
                  <a:pt x="4096" y="1824"/>
                  <a:pt x="4061" y="1931"/>
                  <a:pt x="4096" y="2002"/>
                </a:cubicBezTo>
                <a:cubicBezTo>
                  <a:pt x="4115" y="2075"/>
                  <a:pt x="4181" y="2106"/>
                  <a:pt x="4244" y="2106"/>
                </a:cubicBezTo>
                <a:cubicBezTo>
                  <a:pt x="4263" y="2106"/>
                  <a:pt x="4282" y="2103"/>
                  <a:pt x="4299" y="2098"/>
                </a:cubicBezTo>
                <a:cubicBezTo>
                  <a:pt x="4531" y="1998"/>
                  <a:pt x="4780" y="1950"/>
                  <a:pt x="5034" y="1950"/>
                </a:cubicBezTo>
                <a:cubicBezTo>
                  <a:pt x="5601" y="1950"/>
                  <a:pt x="6191" y="2189"/>
                  <a:pt x="6668" y="2633"/>
                </a:cubicBezTo>
                <a:cubicBezTo>
                  <a:pt x="7025" y="2967"/>
                  <a:pt x="7275" y="3407"/>
                  <a:pt x="7394" y="3884"/>
                </a:cubicBezTo>
                <a:cubicBezTo>
                  <a:pt x="7525" y="4431"/>
                  <a:pt x="7466" y="5015"/>
                  <a:pt x="7252" y="5610"/>
                </a:cubicBezTo>
                <a:cubicBezTo>
                  <a:pt x="6537" y="7527"/>
                  <a:pt x="6406" y="8944"/>
                  <a:pt x="6859" y="9837"/>
                </a:cubicBezTo>
                <a:cubicBezTo>
                  <a:pt x="6894" y="9896"/>
                  <a:pt x="6954" y="9920"/>
                  <a:pt x="7002" y="9920"/>
                </a:cubicBezTo>
                <a:cubicBezTo>
                  <a:pt x="7037" y="9920"/>
                  <a:pt x="7049" y="9920"/>
                  <a:pt x="7085" y="9908"/>
                </a:cubicBezTo>
                <a:cubicBezTo>
                  <a:pt x="7156" y="9860"/>
                  <a:pt x="7204" y="9777"/>
                  <a:pt x="7156" y="9682"/>
                </a:cubicBezTo>
                <a:cubicBezTo>
                  <a:pt x="6930" y="9241"/>
                  <a:pt x="6871" y="8622"/>
                  <a:pt x="6978" y="7848"/>
                </a:cubicBezTo>
                <a:cubicBezTo>
                  <a:pt x="7061" y="7229"/>
                  <a:pt x="7263" y="6515"/>
                  <a:pt x="7561" y="5705"/>
                </a:cubicBezTo>
                <a:cubicBezTo>
                  <a:pt x="7716" y="5265"/>
                  <a:pt x="7799" y="4812"/>
                  <a:pt x="7799" y="4384"/>
                </a:cubicBezTo>
                <a:cubicBezTo>
                  <a:pt x="7874" y="4375"/>
                  <a:pt x="7953" y="4371"/>
                  <a:pt x="8035" y="4371"/>
                </a:cubicBezTo>
                <a:cubicBezTo>
                  <a:pt x="8746" y="4371"/>
                  <a:pt x="9716" y="4698"/>
                  <a:pt x="10121" y="5455"/>
                </a:cubicBezTo>
                <a:cubicBezTo>
                  <a:pt x="10776" y="6741"/>
                  <a:pt x="10562" y="8884"/>
                  <a:pt x="9657" y="9956"/>
                </a:cubicBezTo>
                <a:cubicBezTo>
                  <a:pt x="9418" y="10241"/>
                  <a:pt x="9044" y="10526"/>
                  <a:pt x="8530" y="10526"/>
                </a:cubicBezTo>
                <a:cubicBezTo>
                  <a:pt x="8378" y="10526"/>
                  <a:pt x="8214" y="10501"/>
                  <a:pt x="8037" y="10444"/>
                </a:cubicBezTo>
                <a:cubicBezTo>
                  <a:pt x="7823" y="10372"/>
                  <a:pt x="7668" y="10277"/>
                  <a:pt x="7514" y="10158"/>
                </a:cubicBezTo>
                <a:cubicBezTo>
                  <a:pt x="7484" y="10133"/>
                  <a:pt x="7448" y="10121"/>
                  <a:pt x="7412" y="10121"/>
                </a:cubicBezTo>
                <a:cubicBezTo>
                  <a:pt x="7363" y="10121"/>
                  <a:pt x="7315" y="10145"/>
                  <a:pt x="7287" y="10194"/>
                </a:cubicBezTo>
                <a:cubicBezTo>
                  <a:pt x="7228" y="10265"/>
                  <a:pt x="7252" y="10372"/>
                  <a:pt x="7323" y="10408"/>
                </a:cubicBezTo>
                <a:cubicBezTo>
                  <a:pt x="7394" y="10468"/>
                  <a:pt x="7466" y="10527"/>
                  <a:pt x="7561" y="10575"/>
                </a:cubicBezTo>
                <a:cubicBezTo>
                  <a:pt x="7212" y="10675"/>
                  <a:pt x="6764" y="10762"/>
                  <a:pt x="6251" y="10762"/>
                </a:cubicBezTo>
                <a:cubicBezTo>
                  <a:pt x="5908" y="10762"/>
                  <a:pt x="5536" y="10723"/>
                  <a:pt x="5144" y="10622"/>
                </a:cubicBezTo>
                <a:cubicBezTo>
                  <a:pt x="4001" y="10325"/>
                  <a:pt x="3049" y="9563"/>
                  <a:pt x="2287" y="8384"/>
                </a:cubicBezTo>
                <a:cubicBezTo>
                  <a:pt x="1394" y="6955"/>
                  <a:pt x="1548" y="5658"/>
                  <a:pt x="1846" y="4836"/>
                </a:cubicBezTo>
                <a:cubicBezTo>
                  <a:pt x="2168" y="3860"/>
                  <a:pt x="2882" y="2943"/>
                  <a:pt x="3739" y="2371"/>
                </a:cubicBezTo>
                <a:cubicBezTo>
                  <a:pt x="3811" y="2336"/>
                  <a:pt x="3823" y="2229"/>
                  <a:pt x="3775" y="2157"/>
                </a:cubicBezTo>
                <a:cubicBezTo>
                  <a:pt x="3753" y="2106"/>
                  <a:pt x="3704" y="2082"/>
                  <a:pt x="3653" y="2082"/>
                </a:cubicBezTo>
                <a:cubicBezTo>
                  <a:pt x="3621" y="2082"/>
                  <a:pt x="3588" y="2091"/>
                  <a:pt x="3561" y="2110"/>
                </a:cubicBezTo>
                <a:cubicBezTo>
                  <a:pt x="2644" y="2717"/>
                  <a:pt x="1894" y="3693"/>
                  <a:pt x="1537" y="4729"/>
                </a:cubicBezTo>
                <a:cubicBezTo>
                  <a:pt x="1453" y="4955"/>
                  <a:pt x="1382" y="5205"/>
                  <a:pt x="1334" y="5491"/>
                </a:cubicBezTo>
                <a:cubicBezTo>
                  <a:pt x="1215" y="5265"/>
                  <a:pt x="1096" y="4967"/>
                  <a:pt x="1025" y="4610"/>
                </a:cubicBezTo>
                <a:cubicBezTo>
                  <a:pt x="834" y="3645"/>
                  <a:pt x="1120" y="2752"/>
                  <a:pt x="1870" y="1943"/>
                </a:cubicBezTo>
                <a:cubicBezTo>
                  <a:pt x="1977" y="1836"/>
                  <a:pt x="2084" y="1740"/>
                  <a:pt x="2191" y="1657"/>
                </a:cubicBezTo>
                <a:cubicBezTo>
                  <a:pt x="2263" y="1598"/>
                  <a:pt x="2263" y="1502"/>
                  <a:pt x="2203" y="1443"/>
                </a:cubicBezTo>
                <a:cubicBezTo>
                  <a:pt x="2171" y="1398"/>
                  <a:pt x="2125" y="1377"/>
                  <a:pt x="2080" y="1377"/>
                </a:cubicBezTo>
                <a:cubicBezTo>
                  <a:pt x="2042" y="1377"/>
                  <a:pt x="2004" y="1392"/>
                  <a:pt x="1977" y="1419"/>
                </a:cubicBezTo>
                <a:cubicBezTo>
                  <a:pt x="1858" y="1514"/>
                  <a:pt x="1751" y="1621"/>
                  <a:pt x="1656" y="1740"/>
                </a:cubicBezTo>
                <a:cubicBezTo>
                  <a:pt x="1215" y="2193"/>
                  <a:pt x="953" y="2657"/>
                  <a:pt x="822" y="3086"/>
                </a:cubicBezTo>
                <a:cubicBezTo>
                  <a:pt x="739" y="2943"/>
                  <a:pt x="656" y="2752"/>
                  <a:pt x="608" y="2526"/>
                </a:cubicBezTo>
                <a:cubicBezTo>
                  <a:pt x="477" y="1919"/>
                  <a:pt x="656" y="1395"/>
                  <a:pt x="1132" y="978"/>
                </a:cubicBezTo>
                <a:cubicBezTo>
                  <a:pt x="1394" y="749"/>
                  <a:pt x="1665" y="630"/>
                  <a:pt x="1947" y="630"/>
                </a:cubicBezTo>
                <a:close/>
                <a:moveTo>
                  <a:pt x="912" y="1"/>
                </a:moveTo>
                <a:cubicBezTo>
                  <a:pt x="725" y="1"/>
                  <a:pt x="555" y="55"/>
                  <a:pt x="405" y="169"/>
                </a:cubicBezTo>
                <a:cubicBezTo>
                  <a:pt x="108" y="395"/>
                  <a:pt x="1" y="740"/>
                  <a:pt x="108" y="1121"/>
                </a:cubicBezTo>
                <a:cubicBezTo>
                  <a:pt x="144" y="1312"/>
                  <a:pt x="251" y="1478"/>
                  <a:pt x="298" y="1550"/>
                </a:cubicBezTo>
                <a:cubicBezTo>
                  <a:pt x="179" y="1931"/>
                  <a:pt x="203" y="2264"/>
                  <a:pt x="263" y="2550"/>
                </a:cubicBezTo>
                <a:cubicBezTo>
                  <a:pt x="370" y="3038"/>
                  <a:pt x="620" y="3419"/>
                  <a:pt x="679" y="3479"/>
                </a:cubicBezTo>
                <a:cubicBezTo>
                  <a:pt x="608" y="3919"/>
                  <a:pt x="644" y="4324"/>
                  <a:pt x="715" y="4646"/>
                </a:cubicBezTo>
                <a:cubicBezTo>
                  <a:pt x="858" y="5384"/>
                  <a:pt x="1215" y="5884"/>
                  <a:pt x="1298" y="5991"/>
                </a:cubicBezTo>
                <a:cubicBezTo>
                  <a:pt x="1263" y="6729"/>
                  <a:pt x="1441" y="7610"/>
                  <a:pt x="2025" y="8539"/>
                </a:cubicBezTo>
                <a:cubicBezTo>
                  <a:pt x="3192" y="10396"/>
                  <a:pt x="4775" y="11063"/>
                  <a:pt x="6251" y="11063"/>
                </a:cubicBezTo>
                <a:cubicBezTo>
                  <a:pt x="6871" y="11063"/>
                  <a:pt x="7466" y="10944"/>
                  <a:pt x="8002" y="10742"/>
                </a:cubicBezTo>
                <a:cubicBezTo>
                  <a:pt x="8180" y="10801"/>
                  <a:pt x="8371" y="10825"/>
                  <a:pt x="8549" y="10825"/>
                </a:cubicBezTo>
                <a:cubicBezTo>
                  <a:pt x="9061" y="10825"/>
                  <a:pt x="9538" y="10587"/>
                  <a:pt x="9930" y="10146"/>
                </a:cubicBezTo>
                <a:cubicBezTo>
                  <a:pt x="10383" y="9587"/>
                  <a:pt x="10716" y="8753"/>
                  <a:pt x="10800" y="7825"/>
                </a:cubicBezTo>
                <a:cubicBezTo>
                  <a:pt x="10883" y="6884"/>
                  <a:pt x="10728" y="5979"/>
                  <a:pt x="10371" y="5277"/>
                </a:cubicBezTo>
                <a:cubicBezTo>
                  <a:pt x="10061" y="4681"/>
                  <a:pt x="9490" y="4372"/>
                  <a:pt x="9097" y="4217"/>
                </a:cubicBezTo>
                <a:cubicBezTo>
                  <a:pt x="8737" y="4084"/>
                  <a:pt x="8354" y="4012"/>
                  <a:pt x="8003" y="4012"/>
                </a:cubicBezTo>
                <a:cubicBezTo>
                  <a:pt x="7913" y="4012"/>
                  <a:pt x="7825" y="4017"/>
                  <a:pt x="7740" y="4026"/>
                </a:cubicBezTo>
                <a:lnTo>
                  <a:pt x="7692" y="3753"/>
                </a:lnTo>
                <a:cubicBezTo>
                  <a:pt x="7561" y="3217"/>
                  <a:pt x="7275" y="2729"/>
                  <a:pt x="6871" y="2348"/>
                </a:cubicBezTo>
                <a:cubicBezTo>
                  <a:pt x="6352" y="1840"/>
                  <a:pt x="5667" y="1577"/>
                  <a:pt x="5020" y="1577"/>
                </a:cubicBezTo>
                <a:cubicBezTo>
                  <a:pt x="4954" y="1577"/>
                  <a:pt x="4888" y="1580"/>
                  <a:pt x="4823" y="1586"/>
                </a:cubicBezTo>
                <a:cubicBezTo>
                  <a:pt x="4751" y="1490"/>
                  <a:pt x="4537" y="1252"/>
                  <a:pt x="4227" y="1074"/>
                </a:cubicBezTo>
                <a:cubicBezTo>
                  <a:pt x="3929" y="904"/>
                  <a:pt x="3622" y="827"/>
                  <a:pt x="3299" y="827"/>
                </a:cubicBezTo>
                <a:cubicBezTo>
                  <a:pt x="3236" y="827"/>
                  <a:pt x="3173" y="830"/>
                  <a:pt x="3108" y="836"/>
                </a:cubicBezTo>
                <a:cubicBezTo>
                  <a:pt x="2989" y="705"/>
                  <a:pt x="2584" y="324"/>
                  <a:pt x="2025" y="264"/>
                </a:cubicBezTo>
                <a:cubicBezTo>
                  <a:pt x="1988" y="257"/>
                  <a:pt x="1952" y="254"/>
                  <a:pt x="1917" y="254"/>
                </a:cubicBezTo>
                <a:cubicBezTo>
                  <a:pt x="1839" y="254"/>
                  <a:pt x="1765" y="268"/>
                  <a:pt x="1691" y="276"/>
                </a:cubicBezTo>
                <a:cubicBezTo>
                  <a:pt x="1632" y="228"/>
                  <a:pt x="1489" y="145"/>
                  <a:pt x="1310" y="74"/>
                </a:cubicBezTo>
                <a:cubicBezTo>
                  <a:pt x="1171" y="26"/>
                  <a:pt x="1038" y="1"/>
                  <a:pt x="912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34" name="Google Shape;11979;p81">
            <a:extLst>
              <a:ext uri="{FF2B5EF4-FFF2-40B4-BE49-F238E27FC236}">
                <a16:creationId xmlns:a16="http://schemas.microsoft.com/office/drawing/2014/main" id="{BCA25651-7967-D0D9-0C6F-374E6594A3A9}"/>
              </a:ext>
            </a:extLst>
          </p:cNvPr>
          <p:cNvGrpSpPr/>
          <p:nvPr/>
        </p:nvGrpSpPr>
        <p:grpSpPr>
          <a:xfrm>
            <a:off x="4946144" y="5206836"/>
            <a:ext cx="710208" cy="501888"/>
            <a:chOff x="2500941" y="2527218"/>
            <a:chExt cx="355104" cy="250944"/>
          </a:xfrm>
          <a:solidFill>
            <a:srgbClr val="00B050"/>
          </a:solidFill>
        </p:grpSpPr>
        <p:sp>
          <p:nvSpPr>
            <p:cNvPr id="135" name="Google Shape;11980;p81">
              <a:extLst>
                <a:ext uri="{FF2B5EF4-FFF2-40B4-BE49-F238E27FC236}">
                  <a16:creationId xmlns:a16="http://schemas.microsoft.com/office/drawing/2014/main" id="{13A0CF38-7779-0109-1B47-E2FA77DE9698}"/>
                </a:ext>
              </a:extLst>
            </p:cNvPr>
            <p:cNvSpPr/>
            <p:nvPr/>
          </p:nvSpPr>
          <p:spPr>
            <a:xfrm>
              <a:off x="2500941" y="2527218"/>
              <a:ext cx="355104" cy="250944"/>
            </a:xfrm>
            <a:custGeom>
              <a:avLst/>
              <a:gdLst/>
              <a:ahLst/>
              <a:cxnLst/>
              <a:rect l="l" t="t" r="r" b="b"/>
              <a:pathLst>
                <a:path w="11097" h="7842" extrusionOk="0">
                  <a:moveTo>
                    <a:pt x="9204" y="579"/>
                  </a:moveTo>
                  <a:cubicBezTo>
                    <a:pt x="9882" y="579"/>
                    <a:pt x="10430" y="1139"/>
                    <a:pt x="10430" y="1806"/>
                  </a:cubicBezTo>
                  <a:cubicBezTo>
                    <a:pt x="10430" y="2472"/>
                    <a:pt x="9882" y="3020"/>
                    <a:pt x="9204" y="3020"/>
                  </a:cubicBezTo>
                  <a:cubicBezTo>
                    <a:pt x="8537" y="3020"/>
                    <a:pt x="7989" y="2472"/>
                    <a:pt x="7989" y="1806"/>
                  </a:cubicBezTo>
                  <a:cubicBezTo>
                    <a:pt x="7989" y="1139"/>
                    <a:pt x="8537" y="579"/>
                    <a:pt x="9204" y="579"/>
                  </a:cubicBezTo>
                  <a:close/>
                  <a:moveTo>
                    <a:pt x="8647" y="361"/>
                  </a:moveTo>
                  <a:cubicBezTo>
                    <a:pt x="8681" y="361"/>
                    <a:pt x="8716" y="362"/>
                    <a:pt x="8751" y="365"/>
                  </a:cubicBezTo>
                  <a:cubicBezTo>
                    <a:pt x="8120" y="555"/>
                    <a:pt x="7668" y="1151"/>
                    <a:pt x="7668" y="1829"/>
                  </a:cubicBezTo>
                  <a:cubicBezTo>
                    <a:pt x="7668" y="2687"/>
                    <a:pt x="8358" y="3377"/>
                    <a:pt x="9216" y="3377"/>
                  </a:cubicBezTo>
                  <a:cubicBezTo>
                    <a:pt x="9727" y="3377"/>
                    <a:pt x="10180" y="3127"/>
                    <a:pt x="10466" y="2734"/>
                  </a:cubicBezTo>
                  <a:cubicBezTo>
                    <a:pt x="10609" y="2949"/>
                    <a:pt x="10763" y="3199"/>
                    <a:pt x="10775" y="3365"/>
                  </a:cubicBezTo>
                  <a:cubicBezTo>
                    <a:pt x="10668" y="3472"/>
                    <a:pt x="9989" y="3782"/>
                    <a:pt x="8680" y="4068"/>
                  </a:cubicBezTo>
                  <a:cubicBezTo>
                    <a:pt x="8584" y="4080"/>
                    <a:pt x="8525" y="4175"/>
                    <a:pt x="8561" y="4258"/>
                  </a:cubicBezTo>
                  <a:cubicBezTo>
                    <a:pt x="8573" y="4330"/>
                    <a:pt x="8644" y="4389"/>
                    <a:pt x="8715" y="4389"/>
                  </a:cubicBezTo>
                  <a:lnTo>
                    <a:pt x="8751" y="4389"/>
                  </a:lnTo>
                  <a:cubicBezTo>
                    <a:pt x="9370" y="4258"/>
                    <a:pt x="9954" y="4092"/>
                    <a:pt x="10370" y="3925"/>
                  </a:cubicBezTo>
                  <a:lnTo>
                    <a:pt x="10370" y="3925"/>
                  </a:lnTo>
                  <a:cubicBezTo>
                    <a:pt x="10323" y="3961"/>
                    <a:pt x="10299" y="4008"/>
                    <a:pt x="10251" y="4032"/>
                  </a:cubicBezTo>
                  <a:cubicBezTo>
                    <a:pt x="9894" y="4330"/>
                    <a:pt x="9394" y="4675"/>
                    <a:pt x="8835" y="4985"/>
                  </a:cubicBezTo>
                  <a:cubicBezTo>
                    <a:pt x="8418" y="5223"/>
                    <a:pt x="8001" y="5437"/>
                    <a:pt x="7608" y="5592"/>
                  </a:cubicBezTo>
                  <a:cubicBezTo>
                    <a:pt x="7049" y="5270"/>
                    <a:pt x="6334" y="5104"/>
                    <a:pt x="5584" y="5104"/>
                  </a:cubicBezTo>
                  <a:cubicBezTo>
                    <a:pt x="4822" y="5104"/>
                    <a:pt x="4108" y="5282"/>
                    <a:pt x="3560" y="5592"/>
                  </a:cubicBezTo>
                  <a:cubicBezTo>
                    <a:pt x="3155" y="5437"/>
                    <a:pt x="2739" y="5223"/>
                    <a:pt x="2322" y="4985"/>
                  </a:cubicBezTo>
                  <a:cubicBezTo>
                    <a:pt x="1774" y="4675"/>
                    <a:pt x="1262" y="4330"/>
                    <a:pt x="905" y="4032"/>
                  </a:cubicBezTo>
                  <a:cubicBezTo>
                    <a:pt x="857" y="3984"/>
                    <a:pt x="822" y="3961"/>
                    <a:pt x="786" y="3925"/>
                  </a:cubicBezTo>
                  <a:lnTo>
                    <a:pt x="786" y="3925"/>
                  </a:lnTo>
                  <a:cubicBezTo>
                    <a:pt x="1084" y="4044"/>
                    <a:pt x="1441" y="4151"/>
                    <a:pt x="1857" y="4270"/>
                  </a:cubicBezTo>
                  <a:cubicBezTo>
                    <a:pt x="3048" y="4592"/>
                    <a:pt x="4405" y="4746"/>
                    <a:pt x="5596" y="4746"/>
                  </a:cubicBezTo>
                  <a:cubicBezTo>
                    <a:pt x="6370" y="4746"/>
                    <a:pt x="7215" y="4675"/>
                    <a:pt x="8049" y="4544"/>
                  </a:cubicBezTo>
                  <a:cubicBezTo>
                    <a:pt x="8144" y="4520"/>
                    <a:pt x="8203" y="4437"/>
                    <a:pt x="8180" y="4342"/>
                  </a:cubicBezTo>
                  <a:cubicBezTo>
                    <a:pt x="8169" y="4265"/>
                    <a:pt x="8098" y="4209"/>
                    <a:pt x="8013" y="4209"/>
                  </a:cubicBezTo>
                  <a:cubicBezTo>
                    <a:pt x="8005" y="4209"/>
                    <a:pt x="7997" y="4210"/>
                    <a:pt x="7989" y="4211"/>
                  </a:cubicBezTo>
                  <a:cubicBezTo>
                    <a:pt x="7168" y="4342"/>
                    <a:pt x="6334" y="4425"/>
                    <a:pt x="5596" y="4425"/>
                  </a:cubicBezTo>
                  <a:cubicBezTo>
                    <a:pt x="4096" y="4425"/>
                    <a:pt x="2750" y="4151"/>
                    <a:pt x="2084" y="3996"/>
                  </a:cubicBezTo>
                  <a:cubicBezTo>
                    <a:pt x="1072" y="3734"/>
                    <a:pt x="476" y="3472"/>
                    <a:pt x="381" y="3353"/>
                  </a:cubicBezTo>
                  <a:cubicBezTo>
                    <a:pt x="405" y="3187"/>
                    <a:pt x="548" y="2925"/>
                    <a:pt x="703" y="2722"/>
                  </a:cubicBezTo>
                  <a:cubicBezTo>
                    <a:pt x="976" y="3115"/>
                    <a:pt x="1441" y="3365"/>
                    <a:pt x="1953" y="3365"/>
                  </a:cubicBezTo>
                  <a:cubicBezTo>
                    <a:pt x="2798" y="3365"/>
                    <a:pt x="3501" y="2663"/>
                    <a:pt x="3501" y="1817"/>
                  </a:cubicBezTo>
                  <a:cubicBezTo>
                    <a:pt x="3501" y="1639"/>
                    <a:pt x="3465" y="1460"/>
                    <a:pt x="3405" y="1294"/>
                  </a:cubicBezTo>
                  <a:cubicBezTo>
                    <a:pt x="3387" y="1229"/>
                    <a:pt x="3326" y="1186"/>
                    <a:pt x="3261" y="1186"/>
                  </a:cubicBezTo>
                  <a:cubicBezTo>
                    <a:pt x="3242" y="1186"/>
                    <a:pt x="3222" y="1190"/>
                    <a:pt x="3203" y="1198"/>
                  </a:cubicBezTo>
                  <a:cubicBezTo>
                    <a:pt x="3108" y="1222"/>
                    <a:pt x="3060" y="1317"/>
                    <a:pt x="3096" y="1401"/>
                  </a:cubicBezTo>
                  <a:cubicBezTo>
                    <a:pt x="3143" y="1532"/>
                    <a:pt x="3167" y="1675"/>
                    <a:pt x="3167" y="1817"/>
                  </a:cubicBezTo>
                  <a:cubicBezTo>
                    <a:pt x="3167" y="2484"/>
                    <a:pt x="2619" y="3044"/>
                    <a:pt x="1953" y="3044"/>
                  </a:cubicBezTo>
                  <a:cubicBezTo>
                    <a:pt x="1274" y="3044"/>
                    <a:pt x="726" y="2484"/>
                    <a:pt x="726" y="1817"/>
                  </a:cubicBezTo>
                  <a:cubicBezTo>
                    <a:pt x="726" y="1151"/>
                    <a:pt x="1274" y="603"/>
                    <a:pt x="1953" y="603"/>
                  </a:cubicBezTo>
                  <a:cubicBezTo>
                    <a:pt x="2250" y="603"/>
                    <a:pt x="2524" y="698"/>
                    <a:pt x="2750" y="913"/>
                  </a:cubicBezTo>
                  <a:cubicBezTo>
                    <a:pt x="2785" y="941"/>
                    <a:pt x="2824" y="956"/>
                    <a:pt x="2862" y="956"/>
                  </a:cubicBezTo>
                  <a:cubicBezTo>
                    <a:pt x="2905" y="956"/>
                    <a:pt x="2946" y="938"/>
                    <a:pt x="2977" y="901"/>
                  </a:cubicBezTo>
                  <a:cubicBezTo>
                    <a:pt x="3036" y="817"/>
                    <a:pt x="3036" y="734"/>
                    <a:pt x="2965" y="674"/>
                  </a:cubicBezTo>
                  <a:cubicBezTo>
                    <a:pt x="2798" y="520"/>
                    <a:pt x="2608" y="424"/>
                    <a:pt x="2405" y="365"/>
                  </a:cubicBezTo>
                  <a:cubicBezTo>
                    <a:pt x="2442" y="362"/>
                    <a:pt x="2478" y="361"/>
                    <a:pt x="2513" y="361"/>
                  </a:cubicBezTo>
                  <a:cubicBezTo>
                    <a:pt x="2793" y="361"/>
                    <a:pt x="3047" y="442"/>
                    <a:pt x="3227" y="579"/>
                  </a:cubicBezTo>
                  <a:cubicBezTo>
                    <a:pt x="4036" y="1222"/>
                    <a:pt x="4715" y="1496"/>
                    <a:pt x="5584" y="1496"/>
                  </a:cubicBezTo>
                  <a:cubicBezTo>
                    <a:pt x="6441" y="1496"/>
                    <a:pt x="7132" y="1222"/>
                    <a:pt x="7930" y="579"/>
                  </a:cubicBezTo>
                  <a:cubicBezTo>
                    <a:pt x="8120" y="442"/>
                    <a:pt x="8375" y="361"/>
                    <a:pt x="8647" y="361"/>
                  </a:cubicBezTo>
                  <a:close/>
                  <a:moveTo>
                    <a:pt x="5584" y="5437"/>
                  </a:moveTo>
                  <a:cubicBezTo>
                    <a:pt x="6179" y="5437"/>
                    <a:pt x="6751" y="5556"/>
                    <a:pt x="7215" y="5758"/>
                  </a:cubicBezTo>
                  <a:cubicBezTo>
                    <a:pt x="6572" y="6020"/>
                    <a:pt x="5989" y="6151"/>
                    <a:pt x="5584" y="6151"/>
                  </a:cubicBezTo>
                  <a:cubicBezTo>
                    <a:pt x="5144" y="6151"/>
                    <a:pt x="4584" y="6020"/>
                    <a:pt x="3941" y="5758"/>
                  </a:cubicBezTo>
                  <a:cubicBezTo>
                    <a:pt x="4405" y="5556"/>
                    <a:pt x="4989" y="5437"/>
                    <a:pt x="5584" y="5437"/>
                  </a:cubicBezTo>
                  <a:close/>
                  <a:moveTo>
                    <a:pt x="607" y="4234"/>
                  </a:moveTo>
                  <a:lnTo>
                    <a:pt x="607" y="4234"/>
                  </a:lnTo>
                  <a:cubicBezTo>
                    <a:pt x="643" y="4246"/>
                    <a:pt x="655" y="4270"/>
                    <a:pt x="679" y="4294"/>
                  </a:cubicBezTo>
                  <a:cubicBezTo>
                    <a:pt x="1060" y="4604"/>
                    <a:pt x="1572" y="4961"/>
                    <a:pt x="2143" y="5282"/>
                  </a:cubicBezTo>
                  <a:cubicBezTo>
                    <a:pt x="2739" y="5627"/>
                    <a:pt x="3358" y="5913"/>
                    <a:pt x="3929" y="6116"/>
                  </a:cubicBezTo>
                  <a:cubicBezTo>
                    <a:pt x="4584" y="6354"/>
                    <a:pt x="5120" y="6473"/>
                    <a:pt x="5548" y="6473"/>
                  </a:cubicBezTo>
                  <a:cubicBezTo>
                    <a:pt x="5977" y="6473"/>
                    <a:pt x="6525" y="6354"/>
                    <a:pt x="7168" y="6116"/>
                  </a:cubicBezTo>
                  <a:cubicBezTo>
                    <a:pt x="7739" y="5913"/>
                    <a:pt x="8358" y="5616"/>
                    <a:pt x="8954" y="5282"/>
                  </a:cubicBezTo>
                  <a:cubicBezTo>
                    <a:pt x="9537" y="4961"/>
                    <a:pt x="10061" y="4604"/>
                    <a:pt x="10418" y="4294"/>
                  </a:cubicBezTo>
                  <a:cubicBezTo>
                    <a:pt x="10442" y="4270"/>
                    <a:pt x="10454" y="4246"/>
                    <a:pt x="10489" y="4234"/>
                  </a:cubicBezTo>
                  <a:lnTo>
                    <a:pt x="10489" y="4234"/>
                  </a:lnTo>
                  <a:cubicBezTo>
                    <a:pt x="10239" y="4770"/>
                    <a:pt x="9716" y="5401"/>
                    <a:pt x="9061" y="5973"/>
                  </a:cubicBezTo>
                  <a:cubicBezTo>
                    <a:pt x="8525" y="6437"/>
                    <a:pt x="7942" y="6818"/>
                    <a:pt x="7370" y="7092"/>
                  </a:cubicBezTo>
                  <a:cubicBezTo>
                    <a:pt x="6727" y="7390"/>
                    <a:pt x="6120" y="7532"/>
                    <a:pt x="5560" y="7532"/>
                  </a:cubicBezTo>
                  <a:cubicBezTo>
                    <a:pt x="5013" y="7532"/>
                    <a:pt x="4405" y="7390"/>
                    <a:pt x="3762" y="7092"/>
                  </a:cubicBezTo>
                  <a:cubicBezTo>
                    <a:pt x="3179" y="6818"/>
                    <a:pt x="2608" y="6437"/>
                    <a:pt x="2060" y="5973"/>
                  </a:cubicBezTo>
                  <a:cubicBezTo>
                    <a:pt x="1417" y="5401"/>
                    <a:pt x="893" y="4782"/>
                    <a:pt x="607" y="4234"/>
                  </a:cubicBezTo>
                  <a:close/>
                  <a:moveTo>
                    <a:pt x="2503" y="1"/>
                  </a:moveTo>
                  <a:cubicBezTo>
                    <a:pt x="2451" y="1"/>
                    <a:pt x="2399" y="3"/>
                    <a:pt x="2346" y="8"/>
                  </a:cubicBezTo>
                  <a:cubicBezTo>
                    <a:pt x="1965" y="20"/>
                    <a:pt x="1584" y="151"/>
                    <a:pt x="1334" y="365"/>
                  </a:cubicBezTo>
                  <a:cubicBezTo>
                    <a:pt x="762" y="579"/>
                    <a:pt x="333" y="1151"/>
                    <a:pt x="333" y="1806"/>
                  </a:cubicBezTo>
                  <a:cubicBezTo>
                    <a:pt x="333" y="2008"/>
                    <a:pt x="381" y="2222"/>
                    <a:pt x="453" y="2401"/>
                  </a:cubicBezTo>
                  <a:cubicBezTo>
                    <a:pt x="322" y="2568"/>
                    <a:pt x="0" y="3020"/>
                    <a:pt x="0" y="3365"/>
                  </a:cubicBezTo>
                  <a:cubicBezTo>
                    <a:pt x="0" y="4139"/>
                    <a:pt x="714" y="5258"/>
                    <a:pt x="1822" y="6211"/>
                  </a:cubicBezTo>
                  <a:cubicBezTo>
                    <a:pt x="2381" y="6687"/>
                    <a:pt x="2989" y="7092"/>
                    <a:pt x="3596" y="7366"/>
                  </a:cubicBezTo>
                  <a:cubicBezTo>
                    <a:pt x="4286" y="7699"/>
                    <a:pt x="4941" y="7842"/>
                    <a:pt x="5536" y="7842"/>
                  </a:cubicBezTo>
                  <a:cubicBezTo>
                    <a:pt x="6132" y="7842"/>
                    <a:pt x="6787" y="7687"/>
                    <a:pt x="7465" y="7366"/>
                  </a:cubicBezTo>
                  <a:cubicBezTo>
                    <a:pt x="8073" y="7092"/>
                    <a:pt x="8692" y="6687"/>
                    <a:pt x="9239" y="6211"/>
                  </a:cubicBezTo>
                  <a:cubicBezTo>
                    <a:pt x="10335" y="5258"/>
                    <a:pt x="11073" y="4139"/>
                    <a:pt x="11073" y="3377"/>
                  </a:cubicBezTo>
                  <a:lnTo>
                    <a:pt x="11073" y="3365"/>
                  </a:lnTo>
                  <a:cubicBezTo>
                    <a:pt x="11097" y="3020"/>
                    <a:pt x="10775" y="2568"/>
                    <a:pt x="10644" y="2401"/>
                  </a:cubicBezTo>
                  <a:cubicBezTo>
                    <a:pt x="10716" y="2222"/>
                    <a:pt x="10751" y="2008"/>
                    <a:pt x="10751" y="1806"/>
                  </a:cubicBezTo>
                  <a:cubicBezTo>
                    <a:pt x="10751" y="1151"/>
                    <a:pt x="10347" y="579"/>
                    <a:pt x="9763" y="365"/>
                  </a:cubicBezTo>
                  <a:cubicBezTo>
                    <a:pt x="9501" y="151"/>
                    <a:pt x="9132" y="20"/>
                    <a:pt x="8751" y="8"/>
                  </a:cubicBezTo>
                  <a:cubicBezTo>
                    <a:pt x="8714" y="5"/>
                    <a:pt x="8677" y="4"/>
                    <a:pt x="8640" y="4"/>
                  </a:cubicBezTo>
                  <a:cubicBezTo>
                    <a:pt x="8277" y="4"/>
                    <a:pt x="7941" y="109"/>
                    <a:pt x="7703" y="282"/>
                  </a:cubicBezTo>
                  <a:cubicBezTo>
                    <a:pt x="6965" y="877"/>
                    <a:pt x="6346" y="1115"/>
                    <a:pt x="5548" y="1115"/>
                  </a:cubicBezTo>
                  <a:cubicBezTo>
                    <a:pt x="4739" y="1115"/>
                    <a:pt x="4143" y="877"/>
                    <a:pt x="3393" y="282"/>
                  </a:cubicBezTo>
                  <a:cubicBezTo>
                    <a:pt x="3165" y="105"/>
                    <a:pt x="2855" y="1"/>
                    <a:pt x="25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1981;p81">
              <a:extLst>
                <a:ext uri="{FF2B5EF4-FFF2-40B4-BE49-F238E27FC236}">
                  <a16:creationId xmlns:a16="http://schemas.microsoft.com/office/drawing/2014/main" id="{71943170-6A05-FBD2-2DA7-27CCD3FFCBDD}"/>
                </a:ext>
              </a:extLst>
            </p:cNvPr>
            <p:cNvSpPr/>
            <p:nvPr/>
          </p:nvSpPr>
          <p:spPr>
            <a:xfrm>
              <a:off x="2651437" y="2623922"/>
              <a:ext cx="16768" cy="15968"/>
            </a:xfrm>
            <a:custGeom>
              <a:avLst/>
              <a:gdLst/>
              <a:ahLst/>
              <a:cxnLst/>
              <a:rect l="l" t="t" r="r" b="b"/>
              <a:pathLst>
                <a:path w="524" h="499" extrusionOk="0">
                  <a:moveTo>
                    <a:pt x="351" y="1"/>
                  </a:moveTo>
                  <a:cubicBezTo>
                    <a:pt x="310" y="1"/>
                    <a:pt x="268" y="16"/>
                    <a:pt x="238" y="46"/>
                  </a:cubicBezTo>
                  <a:lnTo>
                    <a:pt x="60" y="224"/>
                  </a:lnTo>
                  <a:cubicBezTo>
                    <a:pt x="0" y="284"/>
                    <a:pt x="0" y="391"/>
                    <a:pt x="60" y="450"/>
                  </a:cubicBezTo>
                  <a:cubicBezTo>
                    <a:pt x="83" y="474"/>
                    <a:pt x="131" y="498"/>
                    <a:pt x="179" y="498"/>
                  </a:cubicBezTo>
                  <a:cubicBezTo>
                    <a:pt x="214" y="498"/>
                    <a:pt x="262" y="474"/>
                    <a:pt x="298" y="450"/>
                  </a:cubicBezTo>
                  <a:lnTo>
                    <a:pt x="476" y="272"/>
                  </a:lnTo>
                  <a:cubicBezTo>
                    <a:pt x="524" y="224"/>
                    <a:pt x="524" y="117"/>
                    <a:pt x="464" y="46"/>
                  </a:cubicBezTo>
                  <a:cubicBezTo>
                    <a:pt x="435" y="16"/>
                    <a:pt x="393" y="1"/>
                    <a:pt x="3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1982;p81">
              <a:extLst>
                <a:ext uri="{FF2B5EF4-FFF2-40B4-BE49-F238E27FC236}">
                  <a16:creationId xmlns:a16="http://schemas.microsoft.com/office/drawing/2014/main" id="{20820DF1-8E6E-DCA7-6A67-3BB57F3A057A}"/>
                </a:ext>
              </a:extLst>
            </p:cNvPr>
            <p:cNvSpPr/>
            <p:nvPr/>
          </p:nvSpPr>
          <p:spPr>
            <a:xfrm>
              <a:off x="2690285" y="2623922"/>
              <a:ext cx="16800" cy="15968"/>
            </a:xfrm>
            <a:custGeom>
              <a:avLst/>
              <a:gdLst/>
              <a:ahLst/>
              <a:cxnLst/>
              <a:rect l="l" t="t" r="r" b="b"/>
              <a:pathLst>
                <a:path w="525" h="499" extrusionOk="0">
                  <a:moveTo>
                    <a:pt x="173" y="1"/>
                  </a:moveTo>
                  <a:cubicBezTo>
                    <a:pt x="131" y="1"/>
                    <a:pt x="90" y="16"/>
                    <a:pt x="60" y="46"/>
                  </a:cubicBezTo>
                  <a:cubicBezTo>
                    <a:pt x="0" y="105"/>
                    <a:pt x="0" y="212"/>
                    <a:pt x="60" y="272"/>
                  </a:cubicBezTo>
                  <a:lnTo>
                    <a:pt x="239" y="450"/>
                  </a:lnTo>
                  <a:cubicBezTo>
                    <a:pt x="274" y="474"/>
                    <a:pt x="310" y="498"/>
                    <a:pt x="358" y="498"/>
                  </a:cubicBezTo>
                  <a:cubicBezTo>
                    <a:pt x="405" y="498"/>
                    <a:pt x="453" y="474"/>
                    <a:pt x="477" y="450"/>
                  </a:cubicBezTo>
                  <a:cubicBezTo>
                    <a:pt x="524" y="391"/>
                    <a:pt x="524" y="284"/>
                    <a:pt x="465" y="224"/>
                  </a:cubicBezTo>
                  <a:lnTo>
                    <a:pt x="286" y="46"/>
                  </a:lnTo>
                  <a:cubicBezTo>
                    <a:pt x="256" y="16"/>
                    <a:pt x="215" y="1"/>
                    <a:pt x="1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8" name="Google Shape;11983;p81">
              <a:extLst>
                <a:ext uri="{FF2B5EF4-FFF2-40B4-BE49-F238E27FC236}">
                  <a16:creationId xmlns:a16="http://schemas.microsoft.com/office/drawing/2014/main" id="{7C62965F-7B5C-954F-B759-4A00BDD175CF}"/>
                </a:ext>
              </a:extLst>
            </p:cNvPr>
            <p:cNvSpPr/>
            <p:nvPr/>
          </p:nvSpPr>
          <p:spPr>
            <a:xfrm>
              <a:off x="2535597" y="2557170"/>
              <a:ext cx="32416" cy="49184"/>
            </a:xfrm>
            <a:custGeom>
              <a:avLst/>
              <a:gdLst/>
              <a:ahLst/>
              <a:cxnLst/>
              <a:rect l="l" t="t" r="r" b="b"/>
              <a:pathLst>
                <a:path w="1013" h="1537" extrusionOk="0">
                  <a:moveTo>
                    <a:pt x="501" y="0"/>
                  </a:moveTo>
                  <a:cubicBezTo>
                    <a:pt x="227" y="0"/>
                    <a:pt x="1" y="227"/>
                    <a:pt x="1" y="512"/>
                  </a:cubicBezTo>
                  <a:lnTo>
                    <a:pt x="1" y="1024"/>
                  </a:lnTo>
                  <a:cubicBezTo>
                    <a:pt x="1" y="1310"/>
                    <a:pt x="227" y="1536"/>
                    <a:pt x="501" y="1536"/>
                  </a:cubicBezTo>
                  <a:cubicBezTo>
                    <a:pt x="786" y="1536"/>
                    <a:pt x="1013" y="1310"/>
                    <a:pt x="1013" y="1024"/>
                  </a:cubicBezTo>
                  <a:lnTo>
                    <a:pt x="1013" y="691"/>
                  </a:lnTo>
                  <a:cubicBezTo>
                    <a:pt x="1013" y="596"/>
                    <a:pt x="941" y="524"/>
                    <a:pt x="846" y="524"/>
                  </a:cubicBezTo>
                  <a:cubicBezTo>
                    <a:pt x="763" y="524"/>
                    <a:pt x="679" y="596"/>
                    <a:pt x="679" y="691"/>
                  </a:cubicBezTo>
                  <a:lnTo>
                    <a:pt x="679" y="1036"/>
                  </a:lnTo>
                  <a:cubicBezTo>
                    <a:pt x="679" y="1131"/>
                    <a:pt x="596" y="1215"/>
                    <a:pt x="501" y="1215"/>
                  </a:cubicBezTo>
                  <a:cubicBezTo>
                    <a:pt x="405" y="1215"/>
                    <a:pt x="322" y="1120"/>
                    <a:pt x="322" y="1036"/>
                  </a:cubicBezTo>
                  <a:lnTo>
                    <a:pt x="322" y="512"/>
                  </a:lnTo>
                  <a:cubicBezTo>
                    <a:pt x="322" y="405"/>
                    <a:pt x="417" y="334"/>
                    <a:pt x="501" y="334"/>
                  </a:cubicBezTo>
                  <a:cubicBezTo>
                    <a:pt x="596" y="334"/>
                    <a:pt x="667" y="262"/>
                    <a:pt x="667" y="167"/>
                  </a:cubicBezTo>
                  <a:cubicBezTo>
                    <a:pt x="667" y="84"/>
                    <a:pt x="596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39" name="Google Shape;11984;p81">
              <a:extLst>
                <a:ext uri="{FF2B5EF4-FFF2-40B4-BE49-F238E27FC236}">
                  <a16:creationId xmlns:a16="http://schemas.microsoft.com/office/drawing/2014/main" id="{00AFE62F-D6B3-2D17-66BD-0197C1125F7A}"/>
                </a:ext>
              </a:extLst>
            </p:cNvPr>
            <p:cNvSpPr/>
            <p:nvPr/>
          </p:nvSpPr>
          <p:spPr>
            <a:xfrm>
              <a:off x="2790477" y="2557938"/>
              <a:ext cx="32416" cy="48800"/>
            </a:xfrm>
            <a:custGeom>
              <a:avLst/>
              <a:gdLst/>
              <a:ahLst/>
              <a:cxnLst/>
              <a:rect l="l" t="t" r="r" b="b"/>
              <a:pathLst>
                <a:path w="1013" h="1525" extrusionOk="0">
                  <a:moveTo>
                    <a:pt x="501" y="0"/>
                  </a:moveTo>
                  <a:cubicBezTo>
                    <a:pt x="418" y="0"/>
                    <a:pt x="346" y="72"/>
                    <a:pt x="346" y="155"/>
                  </a:cubicBezTo>
                  <a:cubicBezTo>
                    <a:pt x="346" y="250"/>
                    <a:pt x="418" y="322"/>
                    <a:pt x="501" y="322"/>
                  </a:cubicBezTo>
                  <a:cubicBezTo>
                    <a:pt x="608" y="322"/>
                    <a:pt x="679" y="417"/>
                    <a:pt x="679" y="500"/>
                  </a:cubicBezTo>
                  <a:lnTo>
                    <a:pt x="679" y="1024"/>
                  </a:lnTo>
                  <a:cubicBezTo>
                    <a:pt x="679" y="1131"/>
                    <a:pt x="596" y="1203"/>
                    <a:pt x="501" y="1203"/>
                  </a:cubicBezTo>
                  <a:cubicBezTo>
                    <a:pt x="418" y="1203"/>
                    <a:pt x="322" y="1107"/>
                    <a:pt x="322" y="1024"/>
                  </a:cubicBezTo>
                  <a:lnTo>
                    <a:pt x="322" y="679"/>
                  </a:lnTo>
                  <a:cubicBezTo>
                    <a:pt x="322" y="596"/>
                    <a:pt x="251" y="512"/>
                    <a:pt x="156" y="512"/>
                  </a:cubicBezTo>
                  <a:cubicBezTo>
                    <a:pt x="72" y="512"/>
                    <a:pt x="1" y="596"/>
                    <a:pt x="1" y="679"/>
                  </a:cubicBezTo>
                  <a:lnTo>
                    <a:pt x="1" y="1024"/>
                  </a:lnTo>
                  <a:cubicBezTo>
                    <a:pt x="1" y="1310"/>
                    <a:pt x="215" y="1524"/>
                    <a:pt x="501" y="1524"/>
                  </a:cubicBezTo>
                  <a:cubicBezTo>
                    <a:pt x="787" y="1524"/>
                    <a:pt x="1013" y="1310"/>
                    <a:pt x="1013" y="1024"/>
                  </a:cubicBezTo>
                  <a:lnTo>
                    <a:pt x="1013" y="500"/>
                  </a:lnTo>
                  <a:cubicBezTo>
                    <a:pt x="1013" y="215"/>
                    <a:pt x="787" y="0"/>
                    <a:pt x="5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140" name="Google Shape;11985;p81">
            <a:extLst>
              <a:ext uri="{FF2B5EF4-FFF2-40B4-BE49-F238E27FC236}">
                <a16:creationId xmlns:a16="http://schemas.microsoft.com/office/drawing/2014/main" id="{BCD284FB-3D17-D448-EC6B-8C79062A754F}"/>
              </a:ext>
            </a:extLst>
          </p:cNvPr>
          <p:cNvSpPr/>
          <p:nvPr/>
        </p:nvSpPr>
        <p:spPr>
          <a:xfrm>
            <a:off x="14839136" y="5150964"/>
            <a:ext cx="710272" cy="563904"/>
          </a:xfrm>
          <a:custGeom>
            <a:avLst/>
            <a:gdLst/>
            <a:ahLst/>
            <a:cxnLst/>
            <a:rect l="l" t="t" r="r" b="b"/>
            <a:pathLst>
              <a:path w="11098" h="8811" extrusionOk="0">
                <a:moveTo>
                  <a:pt x="4955" y="0"/>
                </a:moveTo>
                <a:cubicBezTo>
                  <a:pt x="4754" y="0"/>
                  <a:pt x="4539" y="24"/>
                  <a:pt x="4311" y="71"/>
                </a:cubicBezTo>
                <a:cubicBezTo>
                  <a:pt x="3358" y="262"/>
                  <a:pt x="2406" y="833"/>
                  <a:pt x="1418" y="1786"/>
                </a:cubicBezTo>
                <a:cubicBezTo>
                  <a:pt x="1358" y="1845"/>
                  <a:pt x="1358" y="1952"/>
                  <a:pt x="1418" y="2012"/>
                </a:cubicBezTo>
                <a:cubicBezTo>
                  <a:pt x="1453" y="2036"/>
                  <a:pt x="1489" y="2048"/>
                  <a:pt x="1537" y="2048"/>
                </a:cubicBezTo>
                <a:cubicBezTo>
                  <a:pt x="1584" y="2048"/>
                  <a:pt x="1608" y="2036"/>
                  <a:pt x="1656" y="2012"/>
                </a:cubicBezTo>
                <a:cubicBezTo>
                  <a:pt x="2596" y="1095"/>
                  <a:pt x="3489" y="559"/>
                  <a:pt x="4382" y="381"/>
                </a:cubicBezTo>
                <a:cubicBezTo>
                  <a:pt x="4594" y="339"/>
                  <a:pt x="4791" y="318"/>
                  <a:pt x="4972" y="318"/>
                </a:cubicBezTo>
                <a:cubicBezTo>
                  <a:pt x="5311" y="318"/>
                  <a:pt x="5594" y="392"/>
                  <a:pt x="5811" y="547"/>
                </a:cubicBezTo>
                <a:cubicBezTo>
                  <a:pt x="6002" y="678"/>
                  <a:pt x="6109" y="845"/>
                  <a:pt x="6180" y="1000"/>
                </a:cubicBezTo>
                <a:cubicBezTo>
                  <a:pt x="6121" y="976"/>
                  <a:pt x="6061" y="952"/>
                  <a:pt x="6002" y="940"/>
                </a:cubicBezTo>
                <a:cubicBezTo>
                  <a:pt x="5984" y="933"/>
                  <a:pt x="5967" y="930"/>
                  <a:pt x="5949" y="930"/>
                </a:cubicBezTo>
                <a:cubicBezTo>
                  <a:pt x="5882" y="930"/>
                  <a:pt x="5818" y="979"/>
                  <a:pt x="5799" y="1035"/>
                </a:cubicBezTo>
                <a:cubicBezTo>
                  <a:pt x="5764" y="1131"/>
                  <a:pt x="5823" y="1214"/>
                  <a:pt x="5895" y="1250"/>
                </a:cubicBezTo>
                <a:cubicBezTo>
                  <a:pt x="6121" y="1309"/>
                  <a:pt x="6335" y="1416"/>
                  <a:pt x="6537" y="1512"/>
                </a:cubicBezTo>
                <a:cubicBezTo>
                  <a:pt x="6787" y="1667"/>
                  <a:pt x="6907" y="1845"/>
                  <a:pt x="6883" y="2048"/>
                </a:cubicBezTo>
                <a:cubicBezTo>
                  <a:pt x="6847" y="2250"/>
                  <a:pt x="6692" y="2429"/>
                  <a:pt x="6514" y="2464"/>
                </a:cubicBezTo>
                <a:cubicBezTo>
                  <a:pt x="6483" y="2472"/>
                  <a:pt x="6453" y="2476"/>
                  <a:pt x="6425" y="2476"/>
                </a:cubicBezTo>
                <a:cubicBezTo>
                  <a:pt x="6321" y="2476"/>
                  <a:pt x="6234" y="2424"/>
                  <a:pt x="6168" y="2321"/>
                </a:cubicBezTo>
                <a:cubicBezTo>
                  <a:pt x="5871" y="1857"/>
                  <a:pt x="5442" y="1500"/>
                  <a:pt x="4990" y="1297"/>
                </a:cubicBezTo>
                <a:cubicBezTo>
                  <a:pt x="4882" y="1250"/>
                  <a:pt x="4763" y="1202"/>
                  <a:pt x="4668" y="1178"/>
                </a:cubicBezTo>
                <a:cubicBezTo>
                  <a:pt x="4811" y="1152"/>
                  <a:pt x="4954" y="1138"/>
                  <a:pt x="5097" y="1138"/>
                </a:cubicBezTo>
                <a:cubicBezTo>
                  <a:pt x="5144" y="1138"/>
                  <a:pt x="5192" y="1140"/>
                  <a:pt x="5240" y="1143"/>
                </a:cubicBezTo>
                <a:cubicBezTo>
                  <a:pt x="5335" y="1143"/>
                  <a:pt x="5406" y="1083"/>
                  <a:pt x="5406" y="1000"/>
                </a:cubicBezTo>
                <a:cubicBezTo>
                  <a:pt x="5406" y="905"/>
                  <a:pt x="5347" y="833"/>
                  <a:pt x="5263" y="833"/>
                </a:cubicBezTo>
                <a:cubicBezTo>
                  <a:pt x="5208" y="830"/>
                  <a:pt x="5151" y="829"/>
                  <a:pt x="5095" y="829"/>
                </a:cubicBezTo>
                <a:cubicBezTo>
                  <a:pt x="4253" y="829"/>
                  <a:pt x="3373" y="1161"/>
                  <a:pt x="2525" y="1797"/>
                </a:cubicBezTo>
                <a:cubicBezTo>
                  <a:pt x="1954" y="2226"/>
                  <a:pt x="1573" y="2667"/>
                  <a:pt x="1453" y="2810"/>
                </a:cubicBezTo>
                <a:cubicBezTo>
                  <a:pt x="1215" y="2869"/>
                  <a:pt x="977" y="2964"/>
                  <a:pt x="739" y="3083"/>
                </a:cubicBezTo>
                <a:cubicBezTo>
                  <a:pt x="870" y="2917"/>
                  <a:pt x="1013" y="2726"/>
                  <a:pt x="1215" y="2512"/>
                </a:cubicBezTo>
                <a:cubicBezTo>
                  <a:pt x="1275" y="2452"/>
                  <a:pt x="1275" y="2345"/>
                  <a:pt x="1192" y="2286"/>
                </a:cubicBezTo>
                <a:cubicBezTo>
                  <a:pt x="1164" y="2258"/>
                  <a:pt x="1130" y="2244"/>
                  <a:pt x="1094" y="2244"/>
                </a:cubicBezTo>
                <a:cubicBezTo>
                  <a:pt x="1052" y="2244"/>
                  <a:pt x="1009" y="2264"/>
                  <a:pt x="977" y="2309"/>
                </a:cubicBezTo>
                <a:cubicBezTo>
                  <a:pt x="394" y="2964"/>
                  <a:pt x="60" y="3500"/>
                  <a:pt x="37" y="3524"/>
                </a:cubicBezTo>
                <a:cubicBezTo>
                  <a:pt x="1" y="3583"/>
                  <a:pt x="1" y="3643"/>
                  <a:pt x="37" y="3702"/>
                </a:cubicBezTo>
                <a:cubicBezTo>
                  <a:pt x="75" y="3749"/>
                  <a:pt x="123" y="3775"/>
                  <a:pt x="175" y="3775"/>
                </a:cubicBezTo>
                <a:cubicBezTo>
                  <a:pt x="204" y="3775"/>
                  <a:pt x="233" y="3767"/>
                  <a:pt x="263" y="3750"/>
                </a:cubicBezTo>
                <a:cubicBezTo>
                  <a:pt x="691" y="3441"/>
                  <a:pt x="1215" y="3214"/>
                  <a:pt x="1715" y="3107"/>
                </a:cubicBezTo>
                <a:cubicBezTo>
                  <a:pt x="1860" y="3079"/>
                  <a:pt x="2037" y="3059"/>
                  <a:pt x="2203" y="3059"/>
                </a:cubicBezTo>
                <a:cubicBezTo>
                  <a:pt x="2391" y="3059"/>
                  <a:pt x="2567" y="3085"/>
                  <a:pt x="2668" y="3155"/>
                </a:cubicBezTo>
                <a:cubicBezTo>
                  <a:pt x="2799" y="3238"/>
                  <a:pt x="2858" y="3357"/>
                  <a:pt x="2799" y="3476"/>
                </a:cubicBezTo>
                <a:cubicBezTo>
                  <a:pt x="2747" y="3588"/>
                  <a:pt x="2610" y="3674"/>
                  <a:pt x="2395" y="3674"/>
                </a:cubicBezTo>
                <a:cubicBezTo>
                  <a:pt x="2311" y="3674"/>
                  <a:pt x="2215" y="3661"/>
                  <a:pt x="2108" y="3631"/>
                </a:cubicBezTo>
                <a:cubicBezTo>
                  <a:pt x="1912" y="3572"/>
                  <a:pt x="1724" y="3542"/>
                  <a:pt x="1549" y="3542"/>
                </a:cubicBezTo>
                <a:cubicBezTo>
                  <a:pt x="1373" y="3542"/>
                  <a:pt x="1209" y="3572"/>
                  <a:pt x="1061" y="3631"/>
                </a:cubicBezTo>
                <a:cubicBezTo>
                  <a:pt x="799" y="3738"/>
                  <a:pt x="584" y="3929"/>
                  <a:pt x="453" y="4179"/>
                </a:cubicBezTo>
                <a:cubicBezTo>
                  <a:pt x="322" y="4429"/>
                  <a:pt x="275" y="4750"/>
                  <a:pt x="334" y="5048"/>
                </a:cubicBezTo>
                <a:cubicBezTo>
                  <a:pt x="382" y="5310"/>
                  <a:pt x="513" y="5548"/>
                  <a:pt x="703" y="5727"/>
                </a:cubicBezTo>
                <a:cubicBezTo>
                  <a:pt x="632" y="5858"/>
                  <a:pt x="572" y="6012"/>
                  <a:pt x="537" y="6179"/>
                </a:cubicBezTo>
                <a:cubicBezTo>
                  <a:pt x="441" y="6631"/>
                  <a:pt x="525" y="7143"/>
                  <a:pt x="811" y="7632"/>
                </a:cubicBezTo>
                <a:cubicBezTo>
                  <a:pt x="1013" y="8001"/>
                  <a:pt x="1251" y="8239"/>
                  <a:pt x="1275" y="8239"/>
                </a:cubicBezTo>
                <a:cubicBezTo>
                  <a:pt x="1299" y="8274"/>
                  <a:pt x="1346" y="8286"/>
                  <a:pt x="1394" y="8286"/>
                </a:cubicBezTo>
                <a:cubicBezTo>
                  <a:pt x="1430" y="8286"/>
                  <a:pt x="1477" y="8274"/>
                  <a:pt x="1513" y="8239"/>
                </a:cubicBezTo>
                <a:cubicBezTo>
                  <a:pt x="1573" y="8179"/>
                  <a:pt x="1573" y="8084"/>
                  <a:pt x="1513" y="8024"/>
                </a:cubicBezTo>
                <a:cubicBezTo>
                  <a:pt x="1489" y="8001"/>
                  <a:pt x="644" y="7167"/>
                  <a:pt x="870" y="6250"/>
                </a:cubicBezTo>
                <a:cubicBezTo>
                  <a:pt x="977" y="5798"/>
                  <a:pt x="1239" y="5477"/>
                  <a:pt x="1656" y="5298"/>
                </a:cubicBezTo>
                <a:cubicBezTo>
                  <a:pt x="1896" y="5194"/>
                  <a:pt x="2169" y="5144"/>
                  <a:pt x="2455" y="5144"/>
                </a:cubicBezTo>
                <a:cubicBezTo>
                  <a:pt x="2595" y="5144"/>
                  <a:pt x="2738" y="5155"/>
                  <a:pt x="2882" y="5179"/>
                </a:cubicBezTo>
                <a:cubicBezTo>
                  <a:pt x="3382" y="5262"/>
                  <a:pt x="3775" y="5536"/>
                  <a:pt x="3739" y="5762"/>
                </a:cubicBezTo>
                <a:cubicBezTo>
                  <a:pt x="3728" y="5822"/>
                  <a:pt x="3716" y="5858"/>
                  <a:pt x="3668" y="5893"/>
                </a:cubicBezTo>
                <a:cubicBezTo>
                  <a:pt x="3634" y="5910"/>
                  <a:pt x="3589" y="5927"/>
                  <a:pt x="3540" y="5927"/>
                </a:cubicBezTo>
                <a:cubicBezTo>
                  <a:pt x="3519" y="5927"/>
                  <a:pt x="3498" y="5924"/>
                  <a:pt x="3478" y="5917"/>
                </a:cubicBezTo>
                <a:lnTo>
                  <a:pt x="3454" y="5917"/>
                </a:lnTo>
                <a:cubicBezTo>
                  <a:pt x="3394" y="5846"/>
                  <a:pt x="3323" y="5774"/>
                  <a:pt x="3239" y="5715"/>
                </a:cubicBezTo>
                <a:cubicBezTo>
                  <a:pt x="3207" y="5696"/>
                  <a:pt x="3173" y="5687"/>
                  <a:pt x="3141" y="5687"/>
                </a:cubicBezTo>
                <a:cubicBezTo>
                  <a:pt x="3090" y="5687"/>
                  <a:pt x="3042" y="5711"/>
                  <a:pt x="3013" y="5762"/>
                </a:cubicBezTo>
                <a:cubicBezTo>
                  <a:pt x="2966" y="5834"/>
                  <a:pt x="2977" y="5941"/>
                  <a:pt x="3061" y="5977"/>
                </a:cubicBezTo>
                <a:cubicBezTo>
                  <a:pt x="3263" y="6119"/>
                  <a:pt x="3275" y="6274"/>
                  <a:pt x="3263" y="6381"/>
                </a:cubicBezTo>
                <a:cubicBezTo>
                  <a:pt x="3251" y="6536"/>
                  <a:pt x="3132" y="6679"/>
                  <a:pt x="3001" y="6727"/>
                </a:cubicBezTo>
                <a:cubicBezTo>
                  <a:pt x="2976" y="6732"/>
                  <a:pt x="2951" y="6735"/>
                  <a:pt x="2927" y="6735"/>
                </a:cubicBezTo>
                <a:cubicBezTo>
                  <a:pt x="2850" y="6735"/>
                  <a:pt x="2779" y="6704"/>
                  <a:pt x="2716" y="6631"/>
                </a:cubicBezTo>
                <a:cubicBezTo>
                  <a:pt x="2435" y="6342"/>
                  <a:pt x="2096" y="6177"/>
                  <a:pt x="1791" y="6177"/>
                </a:cubicBezTo>
                <a:cubicBezTo>
                  <a:pt x="1707" y="6177"/>
                  <a:pt x="1626" y="6189"/>
                  <a:pt x="1549" y="6215"/>
                </a:cubicBezTo>
                <a:cubicBezTo>
                  <a:pt x="1311" y="6298"/>
                  <a:pt x="1168" y="6477"/>
                  <a:pt x="1120" y="6727"/>
                </a:cubicBezTo>
                <a:cubicBezTo>
                  <a:pt x="1108" y="6810"/>
                  <a:pt x="1168" y="6905"/>
                  <a:pt x="1251" y="6905"/>
                </a:cubicBezTo>
                <a:cubicBezTo>
                  <a:pt x="1259" y="6906"/>
                  <a:pt x="1267" y="6907"/>
                  <a:pt x="1275" y="6907"/>
                </a:cubicBezTo>
                <a:cubicBezTo>
                  <a:pt x="1360" y="6907"/>
                  <a:pt x="1430" y="6850"/>
                  <a:pt x="1430" y="6774"/>
                </a:cubicBezTo>
                <a:cubicBezTo>
                  <a:pt x="1465" y="6620"/>
                  <a:pt x="1549" y="6548"/>
                  <a:pt x="1644" y="6536"/>
                </a:cubicBezTo>
                <a:cubicBezTo>
                  <a:pt x="1690" y="6521"/>
                  <a:pt x="1738" y="6514"/>
                  <a:pt x="1786" y="6514"/>
                </a:cubicBezTo>
                <a:cubicBezTo>
                  <a:pt x="2035" y="6514"/>
                  <a:pt x="2298" y="6700"/>
                  <a:pt x="2477" y="6870"/>
                </a:cubicBezTo>
                <a:cubicBezTo>
                  <a:pt x="2608" y="7012"/>
                  <a:pt x="2763" y="7084"/>
                  <a:pt x="2918" y="7084"/>
                </a:cubicBezTo>
                <a:cubicBezTo>
                  <a:pt x="2977" y="7084"/>
                  <a:pt x="3037" y="7072"/>
                  <a:pt x="3097" y="7048"/>
                </a:cubicBezTo>
                <a:cubicBezTo>
                  <a:pt x="3263" y="6989"/>
                  <a:pt x="3418" y="6870"/>
                  <a:pt x="3501" y="6715"/>
                </a:cubicBezTo>
                <a:cubicBezTo>
                  <a:pt x="3656" y="6870"/>
                  <a:pt x="3918" y="7108"/>
                  <a:pt x="4323" y="7381"/>
                </a:cubicBezTo>
                <a:cubicBezTo>
                  <a:pt x="4966" y="7810"/>
                  <a:pt x="6109" y="8405"/>
                  <a:pt x="7919" y="8810"/>
                </a:cubicBezTo>
                <a:lnTo>
                  <a:pt x="7954" y="8810"/>
                </a:lnTo>
                <a:cubicBezTo>
                  <a:pt x="8026" y="8810"/>
                  <a:pt x="8097" y="8763"/>
                  <a:pt x="8121" y="8679"/>
                </a:cubicBezTo>
                <a:cubicBezTo>
                  <a:pt x="8133" y="8584"/>
                  <a:pt x="8085" y="8501"/>
                  <a:pt x="8002" y="8477"/>
                </a:cubicBezTo>
                <a:cubicBezTo>
                  <a:pt x="6240" y="8096"/>
                  <a:pt x="5144" y="7524"/>
                  <a:pt x="4525" y="7131"/>
                </a:cubicBezTo>
                <a:cubicBezTo>
                  <a:pt x="3870" y="6679"/>
                  <a:pt x="3620" y="6322"/>
                  <a:pt x="3609" y="6322"/>
                </a:cubicBezTo>
                <a:lnTo>
                  <a:pt x="3609" y="6274"/>
                </a:lnTo>
                <a:cubicBezTo>
                  <a:pt x="3716" y="6274"/>
                  <a:pt x="3799" y="6250"/>
                  <a:pt x="3870" y="6191"/>
                </a:cubicBezTo>
                <a:cubicBezTo>
                  <a:pt x="3990" y="6119"/>
                  <a:pt x="4049" y="6000"/>
                  <a:pt x="4085" y="5834"/>
                </a:cubicBezTo>
                <a:cubicBezTo>
                  <a:pt x="4109" y="5607"/>
                  <a:pt x="4001" y="5381"/>
                  <a:pt x="3751" y="5203"/>
                </a:cubicBezTo>
                <a:cubicBezTo>
                  <a:pt x="3561" y="5060"/>
                  <a:pt x="3275" y="4941"/>
                  <a:pt x="2954" y="4881"/>
                </a:cubicBezTo>
                <a:cubicBezTo>
                  <a:pt x="2794" y="4852"/>
                  <a:pt x="2628" y="4836"/>
                  <a:pt x="2461" y="4836"/>
                </a:cubicBezTo>
                <a:cubicBezTo>
                  <a:pt x="1883" y="4836"/>
                  <a:pt x="1297" y="5024"/>
                  <a:pt x="918" y="5477"/>
                </a:cubicBezTo>
                <a:cubicBezTo>
                  <a:pt x="644" y="5191"/>
                  <a:pt x="572" y="4715"/>
                  <a:pt x="763" y="4345"/>
                </a:cubicBezTo>
                <a:cubicBezTo>
                  <a:pt x="848" y="4194"/>
                  <a:pt x="1067" y="3879"/>
                  <a:pt x="1581" y="3879"/>
                </a:cubicBezTo>
                <a:cubicBezTo>
                  <a:pt x="1716" y="3879"/>
                  <a:pt x="1871" y="3901"/>
                  <a:pt x="2049" y="3953"/>
                </a:cubicBezTo>
                <a:cubicBezTo>
                  <a:pt x="2189" y="3994"/>
                  <a:pt x="2318" y="4013"/>
                  <a:pt x="2436" y="4013"/>
                </a:cubicBezTo>
                <a:cubicBezTo>
                  <a:pt x="2788" y="4013"/>
                  <a:pt x="3034" y="3845"/>
                  <a:pt x="3132" y="3631"/>
                </a:cubicBezTo>
                <a:cubicBezTo>
                  <a:pt x="3251" y="3357"/>
                  <a:pt x="3144" y="3083"/>
                  <a:pt x="2882" y="2905"/>
                </a:cubicBezTo>
                <a:cubicBezTo>
                  <a:pt x="2714" y="2806"/>
                  <a:pt x="2470" y="2756"/>
                  <a:pt x="2181" y="2756"/>
                </a:cubicBezTo>
                <a:cubicBezTo>
                  <a:pt x="2123" y="2756"/>
                  <a:pt x="2063" y="2758"/>
                  <a:pt x="2001" y="2762"/>
                </a:cubicBezTo>
                <a:cubicBezTo>
                  <a:pt x="2180" y="2583"/>
                  <a:pt x="2430" y="2333"/>
                  <a:pt x="2739" y="2107"/>
                </a:cubicBezTo>
                <a:cubicBezTo>
                  <a:pt x="2966" y="1928"/>
                  <a:pt x="3251" y="1750"/>
                  <a:pt x="3561" y="1607"/>
                </a:cubicBezTo>
                <a:cubicBezTo>
                  <a:pt x="3742" y="1535"/>
                  <a:pt x="3929" y="1500"/>
                  <a:pt x="4120" y="1500"/>
                </a:cubicBezTo>
                <a:cubicBezTo>
                  <a:pt x="4368" y="1500"/>
                  <a:pt x="4621" y="1559"/>
                  <a:pt x="4871" y="1667"/>
                </a:cubicBezTo>
                <a:cubicBezTo>
                  <a:pt x="5156" y="1786"/>
                  <a:pt x="5406" y="1976"/>
                  <a:pt x="5633" y="2214"/>
                </a:cubicBezTo>
                <a:cubicBezTo>
                  <a:pt x="5299" y="2274"/>
                  <a:pt x="4799" y="2452"/>
                  <a:pt x="4549" y="3000"/>
                </a:cubicBezTo>
                <a:cubicBezTo>
                  <a:pt x="4323" y="3512"/>
                  <a:pt x="4347" y="4048"/>
                  <a:pt x="4668" y="4595"/>
                </a:cubicBezTo>
                <a:cubicBezTo>
                  <a:pt x="5573" y="6239"/>
                  <a:pt x="8681" y="7691"/>
                  <a:pt x="10919" y="7977"/>
                </a:cubicBezTo>
                <a:lnTo>
                  <a:pt x="10931" y="7977"/>
                </a:lnTo>
                <a:cubicBezTo>
                  <a:pt x="11002" y="7977"/>
                  <a:pt x="11074" y="7917"/>
                  <a:pt x="11098" y="7846"/>
                </a:cubicBezTo>
                <a:cubicBezTo>
                  <a:pt x="11050" y="7643"/>
                  <a:pt x="10990" y="7572"/>
                  <a:pt x="10907" y="7560"/>
                </a:cubicBezTo>
                <a:cubicBezTo>
                  <a:pt x="9835" y="7429"/>
                  <a:pt x="8538" y="6989"/>
                  <a:pt x="7407" y="6417"/>
                </a:cubicBezTo>
                <a:cubicBezTo>
                  <a:pt x="6180" y="5786"/>
                  <a:pt x="5287" y="5048"/>
                  <a:pt x="4906" y="4345"/>
                </a:cubicBezTo>
                <a:cubicBezTo>
                  <a:pt x="4656" y="3881"/>
                  <a:pt x="4609" y="3452"/>
                  <a:pt x="4799" y="3048"/>
                </a:cubicBezTo>
                <a:cubicBezTo>
                  <a:pt x="4918" y="2798"/>
                  <a:pt x="5133" y="2607"/>
                  <a:pt x="5442" y="2500"/>
                </a:cubicBezTo>
                <a:cubicBezTo>
                  <a:pt x="5597" y="2440"/>
                  <a:pt x="5752" y="2429"/>
                  <a:pt x="5847" y="2429"/>
                </a:cubicBezTo>
                <a:cubicBezTo>
                  <a:pt x="5859" y="2440"/>
                  <a:pt x="5871" y="2464"/>
                  <a:pt x="5883" y="2488"/>
                </a:cubicBezTo>
                <a:cubicBezTo>
                  <a:pt x="6025" y="2679"/>
                  <a:pt x="6216" y="2798"/>
                  <a:pt x="6418" y="2798"/>
                </a:cubicBezTo>
                <a:cubicBezTo>
                  <a:pt x="6466" y="2798"/>
                  <a:pt x="6526" y="2798"/>
                  <a:pt x="6573" y="2786"/>
                </a:cubicBezTo>
                <a:cubicBezTo>
                  <a:pt x="6883" y="2702"/>
                  <a:pt x="7157" y="2429"/>
                  <a:pt x="7192" y="2095"/>
                </a:cubicBezTo>
                <a:cubicBezTo>
                  <a:pt x="7240" y="1750"/>
                  <a:pt x="7061" y="1440"/>
                  <a:pt x="6692" y="1238"/>
                </a:cubicBezTo>
                <a:cubicBezTo>
                  <a:pt x="6645" y="1202"/>
                  <a:pt x="6597" y="1190"/>
                  <a:pt x="6573" y="1178"/>
                </a:cubicBezTo>
                <a:cubicBezTo>
                  <a:pt x="6537" y="1035"/>
                  <a:pt x="6418" y="595"/>
                  <a:pt x="5990" y="297"/>
                </a:cubicBezTo>
                <a:cubicBezTo>
                  <a:pt x="5711" y="98"/>
                  <a:pt x="5362" y="0"/>
                  <a:pt x="4955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141" name="Google Shape;11986;p81">
            <a:extLst>
              <a:ext uri="{FF2B5EF4-FFF2-40B4-BE49-F238E27FC236}">
                <a16:creationId xmlns:a16="http://schemas.microsoft.com/office/drawing/2014/main" id="{8DBF8770-DC6F-419E-96FE-69570A45BD8E}"/>
              </a:ext>
            </a:extLst>
          </p:cNvPr>
          <p:cNvGrpSpPr/>
          <p:nvPr/>
        </p:nvGrpSpPr>
        <p:grpSpPr>
          <a:xfrm>
            <a:off x="15931872" y="5006644"/>
            <a:ext cx="712512" cy="703616"/>
            <a:chOff x="7993805" y="2427122"/>
            <a:chExt cx="356256" cy="351808"/>
          </a:xfrm>
          <a:solidFill>
            <a:srgbClr val="00B050"/>
          </a:solidFill>
        </p:grpSpPr>
        <p:sp>
          <p:nvSpPr>
            <p:cNvPr id="142" name="Google Shape;11987;p81">
              <a:extLst>
                <a:ext uri="{FF2B5EF4-FFF2-40B4-BE49-F238E27FC236}">
                  <a16:creationId xmlns:a16="http://schemas.microsoft.com/office/drawing/2014/main" id="{B1790D46-9E58-3729-3AAB-5C3819D9D3B3}"/>
                </a:ext>
              </a:extLst>
            </p:cNvPr>
            <p:cNvSpPr/>
            <p:nvPr/>
          </p:nvSpPr>
          <p:spPr>
            <a:xfrm>
              <a:off x="8154957" y="2427122"/>
              <a:ext cx="195104" cy="194464"/>
            </a:xfrm>
            <a:custGeom>
              <a:avLst/>
              <a:gdLst/>
              <a:ahLst/>
              <a:cxnLst/>
              <a:rect l="l" t="t" r="r" b="b"/>
              <a:pathLst>
                <a:path w="6097" h="6077" extrusionOk="0">
                  <a:moveTo>
                    <a:pt x="299" y="0"/>
                  </a:moveTo>
                  <a:cubicBezTo>
                    <a:pt x="228" y="0"/>
                    <a:pt x="159" y="25"/>
                    <a:pt x="108" y="76"/>
                  </a:cubicBezTo>
                  <a:cubicBezTo>
                    <a:pt x="13" y="171"/>
                    <a:pt x="1" y="290"/>
                    <a:pt x="60" y="409"/>
                  </a:cubicBezTo>
                  <a:cubicBezTo>
                    <a:pt x="406" y="1028"/>
                    <a:pt x="644" y="1790"/>
                    <a:pt x="858" y="2517"/>
                  </a:cubicBezTo>
                  <a:cubicBezTo>
                    <a:pt x="1191" y="3588"/>
                    <a:pt x="1537" y="4695"/>
                    <a:pt x="2227" y="5410"/>
                  </a:cubicBezTo>
                  <a:cubicBezTo>
                    <a:pt x="2644" y="5838"/>
                    <a:pt x="3227" y="6077"/>
                    <a:pt x="3835" y="6077"/>
                  </a:cubicBezTo>
                  <a:lnTo>
                    <a:pt x="3858" y="6077"/>
                  </a:lnTo>
                  <a:cubicBezTo>
                    <a:pt x="4466" y="6077"/>
                    <a:pt x="5025" y="5850"/>
                    <a:pt x="5442" y="5422"/>
                  </a:cubicBezTo>
                  <a:cubicBezTo>
                    <a:pt x="5859" y="4993"/>
                    <a:pt x="6097" y="4422"/>
                    <a:pt x="6097" y="3814"/>
                  </a:cubicBezTo>
                  <a:cubicBezTo>
                    <a:pt x="6085" y="3219"/>
                    <a:pt x="5859" y="2659"/>
                    <a:pt x="5430" y="2243"/>
                  </a:cubicBezTo>
                  <a:cubicBezTo>
                    <a:pt x="4728" y="1540"/>
                    <a:pt x="3620" y="1195"/>
                    <a:pt x="2537" y="874"/>
                  </a:cubicBezTo>
                  <a:cubicBezTo>
                    <a:pt x="2287" y="790"/>
                    <a:pt x="2025" y="707"/>
                    <a:pt x="1751" y="612"/>
                  </a:cubicBezTo>
                  <a:cubicBezTo>
                    <a:pt x="1737" y="607"/>
                    <a:pt x="1722" y="605"/>
                    <a:pt x="1707" y="605"/>
                  </a:cubicBezTo>
                  <a:cubicBezTo>
                    <a:pt x="1637" y="605"/>
                    <a:pt x="1568" y="650"/>
                    <a:pt x="1549" y="719"/>
                  </a:cubicBezTo>
                  <a:cubicBezTo>
                    <a:pt x="1513" y="814"/>
                    <a:pt x="1561" y="897"/>
                    <a:pt x="1644" y="933"/>
                  </a:cubicBezTo>
                  <a:cubicBezTo>
                    <a:pt x="1918" y="1016"/>
                    <a:pt x="2180" y="1088"/>
                    <a:pt x="2442" y="1183"/>
                  </a:cubicBezTo>
                  <a:cubicBezTo>
                    <a:pt x="3525" y="1505"/>
                    <a:pt x="4537" y="1838"/>
                    <a:pt x="5192" y="2481"/>
                  </a:cubicBezTo>
                  <a:cubicBezTo>
                    <a:pt x="5561" y="2838"/>
                    <a:pt x="5752" y="3326"/>
                    <a:pt x="5775" y="3850"/>
                  </a:cubicBezTo>
                  <a:cubicBezTo>
                    <a:pt x="5775" y="4362"/>
                    <a:pt x="5585" y="4862"/>
                    <a:pt x="5216" y="5219"/>
                  </a:cubicBezTo>
                  <a:cubicBezTo>
                    <a:pt x="4859" y="5565"/>
                    <a:pt x="4370" y="5767"/>
                    <a:pt x="3847" y="5767"/>
                  </a:cubicBezTo>
                  <a:lnTo>
                    <a:pt x="3835" y="5767"/>
                  </a:lnTo>
                  <a:cubicBezTo>
                    <a:pt x="3323" y="5767"/>
                    <a:pt x="2823" y="5553"/>
                    <a:pt x="2465" y="5184"/>
                  </a:cubicBezTo>
                  <a:cubicBezTo>
                    <a:pt x="1834" y="4529"/>
                    <a:pt x="1513" y="3517"/>
                    <a:pt x="1168" y="2433"/>
                  </a:cubicBezTo>
                  <a:cubicBezTo>
                    <a:pt x="965" y="1743"/>
                    <a:pt x="739" y="1028"/>
                    <a:pt x="429" y="409"/>
                  </a:cubicBezTo>
                  <a:lnTo>
                    <a:pt x="429" y="409"/>
                  </a:lnTo>
                  <a:cubicBezTo>
                    <a:pt x="608" y="493"/>
                    <a:pt x="799" y="588"/>
                    <a:pt x="1013" y="659"/>
                  </a:cubicBezTo>
                  <a:cubicBezTo>
                    <a:pt x="1033" y="665"/>
                    <a:pt x="1053" y="668"/>
                    <a:pt x="1073" y="668"/>
                  </a:cubicBezTo>
                  <a:cubicBezTo>
                    <a:pt x="1137" y="668"/>
                    <a:pt x="1197" y="637"/>
                    <a:pt x="1215" y="564"/>
                  </a:cubicBezTo>
                  <a:cubicBezTo>
                    <a:pt x="1251" y="481"/>
                    <a:pt x="1215" y="385"/>
                    <a:pt x="1132" y="362"/>
                  </a:cubicBezTo>
                  <a:cubicBezTo>
                    <a:pt x="858" y="254"/>
                    <a:pt x="644" y="159"/>
                    <a:pt x="429" y="28"/>
                  </a:cubicBezTo>
                  <a:cubicBezTo>
                    <a:pt x="388" y="10"/>
                    <a:pt x="343" y="0"/>
                    <a:pt x="29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1988;p81">
              <a:extLst>
                <a:ext uri="{FF2B5EF4-FFF2-40B4-BE49-F238E27FC236}">
                  <a16:creationId xmlns:a16="http://schemas.microsoft.com/office/drawing/2014/main" id="{7AA231BC-E8B5-F2F4-6732-7F9431BFF228}"/>
                </a:ext>
              </a:extLst>
            </p:cNvPr>
            <p:cNvSpPr/>
            <p:nvPr/>
          </p:nvSpPr>
          <p:spPr>
            <a:xfrm>
              <a:off x="7993805" y="2477170"/>
              <a:ext cx="136032" cy="222144"/>
            </a:xfrm>
            <a:custGeom>
              <a:avLst/>
              <a:gdLst/>
              <a:ahLst/>
              <a:cxnLst/>
              <a:rect l="l" t="t" r="r" b="b"/>
              <a:pathLst>
                <a:path w="4251" h="6942" extrusionOk="0">
                  <a:moveTo>
                    <a:pt x="1834" y="0"/>
                  </a:moveTo>
                  <a:cubicBezTo>
                    <a:pt x="1715" y="0"/>
                    <a:pt x="1632" y="95"/>
                    <a:pt x="1596" y="214"/>
                  </a:cubicBezTo>
                  <a:cubicBezTo>
                    <a:pt x="1453" y="857"/>
                    <a:pt x="1155" y="1512"/>
                    <a:pt x="870" y="2143"/>
                  </a:cubicBezTo>
                  <a:cubicBezTo>
                    <a:pt x="453" y="3084"/>
                    <a:pt x="0" y="4048"/>
                    <a:pt x="60" y="4965"/>
                  </a:cubicBezTo>
                  <a:cubicBezTo>
                    <a:pt x="96" y="5513"/>
                    <a:pt x="346" y="6013"/>
                    <a:pt x="762" y="6406"/>
                  </a:cubicBezTo>
                  <a:cubicBezTo>
                    <a:pt x="1155" y="6751"/>
                    <a:pt x="1644" y="6941"/>
                    <a:pt x="2144" y="6941"/>
                  </a:cubicBezTo>
                  <a:lnTo>
                    <a:pt x="2286" y="6941"/>
                  </a:lnTo>
                  <a:cubicBezTo>
                    <a:pt x="2834" y="6906"/>
                    <a:pt x="3334" y="6656"/>
                    <a:pt x="3703" y="6227"/>
                  </a:cubicBezTo>
                  <a:cubicBezTo>
                    <a:pt x="4072" y="5810"/>
                    <a:pt x="4251" y="5275"/>
                    <a:pt x="4215" y="4703"/>
                  </a:cubicBezTo>
                  <a:cubicBezTo>
                    <a:pt x="4156" y="3798"/>
                    <a:pt x="3608" y="2893"/>
                    <a:pt x="3072" y="2012"/>
                  </a:cubicBezTo>
                  <a:cubicBezTo>
                    <a:pt x="2953" y="1822"/>
                    <a:pt x="2846" y="1643"/>
                    <a:pt x="2727" y="1441"/>
                  </a:cubicBezTo>
                  <a:cubicBezTo>
                    <a:pt x="2696" y="1395"/>
                    <a:pt x="2646" y="1368"/>
                    <a:pt x="2591" y="1368"/>
                  </a:cubicBezTo>
                  <a:cubicBezTo>
                    <a:pt x="2561" y="1368"/>
                    <a:pt x="2530" y="1376"/>
                    <a:pt x="2501" y="1393"/>
                  </a:cubicBezTo>
                  <a:cubicBezTo>
                    <a:pt x="2429" y="1429"/>
                    <a:pt x="2406" y="1536"/>
                    <a:pt x="2441" y="1607"/>
                  </a:cubicBezTo>
                  <a:cubicBezTo>
                    <a:pt x="2560" y="1810"/>
                    <a:pt x="2667" y="2000"/>
                    <a:pt x="2787" y="2191"/>
                  </a:cubicBezTo>
                  <a:cubicBezTo>
                    <a:pt x="3322" y="3072"/>
                    <a:pt x="3822" y="3905"/>
                    <a:pt x="3894" y="4739"/>
                  </a:cubicBezTo>
                  <a:cubicBezTo>
                    <a:pt x="3918" y="5203"/>
                    <a:pt x="3775" y="5656"/>
                    <a:pt x="3453" y="6013"/>
                  </a:cubicBezTo>
                  <a:cubicBezTo>
                    <a:pt x="3144" y="6370"/>
                    <a:pt x="2715" y="6584"/>
                    <a:pt x="2251" y="6608"/>
                  </a:cubicBezTo>
                  <a:cubicBezTo>
                    <a:pt x="2209" y="6611"/>
                    <a:pt x="2168" y="6613"/>
                    <a:pt x="2127" y="6613"/>
                  </a:cubicBezTo>
                  <a:cubicBezTo>
                    <a:pt x="1708" y="6613"/>
                    <a:pt x="1314" y="6449"/>
                    <a:pt x="989" y="6168"/>
                  </a:cubicBezTo>
                  <a:cubicBezTo>
                    <a:pt x="632" y="5858"/>
                    <a:pt x="417" y="5417"/>
                    <a:pt x="393" y="4941"/>
                  </a:cubicBezTo>
                  <a:cubicBezTo>
                    <a:pt x="346" y="4108"/>
                    <a:pt x="751" y="3239"/>
                    <a:pt x="1167" y="2286"/>
                  </a:cubicBezTo>
                  <a:cubicBezTo>
                    <a:pt x="1429" y="1691"/>
                    <a:pt x="1703" y="1095"/>
                    <a:pt x="1870" y="476"/>
                  </a:cubicBezTo>
                  <a:cubicBezTo>
                    <a:pt x="1929" y="631"/>
                    <a:pt x="2001" y="774"/>
                    <a:pt x="2072" y="941"/>
                  </a:cubicBezTo>
                  <a:cubicBezTo>
                    <a:pt x="2106" y="992"/>
                    <a:pt x="2159" y="1031"/>
                    <a:pt x="2222" y="1031"/>
                  </a:cubicBezTo>
                  <a:cubicBezTo>
                    <a:pt x="2246" y="1031"/>
                    <a:pt x="2272" y="1025"/>
                    <a:pt x="2298" y="1012"/>
                  </a:cubicBezTo>
                  <a:cubicBezTo>
                    <a:pt x="2370" y="976"/>
                    <a:pt x="2417" y="881"/>
                    <a:pt x="2370" y="798"/>
                  </a:cubicBezTo>
                  <a:cubicBezTo>
                    <a:pt x="2263" y="572"/>
                    <a:pt x="2179" y="381"/>
                    <a:pt x="2108" y="179"/>
                  </a:cubicBezTo>
                  <a:cubicBezTo>
                    <a:pt x="2060" y="83"/>
                    <a:pt x="1953" y="0"/>
                    <a:pt x="18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4" name="Google Shape;11989;p81">
              <a:extLst>
                <a:ext uri="{FF2B5EF4-FFF2-40B4-BE49-F238E27FC236}">
                  <a16:creationId xmlns:a16="http://schemas.microsoft.com/office/drawing/2014/main" id="{2206880C-647B-E223-99AA-B5BB55E93BE9}"/>
                </a:ext>
              </a:extLst>
            </p:cNvPr>
            <p:cNvSpPr/>
            <p:nvPr/>
          </p:nvSpPr>
          <p:spPr>
            <a:xfrm>
              <a:off x="8170573" y="2617042"/>
              <a:ext cx="110528" cy="161888"/>
            </a:xfrm>
            <a:custGeom>
              <a:avLst/>
              <a:gdLst/>
              <a:ahLst/>
              <a:cxnLst/>
              <a:rect l="l" t="t" r="r" b="b"/>
              <a:pathLst>
                <a:path w="3454" h="5059" extrusionOk="0">
                  <a:moveTo>
                    <a:pt x="307" y="1"/>
                  </a:moveTo>
                  <a:cubicBezTo>
                    <a:pt x="276" y="1"/>
                    <a:pt x="245" y="8"/>
                    <a:pt x="215" y="22"/>
                  </a:cubicBezTo>
                  <a:cubicBezTo>
                    <a:pt x="108" y="70"/>
                    <a:pt x="61" y="177"/>
                    <a:pt x="72" y="273"/>
                  </a:cubicBezTo>
                  <a:cubicBezTo>
                    <a:pt x="156" y="773"/>
                    <a:pt x="120" y="1320"/>
                    <a:pt x="84" y="1856"/>
                  </a:cubicBezTo>
                  <a:cubicBezTo>
                    <a:pt x="49" y="2642"/>
                    <a:pt x="1" y="3463"/>
                    <a:pt x="299" y="4106"/>
                  </a:cubicBezTo>
                  <a:cubicBezTo>
                    <a:pt x="477" y="4499"/>
                    <a:pt x="811" y="4797"/>
                    <a:pt x="1204" y="4952"/>
                  </a:cubicBezTo>
                  <a:cubicBezTo>
                    <a:pt x="1394" y="5023"/>
                    <a:pt x="1596" y="5059"/>
                    <a:pt x="1787" y="5059"/>
                  </a:cubicBezTo>
                  <a:cubicBezTo>
                    <a:pt x="2013" y="5059"/>
                    <a:pt x="2251" y="5011"/>
                    <a:pt x="2454" y="4904"/>
                  </a:cubicBezTo>
                  <a:cubicBezTo>
                    <a:pt x="2847" y="4725"/>
                    <a:pt x="3144" y="4404"/>
                    <a:pt x="3287" y="3987"/>
                  </a:cubicBezTo>
                  <a:cubicBezTo>
                    <a:pt x="3454" y="3571"/>
                    <a:pt x="3442" y="3118"/>
                    <a:pt x="3251" y="2737"/>
                  </a:cubicBezTo>
                  <a:cubicBezTo>
                    <a:pt x="2954" y="2094"/>
                    <a:pt x="2299" y="1606"/>
                    <a:pt x="1668" y="1130"/>
                  </a:cubicBezTo>
                  <a:lnTo>
                    <a:pt x="1585" y="1046"/>
                  </a:lnTo>
                  <a:cubicBezTo>
                    <a:pt x="1552" y="1023"/>
                    <a:pt x="1518" y="1013"/>
                    <a:pt x="1485" y="1013"/>
                  </a:cubicBezTo>
                  <a:cubicBezTo>
                    <a:pt x="1434" y="1013"/>
                    <a:pt x="1387" y="1039"/>
                    <a:pt x="1358" y="1082"/>
                  </a:cubicBezTo>
                  <a:cubicBezTo>
                    <a:pt x="1299" y="1154"/>
                    <a:pt x="1311" y="1261"/>
                    <a:pt x="1382" y="1308"/>
                  </a:cubicBezTo>
                  <a:lnTo>
                    <a:pt x="1477" y="1380"/>
                  </a:lnTo>
                  <a:cubicBezTo>
                    <a:pt x="2096" y="1856"/>
                    <a:pt x="2680" y="2297"/>
                    <a:pt x="2954" y="2868"/>
                  </a:cubicBezTo>
                  <a:cubicBezTo>
                    <a:pt x="3097" y="3178"/>
                    <a:pt x="3109" y="3535"/>
                    <a:pt x="2989" y="3868"/>
                  </a:cubicBezTo>
                  <a:cubicBezTo>
                    <a:pt x="2870" y="4190"/>
                    <a:pt x="2632" y="4463"/>
                    <a:pt x="2323" y="4606"/>
                  </a:cubicBezTo>
                  <a:cubicBezTo>
                    <a:pt x="2158" y="4689"/>
                    <a:pt x="1979" y="4727"/>
                    <a:pt x="1798" y="4727"/>
                  </a:cubicBezTo>
                  <a:cubicBezTo>
                    <a:pt x="1639" y="4727"/>
                    <a:pt x="1478" y="4698"/>
                    <a:pt x="1323" y="4642"/>
                  </a:cubicBezTo>
                  <a:cubicBezTo>
                    <a:pt x="1001" y="4523"/>
                    <a:pt x="727" y="4261"/>
                    <a:pt x="596" y="3952"/>
                  </a:cubicBezTo>
                  <a:cubicBezTo>
                    <a:pt x="346" y="3392"/>
                    <a:pt x="370" y="2642"/>
                    <a:pt x="418" y="1856"/>
                  </a:cubicBezTo>
                  <a:cubicBezTo>
                    <a:pt x="453" y="1392"/>
                    <a:pt x="465" y="927"/>
                    <a:pt x="430" y="487"/>
                  </a:cubicBezTo>
                  <a:lnTo>
                    <a:pt x="430" y="487"/>
                  </a:lnTo>
                  <a:cubicBezTo>
                    <a:pt x="537" y="594"/>
                    <a:pt x="656" y="689"/>
                    <a:pt x="787" y="808"/>
                  </a:cubicBezTo>
                  <a:cubicBezTo>
                    <a:pt x="824" y="835"/>
                    <a:pt x="862" y="847"/>
                    <a:pt x="897" y="847"/>
                  </a:cubicBezTo>
                  <a:cubicBezTo>
                    <a:pt x="940" y="847"/>
                    <a:pt x="980" y="829"/>
                    <a:pt x="1013" y="796"/>
                  </a:cubicBezTo>
                  <a:cubicBezTo>
                    <a:pt x="1073" y="725"/>
                    <a:pt x="1061" y="630"/>
                    <a:pt x="1001" y="570"/>
                  </a:cubicBezTo>
                  <a:cubicBezTo>
                    <a:pt x="787" y="392"/>
                    <a:pt x="632" y="225"/>
                    <a:pt x="489" y="82"/>
                  </a:cubicBezTo>
                  <a:cubicBezTo>
                    <a:pt x="440" y="33"/>
                    <a:pt x="374" y="1"/>
                    <a:pt x="30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5" name="Google Shape;11990;p81">
            <a:extLst>
              <a:ext uri="{FF2B5EF4-FFF2-40B4-BE49-F238E27FC236}">
                <a16:creationId xmlns:a16="http://schemas.microsoft.com/office/drawing/2014/main" id="{4F00591B-C6FF-DB68-97D0-96B20FC7996C}"/>
              </a:ext>
            </a:extLst>
          </p:cNvPr>
          <p:cNvGrpSpPr/>
          <p:nvPr/>
        </p:nvGrpSpPr>
        <p:grpSpPr>
          <a:xfrm>
            <a:off x="1701536" y="4082420"/>
            <a:ext cx="617280" cy="706624"/>
            <a:chOff x="878637" y="1965010"/>
            <a:chExt cx="308640" cy="353312"/>
          </a:xfrm>
          <a:solidFill>
            <a:srgbClr val="00B050"/>
          </a:solidFill>
        </p:grpSpPr>
        <p:sp>
          <p:nvSpPr>
            <p:cNvPr id="146" name="Google Shape;11991;p81">
              <a:extLst>
                <a:ext uri="{FF2B5EF4-FFF2-40B4-BE49-F238E27FC236}">
                  <a16:creationId xmlns:a16="http://schemas.microsoft.com/office/drawing/2014/main" id="{00EF9874-C377-1794-E930-A27798A830EE}"/>
                </a:ext>
              </a:extLst>
            </p:cNvPr>
            <p:cNvSpPr/>
            <p:nvPr/>
          </p:nvSpPr>
          <p:spPr>
            <a:xfrm>
              <a:off x="878637" y="1965010"/>
              <a:ext cx="308640" cy="353312"/>
            </a:xfrm>
            <a:custGeom>
              <a:avLst/>
              <a:gdLst/>
              <a:ahLst/>
              <a:cxnLst/>
              <a:rect l="l" t="t" r="r" b="b"/>
              <a:pathLst>
                <a:path w="9645" h="11041" extrusionOk="0">
                  <a:moveTo>
                    <a:pt x="1167" y="1122"/>
                  </a:moveTo>
                  <a:cubicBezTo>
                    <a:pt x="1905" y="1777"/>
                    <a:pt x="2893" y="2837"/>
                    <a:pt x="3632" y="4361"/>
                  </a:cubicBezTo>
                  <a:cubicBezTo>
                    <a:pt x="3477" y="4420"/>
                    <a:pt x="3322" y="4492"/>
                    <a:pt x="3191" y="4563"/>
                  </a:cubicBezTo>
                  <a:cubicBezTo>
                    <a:pt x="2882" y="3861"/>
                    <a:pt x="2203" y="2492"/>
                    <a:pt x="1167" y="1122"/>
                  </a:cubicBezTo>
                  <a:close/>
                  <a:moveTo>
                    <a:pt x="334" y="610"/>
                  </a:moveTo>
                  <a:lnTo>
                    <a:pt x="334" y="610"/>
                  </a:lnTo>
                  <a:cubicBezTo>
                    <a:pt x="1691" y="2182"/>
                    <a:pt x="2548" y="3956"/>
                    <a:pt x="2905" y="4730"/>
                  </a:cubicBezTo>
                  <a:cubicBezTo>
                    <a:pt x="2643" y="4920"/>
                    <a:pt x="2405" y="5159"/>
                    <a:pt x="2239" y="5444"/>
                  </a:cubicBezTo>
                  <a:cubicBezTo>
                    <a:pt x="1274" y="4563"/>
                    <a:pt x="798" y="3230"/>
                    <a:pt x="572" y="2241"/>
                  </a:cubicBezTo>
                  <a:cubicBezTo>
                    <a:pt x="417" y="1587"/>
                    <a:pt x="357" y="991"/>
                    <a:pt x="334" y="610"/>
                  </a:cubicBezTo>
                  <a:close/>
                  <a:moveTo>
                    <a:pt x="9311" y="587"/>
                  </a:moveTo>
                  <a:lnTo>
                    <a:pt x="9311" y="587"/>
                  </a:lnTo>
                  <a:cubicBezTo>
                    <a:pt x="9263" y="979"/>
                    <a:pt x="9204" y="1563"/>
                    <a:pt x="9049" y="2218"/>
                  </a:cubicBezTo>
                  <a:cubicBezTo>
                    <a:pt x="8835" y="3206"/>
                    <a:pt x="8358" y="4551"/>
                    <a:pt x="7382" y="5444"/>
                  </a:cubicBezTo>
                  <a:cubicBezTo>
                    <a:pt x="7204" y="5170"/>
                    <a:pt x="6989" y="4932"/>
                    <a:pt x="6715" y="4730"/>
                  </a:cubicBezTo>
                  <a:cubicBezTo>
                    <a:pt x="6775" y="4611"/>
                    <a:pt x="6823" y="4492"/>
                    <a:pt x="6882" y="4349"/>
                  </a:cubicBezTo>
                  <a:cubicBezTo>
                    <a:pt x="6930" y="4277"/>
                    <a:pt x="6882" y="4182"/>
                    <a:pt x="6811" y="4146"/>
                  </a:cubicBezTo>
                  <a:cubicBezTo>
                    <a:pt x="6787" y="4133"/>
                    <a:pt x="6763" y="4127"/>
                    <a:pt x="6740" y="4127"/>
                  </a:cubicBezTo>
                  <a:cubicBezTo>
                    <a:pt x="6679" y="4127"/>
                    <a:pt x="6622" y="4166"/>
                    <a:pt x="6596" y="4218"/>
                  </a:cubicBezTo>
                  <a:cubicBezTo>
                    <a:pt x="6537" y="4325"/>
                    <a:pt x="6489" y="4444"/>
                    <a:pt x="6453" y="4551"/>
                  </a:cubicBezTo>
                  <a:cubicBezTo>
                    <a:pt x="6299" y="4480"/>
                    <a:pt x="6156" y="4397"/>
                    <a:pt x="6001" y="4337"/>
                  </a:cubicBezTo>
                  <a:cubicBezTo>
                    <a:pt x="6703" y="2908"/>
                    <a:pt x="7620" y="1896"/>
                    <a:pt x="8263" y="1289"/>
                  </a:cubicBezTo>
                  <a:cubicBezTo>
                    <a:pt x="8335" y="1218"/>
                    <a:pt x="8418" y="1158"/>
                    <a:pt x="8478" y="1098"/>
                  </a:cubicBezTo>
                  <a:lnTo>
                    <a:pt x="8478" y="1098"/>
                  </a:lnTo>
                  <a:cubicBezTo>
                    <a:pt x="7787" y="2003"/>
                    <a:pt x="7263" y="2896"/>
                    <a:pt x="6906" y="3587"/>
                  </a:cubicBezTo>
                  <a:cubicBezTo>
                    <a:pt x="6858" y="3658"/>
                    <a:pt x="6894" y="3754"/>
                    <a:pt x="6989" y="3801"/>
                  </a:cubicBezTo>
                  <a:cubicBezTo>
                    <a:pt x="7013" y="3825"/>
                    <a:pt x="7025" y="3825"/>
                    <a:pt x="7061" y="3825"/>
                  </a:cubicBezTo>
                  <a:cubicBezTo>
                    <a:pt x="7120" y="3825"/>
                    <a:pt x="7180" y="3789"/>
                    <a:pt x="7204" y="3730"/>
                  </a:cubicBezTo>
                  <a:cubicBezTo>
                    <a:pt x="7644" y="2896"/>
                    <a:pt x="8347" y="1706"/>
                    <a:pt x="9311" y="587"/>
                  </a:cubicBezTo>
                  <a:close/>
                  <a:moveTo>
                    <a:pt x="4810" y="8945"/>
                  </a:moveTo>
                  <a:cubicBezTo>
                    <a:pt x="5156" y="8945"/>
                    <a:pt x="5441" y="9135"/>
                    <a:pt x="5441" y="9361"/>
                  </a:cubicBezTo>
                  <a:cubicBezTo>
                    <a:pt x="5441" y="9540"/>
                    <a:pt x="5227" y="9671"/>
                    <a:pt x="4965" y="9790"/>
                  </a:cubicBezTo>
                  <a:lnTo>
                    <a:pt x="4941" y="9790"/>
                  </a:lnTo>
                  <a:cubicBezTo>
                    <a:pt x="4897" y="9821"/>
                    <a:pt x="4847" y="9836"/>
                    <a:pt x="4796" y="9836"/>
                  </a:cubicBezTo>
                  <a:cubicBezTo>
                    <a:pt x="4752" y="9836"/>
                    <a:pt x="4707" y="9824"/>
                    <a:pt x="4668" y="9802"/>
                  </a:cubicBezTo>
                  <a:cubicBezTo>
                    <a:pt x="4394" y="9671"/>
                    <a:pt x="4191" y="9552"/>
                    <a:pt x="4191" y="9361"/>
                  </a:cubicBezTo>
                  <a:cubicBezTo>
                    <a:pt x="4191" y="9135"/>
                    <a:pt x="4465" y="8945"/>
                    <a:pt x="4810" y="8945"/>
                  </a:cubicBezTo>
                  <a:close/>
                  <a:moveTo>
                    <a:pt x="4775" y="4480"/>
                  </a:moveTo>
                  <a:cubicBezTo>
                    <a:pt x="6227" y="4480"/>
                    <a:pt x="7382" y="5420"/>
                    <a:pt x="7382" y="6599"/>
                  </a:cubicBezTo>
                  <a:lnTo>
                    <a:pt x="7382" y="6659"/>
                  </a:lnTo>
                  <a:cubicBezTo>
                    <a:pt x="7406" y="7040"/>
                    <a:pt x="7501" y="7421"/>
                    <a:pt x="7716" y="7790"/>
                  </a:cubicBezTo>
                  <a:cubicBezTo>
                    <a:pt x="7858" y="8052"/>
                    <a:pt x="7918" y="8302"/>
                    <a:pt x="7918" y="8564"/>
                  </a:cubicBezTo>
                  <a:cubicBezTo>
                    <a:pt x="7918" y="9516"/>
                    <a:pt x="7013" y="10326"/>
                    <a:pt x="5751" y="10600"/>
                  </a:cubicBezTo>
                  <a:cubicBezTo>
                    <a:pt x="5918" y="10528"/>
                    <a:pt x="6049" y="10409"/>
                    <a:pt x="6132" y="10266"/>
                  </a:cubicBezTo>
                  <a:cubicBezTo>
                    <a:pt x="6180" y="10183"/>
                    <a:pt x="6168" y="10088"/>
                    <a:pt x="6096" y="10040"/>
                  </a:cubicBezTo>
                  <a:cubicBezTo>
                    <a:pt x="6064" y="10022"/>
                    <a:pt x="6030" y="10012"/>
                    <a:pt x="5998" y="10012"/>
                  </a:cubicBezTo>
                  <a:cubicBezTo>
                    <a:pt x="5947" y="10012"/>
                    <a:pt x="5899" y="10036"/>
                    <a:pt x="5870" y="10088"/>
                  </a:cubicBezTo>
                  <a:cubicBezTo>
                    <a:pt x="5763" y="10254"/>
                    <a:pt x="5572" y="10350"/>
                    <a:pt x="5370" y="10350"/>
                  </a:cubicBezTo>
                  <a:cubicBezTo>
                    <a:pt x="5227" y="10350"/>
                    <a:pt x="5072" y="10290"/>
                    <a:pt x="4953" y="10171"/>
                  </a:cubicBezTo>
                  <a:lnTo>
                    <a:pt x="4929" y="10147"/>
                  </a:lnTo>
                  <a:cubicBezTo>
                    <a:pt x="4977" y="10135"/>
                    <a:pt x="5037" y="10111"/>
                    <a:pt x="5072" y="10088"/>
                  </a:cubicBezTo>
                  <a:lnTo>
                    <a:pt x="5096" y="10088"/>
                  </a:lnTo>
                  <a:cubicBezTo>
                    <a:pt x="5346" y="9957"/>
                    <a:pt x="5751" y="9754"/>
                    <a:pt x="5751" y="9361"/>
                  </a:cubicBezTo>
                  <a:cubicBezTo>
                    <a:pt x="5751" y="8957"/>
                    <a:pt x="5310" y="8623"/>
                    <a:pt x="4798" y="8623"/>
                  </a:cubicBezTo>
                  <a:cubicBezTo>
                    <a:pt x="4275" y="8623"/>
                    <a:pt x="3846" y="8957"/>
                    <a:pt x="3846" y="9361"/>
                  </a:cubicBezTo>
                  <a:cubicBezTo>
                    <a:pt x="3846" y="9754"/>
                    <a:pt x="4227" y="9957"/>
                    <a:pt x="4501" y="10088"/>
                  </a:cubicBezTo>
                  <a:lnTo>
                    <a:pt x="4513" y="10088"/>
                  </a:lnTo>
                  <a:cubicBezTo>
                    <a:pt x="4560" y="10111"/>
                    <a:pt x="4620" y="10135"/>
                    <a:pt x="4656" y="10147"/>
                  </a:cubicBezTo>
                  <a:lnTo>
                    <a:pt x="4632" y="10171"/>
                  </a:lnTo>
                  <a:cubicBezTo>
                    <a:pt x="4513" y="10290"/>
                    <a:pt x="4382" y="10350"/>
                    <a:pt x="4215" y="10350"/>
                  </a:cubicBezTo>
                  <a:cubicBezTo>
                    <a:pt x="4025" y="10350"/>
                    <a:pt x="3846" y="10254"/>
                    <a:pt x="3727" y="10088"/>
                  </a:cubicBezTo>
                  <a:cubicBezTo>
                    <a:pt x="3698" y="10036"/>
                    <a:pt x="3646" y="10012"/>
                    <a:pt x="3594" y="10012"/>
                  </a:cubicBezTo>
                  <a:cubicBezTo>
                    <a:pt x="3561" y="10012"/>
                    <a:pt x="3528" y="10022"/>
                    <a:pt x="3501" y="10040"/>
                  </a:cubicBezTo>
                  <a:cubicBezTo>
                    <a:pt x="3429" y="10088"/>
                    <a:pt x="3405" y="10183"/>
                    <a:pt x="3453" y="10266"/>
                  </a:cubicBezTo>
                  <a:cubicBezTo>
                    <a:pt x="3560" y="10409"/>
                    <a:pt x="3691" y="10528"/>
                    <a:pt x="3846" y="10600"/>
                  </a:cubicBezTo>
                  <a:cubicBezTo>
                    <a:pt x="2596" y="10326"/>
                    <a:pt x="1667" y="9516"/>
                    <a:pt x="1667" y="8564"/>
                  </a:cubicBezTo>
                  <a:cubicBezTo>
                    <a:pt x="1667" y="8302"/>
                    <a:pt x="1739" y="8052"/>
                    <a:pt x="1881" y="7790"/>
                  </a:cubicBezTo>
                  <a:cubicBezTo>
                    <a:pt x="2096" y="7421"/>
                    <a:pt x="2191" y="7028"/>
                    <a:pt x="2179" y="6659"/>
                  </a:cubicBezTo>
                  <a:lnTo>
                    <a:pt x="2179" y="6599"/>
                  </a:lnTo>
                  <a:cubicBezTo>
                    <a:pt x="2179" y="5432"/>
                    <a:pt x="3334" y="4480"/>
                    <a:pt x="4775" y="4480"/>
                  </a:cubicBezTo>
                  <a:close/>
                  <a:moveTo>
                    <a:pt x="4810" y="10445"/>
                  </a:moveTo>
                  <a:cubicBezTo>
                    <a:pt x="4941" y="10564"/>
                    <a:pt x="5120" y="10635"/>
                    <a:pt x="5299" y="10671"/>
                  </a:cubicBezTo>
                  <a:cubicBezTo>
                    <a:pt x="5144" y="10683"/>
                    <a:pt x="4977" y="10695"/>
                    <a:pt x="4810" y="10695"/>
                  </a:cubicBezTo>
                  <a:cubicBezTo>
                    <a:pt x="4644" y="10695"/>
                    <a:pt x="4489" y="10683"/>
                    <a:pt x="4322" y="10671"/>
                  </a:cubicBezTo>
                  <a:cubicBezTo>
                    <a:pt x="4501" y="10647"/>
                    <a:pt x="4679" y="10576"/>
                    <a:pt x="4810" y="10445"/>
                  </a:cubicBezTo>
                  <a:close/>
                  <a:moveTo>
                    <a:pt x="165" y="0"/>
                  </a:moveTo>
                  <a:cubicBezTo>
                    <a:pt x="140" y="0"/>
                    <a:pt x="113" y="9"/>
                    <a:pt x="84" y="27"/>
                  </a:cubicBezTo>
                  <a:cubicBezTo>
                    <a:pt x="36" y="51"/>
                    <a:pt x="0" y="110"/>
                    <a:pt x="0" y="158"/>
                  </a:cubicBezTo>
                  <a:cubicBezTo>
                    <a:pt x="0" y="206"/>
                    <a:pt x="0" y="1146"/>
                    <a:pt x="274" y="2301"/>
                  </a:cubicBezTo>
                  <a:cubicBezTo>
                    <a:pt x="441" y="2992"/>
                    <a:pt x="643" y="3611"/>
                    <a:pt x="917" y="4158"/>
                  </a:cubicBezTo>
                  <a:cubicBezTo>
                    <a:pt x="1227" y="4801"/>
                    <a:pt x="1631" y="5337"/>
                    <a:pt x="2084" y="5742"/>
                  </a:cubicBezTo>
                  <a:cubicBezTo>
                    <a:pt x="1965" y="6004"/>
                    <a:pt x="1905" y="6290"/>
                    <a:pt x="1905" y="6599"/>
                  </a:cubicBezTo>
                  <a:lnTo>
                    <a:pt x="1905" y="6683"/>
                  </a:lnTo>
                  <a:cubicBezTo>
                    <a:pt x="1929" y="6992"/>
                    <a:pt x="1834" y="7314"/>
                    <a:pt x="1643" y="7647"/>
                  </a:cubicBezTo>
                  <a:cubicBezTo>
                    <a:pt x="1477" y="7945"/>
                    <a:pt x="1393" y="8254"/>
                    <a:pt x="1393" y="8588"/>
                  </a:cubicBezTo>
                  <a:cubicBezTo>
                    <a:pt x="1393" y="9254"/>
                    <a:pt x="1762" y="9873"/>
                    <a:pt x="2417" y="10338"/>
                  </a:cubicBezTo>
                  <a:cubicBezTo>
                    <a:pt x="3060" y="10790"/>
                    <a:pt x="3917" y="11040"/>
                    <a:pt x="4822" y="11040"/>
                  </a:cubicBezTo>
                  <a:cubicBezTo>
                    <a:pt x="5739" y="11040"/>
                    <a:pt x="6596" y="10790"/>
                    <a:pt x="7239" y="10338"/>
                  </a:cubicBezTo>
                  <a:cubicBezTo>
                    <a:pt x="7906" y="9873"/>
                    <a:pt x="8263" y="9254"/>
                    <a:pt x="8263" y="8588"/>
                  </a:cubicBezTo>
                  <a:cubicBezTo>
                    <a:pt x="8263" y="8254"/>
                    <a:pt x="8180" y="7945"/>
                    <a:pt x="8013" y="7647"/>
                  </a:cubicBezTo>
                  <a:cubicBezTo>
                    <a:pt x="7835" y="7314"/>
                    <a:pt x="7739" y="7004"/>
                    <a:pt x="7739" y="6683"/>
                  </a:cubicBezTo>
                  <a:lnTo>
                    <a:pt x="7739" y="6599"/>
                  </a:lnTo>
                  <a:cubicBezTo>
                    <a:pt x="7739" y="6302"/>
                    <a:pt x="7680" y="6004"/>
                    <a:pt x="7561" y="5742"/>
                  </a:cubicBezTo>
                  <a:cubicBezTo>
                    <a:pt x="8025" y="5325"/>
                    <a:pt x="8430" y="4789"/>
                    <a:pt x="8751" y="4135"/>
                  </a:cubicBezTo>
                  <a:cubicBezTo>
                    <a:pt x="9025" y="3599"/>
                    <a:pt x="9228" y="2968"/>
                    <a:pt x="9382" y="2289"/>
                  </a:cubicBezTo>
                  <a:cubicBezTo>
                    <a:pt x="9644" y="1122"/>
                    <a:pt x="9644" y="206"/>
                    <a:pt x="9644" y="158"/>
                  </a:cubicBezTo>
                  <a:cubicBezTo>
                    <a:pt x="9632" y="98"/>
                    <a:pt x="9609" y="51"/>
                    <a:pt x="9549" y="27"/>
                  </a:cubicBezTo>
                  <a:cubicBezTo>
                    <a:pt x="9525" y="9"/>
                    <a:pt x="9498" y="0"/>
                    <a:pt x="9470" y="0"/>
                  </a:cubicBezTo>
                  <a:cubicBezTo>
                    <a:pt x="9442" y="0"/>
                    <a:pt x="9412" y="9"/>
                    <a:pt x="9382" y="27"/>
                  </a:cubicBezTo>
                  <a:cubicBezTo>
                    <a:pt x="9347" y="39"/>
                    <a:pt x="8787" y="372"/>
                    <a:pt x="8037" y="1063"/>
                  </a:cubicBezTo>
                  <a:cubicBezTo>
                    <a:pt x="7358" y="1694"/>
                    <a:pt x="6406" y="2765"/>
                    <a:pt x="5680" y="4254"/>
                  </a:cubicBezTo>
                  <a:cubicBezTo>
                    <a:pt x="5406" y="4182"/>
                    <a:pt x="5108" y="4146"/>
                    <a:pt x="4810" y="4146"/>
                  </a:cubicBezTo>
                  <a:cubicBezTo>
                    <a:pt x="4513" y="4146"/>
                    <a:pt x="4215" y="4194"/>
                    <a:pt x="3953" y="4254"/>
                  </a:cubicBezTo>
                  <a:cubicBezTo>
                    <a:pt x="3215" y="2765"/>
                    <a:pt x="2262" y="1706"/>
                    <a:pt x="1596" y="1063"/>
                  </a:cubicBezTo>
                  <a:cubicBezTo>
                    <a:pt x="834" y="372"/>
                    <a:pt x="274" y="27"/>
                    <a:pt x="238" y="27"/>
                  </a:cubicBezTo>
                  <a:cubicBezTo>
                    <a:pt x="215" y="9"/>
                    <a:pt x="191" y="0"/>
                    <a:pt x="1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1992;p81">
              <a:extLst>
                <a:ext uri="{FF2B5EF4-FFF2-40B4-BE49-F238E27FC236}">
                  <a16:creationId xmlns:a16="http://schemas.microsoft.com/office/drawing/2014/main" id="{6085E95A-E014-B61F-1708-C53D23590B65}"/>
                </a:ext>
              </a:extLst>
            </p:cNvPr>
            <p:cNvSpPr/>
            <p:nvPr/>
          </p:nvSpPr>
          <p:spPr>
            <a:xfrm>
              <a:off x="960557" y="2185682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91" y="1"/>
                  </a:moveTo>
                  <a:cubicBezTo>
                    <a:pt x="322" y="1"/>
                    <a:pt x="0" y="298"/>
                    <a:pt x="0" y="691"/>
                  </a:cubicBezTo>
                  <a:lnTo>
                    <a:pt x="0" y="870"/>
                  </a:lnTo>
                  <a:cubicBezTo>
                    <a:pt x="0" y="1239"/>
                    <a:pt x="298" y="1549"/>
                    <a:pt x="691" y="1549"/>
                  </a:cubicBezTo>
                  <a:cubicBezTo>
                    <a:pt x="1060" y="1549"/>
                    <a:pt x="1369" y="1251"/>
                    <a:pt x="1369" y="870"/>
                  </a:cubicBezTo>
                  <a:lnTo>
                    <a:pt x="1369" y="691"/>
                  </a:lnTo>
                  <a:cubicBezTo>
                    <a:pt x="1369" y="596"/>
                    <a:pt x="1298" y="525"/>
                    <a:pt x="1215" y="525"/>
                  </a:cubicBezTo>
                  <a:cubicBezTo>
                    <a:pt x="1119" y="525"/>
                    <a:pt x="1048" y="596"/>
                    <a:pt x="1048" y="691"/>
                  </a:cubicBezTo>
                  <a:lnTo>
                    <a:pt x="1048" y="870"/>
                  </a:lnTo>
                  <a:cubicBezTo>
                    <a:pt x="1048" y="1060"/>
                    <a:pt x="881" y="1227"/>
                    <a:pt x="691" y="1227"/>
                  </a:cubicBezTo>
                  <a:cubicBezTo>
                    <a:pt x="500" y="1227"/>
                    <a:pt x="333" y="1060"/>
                    <a:pt x="333" y="870"/>
                  </a:cubicBezTo>
                  <a:lnTo>
                    <a:pt x="333" y="691"/>
                  </a:lnTo>
                  <a:cubicBezTo>
                    <a:pt x="333" y="501"/>
                    <a:pt x="500" y="334"/>
                    <a:pt x="691" y="334"/>
                  </a:cubicBezTo>
                  <a:cubicBezTo>
                    <a:pt x="774" y="334"/>
                    <a:pt x="857" y="263"/>
                    <a:pt x="857" y="168"/>
                  </a:cubicBezTo>
                  <a:cubicBezTo>
                    <a:pt x="857" y="84"/>
                    <a:pt x="774" y="1"/>
                    <a:pt x="69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1993;p81">
              <a:extLst>
                <a:ext uri="{FF2B5EF4-FFF2-40B4-BE49-F238E27FC236}">
                  <a16:creationId xmlns:a16="http://schemas.microsoft.com/office/drawing/2014/main" id="{3C31BACD-8F6E-3C68-B666-A0350458E0F3}"/>
                </a:ext>
              </a:extLst>
            </p:cNvPr>
            <p:cNvSpPr/>
            <p:nvPr/>
          </p:nvSpPr>
          <p:spPr>
            <a:xfrm>
              <a:off x="1060365" y="2185682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1" y="298"/>
                    <a:pt x="1" y="691"/>
                  </a:cubicBezTo>
                  <a:lnTo>
                    <a:pt x="1" y="870"/>
                  </a:lnTo>
                  <a:cubicBezTo>
                    <a:pt x="1" y="1239"/>
                    <a:pt x="298" y="1549"/>
                    <a:pt x="679" y="1549"/>
                  </a:cubicBezTo>
                  <a:cubicBezTo>
                    <a:pt x="1048" y="1549"/>
                    <a:pt x="1370" y="1251"/>
                    <a:pt x="1370" y="870"/>
                  </a:cubicBezTo>
                  <a:lnTo>
                    <a:pt x="1370" y="691"/>
                  </a:lnTo>
                  <a:cubicBezTo>
                    <a:pt x="1370" y="596"/>
                    <a:pt x="1286" y="525"/>
                    <a:pt x="1203" y="525"/>
                  </a:cubicBezTo>
                  <a:cubicBezTo>
                    <a:pt x="1108" y="525"/>
                    <a:pt x="1036" y="596"/>
                    <a:pt x="1036" y="691"/>
                  </a:cubicBezTo>
                  <a:lnTo>
                    <a:pt x="1036" y="870"/>
                  </a:lnTo>
                  <a:cubicBezTo>
                    <a:pt x="1036" y="1060"/>
                    <a:pt x="870" y="1227"/>
                    <a:pt x="679" y="1227"/>
                  </a:cubicBezTo>
                  <a:cubicBezTo>
                    <a:pt x="489" y="1227"/>
                    <a:pt x="322" y="1060"/>
                    <a:pt x="322" y="870"/>
                  </a:cubicBezTo>
                  <a:lnTo>
                    <a:pt x="322" y="691"/>
                  </a:lnTo>
                  <a:cubicBezTo>
                    <a:pt x="322" y="501"/>
                    <a:pt x="489" y="334"/>
                    <a:pt x="679" y="334"/>
                  </a:cubicBezTo>
                  <a:cubicBezTo>
                    <a:pt x="774" y="334"/>
                    <a:pt x="846" y="263"/>
                    <a:pt x="846" y="168"/>
                  </a:cubicBezTo>
                  <a:cubicBezTo>
                    <a:pt x="846" y="84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49" name="Google Shape;11994;p81">
            <a:extLst>
              <a:ext uri="{FF2B5EF4-FFF2-40B4-BE49-F238E27FC236}">
                <a16:creationId xmlns:a16="http://schemas.microsoft.com/office/drawing/2014/main" id="{56F4EA32-4DA1-57FE-09CF-6D698827C3DB}"/>
              </a:ext>
            </a:extLst>
          </p:cNvPr>
          <p:cNvGrpSpPr/>
          <p:nvPr/>
        </p:nvGrpSpPr>
        <p:grpSpPr>
          <a:xfrm>
            <a:off x="13736544" y="4081844"/>
            <a:ext cx="696512" cy="704896"/>
            <a:chOff x="6896141" y="1964722"/>
            <a:chExt cx="348256" cy="352448"/>
          </a:xfrm>
          <a:solidFill>
            <a:srgbClr val="00B050"/>
          </a:solidFill>
        </p:grpSpPr>
        <p:sp>
          <p:nvSpPr>
            <p:cNvPr id="150" name="Google Shape;11995;p81">
              <a:extLst>
                <a:ext uri="{FF2B5EF4-FFF2-40B4-BE49-F238E27FC236}">
                  <a16:creationId xmlns:a16="http://schemas.microsoft.com/office/drawing/2014/main" id="{AFAC607A-975B-5EA1-E85A-49A58DDA2041}"/>
                </a:ext>
              </a:extLst>
            </p:cNvPr>
            <p:cNvSpPr/>
            <p:nvPr/>
          </p:nvSpPr>
          <p:spPr>
            <a:xfrm>
              <a:off x="6896141" y="1964722"/>
              <a:ext cx="348256" cy="352448"/>
            </a:xfrm>
            <a:custGeom>
              <a:avLst/>
              <a:gdLst/>
              <a:ahLst/>
              <a:cxnLst/>
              <a:rect l="l" t="t" r="r" b="b"/>
              <a:pathLst>
                <a:path w="10883" h="11014" extrusionOk="0">
                  <a:moveTo>
                    <a:pt x="1406" y="1417"/>
                  </a:moveTo>
                  <a:cubicBezTo>
                    <a:pt x="1406" y="1596"/>
                    <a:pt x="1441" y="1762"/>
                    <a:pt x="1525" y="1905"/>
                  </a:cubicBezTo>
                  <a:lnTo>
                    <a:pt x="465" y="1905"/>
                  </a:lnTo>
                  <a:cubicBezTo>
                    <a:pt x="393" y="1905"/>
                    <a:pt x="334" y="1846"/>
                    <a:pt x="334" y="1774"/>
                  </a:cubicBezTo>
                  <a:cubicBezTo>
                    <a:pt x="334" y="1715"/>
                    <a:pt x="370" y="1667"/>
                    <a:pt x="429" y="1655"/>
                  </a:cubicBezTo>
                  <a:lnTo>
                    <a:pt x="1406" y="1417"/>
                  </a:lnTo>
                  <a:close/>
                  <a:moveTo>
                    <a:pt x="2751" y="334"/>
                  </a:moveTo>
                  <a:cubicBezTo>
                    <a:pt x="3334" y="334"/>
                    <a:pt x="3799" y="810"/>
                    <a:pt x="3799" y="1369"/>
                  </a:cubicBezTo>
                  <a:lnTo>
                    <a:pt x="3799" y="3453"/>
                  </a:lnTo>
                  <a:cubicBezTo>
                    <a:pt x="3287" y="3429"/>
                    <a:pt x="2953" y="3274"/>
                    <a:pt x="2799" y="3203"/>
                  </a:cubicBezTo>
                  <a:cubicBezTo>
                    <a:pt x="2870" y="2965"/>
                    <a:pt x="2918" y="2715"/>
                    <a:pt x="2918" y="2417"/>
                  </a:cubicBezTo>
                  <a:cubicBezTo>
                    <a:pt x="2918" y="2322"/>
                    <a:pt x="2846" y="2250"/>
                    <a:pt x="2751" y="2250"/>
                  </a:cubicBezTo>
                  <a:lnTo>
                    <a:pt x="2596" y="2250"/>
                  </a:lnTo>
                  <a:cubicBezTo>
                    <a:pt x="2120" y="2250"/>
                    <a:pt x="1715" y="1869"/>
                    <a:pt x="1715" y="1369"/>
                  </a:cubicBezTo>
                  <a:cubicBezTo>
                    <a:pt x="1715" y="798"/>
                    <a:pt x="2191" y="334"/>
                    <a:pt x="2751" y="334"/>
                  </a:cubicBezTo>
                  <a:close/>
                  <a:moveTo>
                    <a:pt x="2691" y="3501"/>
                  </a:moveTo>
                  <a:cubicBezTo>
                    <a:pt x="2882" y="3608"/>
                    <a:pt x="3275" y="3751"/>
                    <a:pt x="3811" y="3774"/>
                  </a:cubicBezTo>
                  <a:lnTo>
                    <a:pt x="3811" y="4310"/>
                  </a:lnTo>
                  <a:cubicBezTo>
                    <a:pt x="3811" y="4394"/>
                    <a:pt x="3870" y="4453"/>
                    <a:pt x="3965" y="4465"/>
                  </a:cubicBezTo>
                  <a:cubicBezTo>
                    <a:pt x="5156" y="4548"/>
                    <a:pt x="6251" y="4822"/>
                    <a:pt x="7204" y="5287"/>
                  </a:cubicBezTo>
                  <a:cubicBezTo>
                    <a:pt x="7966" y="5656"/>
                    <a:pt x="8645" y="6168"/>
                    <a:pt x="9216" y="6775"/>
                  </a:cubicBezTo>
                  <a:cubicBezTo>
                    <a:pt x="9930" y="7537"/>
                    <a:pt x="10299" y="8275"/>
                    <a:pt x="10466" y="8620"/>
                  </a:cubicBezTo>
                  <a:cubicBezTo>
                    <a:pt x="6025" y="8608"/>
                    <a:pt x="4203" y="7584"/>
                    <a:pt x="3453" y="6727"/>
                  </a:cubicBezTo>
                  <a:cubicBezTo>
                    <a:pt x="3156" y="6394"/>
                    <a:pt x="3025" y="6060"/>
                    <a:pt x="2965" y="5834"/>
                  </a:cubicBezTo>
                  <a:lnTo>
                    <a:pt x="2965" y="5834"/>
                  </a:lnTo>
                  <a:cubicBezTo>
                    <a:pt x="4061" y="6989"/>
                    <a:pt x="5549" y="7251"/>
                    <a:pt x="6716" y="7251"/>
                  </a:cubicBezTo>
                  <a:cubicBezTo>
                    <a:pt x="7037" y="7251"/>
                    <a:pt x="7359" y="7239"/>
                    <a:pt x="7609" y="7203"/>
                  </a:cubicBezTo>
                  <a:cubicBezTo>
                    <a:pt x="7692" y="7192"/>
                    <a:pt x="7752" y="7120"/>
                    <a:pt x="7752" y="7025"/>
                  </a:cubicBezTo>
                  <a:cubicBezTo>
                    <a:pt x="7752" y="6942"/>
                    <a:pt x="7668" y="6882"/>
                    <a:pt x="7573" y="6882"/>
                  </a:cubicBezTo>
                  <a:cubicBezTo>
                    <a:pt x="7327" y="6909"/>
                    <a:pt x="7039" y="6929"/>
                    <a:pt x="6725" y="6929"/>
                  </a:cubicBezTo>
                  <a:cubicBezTo>
                    <a:pt x="5519" y="6929"/>
                    <a:pt x="3933" y="6628"/>
                    <a:pt x="2894" y="5239"/>
                  </a:cubicBezTo>
                  <a:cubicBezTo>
                    <a:pt x="2858" y="5215"/>
                    <a:pt x="2834" y="5179"/>
                    <a:pt x="2787" y="5179"/>
                  </a:cubicBezTo>
                  <a:cubicBezTo>
                    <a:pt x="2779" y="5178"/>
                    <a:pt x="2771" y="5178"/>
                    <a:pt x="2763" y="5178"/>
                  </a:cubicBezTo>
                  <a:cubicBezTo>
                    <a:pt x="2680" y="5178"/>
                    <a:pt x="2619" y="5235"/>
                    <a:pt x="2608" y="5322"/>
                  </a:cubicBezTo>
                  <a:cubicBezTo>
                    <a:pt x="2608" y="5346"/>
                    <a:pt x="2501" y="6108"/>
                    <a:pt x="3203" y="6930"/>
                  </a:cubicBezTo>
                  <a:cubicBezTo>
                    <a:pt x="3703" y="7501"/>
                    <a:pt x="4477" y="7977"/>
                    <a:pt x="5525" y="8311"/>
                  </a:cubicBezTo>
                  <a:cubicBezTo>
                    <a:pt x="6716" y="8692"/>
                    <a:pt x="8228" y="8906"/>
                    <a:pt x="10049" y="8954"/>
                  </a:cubicBezTo>
                  <a:cubicBezTo>
                    <a:pt x="10097" y="9097"/>
                    <a:pt x="10133" y="9228"/>
                    <a:pt x="10157" y="9323"/>
                  </a:cubicBezTo>
                  <a:lnTo>
                    <a:pt x="7418" y="9323"/>
                  </a:lnTo>
                  <a:cubicBezTo>
                    <a:pt x="5299" y="9323"/>
                    <a:pt x="3703" y="8918"/>
                    <a:pt x="2679" y="8144"/>
                  </a:cubicBezTo>
                  <a:cubicBezTo>
                    <a:pt x="1679" y="7382"/>
                    <a:pt x="1536" y="6489"/>
                    <a:pt x="1536" y="6037"/>
                  </a:cubicBezTo>
                  <a:cubicBezTo>
                    <a:pt x="1536" y="5406"/>
                    <a:pt x="1846" y="4929"/>
                    <a:pt x="2179" y="4429"/>
                  </a:cubicBezTo>
                  <a:cubicBezTo>
                    <a:pt x="2370" y="4132"/>
                    <a:pt x="2549" y="3846"/>
                    <a:pt x="2691" y="3501"/>
                  </a:cubicBezTo>
                  <a:close/>
                  <a:moveTo>
                    <a:pt x="4989" y="9442"/>
                  </a:moveTo>
                  <a:cubicBezTo>
                    <a:pt x="5108" y="9466"/>
                    <a:pt x="5227" y="9489"/>
                    <a:pt x="5358" y="9501"/>
                  </a:cubicBezTo>
                  <a:lnTo>
                    <a:pt x="5358" y="10704"/>
                  </a:lnTo>
                  <a:lnTo>
                    <a:pt x="4989" y="10704"/>
                  </a:lnTo>
                  <a:lnTo>
                    <a:pt x="4989" y="9442"/>
                  </a:lnTo>
                  <a:close/>
                  <a:moveTo>
                    <a:pt x="2751" y="0"/>
                  </a:moveTo>
                  <a:cubicBezTo>
                    <a:pt x="2096" y="0"/>
                    <a:pt x="1560" y="465"/>
                    <a:pt x="1417" y="1060"/>
                  </a:cubicBezTo>
                  <a:lnTo>
                    <a:pt x="346" y="1334"/>
                  </a:lnTo>
                  <a:cubicBezTo>
                    <a:pt x="132" y="1369"/>
                    <a:pt x="1" y="1572"/>
                    <a:pt x="1" y="1762"/>
                  </a:cubicBezTo>
                  <a:cubicBezTo>
                    <a:pt x="1" y="2012"/>
                    <a:pt x="215" y="2203"/>
                    <a:pt x="453" y="2203"/>
                  </a:cubicBezTo>
                  <a:lnTo>
                    <a:pt x="1727" y="2203"/>
                  </a:lnTo>
                  <a:cubicBezTo>
                    <a:pt x="1953" y="2417"/>
                    <a:pt x="2239" y="2548"/>
                    <a:pt x="2560" y="2548"/>
                  </a:cubicBezTo>
                  <a:cubicBezTo>
                    <a:pt x="2513" y="3215"/>
                    <a:pt x="2191" y="3727"/>
                    <a:pt x="1882" y="4227"/>
                  </a:cubicBezTo>
                  <a:cubicBezTo>
                    <a:pt x="1536" y="4751"/>
                    <a:pt x="1191" y="5298"/>
                    <a:pt x="1191" y="6013"/>
                  </a:cubicBezTo>
                  <a:cubicBezTo>
                    <a:pt x="1191" y="6418"/>
                    <a:pt x="1298" y="6834"/>
                    <a:pt x="1477" y="7203"/>
                  </a:cubicBezTo>
                  <a:cubicBezTo>
                    <a:pt x="1703" y="7656"/>
                    <a:pt x="2025" y="8061"/>
                    <a:pt x="2477" y="8382"/>
                  </a:cubicBezTo>
                  <a:cubicBezTo>
                    <a:pt x="3037" y="8811"/>
                    <a:pt x="3763" y="9144"/>
                    <a:pt x="4644" y="9347"/>
                  </a:cubicBezTo>
                  <a:lnTo>
                    <a:pt x="4644" y="10692"/>
                  </a:lnTo>
                  <a:lnTo>
                    <a:pt x="3608" y="10692"/>
                  </a:lnTo>
                  <a:cubicBezTo>
                    <a:pt x="3513" y="10692"/>
                    <a:pt x="3441" y="10763"/>
                    <a:pt x="3441" y="10859"/>
                  </a:cubicBezTo>
                  <a:cubicBezTo>
                    <a:pt x="3441" y="10942"/>
                    <a:pt x="3513" y="11013"/>
                    <a:pt x="3608" y="11013"/>
                  </a:cubicBezTo>
                  <a:lnTo>
                    <a:pt x="5847" y="11013"/>
                  </a:lnTo>
                  <a:cubicBezTo>
                    <a:pt x="5942" y="11013"/>
                    <a:pt x="6013" y="10942"/>
                    <a:pt x="6013" y="10859"/>
                  </a:cubicBezTo>
                  <a:cubicBezTo>
                    <a:pt x="6013" y="10763"/>
                    <a:pt x="5942" y="10692"/>
                    <a:pt x="5847" y="10692"/>
                  </a:cubicBezTo>
                  <a:lnTo>
                    <a:pt x="5668" y="10692"/>
                  </a:lnTo>
                  <a:lnTo>
                    <a:pt x="5668" y="9525"/>
                  </a:lnTo>
                  <a:cubicBezTo>
                    <a:pt x="6204" y="9609"/>
                    <a:pt x="6787" y="9632"/>
                    <a:pt x="7418" y="9632"/>
                  </a:cubicBezTo>
                  <a:lnTo>
                    <a:pt x="10347" y="9632"/>
                  </a:lnTo>
                  <a:cubicBezTo>
                    <a:pt x="10395" y="9632"/>
                    <a:pt x="10430" y="9620"/>
                    <a:pt x="10466" y="9573"/>
                  </a:cubicBezTo>
                  <a:cubicBezTo>
                    <a:pt x="10490" y="9549"/>
                    <a:pt x="10514" y="9501"/>
                    <a:pt x="10514" y="9442"/>
                  </a:cubicBezTo>
                  <a:cubicBezTo>
                    <a:pt x="10514" y="9430"/>
                    <a:pt x="10478" y="9251"/>
                    <a:pt x="10395" y="8930"/>
                  </a:cubicBezTo>
                  <a:lnTo>
                    <a:pt x="10704" y="8930"/>
                  </a:lnTo>
                  <a:cubicBezTo>
                    <a:pt x="10740" y="8930"/>
                    <a:pt x="10811" y="8906"/>
                    <a:pt x="10835" y="8858"/>
                  </a:cubicBezTo>
                  <a:cubicBezTo>
                    <a:pt x="10871" y="8847"/>
                    <a:pt x="10883" y="8799"/>
                    <a:pt x="10847" y="8739"/>
                  </a:cubicBezTo>
                  <a:cubicBezTo>
                    <a:pt x="10835" y="8692"/>
                    <a:pt x="10478" y="7656"/>
                    <a:pt x="9454" y="6572"/>
                  </a:cubicBezTo>
                  <a:cubicBezTo>
                    <a:pt x="8859" y="5930"/>
                    <a:pt x="8144" y="5406"/>
                    <a:pt x="7335" y="5001"/>
                  </a:cubicBezTo>
                  <a:cubicBezTo>
                    <a:pt x="6382" y="4525"/>
                    <a:pt x="5299" y="4239"/>
                    <a:pt x="4120" y="4155"/>
                  </a:cubicBezTo>
                  <a:lnTo>
                    <a:pt x="4120" y="1369"/>
                  </a:lnTo>
                  <a:cubicBezTo>
                    <a:pt x="4120" y="619"/>
                    <a:pt x="3513" y="0"/>
                    <a:pt x="2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1" name="Google Shape;11996;p81">
              <a:extLst>
                <a:ext uri="{FF2B5EF4-FFF2-40B4-BE49-F238E27FC236}">
                  <a16:creationId xmlns:a16="http://schemas.microsoft.com/office/drawing/2014/main" id="{1E81AA14-9A1F-C8FB-2B35-3A90D409BD7E}"/>
                </a:ext>
              </a:extLst>
            </p:cNvPr>
            <p:cNvSpPr/>
            <p:nvPr/>
          </p:nvSpPr>
          <p:spPr>
            <a:xfrm>
              <a:off x="7155597" y="2179538"/>
              <a:ext cx="18336" cy="11904"/>
            </a:xfrm>
            <a:custGeom>
              <a:avLst/>
              <a:gdLst/>
              <a:ahLst/>
              <a:cxnLst/>
              <a:rect l="l" t="t" r="r" b="b"/>
              <a:pathLst>
                <a:path w="573" h="372" extrusionOk="0">
                  <a:moveTo>
                    <a:pt x="389" y="0"/>
                  </a:moveTo>
                  <a:cubicBezTo>
                    <a:pt x="378" y="0"/>
                    <a:pt x="368" y="1"/>
                    <a:pt x="358" y="2"/>
                  </a:cubicBezTo>
                  <a:cubicBezTo>
                    <a:pt x="358" y="2"/>
                    <a:pt x="286" y="14"/>
                    <a:pt x="156" y="50"/>
                  </a:cubicBezTo>
                  <a:cubicBezTo>
                    <a:pt x="60" y="62"/>
                    <a:pt x="1" y="157"/>
                    <a:pt x="36" y="240"/>
                  </a:cubicBezTo>
                  <a:cubicBezTo>
                    <a:pt x="48" y="312"/>
                    <a:pt x="120" y="371"/>
                    <a:pt x="203" y="371"/>
                  </a:cubicBezTo>
                  <a:lnTo>
                    <a:pt x="227" y="371"/>
                  </a:lnTo>
                  <a:cubicBezTo>
                    <a:pt x="382" y="348"/>
                    <a:pt x="453" y="312"/>
                    <a:pt x="453" y="312"/>
                  </a:cubicBezTo>
                  <a:cubicBezTo>
                    <a:pt x="525" y="300"/>
                    <a:pt x="572" y="217"/>
                    <a:pt x="560" y="121"/>
                  </a:cubicBezTo>
                  <a:cubicBezTo>
                    <a:pt x="529" y="38"/>
                    <a:pt x="461" y="0"/>
                    <a:pt x="38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2" name="Google Shape;11997;p81">
              <a:extLst>
                <a:ext uri="{FF2B5EF4-FFF2-40B4-BE49-F238E27FC236}">
                  <a16:creationId xmlns:a16="http://schemas.microsoft.com/office/drawing/2014/main" id="{590338B2-11AD-1628-A862-CE216A890A35}"/>
                </a:ext>
              </a:extLst>
            </p:cNvPr>
            <p:cNvSpPr/>
            <p:nvPr/>
          </p:nvSpPr>
          <p:spPr>
            <a:xfrm>
              <a:off x="6962829" y="1987186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12" y="334"/>
                  </a:moveTo>
                  <a:cubicBezTo>
                    <a:pt x="607" y="334"/>
                    <a:pt x="691" y="417"/>
                    <a:pt x="691" y="513"/>
                  </a:cubicBezTo>
                  <a:cubicBezTo>
                    <a:pt x="691" y="596"/>
                    <a:pt x="607" y="691"/>
                    <a:pt x="512" y="691"/>
                  </a:cubicBezTo>
                  <a:cubicBezTo>
                    <a:pt x="405" y="691"/>
                    <a:pt x="334" y="596"/>
                    <a:pt x="334" y="513"/>
                  </a:cubicBezTo>
                  <a:cubicBezTo>
                    <a:pt x="334" y="417"/>
                    <a:pt x="417" y="334"/>
                    <a:pt x="512" y="334"/>
                  </a:cubicBezTo>
                  <a:close/>
                  <a:moveTo>
                    <a:pt x="512" y="1"/>
                  </a:moveTo>
                  <a:cubicBezTo>
                    <a:pt x="226" y="1"/>
                    <a:pt x="0" y="227"/>
                    <a:pt x="0" y="513"/>
                  </a:cubicBezTo>
                  <a:cubicBezTo>
                    <a:pt x="0" y="786"/>
                    <a:pt x="226" y="1013"/>
                    <a:pt x="512" y="1013"/>
                  </a:cubicBezTo>
                  <a:cubicBezTo>
                    <a:pt x="786" y="1013"/>
                    <a:pt x="1012" y="786"/>
                    <a:pt x="1012" y="513"/>
                  </a:cubicBezTo>
                  <a:cubicBezTo>
                    <a:pt x="1012" y="227"/>
                    <a:pt x="786" y="1"/>
                    <a:pt x="5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3" name="Google Shape;11998;p81">
            <a:extLst>
              <a:ext uri="{FF2B5EF4-FFF2-40B4-BE49-F238E27FC236}">
                <a16:creationId xmlns:a16="http://schemas.microsoft.com/office/drawing/2014/main" id="{A2A0C944-9861-B251-CBDA-3A914B284346}"/>
              </a:ext>
            </a:extLst>
          </p:cNvPr>
          <p:cNvGrpSpPr/>
          <p:nvPr/>
        </p:nvGrpSpPr>
        <p:grpSpPr>
          <a:xfrm>
            <a:off x="15924256" y="4183156"/>
            <a:ext cx="710272" cy="606656"/>
            <a:chOff x="7989997" y="2015378"/>
            <a:chExt cx="355136" cy="303328"/>
          </a:xfrm>
          <a:solidFill>
            <a:srgbClr val="00B050"/>
          </a:solidFill>
        </p:grpSpPr>
        <p:sp>
          <p:nvSpPr>
            <p:cNvPr id="154" name="Google Shape;11999;p81">
              <a:extLst>
                <a:ext uri="{FF2B5EF4-FFF2-40B4-BE49-F238E27FC236}">
                  <a16:creationId xmlns:a16="http://schemas.microsoft.com/office/drawing/2014/main" id="{2B84B8A9-23B3-FA96-41CF-DA3C32ED277D}"/>
                </a:ext>
              </a:extLst>
            </p:cNvPr>
            <p:cNvSpPr/>
            <p:nvPr/>
          </p:nvSpPr>
          <p:spPr>
            <a:xfrm>
              <a:off x="8052109" y="2080530"/>
              <a:ext cx="43840" cy="49568"/>
            </a:xfrm>
            <a:custGeom>
              <a:avLst/>
              <a:gdLst/>
              <a:ahLst/>
              <a:cxnLst/>
              <a:rect l="l" t="t" r="r" b="b"/>
              <a:pathLst>
                <a:path w="1370" h="1549" extrusionOk="0">
                  <a:moveTo>
                    <a:pt x="679" y="1"/>
                  </a:moveTo>
                  <a:cubicBezTo>
                    <a:pt x="310" y="1"/>
                    <a:pt x="0" y="298"/>
                    <a:pt x="0" y="691"/>
                  </a:cubicBezTo>
                  <a:lnTo>
                    <a:pt x="0" y="870"/>
                  </a:lnTo>
                  <a:cubicBezTo>
                    <a:pt x="0" y="1239"/>
                    <a:pt x="298" y="1549"/>
                    <a:pt x="679" y="1549"/>
                  </a:cubicBezTo>
                  <a:cubicBezTo>
                    <a:pt x="1072" y="1549"/>
                    <a:pt x="1369" y="1251"/>
                    <a:pt x="1369" y="870"/>
                  </a:cubicBezTo>
                  <a:lnTo>
                    <a:pt x="1369" y="691"/>
                  </a:lnTo>
                  <a:cubicBezTo>
                    <a:pt x="1369" y="596"/>
                    <a:pt x="1298" y="525"/>
                    <a:pt x="1203" y="525"/>
                  </a:cubicBezTo>
                  <a:cubicBezTo>
                    <a:pt x="1119" y="525"/>
                    <a:pt x="1036" y="596"/>
                    <a:pt x="1036" y="691"/>
                  </a:cubicBezTo>
                  <a:lnTo>
                    <a:pt x="1036" y="870"/>
                  </a:lnTo>
                  <a:cubicBezTo>
                    <a:pt x="1036" y="1060"/>
                    <a:pt x="881" y="1227"/>
                    <a:pt x="679" y="1227"/>
                  </a:cubicBezTo>
                  <a:cubicBezTo>
                    <a:pt x="488" y="1227"/>
                    <a:pt x="322" y="1060"/>
                    <a:pt x="322" y="870"/>
                  </a:cubicBezTo>
                  <a:lnTo>
                    <a:pt x="322" y="691"/>
                  </a:lnTo>
                  <a:cubicBezTo>
                    <a:pt x="322" y="489"/>
                    <a:pt x="488" y="334"/>
                    <a:pt x="679" y="334"/>
                  </a:cubicBezTo>
                  <a:cubicBezTo>
                    <a:pt x="774" y="334"/>
                    <a:pt x="845" y="251"/>
                    <a:pt x="845" y="167"/>
                  </a:cubicBezTo>
                  <a:cubicBezTo>
                    <a:pt x="845" y="72"/>
                    <a:pt x="774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2000;p81">
              <a:extLst>
                <a:ext uri="{FF2B5EF4-FFF2-40B4-BE49-F238E27FC236}">
                  <a16:creationId xmlns:a16="http://schemas.microsoft.com/office/drawing/2014/main" id="{2E2CC420-A777-8082-71D3-E4E4D8C4F61F}"/>
                </a:ext>
              </a:extLst>
            </p:cNvPr>
            <p:cNvSpPr/>
            <p:nvPr/>
          </p:nvSpPr>
          <p:spPr>
            <a:xfrm>
              <a:off x="7989997" y="2015378"/>
              <a:ext cx="355136" cy="303328"/>
            </a:xfrm>
            <a:custGeom>
              <a:avLst/>
              <a:gdLst/>
              <a:ahLst/>
              <a:cxnLst/>
              <a:rect l="l" t="t" r="r" b="b"/>
              <a:pathLst>
                <a:path w="11098" h="9479" extrusionOk="0">
                  <a:moveTo>
                    <a:pt x="1001" y="3096"/>
                  </a:moveTo>
                  <a:cubicBezTo>
                    <a:pt x="977" y="3180"/>
                    <a:pt x="953" y="3287"/>
                    <a:pt x="941" y="3394"/>
                  </a:cubicBezTo>
                  <a:cubicBezTo>
                    <a:pt x="929" y="3465"/>
                    <a:pt x="929" y="3525"/>
                    <a:pt x="929" y="3596"/>
                  </a:cubicBezTo>
                  <a:lnTo>
                    <a:pt x="536" y="3287"/>
                  </a:lnTo>
                  <a:lnTo>
                    <a:pt x="1001" y="3096"/>
                  </a:lnTo>
                  <a:close/>
                  <a:moveTo>
                    <a:pt x="4430" y="322"/>
                  </a:moveTo>
                  <a:lnTo>
                    <a:pt x="4132" y="703"/>
                  </a:lnTo>
                  <a:cubicBezTo>
                    <a:pt x="4096" y="739"/>
                    <a:pt x="4084" y="798"/>
                    <a:pt x="4096" y="846"/>
                  </a:cubicBezTo>
                  <a:cubicBezTo>
                    <a:pt x="4108" y="894"/>
                    <a:pt x="4156" y="941"/>
                    <a:pt x="4215" y="953"/>
                  </a:cubicBezTo>
                  <a:cubicBezTo>
                    <a:pt x="4906" y="1120"/>
                    <a:pt x="5501" y="1549"/>
                    <a:pt x="5882" y="2191"/>
                  </a:cubicBezTo>
                  <a:cubicBezTo>
                    <a:pt x="6335" y="2906"/>
                    <a:pt x="6811" y="3465"/>
                    <a:pt x="7311" y="3870"/>
                  </a:cubicBezTo>
                  <a:cubicBezTo>
                    <a:pt x="7728" y="4192"/>
                    <a:pt x="8144" y="4406"/>
                    <a:pt x="8573" y="4513"/>
                  </a:cubicBezTo>
                  <a:cubicBezTo>
                    <a:pt x="8785" y="4559"/>
                    <a:pt x="8969" y="4577"/>
                    <a:pt x="9129" y="4577"/>
                  </a:cubicBezTo>
                  <a:cubicBezTo>
                    <a:pt x="9176" y="4577"/>
                    <a:pt x="9221" y="4575"/>
                    <a:pt x="9263" y="4573"/>
                  </a:cubicBezTo>
                  <a:lnTo>
                    <a:pt x="9263" y="4573"/>
                  </a:lnTo>
                  <a:cubicBezTo>
                    <a:pt x="8656" y="5120"/>
                    <a:pt x="8061" y="5501"/>
                    <a:pt x="7478" y="5704"/>
                  </a:cubicBezTo>
                  <a:cubicBezTo>
                    <a:pt x="7161" y="5811"/>
                    <a:pt x="6852" y="5865"/>
                    <a:pt x="6558" y="5865"/>
                  </a:cubicBezTo>
                  <a:cubicBezTo>
                    <a:pt x="6299" y="5865"/>
                    <a:pt x="6051" y="5823"/>
                    <a:pt x="5823" y="5740"/>
                  </a:cubicBezTo>
                  <a:cubicBezTo>
                    <a:pt x="5537" y="5644"/>
                    <a:pt x="5287" y="5490"/>
                    <a:pt x="5096" y="5287"/>
                  </a:cubicBezTo>
                  <a:lnTo>
                    <a:pt x="5096" y="5287"/>
                  </a:lnTo>
                  <a:cubicBezTo>
                    <a:pt x="5346" y="5418"/>
                    <a:pt x="5632" y="5490"/>
                    <a:pt x="5977" y="5525"/>
                  </a:cubicBezTo>
                  <a:cubicBezTo>
                    <a:pt x="6049" y="5525"/>
                    <a:pt x="6120" y="5537"/>
                    <a:pt x="6192" y="5537"/>
                  </a:cubicBezTo>
                  <a:cubicBezTo>
                    <a:pt x="6477" y="5537"/>
                    <a:pt x="6775" y="5501"/>
                    <a:pt x="7061" y="5430"/>
                  </a:cubicBezTo>
                  <a:cubicBezTo>
                    <a:pt x="7144" y="5418"/>
                    <a:pt x="7192" y="5323"/>
                    <a:pt x="7180" y="5239"/>
                  </a:cubicBezTo>
                  <a:cubicBezTo>
                    <a:pt x="7169" y="5156"/>
                    <a:pt x="7095" y="5118"/>
                    <a:pt x="7021" y="5118"/>
                  </a:cubicBezTo>
                  <a:cubicBezTo>
                    <a:pt x="7010" y="5118"/>
                    <a:pt x="7000" y="5119"/>
                    <a:pt x="6989" y="5120"/>
                  </a:cubicBezTo>
                  <a:cubicBezTo>
                    <a:pt x="6717" y="5185"/>
                    <a:pt x="6450" y="5217"/>
                    <a:pt x="6201" y="5217"/>
                  </a:cubicBezTo>
                  <a:cubicBezTo>
                    <a:pt x="5763" y="5217"/>
                    <a:pt x="5377" y="5119"/>
                    <a:pt x="5096" y="4930"/>
                  </a:cubicBezTo>
                  <a:cubicBezTo>
                    <a:pt x="4763" y="4692"/>
                    <a:pt x="4584" y="4335"/>
                    <a:pt x="4537" y="3835"/>
                  </a:cubicBezTo>
                  <a:cubicBezTo>
                    <a:pt x="4584" y="3334"/>
                    <a:pt x="4870" y="2918"/>
                    <a:pt x="5346" y="2644"/>
                  </a:cubicBezTo>
                  <a:cubicBezTo>
                    <a:pt x="5418" y="2608"/>
                    <a:pt x="5453" y="2501"/>
                    <a:pt x="5406" y="2430"/>
                  </a:cubicBezTo>
                  <a:cubicBezTo>
                    <a:pt x="5375" y="2375"/>
                    <a:pt x="5323" y="2346"/>
                    <a:pt x="5267" y="2346"/>
                  </a:cubicBezTo>
                  <a:cubicBezTo>
                    <a:pt x="5238" y="2346"/>
                    <a:pt x="5208" y="2354"/>
                    <a:pt x="5180" y="2370"/>
                  </a:cubicBezTo>
                  <a:cubicBezTo>
                    <a:pt x="4513" y="2751"/>
                    <a:pt x="4156" y="3418"/>
                    <a:pt x="4215" y="4168"/>
                  </a:cubicBezTo>
                  <a:cubicBezTo>
                    <a:pt x="4287" y="5013"/>
                    <a:pt x="4870" y="5763"/>
                    <a:pt x="5704" y="6061"/>
                  </a:cubicBezTo>
                  <a:cubicBezTo>
                    <a:pt x="5969" y="6149"/>
                    <a:pt x="6247" y="6194"/>
                    <a:pt x="6537" y="6194"/>
                  </a:cubicBezTo>
                  <a:cubicBezTo>
                    <a:pt x="6871" y="6194"/>
                    <a:pt x="7221" y="6135"/>
                    <a:pt x="7585" y="6013"/>
                  </a:cubicBezTo>
                  <a:cubicBezTo>
                    <a:pt x="8061" y="5847"/>
                    <a:pt x="8537" y="5585"/>
                    <a:pt x="9025" y="5192"/>
                  </a:cubicBezTo>
                  <a:lnTo>
                    <a:pt x="9049" y="5192"/>
                  </a:lnTo>
                  <a:cubicBezTo>
                    <a:pt x="9197" y="5214"/>
                    <a:pt x="9338" y="5224"/>
                    <a:pt x="9472" y="5224"/>
                  </a:cubicBezTo>
                  <a:cubicBezTo>
                    <a:pt x="9973" y="5224"/>
                    <a:pt x="10372" y="5085"/>
                    <a:pt x="10645" y="4954"/>
                  </a:cubicBezTo>
                  <a:lnTo>
                    <a:pt x="10645" y="4954"/>
                  </a:lnTo>
                  <a:cubicBezTo>
                    <a:pt x="9990" y="6799"/>
                    <a:pt x="8061" y="8097"/>
                    <a:pt x="5918" y="8097"/>
                  </a:cubicBezTo>
                  <a:cubicBezTo>
                    <a:pt x="4430" y="8097"/>
                    <a:pt x="3072" y="7549"/>
                    <a:pt x="2203" y="6561"/>
                  </a:cubicBezTo>
                  <a:cubicBezTo>
                    <a:pt x="1453" y="5716"/>
                    <a:pt x="1132" y="4644"/>
                    <a:pt x="1274" y="3442"/>
                  </a:cubicBezTo>
                  <a:cubicBezTo>
                    <a:pt x="1370" y="2703"/>
                    <a:pt x="1632" y="2096"/>
                    <a:pt x="2013" y="1608"/>
                  </a:cubicBezTo>
                  <a:cubicBezTo>
                    <a:pt x="2322" y="1215"/>
                    <a:pt x="2715" y="906"/>
                    <a:pt x="3191" y="679"/>
                  </a:cubicBezTo>
                  <a:cubicBezTo>
                    <a:pt x="3668" y="465"/>
                    <a:pt x="4132" y="370"/>
                    <a:pt x="4430" y="322"/>
                  </a:cubicBezTo>
                  <a:close/>
                  <a:moveTo>
                    <a:pt x="5989" y="8407"/>
                  </a:moveTo>
                  <a:lnTo>
                    <a:pt x="5632" y="9121"/>
                  </a:lnTo>
                  <a:lnTo>
                    <a:pt x="5299" y="9121"/>
                  </a:lnTo>
                  <a:lnTo>
                    <a:pt x="5656" y="8407"/>
                  </a:lnTo>
                  <a:close/>
                  <a:moveTo>
                    <a:pt x="4715" y="1"/>
                  </a:moveTo>
                  <a:cubicBezTo>
                    <a:pt x="4605" y="1"/>
                    <a:pt x="3846" y="11"/>
                    <a:pt x="3013" y="406"/>
                  </a:cubicBezTo>
                  <a:cubicBezTo>
                    <a:pt x="2489" y="644"/>
                    <a:pt x="2060" y="977"/>
                    <a:pt x="1715" y="1418"/>
                  </a:cubicBezTo>
                  <a:cubicBezTo>
                    <a:pt x="1417" y="1787"/>
                    <a:pt x="1191" y="2215"/>
                    <a:pt x="1060" y="2727"/>
                  </a:cubicBezTo>
                  <a:lnTo>
                    <a:pt x="119" y="3120"/>
                  </a:lnTo>
                  <a:cubicBezTo>
                    <a:pt x="60" y="3144"/>
                    <a:pt x="36" y="3204"/>
                    <a:pt x="24" y="3263"/>
                  </a:cubicBezTo>
                  <a:cubicBezTo>
                    <a:pt x="0" y="3323"/>
                    <a:pt x="36" y="3382"/>
                    <a:pt x="84" y="3406"/>
                  </a:cubicBezTo>
                  <a:lnTo>
                    <a:pt x="870" y="4037"/>
                  </a:lnTo>
                  <a:cubicBezTo>
                    <a:pt x="881" y="5085"/>
                    <a:pt x="1239" y="6037"/>
                    <a:pt x="1929" y="6799"/>
                  </a:cubicBezTo>
                  <a:cubicBezTo>
                    <a:pt x="2739" y="7704"/>
                    <a:pt x="3929" y="8276"/>
                    <a:pt x="5275" y="8407"/>
                  </a:cubicBezTo>
                  <a:lnTo>
                    <a:pt x="4906" y="9157"/>
                  </a:lnTo>
                  <a:lnTo>
                    <a:pt x="3965" y="9157"/>
                  </a:lnTo>
                  <a:cubicBezTo>
                    <a:pt x="3870" y="9157"/>
                    <a:pt x="3799" y="9228"/>
                    <a:pt x="3799" y="9311"/>
                  </a:cubicBezTo>
                  <a:cubicBezTo>
                    <a:pt x="3799" y="9407"/>
                    <a:pt x="3870" y="9478"/>
                    <a:pt x="3965" y="9478"/>
                  </a:cubicBezTo>
                  <a:lnTo>
                    <a:pt x="6370" y="9478"/>
                  </a:lnTo>
                  <a:cubicBezTo>
                    <a:pt x="6466" y="9478"/>
                    <a:pt x="6537" y="9407"/>
                    <a:pt x="6537" y="9311"/>
                  </a:cubicBezTo>
                  <a:cubicBezTo>
                    <a:pt x="6537" y="9228"/>
                    <a:pt x="6466" y="9157"/>
                    <a:pt x="6370" y="9157"/>
                  </a:cubicBezTo>
                  <a:lnTo>
                    <a:pt x="5942" y="9157"/>
                  </a:lnTo>
                  <a:lnTo>
                    <a:pt x="6311" y="8418"/>
                  </a:lnTo>
                  <a:cubicBezTo>
                    <a:pt x="7358" y="8335"/>
                    <a:pt x="8359" y="7978"/>
                    <a:pt x="9168" y="7383"/>
                  </a:cubicBezTo>
                  <a:cubicBezTo>
                    <a:pt x="10109" y="6692"/>
                    <a:pt x="10764" y="5740"/>
                    <a:pt x="11014" y="4704"/>
                  </a:cubicBezTo>
                  <a:cubicBezTo>
                    <a:pt x="11097" y="4597"/>
                    <a:pt x="11061" y="4525"/>
                    <a:pt x="11002" y="4489"/>
                  </a:cubicBezTo>
                  <a:cubicBezTo>
                    <a:pt x="10978" y="4475"/>
                    <a:pt x="10953" y="4469"/>
                    <a:pt x="10927" y="4469"/>
                  </a:cubicBezTo>
                  <a:cubicBezTo>
                    <a:pt x="10888" y="4469"/>
                    <a:pt x="10847" y="4484"/>
                    <a:pt x="10811" y="4513"/>
                  </a:cubicBezTo>
                  <a:cubicBezTo>
                    <a:pt x="10811" y="4513"/>
                    <a:pt x="10258" y="4931"/>
                    <a:pt x="9416" y="4931"/>
                  </a:cubicBezTo>
                  <a:cubicBezTo>
                    <a:pt x="9393" y="4931"/>
                    <a:pt x="9370" y="4931"/>
                    <a:pt x="9347" y="4930"/>
                  </a:cubicBezTo>
                  <a:cubicBezTo>
                    <a:pt x="9525" y="4775"/>
                    <a:pt x="9692" y="4608"/>
                    <a:pt x="9871" y="4430"/>
                  </a:cubicBezTo>
                  <a:cubicBezTo>
                    <a:pt x="9930" y="4370"/>
                    <a:pt x="9930" y="4287"/>
                    <a:pt x="9883" y="4227"/>
                  </a:cubicBezTo>
                  <a:cubicBezTo>
                    <a:pt x="9857" y="4184"/>
                    <a:pt x="9800" y="4154"/>
                    <a:pt x="9747" y="4154"/>
                  </a:cubicBezTo>
                  <a:cubicBezTo>
                    <a:pt x="9728" y="4154"/>
                    <a:pt x="9708" y="4158"/>
                    <a:pt x="9692" y="4168"/>
                  </a:cubicBezTo>
                  <a:cubicBezTo>
                    <a:pt x="9692" y="4168"/>
                    <a:pt x="9472" y="4269"/>
                    <a:pt x="9104" y="4269"/>
                  </a:cubicBezTo>
                  <a:cubicBezTo>
                    <a:pt x="8966" y="4269"/>
                    <a:pt x="8808" y="4255"/>
                    <a:pt x="8632" y="4216"/>
                  </a:cubicBezTo>
                  <a:cubicBezTo>
                    <a:pt x="7537" y="3942"/>
                    <a:pt x="6668" y="2882"/>
                    <a:pt x="6132" y="2037"/>
                  </a:cubicBezTo>
                  <a:cubicBezTo>
                    <a:pt x="5751" y="1418"/>
                    <a:pt x="5168" y="953"/>
                    <a:pt x="4501" y="727"/>
                  </a:cubicBezTo>
                  <a:lnTo>
                    <a:pt x="4858" y="251"/>
                  </a:lnTo>
                  <a:cubicBezTo>
                    <a:pt x="4882" y="203"/>
                    <a:pt x="4906" y="132"/>
                    <a:pt x="4870" y="84"/>
                  </a:cubicBezTo>
                  <a:cubicBezTo>
                    <a:pt x="4846" y="25"/>
                    <a:pt x="4799" y="1"/>
                    <a:pt x="4727" y="1"/>
                  </a:cubicBezTo>
                  <a:cubicBezTo>
                    <a:pt x="4725" y="1"/>
                    <a:pt x="4721" y="1"/>
                    <a:pt x="47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2001;p81">
              <a:extLst>
                <a:ext uri="{FF2B5EF4-FFF2-40B4-BE49-F238E27FC236}">
                  <a16:creationId xmlns:a16="http://schemas.microsoft.com/office/drawing/2014/main" id="{1C6AECC8-3F29-CAF1-493B-5F21C7ECE6CF}"/>
                </a:ext>
              </a:extLst>
            </p:cNvPr>
            <p:cNvSpPr/>
            <p:nvPr/>
          </p:nvSpPr>
          <p:spPr>
            <a:xfrm>
              <a:off x="8229645" y="2166034"/>
              <a:ext cx="19456" cy="15872"/>
            </a:xfrm>
            <a:custGeom>
              <a:avLst/>
              <a:gdLst/>
              <a:ahLst/>
              <a:cxnLst/>
              <a:rect l="l" t="t" r="r" b="b"/>
              <a:pathLst>
                <a:path w="608" h="496" extrusionOk="0">
                  <a:moveTo>
                    <a:pt x="436" y="0"/>
                  </a:moveTo>
                  <a:cubicBezTo>
                    <a:pt x="399" y="0"/>
                    <a:pt x="362" y="15"/>
                    <a:pt x="334" y="43"/>
                  </a:cubicBezTo>
                  <a:cubicBezTo>
                    <a:pt x="274" y="79"/>
                    <a:pt x="191" y="139"/>
                    <a:pt x="108" y="186"/>
                  </a:cubicBezTo>
                  <a:cubicBezTo>
                    <a:pt x="36" y="234"/>
                    <a:pt x="0" y="317"/>
                    <a:pt x="36" y="412"/>
                  </a:cubicBezTo>
                  <a:cubicBezTo>
                    <a:pt x="60" y="472"/>
                    <a:pt x="120" y="496"/>
                    <a:pt x="179" y="496"/>
                  </a:cubicBezTo>
                  <a:cubicBezTo>
                    <a:pt x="215" y="496"/>
                    <a:pt x="227" y="496"/>
                    <a:pt x="250" y="484"/>
                  </a:cubicBezTo>
                  <a:cubicBezTo>
                    <a:pt x="370" y="424"/>
                    <a:pt x="477" y="365"/>
                    <a:pt x="548" y="293"/>
                  </a:cubicBezTo>
                  <a:cubicBezTo>
                    <a:pt x="596" y="222"/>
                    <a:pt x="608" y="115"/>
                    <a:pt x="548" y="55"/>
                  </a:cubicBezTo>
                  <a:cubicBezTo>
                    <a:pt x="517" y="18"/>
                    <a:pt x="476" y="0"/>
                    <a:pt x="43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2002;p81">
            <a:extLst>
              <a:ext uri="{FF2B5EF4-FFF2-40B4-BE49-F238E27FC236}">
                <a16:creationId xmlns:a16="http://schemas.microsoft.com/office/drawing/2014/main" id="{880B6EC9-D1B3-64B1-F61C-CAFA5EC122AE}"/>
              </a:ext>
            </a:extLst>
          </p:cNvPr>
          <p:cNvGrpSpPr/>
          <p:nvPr/>
        </p:nvGrpSpPr>
        <p:grpSpPr>
          <a:xfrm>
            <a:off x="7140704" y="3171124"/>
            <a:ext cx="697280" cy="661568"/>
            <a:chOff x="3598221" y="1509362"/>
            <a:chExt cx="348640" cy="330784"/>
          </a:xfrm>
          <a:solidFill>
            <a:srgbClr val="00B050"/>
          </a:solidFill>
        </p:grpSpPr>
        <p:sp>
          <p:nvSpPr>
            <p:cNvPr id="158" name="Google Shape;12003;p81">
              <a:extLst>
                <a:ext uri="{FF2B5EF4-FFF2-40B4-BE49-F238E27FC236}">
                  <a16:creationId xmlns:a16="http://schemas.microsoft.com/office/drawing/2014/main" id="{AF90BED3-B8D7-D497-0FB9-A2BD4E4D9520}"/>
                </a:ext>
              </a:extLst>
            </p:cNvPr>
            <p:cNvSpPr/>
            <p:nvPr/>
          </p:nvSpPr>
          <p:spPr>
            <a:xfrm>
              <a:off x="3739181" y="160353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0"/>
                    <a:pt x="667" y="1500"/>
                  </a:cubicBezTo>
                  <a:cubicBezTo>
                    <a:pt x="1036" y="1500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8" y="595"/>
                    <a:pt x="1274" y="512"/>
                    <a:pt x="1191" y="512"/>
                  </a:cubicBezTo>
                  <a:cubicBezTo>
                    <a:pt x="1096" y="512"/>
                    <a:pt x="1024" y="595"/>
                    <a:pt x="1024" y="679"/>
                  </a:cubicBezTo>
                  <a:lnTo>
                    <a:pt x="1024" y="845"/>
                  </a:lnTo>
                  <a:cubicBezTo>
                    <a:pt x="1024" y="1036"/>
                    <a:pt x="858" y="1203"/>
                    <a:pt x="667" y="1203"/>
                  </a:cubicBezTo>
                  <a:cubicBezTo>
                    <a:pt x="477" y="1203"/>
                    <a:pt x="310" y="1036"/>
                    <a:pt x="310" y="845"/>
                  </a:cubicBezTo>
                  <a:lnTo>
                    <a:pt x="310" y="679"/>
                  </a:lnTo>
                  <a:cubicBezTo>
                    <a:pt x="310" y="488"/>
                    <a:pt x="477" y="322"/>
                    <a:pt x="667" y="322"/>
                  </a:cubicBezTo>
                  <a:cubicBezTo>
                    <a:pt x="762" y="322"/>
                    <a:pt x="834" y="250"/>
                    <a:pt x="834" y="155"/>
                  </a:cubicBezTo>
                  <a:cubicBezTo>
                    <a:pt x="834" y="72"/>
                    <a:pt x="762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2004;p81">
              <a:extLst>
                <a:ext uri="{FF2B5EF4-FFF2-40B4-BE49-F238E27FC236}">
                  <a16:creationId xmlns:a16="http://schemas.microsoft.com/office/drawing/2014/main" id="{7B48DEA8-EFF1-EE9D-5BC6-40714FB18101}"/>
                </a:ext>
              </a:extLst>
            </p:cNvPr>
            <p:cNvSpPr/>
            <p:nvPr/>
          </p:nvSpPr>
          <p:spPr>
            <a:xfrm>
              <a:off x="3619533" y="1709906"/>
              <a:ext cx="16416" cy="15584"/>
            </a:xfrm>
            <a:custGeom>
              <a:avLst/>
              <a:gdLst/>
              <a:ahLst/>
              <a:cxnLst/>
              <a:rect l="l" t="t" r="r" b="b"/>
              <a:pathLst>
                <a:path w="513" h="487" extrusionOk="0">
                  <a:moveTo>
                    <a:pt x="340" y="1"/>
                  </a:moveTo>
                  <a:cubicBezTo>
                    <a:pt x="298" y="1"/>
                    <a:pt x="257" y="16"/>
                    <a:pt x="227" y="46"/>
                  </a:cubicBezTo>
                  <a:lnTo>
                    <a:pt x="60" y="212"/>
                  </a:lnTo>
                  <a:cubicBezTo>
                    <a:pt x="1" y="272"/>
                    <a:pt x="1" y="379"/>
                    <a:pt x="60" y="438"/>
                  </a:cubicBezTo>
                  <a:cubicBezTo>
                    <a:pt x="96" y="462"/>
                    <a:pt x="132" y="486"/>
                    <a:pt x="179" y="486"/>
                  </a:cubicBezTo>
                  <a:cubicBezTo>
                    <a:pt x="227" y="486"/>
                    <a:pt x="251" y="462"/>
                    <a:pt x="298" y="438"/>
                  </a:cubicBezTo>
                  <a:lnTo>
                    <a:pt x="465" y="272"/>
                  </a:lnTo>
                  <a:cubicBezTo>
                    <a:pt x="513" y="212"/>
                    <a:pt x="513" y="105"/>
                    <a:pt x="453" y="46"/>
                  </a:cubicBezTo>
                  <a:cubicBezTo>
                    <a:pt x="423" y="16"/>
                    <a:pt x="382" y="1"/>
                    <a:pt x="3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2005;p81">
              <a:extLst>
                <a:ext uri="{FF2B5EF4-FFF2-40B4-BE49-F238E27FC236}">
                  <a16:creationId xmlns:a16="http://schemas.microsoft.com/office/drawing/2014/main" id="{297174C7-1F8E-7C87-18D5-E93C957A45C4}"/>
                </a:ext>
              </a:extLst>
            </p:cNvPr>
            <p:cNvSpPr/>
            <p:nvPr/>
          </p:nvSpPr>
          <p:spPr>
            <a:xfrm>
              <a:off x="3598221" y="1509362"/>
              <a:ext cx="348640" cy="330784"/>
            </a:xfrm>
            <a:custGeom>
              <a:avLst/>
              <a:gdLst/>
              <a:ahLst/>
              <a:cxnLst/>
              <a:rect l="l" t="t" r="r" b="b"/>
              <a:pathLst>
                <a:path w="10895" h="10337" extrusionOk="0">
                  <a:moveTo>
                    <a:pt x="5489" y="586"/>
                  </a:moveTo>
                  <a:lnTo>
                    <a:pt x="5489" y="586"/>
                  </a:lnTo>
                  <a:cubicBezTo>
                    <a:pt x="5429" y="955"/>
                    <a:pt x="5441" y="1288"/>
                    <a:pt x="5477" y="1538"/>
                  </a:cubicBezTo>
                  <a:cubicBezTo>
                    <a:pt x="5382" y="1550"/>
                    <a:pt x="5239" y="1610"/>
                    <a:pt x="5013" y="1729"/>
                  </a:cubicBezTo>
                  <a:lnTo>
                    <a:pt x="4465" y="883"/>
                  </a:lnTo>
                  <a:cubicBezTo>
                    <a:pt x="4655" y="800"/>
                    <a:pt x="5013" y="657"/>
                    <a:pt x="5489" y="586"/>
                  </a:cubicBezTo>
                  <a:close/>
                  <a:moveTo>
                    <a:pt x="6560" y="538"/>
                  </a:moveTo>
                  <a:lnTo>
                    <a:pt x="6560" y="538"/>
                  </a:lnTo>
                  <a:cubicBezTo>
                    <a:pt x="7108" y="598"/>
                    <a:pt x="7680" y="776"/>
                    <a:pt x="8215" y="1062"/>
                  </a:cubicBezTo>
                  <a:cubicBezTo>
                    <a:pt x="8382" y="1157"/>
                    <a:pt x="8537" y="1241"/>
                    <a:pt x="8704" y="1348"/>
                  </a:cubicBezTo>
                  <a:cubicBezTo>
                    <a:pt x="8715" y="1407"/>
                    <a:pt x="8858" y="1967"/>
                    <a:pt x="8882" y="2729"/>
                  </a:cubicBezTo>
                  <a:cubicBezTo>
                    <a:pt x="8620" y="2479"/>
                    <a:pt x="8358" y="2264"/>
                    <a:pt x="8144" y="2122"/>
                  </a:cubicBezTo>
                  <a:cubicBezTo>
                    <a:pt x="7549" y="1705"/>
                    <a:pt x="7084" y="1550"/>
                    <a:pt x="6906" y="1502"/>
                  </a:cubicBezTo>
                  <a:cubicBezTo>
                    <a:pt x="6834" y="1074"/>
                    <a:pt x="6715" y="764"/>
                    <a:pt x="6560" y="538"/>
                  </a:cubicBezTo>
                  <a:close/>
                  <a:moveTo>
                    <a:pt x="9073" y="1610"/>
                  </a:moveTo>
                  <a:cubicBezTo>
                    <a:pt x="9466" y="1907"/>
                    <a:pt x="9835" y="2253"/>
                    <a:pt x="10192" y="2669"/>
                  </a:cubicBezTo>
                  <a:cubicBezTo>
                    <a:pt x="10180" y="3146"/>
                    <a:pt x="10120" y="3610"/>
                    <a:pt x="10025" y="4038"/>
                  </a:cubicBezTo>
                  <a:cubicBezTo>
                    <a:pt x="9751" y="3646"/>
                    <a:pt x="9466" y="3324"/>
                    <a:pt x="9192" y="3038"/>
                  </a:cubicBezTo>
                  <a:cubicBezTo>
                    <a:pt x="9216" y="2443"/>
                    <a:pt x="9132" y="1943"/>
                    <a:pt x="9073" y="1610"/>
                  </a:cubicBezTo>
                  <a:close/>
                  <a:moveTo>
                    <a:pt x="2465" y="4205"/>
                  </a:moveTo>
                  <a:cubicBezTo>
                    <a:pt x="2608" y="4396"/>
                    <a:pt x="3024" y="4812"/>
                    <a:pt x="4179" y="4943"/>
                  </a:cubicBezTo>
                  <a:cubicBezTo>
                    <a:pt x="5644" y="5122"/>
                    <a:pt x="5846" y="6003"/>
                    <a:pt x="5858" y="6420"/>
                  </a:cubicBezTo>
                  <a:cubicBezTo>
                    <a:pt x="5679" y="6479"/>
                    <a:pt x="5489" y="6551"/>
                    <a:pt x="5286" y="6646"/>
                  </a:cubicBezTo>
                  <a:cubicBezTo>
                    <a:pt x="5251" y="6527"/>
                    <a:pt x="5191" y="6313"/>
                    <a:pt x="5060" y="6110"/>
                  </a:cubicBezTo>
                  <a:cubicBezTo>
                    <a:pt x="4667" y="5539"/>
                    <a:pt x="4012" y="5301"/>
                    <a:pt x="3524" y="5193"/>
                  </a:cubicBezTo>
                  <a:cubicBezTo>
                    <a:pt x="3405" y="5170"/>
                    <a:pt x="3286" y="5134"/>
                    <a:pt x="3167" y="5098"/>
                  </a:cubicBezTo>
                  <a:cubicBezTo>
                    <a:pt x="3148" y="5090"/>
                    <a:pt x="3128" y="5086"/>
                    <a:pt x="3109" y="5086"/>
                  </a:cubicBezTo>
                  <a:cubicBezTo>
                    <a:pt x="3044" y="5086"/>
                    <a:pt x="2983" y="5129"/>
                    <a:pt x="2965" y="5193"/>
                  </a:cubicBezTo>
                  <a:cubicBezTo>
                    <a:pt x="2929" y="5289"/>
                    <a:pt x="2977" y="5372"/>
                    <a:pt x="3060" y="5408"/>
                  </a:cubicBezTo>
                  <a:cubicBezTo>
                    <a:pt x="3179" y="5455"/>
                    <a:pt x="3322" y="5479"/>
                    <a:pt x="3453" y="5515"/>
                  </a:cubicBezTo>
                  <a:cubicBezTo>
                    <a:pt x="4774" y="5789"/>
                    <a:pt x="4953" y="6586"/>
                    <a:pt x="4989" y="6765"/>
                  </a:cubicBezTo>
                  <a:cubicBezTo>
                    <a:pt x="4774" y="6836"/>
                    <a:pt x="4572" y="6920"/>
                    <a:pt x="4358" y="7015"/>
                  </a:cubicBezTo>
                  <a:cubicBezTo>
                    <a:pt x="4274" y="6682"/>
                    <a:pt x="3917" y="6051"/>
                    <a:pt x="2560" y="5658"/>
                  </a:cubicBezTo>
                  <a:cubicBezTo>
                    <a:pt x="1869" y="5467"/>
                    <a:pt x="1715" y="5003"/>
                    <a:pt x="1679" y="4896"/>
                  </a:cubicBezTo>
                  <a:lnTo>
                    <a:pt x="2036" y="4586"/>
                  </a:lnTo>
                  <a:cubicBezTo>
                    <a:pt x="2096" y="4705"/>
                    <a:pt x="2203" y="4884"/>
                    <a:pt x="2405" y="5051"/>
                  </a:cubicBezTo>
                  <a:cubicBezTo>
                    <a:pt x="2441" y="5074"/>
                    <a:pt x="2465" y="5074"/>
                    <a:pt x="2512" y="5074"/>
                  </a:cubicBezTo>
                  <a:cubicBezTo>
                    <a:pt x="2560" y="5074"/>
                    <a:pt x="2608" y="5062"/>
                    <a:pt x="2631" y="5015"/>
                  </a:cubicBezTo>
                  <a:cubicBezTo>
                    <a:pt x="2691" y="4943"/>
                    <a:pt x="2679" y="4860"/>
                    <a:pt x="2619" y="4800"/>
                  </a:cubicBezTo>
                  <a:cubicBezTo>
                    <a:pt x="2369" y="4586"/>
                    <a:pt x="2310" y="4384"/>
                    <a:pt x="2286" y="4360"/>
                  </a:cubicBezTo>
                  <a:cubicBezTo>
                    <a:pt x="2346" y="4300"/>
                    <a:pt x="2405" y="4265"/>
                    <a:pt x="2465" y="4205"/>
                  </a:cubicBezTo>
                  <a:close/>
                  <a:moveTo>
                    <a:pt x="5882" y="312"/>
                  </a:moveTo>
                  <a:cubicBezTo>
                    <a:pt x="5965" y="359"/>
                    <a:pt x="6072" y="431"/>
                    <a:pt x="6191" y="550"/>
                  </a:cubicBezTo>
                  <a:cubicBezTo>
                    <a:pt x="6489" y="883"/>
                    <a:pt x="6632" y="1443"/>
                    <a:pt x="6632" y="2145"/>
                  </a:cubicBezTo>
                  <a:cubicBezTo>
                    <a:pt x="6632" y="2241"/>
                    <a:pt x="6715" y="2312"/>
                    <a:pt x="6799" y="2312"/>
                  </a:cubicBezTo>
                  <a:cubicBezTo>
                    <a:pt x="6894" y="2312"/>
                    <a:pt x="6965" y="2241"/>
                    <a:pt x="6965" y="2145"/>
                  </a:cubicBezTo>
                  <a:cubicBezTo>
                    <a:pt x="6965" y="2026"/>
                    <a:pt x="6965" y="1919"/>
                    <a:pt x="6953" y="1824"/>
                  </a:cubicBezTo>
                  <a:lnTo>
                    <a:pt x="6953" y="1824"/>
                  </a:lnTo>
                  <a:cubicBezTo>
                    <a:pt x="7156" y="1895"/>
                    <a:pt x="7525" y="2038"/>
                    <a:pt x="7989" y="2372"/>
                  </a:cubicBezTo>
                  <a:cubicBezTo>
                    <a:pt x="8323" y="2598"/>
                    <a:pt x="8620" y="2860"/>
                    <a:pt x="8894" y="3146"/>
                  </a:cubicBezTo>
                  <a:cubicBezTo>
                    <a:pt x="8882" y="3396"/>
                    <a:pt x="8870" y="3681"/>
                    <a:pt x="8811" y="3967"/>
                  </a:cubicBezTo>
                  <a:cubicBezTo>
                    <a:pt x="8799" y="4050"/>
                    <a:pt x="8858" y="4122"/>
                    <a:pt x="8942" y="4146"/>
                  </a:cubicBezTo>
                  <a:lnTo>
                    <a:pt x="8977" y="4146"/>
                  </a:lnTo>
                  <a:cubicBezTo>
                    <a:pt x="9049" y="4146"/>
                    <a:pt x="9120" y="4086"/>
                    <a:pt x="9132" y="4003"/>
                  </a:cubicBezTo>
                  <a:cubicBezTo>
                    <a:pt x="9168" y="3824"/>
                    <a:pt x="9192" y="3634"/>
                    <a:pt x="9216" y="3455"/>
                  </a:cubicBezTo>
                  <a:cubicBezTo>
                    <a:pt x="9489" y="3777"/>
                    <a:pt x="9727" y="4098"/>
                    <a:pt x="9954" y="4408"/>
                  </a:cubicBezTo>
                  <a:cubicBezTo>
                    <a:pt x="9847" y="4693"/>
                    <a:pt x="9763" y="4920"/>
                    <a:pt x="9656" y="5134"/>
                  </a:cubicBezTo>
                  <a:cubicBezTo>
                    <a:pt x="9394" y="5729"/>
                    <a:pt x="9037" y="6253"/>
                    <a:pt x="8584" y="6705"/>
                  </a:cubicBezTo>
                  <a:cubicBezTo>
                    <a:pt x="7977" y="7313"/>
                    <a:pt x="7382" y="7598"/>
                    <a:pt x="7156" y="7682"/>
                  </a:cubicBezTo>
                  <a:cubicBezTo>
                    <a:pt x="7072" y="7479"/>
                    <a:pt x="6989" y="7301"/>
                    <a:pt x="6918" y="7134"/>
                  </a:cubicBezTo>
                  <a:cubicBezTo>
                    <a:pt x="7906" y="6610"/>
                    <a:pt x="8573" y="5824"/>
                    <a:pt x="8918" y="4753"/>
                  </a:cubicBezTo>
                  <a:cubicBezTo>
                    <a:pt x="8942" y="4670"/>
                    <a:pt x="8894" y="4574"/>
                    <a:pt x="8811" y="4562"/>
                  </a:cubicBezTo>
                  <a:cubicBezTo>
                    <a:pt x="8789" y="4554"/>
                    <a:pt x="8768" y="4550"/>
                    <a:pt x="8749" y="4550"/>
                  </a:cubicBezTo>
                  <a:cubicBezTo>
                    <a:pt x="8682" y="4550"/>
                    <a:pt x="8629" y="4596"/>
                    <a:pt x="8620" y="4670"/>
                  </a:cubicBezTo>
                  <a:cubicBezTo>
                    <a:pt x="8299" y="5646"/>
                    <a:pt x="7680" y="6372"/>
                    <a:pt x="6799" y="6848"/>
                  </a:cubicBezTo>
                  <a:cubicBezTo>
                    <a:pt x="6727" y="6682"/>
                    <a:pt x="6679" y="6575"/>
                    <a:pt x="6632" y="6479"/>
                  </a:cubicBezTo>
                  <a:cubicBezTo>
                    <a:pt x="7120" y="6277"/>
                    <a:pt x="7453" y="5943"/>
                    <a:pt x="7584" y="5515"/>
                  </a:cubicBezTo>
                  <a:cubicBezTo>
                    <a:pt x="7953" y="4396"/>
                    <a:pt x="6941" y="2955"/>
                    <a:pt x="6906" y="2895"/>
                  </a:cubicBezTo>
                  <a:cubicBezTo>
                    <a:pt x="6876" y="2844"/>
                    <a:pt x="6825" y="2820"/>
                    <a:pt x="6772" y="2820"/>
                  </a:cubicBezTo>
                  <a:cubicBezTo>
                    <a:pt x="6740" y="2820"/>
                    <a:pt x="6707" y="2830"/>
                    <a:pt x="6679" y="2848"/>
                  </a:cubicBezTo>
                  <a:cubicBezTo>
                    <a:pt x="6608" y="2895"/>
                    <a:pt x="6584" y="2991"/>
                    <a:pt x="6632" y="3074"/>
                  </a:cubicBezTo>
                  <a:cubicBezTo>
                    <a:pt x="6644" y="3086"/>
                    <a:pt x="7584" y="4443"/>
                    <a:pt x="7275" y="5408"/>
                  </a:cubicBezTo>
                  <a:cubicBezTo>
                    <a:pt x="7215" y="5586"/>
                    <a:pt x="7108" y="5753"/>
                    <a:pt x="6977" y="5884"/>
                  </a:cubicBezTo>
                  <a:cubicBezTo>
                    <a:pt x="7060" y="5467"/>
                    <a:pt x="7060" y="4765"/>
                    <a:pt x="6620" y="3765"/>
                  </a:cubicBezTo>
                  <a:cubicBezTo>
                    <a:pt x="6594" y="3713"/>
                    <a:pt x="6538" y="3674"/>
                    <a:pt x="6477" y="3674"/>
                  </a:cubicBezTo>
                  <a:cubicBezTo>
                    <a:pt x="6453" y="3674"/>
                    <a:pt x="6429" y="3680"/>
                    <a:pt x="6406" y="3693"/>
                  </a:cubicBezTo>
                  <a:cubicBezTo>
                    <a:pt x="6334" y="3729"/>
                    <a:pt x="6287" y="3824"/>
                    <a:pt x="6334" y="3908"/>
                  </a:cubicBezTo>
                  <a:cubicBezTo>
                    <a:pt x="6549" y="4348"/>
                    <a:pt x="6763" y="5015"/>
                    <a:pt x="6703" y="5634"/>
                  </a:cubicBezTo>
                  <a:cubicBezTo>
                    <a:pt x="6668" y="5991"/>
                    <a:pt x="6549" y="6146"/>
                    <a:pt x="6549" y="6170"/>
                  </a:cubicBezTo>
                  <a:cubicBezTo>
                    <a:pt x="6489" y="6194"/>
                    <a:pt x="6227" y="6289"/>
                    <a:pt x="6191" y="6301"/>
                  </a:cubicBezTo>
                  <a:cubicBezTo>
                    <a:pt x="6156" y="6015"/>
                    <a:pt x="6072" y="5658"/>
                    <a:pt x="5775" y="5336"/>
                  </a:cubicBezTo>
                  <a:cubicBezTo>
                    <a:pt x="5429" y="4943"/>
                    <a:pt x="4905" y="4705"/>
                    <a:pt x="4227" y="4622"/>
                  </a:cubicBezTo>
                  <a:cubicBezTo>
                    <a:pt x="3060" y="4479"/>
                    <a:pt x="2762" y="4062"/>
                    <a:pt x="2715" y="3979"/>
                  </a:cubicBezTo>
                  <a:cubicBezTo>
                    <a:pt x="3477" y="3324"/>
                    <a:pt x="4191" y="2717"/>
                    <a:pt x="4501" y="2455"/>
                  </a:cubicBezTo>
                  <a:cubicBezTo>
                    <a:pt x="5096" y="1979"/>
                    <a:pt x="5429" y="1860"/>
                    <a:pt x="5548" y="1824"/>
                  </a:cubicBezTo>
                  <a:cubicBezTo>
                    <a:pt x="5584" y="1955"/>
                    <a:pt x="5608" y="2038"/>
                    <a:pt x="5620" y="2038"/>
                  </a:cubicBezTo>
                  <a:cubicBezTo>
                    <a:pt x="5648" y="2105"/>
                    <a:pt x="5707" y="2141"/>
                    <a:pt x="5778" y="2141"/>
                  </a:cubicBezTo>
                  <a:cubicBezTo>
                    <a:pt x="5796" y="2141"/>
                    <a:pt x="5815" y="2138"/>
                    <a:pt x="5834" y="2133"/>
                  </a:cubicBezTo>
                  <a:cubicBezTo>
                    <a:pt x="5906" y="2098"/>
                    <a:pt x="5953" y="2014"/>
                    <a:pt x="5917" y="1919"/>
                  </a:cubicBezTo>
                  <a:cubicBezTo>
                    <a:pt x="5917" y="1907"/>
                    <a:pt x="5644" y="1193"/>
                    <a:pt x="5882" y="312"/>
                  </a:cubicBezTo>
                  <a:close/>
                  <a:moveTo>
                    <a:pt x="1417" y="5098"/>
                  </a:moveTo>
                  <a:cubicBezTo>
                    <a:pt x="1512" y="5336"/>
                    <a:pt x="1786" y="5753"/>
                    <a:pt x="2453" y="5943"/>
                  </a:cubicBezTo>
                  <a:cubicBezTo>
                    <a:pt x="2917" y="6074"/>
                    <a:pt x="3536" y="6313"/>
                    <a:pt x="3870" y="6753"/>
                  </a:cubicBezTo>
                  <a:cubicBezTo>
                    <a:pt x="3989" y="6896"/>
                    <a:pt x="4036" y="7027"/>
                    <a:pt x="4048" y="7110"/>
                  </a:cubicBezTo>
                  <a:cubicBezTo>
                    <a:pt x="4048" y="7134"/>
                    <a:pt x="4036" y="7134"/>
                    <a:pt x="4036" y="7134"/>
                  </a:cubicBezTo>
                  <a:cubicBezTo>
                    <a:pt x="3381" y="7408"/>
                    <a:pt x="2750" y="7658"/>
                    <a:pt x="2346" y="7789"/>
                  </a:cubicBezTo>
                  <a:cubicBezTo>
                    <a:pt x="2324" y="7793"/>
                    <a:pt x="2302" y="7796"/>
                    <a:pt x="2281" y="7796"/>
                  </a:cubicBezTo>
                  <a:cubicBezTo>
                    <a:pt x="2246" y="7796"/>
                    <a:pt x="2213" y="7788"/>
                    <a:pt x="2191" y="7765"/>
                  </a:cubicBezTo>
                  <a:lnTo>
                    <a:pt x="1834" y="7503"/>
                  </a:lnTo>
                  <a:cubicBezTo>
                    <a:pt x="1917" y="7444"/>
                    <a:pt x="2036" y="7384"/>
                    <a:pt x="2155" y="7313"/>
                  </a:cubicBezTo>
                  <a:cubicBezTo>
                    <a:pt x="2488" y="7110"/>
                    <a:pt x="2786" y="6896"/>
                    <a:pt x="2798" y="6884"/>
                  </a:cubicBezTo>
                  <a:cubicBezTo>
                    <a:pt x="2869" y="6836"/>
                    <a:pt x="2881" y="6729"/>
                    <a:pt x="2822" y="6658"/>
                  </a:cubicBezTo>
                  <a:cubicBezTo>
                    <a:pt x="2802" y="6617"/>
                    <a:pt x="2758" y="6596"/>
                    <a:pt x="2712" y="6596"/>
                  </a:cubicBezTo>
                  <a:cubicBezTo>
                    <a:pt x="2676" y="6596"/>
                    <a:pt x="2638" y="6608"/>
                    <a:pt x="2608" y="6634"/>
                  </a:cubicBezTo>
                  <a:cubicBezTo>
                    <a:pt x="2072" y="7015"/>
                    <a:pt x="1393" y="7420"/>
                    <a:pt x="1250" y="7420"/>
                  </a:cubicBezTo>
                  <a:cubicBezTo>
                    <a:pt x="643" y="7360"/>
                    <a:pt x="357" y="6313"/>
                    <a:pt x="310" y="6194"/>
                  </a:cubicBezTo>
                  <a:cubicBezTo>
                    <a:pt x="298" y="6134"/>
                    <a:pt x="310" y="6063"/>
                    <a:pt x="369" y="6015"/>
                  </a:cubicBezTo>
                  <a:cubicBezTo>
                    <a:pt x="583" y="5836"/>
                    <a:pt x="953" y="5503"/>
                    <a:pt x="1417" y="5098"/>
                  </a:cubicBezTo>
                  <a:close/>
                  <a:moveTo>
                    <a:pt x="5797" y="0"/>
                  </a:moveTo>
                  <a:cubicBezTo>
                    <a:pt x="5725" y="0"/>
                    <a:pt x="5665" y="45"/>
                    <a:pt x="5644" y="109"/>
                  </a:cubicBezTo>
                  <a:cubicBezTo>
                    <a:pt x="5620" y="169"/>
                    <a:pt x="5608" y="217"/>
                    <a:pt x="5596" y="276"/>
                  </a:cubicBezTo>
                  <a:cubicBezTo>
                    <a:pt x="4751" y="371"/>
                    <a:pt x="4215" y="693"/>
                    <a:pt x="4179" y="705"/>
                  </a:cubicBezTo>
                  <a:cubicBezTo>
                    <a:pt x="4132" y="729"/>
                    <a:pt x="4120" y="764"/>
                    <a:pt x="4108" y="812"/>
                  </a:cubicBezTo>
                  <a:cubicBezTo>
                    <a:pt x="4096" y="848"/>
                    <a:pt x="4108" y="895"/>
                    <a:pt x="4132" y="931"/>
                  </a:cubicBezTo>
                  <a:lnTo>
                    <a:pt x="4786" y="1907"/>
                  </a:lnTo>
                  <a:cubicBezTo>
                    <a:pt x="4655" y="2003"/>
                    <a:pt x="4513" y="2098"/>
                    <a:pt x="4346" y="2241"/>
                  </a:cubicBezTo>
                  <a:cubicBezTo>
                    <a:pt x="3620" y="2812"/>
                    <a:pt x="893" y="5193"/>
                    <a:pt x="191" y="5813"/>
                  </a:cubicBezTo>
                  <a:cubicBezTo>
                    <a:pt x="60" y="5932"/>
                    <a:pt x="0" y="6122"/>
                    <a:pt x="48" y="6313"/>
                  </a:cubicBezTo>
                  <a:cubicBezTo>
                    <a:pt x="83" y="6467"/>
                    <a:pt x="191" y="6825"/>
                    <a:pt x="405" y="7146"/>
                  </a:cubicBezTo>
                  <a:cubicBezTo>
                    <a:pt x="643" y="7515"/>
                    <a:pt x="917" y="7729"/>
                    <a:pt x="1250" y="7753"/>
                  </a:cubicBezTo>
                  <a:lnTo>
                    <a:pt x="1274" y="7753"/>
                  </a:lnTo>
                  <a:cubicBezTo>
                    <a:pt x="1334" y="7753"/>
                    <a:pt x="1417" y="7741"/>
                    <a:pt x="1536" y="7694"/>
                  </a:cubicBezTo>
                  <a:lnTo>
                    <a:pt x="2024" y="8039"/>
                  </a:lnTo>
                  <a:cubicBezTo>
                    <a:pt x="2107" y="8099"/>
                    <a:pt x="2215" y="8134"/>
                    <a:pt x="2310" y="8134"/>
                  </a:cubicBezTo>
                  <a:cubicBezTo>
                    <a:pt x="2369" y="8134"/>
                    <a:pt x="2405" y="8110"/>
                    <a:pt x="2465" y="8099"/>
                  </a:cubicBezTo>
                  <a:cubicBezTo>
                    <a:pt x="2881" y="7956"/>
                    <a:pt x="3512" y="7694"/>
                    <a:pt x="4167" y="7432"/>
                  </a:cubicBezTo>
                  <a:cubicBezTo>
                    <a:pt x="4953" y="7122"/>
                    <a:pt x="5775" y="6777"/>
                    <a:pt x="6358" y="6586"/>
                  </a:cubicBezTo>
                  <a:cubicBezTo>
                    <a:pt x="6537" y="6979"/>
                    <a:pt x="7251" y="8610"/>
                    <a:pt x="7846" y="10230"/>
                  </a:cubicBezTo>
                  <a:cubicBezTo>
                    <a:pt x="7870" y="10289"/>
                    <a:pt x="7930" y="10337"/>
                    <a:pt x="7989" y="10337"/>
                  </a:cubicBezTo>
                  <a:cubicBezTo>
                    <a:pt x="8001" y="10337"/>
                    <a:pt x="8025" y="10337"/>
                    <a:pt x="8049" y="10313"/>
                  </a:cubicBezTo>
                  <a:cubicBezTo>
                    <a:pt x="8144" y="10289"/>
                    <a:pt x="8168" y="10194"/>
                    <a:pt x="8144" y="10111"/>
                  </a:cubicBezTo>
                  <a:lnTo>
                    <a:pt x="7965" y="9622"/>
                  </a:lnTo>
                  <a:cubicBezTo>
                    <a:pt x="8215" y="9480"/>
                    <a:pt x="9275" y="8944"/>
                    <a:pt x="10120" y="8170"/>
                  </a:cubicBezTo>
                  <a:cubicBezTo>
                    <a:pt x="10180" y="8110"/>
                    <a:pt x="10192" y="8015"/>
                    <a:pt x="10132" y="7956"/>
                  </a:cubicBezTo>
                  <a:cubicBezTo>
                    <a:pt x="10097" y="7920"/>
                    <a:pt x="10044" y="7897"/>
                    <a:pt x="9995" y="7897"/>
                  </a:cubicBezTo>
                  <a:cubicBezTo>
                    <a:pt x="9962" y="7897"/>
                    <a:pt x="9930" y="7908"/>
                    <a:pt x="9906" y="7932"/>
                  </a:cubicBezTo>
                  <a:cubicBezTo>
                    <a:pt x="9120" y="8646"/>
                    <a:pt x="8144" y="9170"/>
                    <a:pt x="7858" y="9301"/>
                  </a:cubicBezTo>
                  <a:cubicBezTo>
                    <a:pt x="7787" y="9122"/>
                    <a:pt x="7727" y="8944"/>
                    <a:pt x="7644" y="8765"/>
                  </a:cubicBezTo>
                  <a:cubicBezTo>
                    <a:pt x="8025" y="8587"/>
                    <a:pt x="9180" y="7991"/>
                    <a:pt x="10049" y="6944"/>
                  </a:cubicBezTo>
                  <a:cubicBezTo>
                    <a:pt x="10108" y="6860"/>
                    <a:pt x="10085" y="6777"/>
                    <a:pt x="10025" y="6717"/>
                  </a:cubicBezTo>
                  <a:cubicBezTo>
                    <a:pt x="9993" y="6691"/>
                    <a:pt x="9958" y="6678"/>
                    <a:pt x="9925" y="6678"/>
                  </a:cubicBezTo>
                  <a:cubicBezTo>
                    <a:pt x="9883" y="6678"/>
                    <a:pt x="9844" y="6697"/>
                    <a:pt x="9811" y="6729"/>
                  </a:cubicBezTo>
                  <a:cubicBezTo>
                    <a:pt x="9001" y="7718"/>
                    <a:pt x="7906" y="8289"/>
                    <a:pt x="7525" y="8468"/>
                  </a:cubicBezTo>
                  <a:cubicBezTo>
                    <a:pt x="7453" y="8289"/>
                    <a:pt x="7382" y="8110"/>
                    <a:pt x="7322" y="7956"/>
                  </a:cubicBezTo>
                  <a:cubicBezTo>
                    <a:pt x="7572" y="7848"/>
                    <a:pt x="8203" y="7551"/>
                    <a:pt x="8835" y="6908"/>
                  </a:cubicBezTo>
                  <a:cubicBezTo>
                    <a:pt x="9311" y="6432"/>
                    <a:pt x="9704" y="5884"/>
                    <a:pt x="9989" y="5253"/>
                  </a:cubicBezTo>
                  <a:cubicBezTo>
                    <a:pt x="10061" y="5098"/>
                    <a:pt x="10120" y="4931"/>
                    <a:pt x="10180" y="4765"/>
                  </a:cubicBezTo>
                  <a:cubicBezTo>
                    <a:pt x="10323" y="4991"/>
                    <a:pt x="10442" y="5193"/>
                    <a:pt x="10561" y="5408"/>
                  </a:cubicBezTo>
                  <a:cubicBezTo>
                    <a:pt x="10478" y="5658"/>
                    <a:pt x="10370" y="5908"/>
                    <a:pt x="10239" y="6146"/>
                  </a:cubicBezTo>
                  <a:cubicBezTo>
                    <a:pt x="10192" y="6229"/>
                    <a:pt x="10228" y="6324"/>
                    <a:pt x="10299" y="6372"/>
                  </a:cubicBezTo>
                  <a:cubicBezTo>
                    <a:pt x="10323" y="6384"/>
                    <a:pt x="10359" y="6384"/>
                    <a:pt x="10370" y="6384"/>
                  </a:cubicBezTo>
                  <a:cubicBezTo>
                    <a:pt x="10430" y="6384"/>
                    <a:pt x="10478" y="6360"/>
                    <a:pt x="10501" y="6313"/>
                  </a:cubicBezTo>
                  <a:cubicBezTo>
                    <a:pt x="10668" y="6027"/>
                    <a:pt x="10799" y="5729"/>
                    <a:pt x="10894" y="5455"/>
                  </a:cubicBezTo>
                  <a:lnTo>
                    <a:pt x="10894" y="5432"/>
                  </a:lnTo>
                  <a:lnTo>
                    <a:pt x="10894" y="5420"/>
                  </a:lnTo>
                  <a:lnTo>
                    <a:pt x="10859" y="5408"/>
                  </a:lnTo>
                  <a:lnTo>
                    <a:pt x="10859" y="5396"/>
                  </a:lnTo>
                  <a:lnTo>
                    <a:pt x="10859" y="5372"/>
                  </a:lnTo>
                  <a:lnTo>
                    <a:pt x="10859" y="5360"/>
                  </a:lnTo>
                  <a:lnTo>
                    <a:pt x="10859" y="5348"/>
                  </a:lnTo>
                  <a:cubicBezTo>
                    <a:pt x="10668" y="5003"/>
                    <a:pt x="10478" y="4693"/>
                    <a:pt x="10299" y="4408"/>
                  </a:cubicBezTo>
                  <a:cubicBezTo>
                    <a:pt x="10418" y="3979"/>
                    <a:pt x="10489" y="3527"/>
                    <a:pt x="10525" y="3050"/>
                  </a:cubicBezTo>
                  <a:cubicBezTo>
                    <a:pt x="10549" y="3086"/>
                    <a:pt x="10561" y="3110"/>
                    <a:pt x="10597" y="3157"/>
                  </a:cubicBezTo>
                  <a:cubicBezTo>
                    <a:pt x="10620" y="3205"/>
                    <a:pt x="10668" y="3217"/>
                    <a:pt x="10716" y="3217"/>
                  </a:cubicBezTo>
                  <a:cubicBezTo>
                    <a:pt x="10740" y="3217"/>
                    <a:pt x="10787" y="3205"/>
                    <a:pt x="10823" y="3193"/>
                  </a:cubicBezTo>
                  <a:cubicBezTo>
                    <a:pt x="10894" y="3134"/>
                    <a:pt x="10894" y="3038"/>
                    <a:pt x="10847" y="2967"/>
                  </a:cubicBezTo>
                  <a:cubicBezTo>
                    <a:pt x="10085" y="1979"/>
                    <a:pt x="9251" y="1264"/>
                    <a:pt x="8394" y="812"/>
                  </a:cubicBezTo>
                  <a:cubicBezTo>
                    <a:pt x="7703" y="455"/>
                    <a:pt x="6989" y="252"/>
                    <a:pt x="6275" y="240"/>
                  </a:cubicBezTo>
                  <a:cubicBezTo>
                    <a:pt x="6037" y="50"/>
                    <a:pt x="5834" y="14"/>
                    <a:pt x="5822" y="2"/>
                  </a:cubicBezTo>
                  <a:cubicBezTo>
                    <a:pt x="5814" y="1"/>
                    <a:pt x="5805" y="0"/>
                    <a:pt x="579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2006;p81">
              <a:extLst>
                <a:ext uri="{FF2B5EF4-FFF2-40B4-BE49-F238E27FC236}">
                  <a16:creationId xmlns:a16="http://schemas.microsoft.com/office/drawing/2014/main" id="{F3B2F526-C42F-EFE1-EFE3-0F9CC975705F}"/>
                </a:ext>
              </a:extLst>
            </p:cNvPr>
            <p:cNvSpPr/>
            <p:nvPr/>
          </p:nvSpPr>
          <p:spPr>
            <a:xfrm>
              <a:off x="3927757" y="1737234"/>
              <a:ext cx="18720" cy="19104"/>
            </a:xfrm>
            <a:custGeom>
              <a:avLst/>
              <a:gdLst/>
              <a:ahLst/>
              <a:cxnLst/>
              <a:rect l="l" t="t" r="r" b="b"/>
              <a:pathLst>
                <a:path w="585" h="597" extrusionOk="0">
                  <a:moveTo>
                    <a:pt x="404" y="0"/>
                  </a:moveTo>
                  <a:cubicBezTo>
                    <a:pt x="349" y="0"/>
                    <a:pt x="294" y="26"/>
                    <a:pt x="263" y="73"/>
                  </a:cubicBezTo>
                  <a:cubicBezTo>
                    <a:pt x="203" y="168"/>
                    <a:pt x="132" y="251"/>
                    <a:pt x="61" y="346"/>
                  </a:cubicBezTo>
                  <a:cubicBezTo>
                    <a:pt x="1" y="418"/>
                    <a:pt x="13" y="501"/>
                    <a:pt x="72" y="561"/>
                  </a:cubicBezTo>
                  <a:cubicBezTo>
                    <a:pt x="108" y="597"/>
                    <a:pt x="132" y="597"/>
                    <a:pt x="180" y="597"/>
                  </a:cubicBezTo>
                  <a:cubicBezTo>
                    <a:pt x="227" y="597"/>
                    <a:pt x="263" y="573"/>
                    <a:pt x="299" y="537"/>
                  </a:cubicBezTo>
                  <a:cubicBezTo>
                    <a:pt x="382" y="430"/>
                    <a:pt x="465" y="346"/>
                    <a:pt x="525" y="239"/>
                  </a:cubicBezTo>
                  <a:cubicBezTo>
                    <a:pt x="584" y="180"/>
                    <a:pt x="561" y="73"/>
                    <a:pt x="489" y="25"/>
                  </a:cubicBezTo>
                  <a:cubicBezTo>
                    <a:pt x="464" y="8"/>
                    <a:pt x="434" y="0"/>
                    <a:pt x="4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2" name="Google Shape;12007;p81">
            <a:extLst>
              <a:ext uri="{FF2B5EF4-FFF2-40B4-BE49-F238E27FC236}">
                <a16:creationId xmlns:a16="http://schemas.microsoft.com/office/drawing/2014/main" id="{6243D7BF-17A3-FFBA-35BC-F43F4C71EA5C}"/>
              </a:ext>
            </a:extLst>
          </p:cNvPr>
          <p:cNvGrpSpPr/>
          <p:nvPr/>
        </p:nvGrpSpPr>
        <p:grpSpPr>
          <a:xfrm>
            <a:off x="10437856" y="3153716"/>
            <a:ext cx="695744" cy="694976"/>
            <a:chOff x="5246797" y="1500658"/>
            <a:chExt cx="347872" cy="347488"/>
          </a:xfrm>
          <a:solidFill>
            <a:srgbClr val="00B050"/>
          </a:solidFill>
        </p:grpSpPr>
        <p:sp>
          <p:nvSpPr>
            <p:cNvPr id="163" name="Google Shape;12008;p81">
              <a:extLst>
                <a:ext uri="{FF2B5EF4-FFF2-40B4-BE49-F238E27FC236}">
                  <a16:creationId xmlns:a16="http://schemas.microsoft.com/office/drawing/2014/main" id="{B954E828-74FC-B60C-5BBB-10C5E8A5CD8F}"/>
                </a:ext>
              </a:extLst>
            </p:cNvPr>
            <p:cNvSpPr/>
            <p:nvPr/>
          </p:nvSpPr>
          <p:spPr>
            <a:xfrm>
              <a:off x="5246797" y="1500658"/>
              <a:ext cx="347872" cy="347488"/>
            </a:xfrm>
            <a:custGeom>
              <a:avLst/>
              <a:gdLst/>
              <a:ahLst/>
              <a:cxnLst/>
              <a:rect l="l" t="t" r="r" b="b"/>
              <a:pathLst>
                <a:path w="10871" h="10859" extrusionOk="0">
                  <a:moveTo>
                    <a:pt x="2024" y="989"/>
                  </a:moveTo>
                  <a:cubicBezTo>
                    <a:pt x="2441" y="989"/>
                    <a:pt x="2822" y="1251"/>
                    <a:pt x="2977" y="1620"/>
                  </a:cubicBezTo>
                  <a:cubicBezTo>
                    <a:pt x="2560" y="1834"/>
                    <a:pt x="2179" y="2120"/>
                    <a:pt x="1834" y="2453"/>
                  </a:cubicBezTo>
                  <a:cubicBezTo>
                    <a:pt x="1703" y="2584"/>
                    <a:pt x="1572" y="2715"/>
                    <a:pt x="1453" y="2870"/>
                  </a:cubicBezTo>
                  <a:cubicBezTo>
                    <a:pt x="1167" y="2679"/>
                    <a:pt x="1001" y="2358"/>
                    <a:pt x="1001" y="2024"/>
                  </a:cubicBezTo>
                  <a:cubicBezTo>
                    <a:pt x="1001" y="1453"/>
                    <a:pt x="1465" y="989"/>
                    <a:pt x="2024" y="989"/>
                  </a:cubicBezTo>
                  <a:close/>
                  <a:moveTo>
                    <a:pt x="2024" y="310"/>
                  </a:moveTo>
                  <a:cubicBezTo>
                    <a:pt x="2715" y="310"/>
                    <a:pt x="3322" y="715"/>
                    <a:pt x="3608" y="1334"/>
                  </a:cubicBezTo>
                  <a:cubicBezTo>
                    <a:pt x="3489" y="1382"/>
                    <a:pt x="3382" y="1429"/>
                    <a:pt x="3275" y="1465"/>
                  </a:cubicBezTo>
                  <a:cubicBezTo>
                    <a:pt x="3072" y="977"/>
                    <a:pt x="2572" y="667"/>
                    <a:pt x="2036" y="667"/>
                  </a:cubicBezTo>
                  <a:cubicBezTo>
                    <a:pt x="1298" y="667"/>
                    <a:pt x="691" y="1274"/>
                    <a:pt x="691" y="2013"/>
                  </a:cubicBezTo>
                  <a:cubicBezTo>
                    <a:pt x="691" y="2465"/>
                    <a:pt x="893" y="2870"/>
                    <a:pt x="1251" y="3120"/>
                  </a:cubicBezTo>
                  <a:cubicBezTo>
                    <a:pt x="1179" y="3227"/>
                    <a:pt x="1120" y="3310"/>
                    <a:pt x="1048" y="3418"/>
                  </a:cubicBezTo>
                  <a:cubicBezTo>
                    <a:pt x="596" y="3108"/>
                    <a:pt x="310" y="2584"/>
                    <a:pt x="310" y="2024"/>
                  </a:cubicBezTo>
                  <a:cubicBezTo>
                    <a:pt x="310" y="1084"/>
                    <a:pt x="1096" y="310"/>
                    <a:pt x="2024" y="310"/>
                  </a:cubicBezTo>
                  <a:close/>
                  <a:moveTo>
                    <a:pt x="8847" y="310"/>
                  </a:moveTo>
                  <a:cubicBezTo>
                    <a:pt x="9787" y="310"/>
                    <a:pt x="10561" y="1084"/>
                    <a:pt x="10561" y="2024"/>
                  </a:cubicBezTo>
                  <a:cubicBezTo>
                    <a:pt x="10561" y="2584"/>
                    <a:pt x="10276" y="3108"/>
                    <a:pt x="9823" y="3418"/>
                  </a:cubicBezTo>
                  <a:cubicBezTo>
                    <a:pt x="9764" y="3310"/>
                    <a:pt x="9692" y="3215"/>
                    <a:pt x="9621" y="3120"/>
                  </a:cubicBezTo>
                  <a:cubicBezTo>
                    <a:pt x="9978" y="2870"/>
                    <a:pt x="10180" y="2465"/>
                    <a:pt x="10180" y="2024"/>
                  </a:cubicBezTo>
                  <a:cubicBezTo>
                    <a:pt x="10180" y="1846"/>
                    <a:pt x="10156" y="1667"/>
                    <a:pt x="10073" y="1501"/>
                  </a:cubicBezTo>
                  <a:cubicBezTo>
                    <a:pt x="10054" y="1442"/>
                    <a:pt x="9977" y="1399"/>
                    <a:pt x="9911" y="1399"/>
                  </a:cubicBezTo>
                  <a:cubicBezTo>
                    <a:pt x="9897" y="1399"/>
                    <a:pt x="9883" y="1401"/>
                    <a:pt x="9871" y="1405"/>
                  </a:cubicBezTo>
                  <a:cubicBezTo>
                    <a:pt x="9799" y="1441"/>
                    <a:pt x="9752" y="1536"/>
                    <a:pt x="9775" y="1620"/>
                  </a:cubicBezTo>
                  <a:cubicBezTo>
                    <a:pt x="9835" y="1751"/>
                    <a:pt x="9859" y="1882"/>
                    <a:pt x="9859" y="2013"/>
                  </a:cubicBezTo>
                  <a:cubicBezTo>
                    <a:pt x="9859" y="2358"/>
                    <a:pt x="9692" y="2667"/>
                    <a:pt x="9406" y="2870"/>
                  </a:cubicBezTo>
                  <a:cubicBezTo>
                    <a:pt x="9287" y="2715"/>
                    <a:pt x="9156" y="2584"/>
                    <a:pt x="9025" y="2453"/>
                  </a:cubicBezTo>
                  <a:cubicBezTo>
                    <a:pt x="8680" y="2120"/>
                    <a:pt x="8287" y="1834"/>
                    <a:pt x="7870" y="1620"/>
                  </a:cubicBezTo>
                  <a:cubicBezTo>
                    <a:pt x="8037" y="1239"/>
                    <a:pt x="8406" y="989"/>
                    <a:pt x="8835" y="989"/>
                  </a:cubicBezTo>
                  <a:cubicBezTo>
                    <a:pt x="9013" y="989"/>
                    <a:pt x="9204" y="1036"/>
                    <a:pt x="9347" y="1143"/>
                  </a:cubicBezTo>
                  <a:cubicBezTo>
                    <a:pt x="9373" y="1154"/>
                    <a:pt x="9400" y="1160"/>
                    <a:pt x="9426" y="1160"/>
                  </a:cubicBezTo>
                  <a:cubicBezTo>
                    <a:pt x="9485" y="1160"/>
                    <a:pt x="9540" y="1133"/>
                    <a:pt x="9573" y="1084"/>
                  </a:cubicBezTo>
                  <a:cubicBezTo>
                    <a:pt x="9621" y="1001"/>
                    <a:pt x="9585" y="905"/>
                    <a:pt x="9514" y="858"/>
                  </a:cubicBezTo>
                  <a:cubicBezTo>
                    <a:pt x="9299" y="739"/>
                    <a:pt x="9061" y="667"/>
                    <a:pt x="8835" y="667"/>
                  </a:cubicBezTo>
                  <a:cubicBezTo>
                    <a:pt x="8299" y="667"/>
                    <a:pt x="7799" y="977"/>
                    <a:pt x="7597" y="1465"/>
                  </a:cubicBezTo>
                  <a:cubicBezTo>
                    <a:pt x="7489" y="1417"/>
                    <a:pt x="7370" y="1382"/>
                    <a:pt x="7263" y="1334"/>
                  </a:cubicBezTo>
                  <a:cubicBezTo>
                    <a:pt x="7537" y="727"/>
                    <a:pt x="8156" y="310"/>
                    <a:pt x="8847" y="310"/>
                  </a:cubicBezTo>
                  <a:close/>
                  <a:moveTo>
                    <a:pt x="5430" y="1322"/>
                  </a:moveTo>
                  <a:cubicBezTo>
                    <a:pt x="6716" y="1322"/>
                    <a:pt x="7906" y="1798"/>
                    <a:pt x="8811" y="2679"/>
                  </a:cubicBezTo>
                  <a:cubicBezTo>
                    <a:pt x="9704" y="3548"/>
                    <a:pt x="10216" y="4715"/>
                    <a:pt x="10216" y="5930"/>
                  </a:cubicBezTo>
                  <a:cubicBezTo>
                    <a:pt x="10216" y="7168"/>
                    <a:pt x="9728" y="8311"/>
                    <a:pt x="8811" y="9192"/>
                  </a:cubicBezTo>
                  <a:cubicBezTo>
                    <a:pt x="7906" y="10073"/>
                    <a:pt x="6716" y="10549"/>
                    <a:pt x="5430" y="10549"/>
                  </a:cubicBezTo>
                  <a:cubicBezTo>
                    <a:pt x="4156" y="10549"/>
                    <a:pt x="2965" y="10073"/>
                    <a:pt x="2060" y="9192"/>
                  </a:cubicBezTo>
                  <a:cubicBezTo>
                    <a:pt x="1167" y="8323"/>
                    <a:pt x="655" y="7168"/>
                    <a:pt x="655" y="5930"/>
                  </a:cubicBezTo>
                  <a:cubicBezTo>
                    <a:pt x="655" y="4703"/>
                    <a:pt x="1143" y="3548"/>
                    <a:pt x="2060" y="2679"/>
                  </a:cubicBezTo>
                  <a:cubicBezTo>
                    <a:pt x="2965" y="1798"/>
                    <a:pt x="4156" y="1322"/>
                    <a:pt x="5430" y="1322"/>
                  </a:cubicBezTo>
                  <a:close/>
                  <a:moveTo>
                    <a:pt x="2024" y="0"/>
                  </a:moveTo>
                  <a:cubicBezTo>
                    <a:pt x="917" y="0"/>
                    <a:pt x="0" y="905"/>
                    <a:pt x="0" y="2024"/>
                  </a:cubicBezTo>
                  <a:cubicBezTo>
                    <a:pt x="0" y="2691"/>
                    <a:pt x="346" y="3334"/>
                    <a:pt x="893" y="3703"/>
                  </a:cubicBezTo>
                  <a:cubicBezTo>
                    <a:pt x="536" y="4382"/>
                    <a:pt x="346" y="5144"/>
                    <a:pt x="346" y="5930"/>
                  </a:cubicBezTo>
                  <a:cubicBezTo>
                    <a:pt x="346" y="7239"/>
                    <a:pt x="881" y="8490"/>
                    <a:pt x="1834" y="9418"/>
                  </a:cubicBezTo>
                  <a:cubicBezTo>
                    <a:pt x="2798" y="10335"/>
                    <a:pt x="4072" y="10859"/>
                    <a:pt x="5442" y="10859"/>
                  </a:cubicBezTo>
                  <a:cubicBezTo>
                    <a:pt x="6811" y="10859"/>
                    <a:pt x="8073" y="10359"/>
                    <a:pt x="9037" y="9418"/>
                  </a:cubicBezTo>
                  <a:cubicBezTo>
                    <a:pt x="10002" y="8490"/>
                    <a:pt x="10526" y="7239"/>
                    <a:pt x="10526" y="5930"/>
                  </a:cubicBezTo>
                  <a:cubicBezTo>
                    <a:pt x="10526" y="5144"/>
                    <a:pt x="10335" y="4382"/>
                    <a:pt x="9978" y="3703"/>
                  </a:cubicBezTo>
                  <a:cubicBezTo>
                    <a:pt x="10526" y="3322"/>
                    <a:pt x="10871" y="2703"/>
                    <a:pt x="10871" y="2024"/>
                  </a:cubicBezTo>
                  <a:cubicBezTo>
                    <a:pt x="10871" y="905"/>
                    <a:pt x="9966" y="0"/>
                    <a:pt x="8847" y="0"/>
                  </a:cubicBezTo>
                  <a:cubicBezTo>
                    <a:pt x="8025" y="0"/>
                    <a:pt x="7287" y="489"/>
                    <a:pt x="6966" y="1251"/>
                  </a:cubicBezTo>
                  <a:cubicBezTo>
                    <a:pt x="6477" y="1096"/>
                    <a:pt x="5977" y="1024"/>
                    <a:pt x="5442" y="1024"/>
                  </a:cubicBezTo>
                  <a:cubicBezTo>
                    <a:pt x="4918" y="1024"/>
                    <a:pt x="4394" y="1096"/>
                    <a:pt x="3906" y="1251"/>
                  </a:cubicBezTo>
                  <a:cubicBezTo>
                    <a:pt x="3596" y="500"/>
                    <a:pt x="2846" y="0"/>
                    <a:pt x="20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2009;p81">
              <a:extLst>
                <a:ext uri="{FF2B5EF4-FFF2-40B4-BE49-F238E27FC236}">
                  <a16:creationId xmlns:a16="http://schemas.microsoft.com/office/drawing/2014/main" id="{15121C14-6ABA-F2FE-3B63-F9EB2808A25B}"/>
                </a:ext>
              </a:extLst>
            </p:cNvPr>
            <p:cNvSpPr/>
            <p:nvPr/>
          </p:nvSpPr>
          <p:spPr>
            <a:xfrm>
              <a:off x="5333677" y="1663346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7" y="596"/>
                    <a:pt x="1274" y="524"/>
                    <a:pt x="1191" y="524"/>
                  </a:cubicBezTo>
                  <a:cubicBezTo>
                    <a:pt x="1095" y="524"/>
                    <a:pt x="1024" y="596"/>
                    <a:pt x="1024" y="691"/>
                  </a:cubicBezTo>
                  <a:lnTo>
                    <a:pt x="1024" y="846"/>
                  </a:lnTo>
                  <a:cubicBezTo>
                    <a:pt x="1024" y="1048"/>
                    <a:pt x="857" y="1203"/>
                    <a:pt x="667" y="1203"/>
                  </a:cubicBezTo>
                  <a:cubicBezTo>
                    <a:pt x="476" y="1203"/>
                    <a:pt x="310" y="1048"/>
                    <a:pt x="310" y="846"/>
                  </a:cubicBezTo>
                  <a:lnTo>
                    <a:pt x="310" y="691"/>
                  </a:lnTo>
                  <a:cubicBezTo>
                    <a:pt x="310" y="489"/>
                    <a:pt x="476" y="334"/>
                    <a:pt x="667" y="334"/>
                  </a:cubicBezTo>
                  <a:cubicBezTo>
                    <a:pt x="762" y="334"/>
                    <a:pt x="833" y="250"/>
                    <a:pt x="833" y="167"/>
                  </a:cubicBezTo>
                  <a:cubicBezTo>
                    <a:pt x="833" y="72"/>
                    <a:pt x="762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5" name="Google Shape;12010;p81">
              <a:extLst>
                <a:ext uri="{FF2B5EF4-FFF2-40B4-BE49-F238E27FC236}">
                  <a16:creationId xmlns:a16="http://schemas.microsoft.com/office/drawing/2014/main" id="{755A2709-554D-08B4-E669-862B9613F3F7}"/>
                </a:ext>
              </a:extLst>
            </p:cNvPr>
            <p:cNvSpPr/>
            <p:nvPr/>
          </p:nvSpPr>
          <p:spPr>
            <a:xfrm>
              <a:off x="5463949" y="1663346"/>
              <a:ext cx="43488" cy="48032"/>
            </a:xfrm>
            <a:custGeom>
              <a:avLst/>
              <a:gdLst/>
              <a:ahLst/>
              <a:cxnLst/>
              <a:rect l="l" t="t" r="r" b="b"/>
              <a:pathLst>
                <a:path w="1359" h="1501" extrusionOk="0">
                  <a:moveTo>
                    <a:pt x="668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9" y="1501"/>
                    <a:pt x="668" y="1501"/>
                  </a:cubicBezTo>
                  <a:cubicBezTo>
                    <a:pt x="1049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7" y="524"/>
                    <a:pt x="1192" y="524"/>
                  </a:cubicBezTo>
                  <a:cubicBezTo>
                    <a:pt x="1108" y="524"/>
                    <a:pt x="1037" y="596"/>
                    <a:pt x="1037" y="691"/>
                  </a:cubicBezTo>
                  <a:lnTo>
                    <a:pt x="1037" y="846"/>
                  </a:lnTo>
                  <a:cubicBezTo>
                    <a:pt x="1037" y="1048"/>
                    <a:pt x="870" y="1203"/>
                    <a:pt x="668" y="1203"/>
                  </a:cubicBezTo>
                  <a:cubicBezTo>
                    <a:pt x="477" y="1203"/>
                    <a:pt x="311" y="1048"/>
                    <a:pt x="311" y="846"/>
                  </a:cubicBezTo>
                  <a:lnTo>
                    <a:pt x="311" y="691"/>
                  </a:lnTo>
                  <a:cubicBezTo>
                    <a:pt x="311" y="489"/>
                    <a:pt x="477" y="334"/>
                    <a:pt x="668" y="334"/>
                  </a:cubicBezTo>
                  <a:cubicBezTo>
                    <a:pt x="763" y="334"/>
                    <a:pt x="834" y="250"/>
                    <a:pt x="834" y="167"/>
                  </a:cubicBezTo>
                  <a:cubicBezTo>
                    <a:pt x="834" y="72"/>
                    <a:pt x="763" y="0"/>
                    <a:pt x="6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66" name="Google Shape;12011;p81">
              <a:extLst>
                <a:ext uri="{FF2B5EF4-FFF2-40B4-BE49-F238E27FC236}">
                  <a16:creationId xmlns:a16="http://schemas.microsoft.com/office/drawing/2014/main" id="{FF2C8B78-960D-B2C5-D24D-D5CD3878B517}"/>
                </a:ext>
              </a:extLst>
            </p:cNvPr>
            <p:cNvSpPr/>
            <p:nvPr/>
          </p:nvSpPr>
          <p:spPr>
            <a:xfrm>
              <a:off x="5365677" y="1730002"/>
              <a:ext cx="109760" cy="96064"/>
            </a:xfrm>
            <a:custGeom>
              <a:avLst/>
              <a:gdLst/>
              <a:ahLst/>
              <a:cxnLst/>
              <a:rect l="l" t="t" r="r" b="b"/>
              <a:pathLst>
                <a:path w="3430" h="3002" extrusionOk="0">
                  <a:moveTo>
                    <a:pt x="1703" y="287"/>
                  </a:moveTo>
                  <a:cubicBezTo>
                    <a:pt x="2012" y="287"/>
                    <a:pt x="2393" y="430"/>
                    <a:pt x="2393" y="644"/>
                  </a:cubicBezTo>
                  <a:cubicBezTo>
                    <a:pt x="2393" y="823"/>
                    <a:pt x="2096" y="1168"/>
                    <a:pt x="1703" y="1168"/>
                  </a:cubicBezTo>
                  <a:cubicBezTo>
                    <a:pt x="1322" y="1168"/>
                    <a:pt x="1024" y="823"/>
                    <a:pt x="1024" y="644"/>
                  </a:cubicBezTo>
                  <a:cubicBezTo>
                    <a:pt x="1024" y="430"/>
                    <a:pt x="1393" y="287"/>
                    <a:pt x="1703" y="287"/>
                  </a:cubicBezTo>
                  <a:close/>
                  <a:moveTo>
                    <a:pt x="1727" y="2025"/>
                  </a:moveTo>
                  <a:cubicBezTo>
                    <a:pt x="1822" y="2025"/>
                    <a:pt x="1917" y="2025"/>
                    <a:pt x="2024" y="2037"/>
                  </a:cubicBezTo>
                  <a:cubicBezTo>
                    <a:pt x="2179" y="2061"/>
                    <a:pt x="2319" y="2073"/>
                    <a:pt x="2447" y="2073"/>
                  </a:cubicBezTo>
                  <a:cubicBezTo>
                    <a:pt x="2575" y="2073"/>
                    <a:pt x="2691" y="2061"/>
                    <a:pt x="2798" y="2037"/>
                  </a:cubicBezTo>
                  <a:lnTo>
                    <a:pt x="2798" y="2037"/>
                  </a:lnTo>
                  <a:cubicBezTo>
                    <a:pt x="2679" y="2406"/>
                    <a:pt x="2239" y="2692"/>
                    <a:pt x="1727" y="2692"/>
                  </a:cubicBezTo>
                  <a:cubicBezTo>
                    <a:pt x="1203" y="2692"/>
                    <a:pt x="762" y="2418"/>
                    <a:pt x="655" y="2037"/>
                  </a:cubicBezTo>
                  <a:lnTo>
                    <a:pt x="655" y="2037"/>
                  </a:lnTo>
                  <a:cubicBezTo>
                    <a:pt x="756" y="2061"/>
                    <a:pt x="869" y="2073"/>
                    <a:pt x="997" y="2073"/>
                  </a:cubicBezTo>
                  <a:cubicBezTo>
                    <a:pt x="1125" y="2073"/>
                    <a:pt x="1268" y="2061"/>
                    <a:pt x="1429" y="2037"/>
                  </a:cubicBezTo>
                  <a:cubicBezTo>
                    <a:pt x="1524" y="2025"/>
                    <a:pt x="1619" y="2025"/>
                    <a:pt x="1727" y="2025"/>
                  </a:cubicBezTo>
                  <a:close/>
                  <a:moveTo>
                    <a:pt x="1703" y="1"/>
                  </a:moveTo>
                  <a:cubicBezTo>
                    <a:pt x="1143" y="1"/>
                    <a:pt x="691" y="299"/>
                    <a:pt x="691" y="668"/>
                  </a:cubicBezTo>
                  <a:cubicBezTo>
                    <a:pt x="691" y="858"/>
                    <a:pt x="810" y="1073"/>
                    <a:pt x="988" y="1239"/>
                  </a:cubicBezTo>
                  <a:cubicBezTo>
                    <a:pt x="1155" y="1370"/>
                    <a:pt x="1334" y="1454"/>
                    <a:pt x="1548" y="1501"/>
                  </a:cubicBezTo>
                  <a:lnTo>
                    <a:pt x="1548" y="1739"/>
                  </a:lnTo>
                  <a:cubicBezTo>
                    <a:pt x="1488" y="1739"/>
                    <a:pt x="1429" y="1763"/>
                    <a:pt x="1369" y="1763"/>
                  </a:cubicBezTo>
                  <a:cubicBezTo>
                    <a:pt x="1243" y="1776"/>
                    <a:pt x="1126" y="1783"/>
                    <a:pt x="1019" y="1783"/>
                  </a:cubicBezTo>
                  <a:cubicBezTo>
                    <a:pt x="723" y="1783"/>
                    <a:pt x="507" y="1731"/>
                    <a:pt x="393" y="1608"/>
                  </a:cubicBezTo>
                  <a:cubicBezTo>
                    <a:pt x="298" y="1501"/>
                    <a:pt x="322" y="1382"/>
                    <a:pt x="322" y="1370"/>
                  </a:cubicBezTo>
                  <a:cubicBezTo>
                    <a:pt x="334" y="1275"/>
                    <a:pt x="274" y="1204"/>
                    <a:pt x="203" y="1180"/>
                  </a:cubicBezTo>
                  <a:cubicBezTo>
                    <a:pt x="190" y="1176"/>
                    <a:pt x="177" y="1174"/>
                    <a:pt x="165" y="1174"/>
                  </a:cubicBezTo>
                  <a:cubicBezTo>
                    <a:pt x="95" y="1174"/>
                    <a:pt x="32" y="1228"/>
                    <a:pt x="12" y="1299"/>
                  </a:cubicBezTo>
                  <a:cubicBezTo>
                    <a:pt x="0" y="1394"/>
                    <a:pt x="0" y="1620"/>
                    <a:pt x="155" y="1799"/>
                  </a:cubicBezTo>
                  <a:cubicBezTo>
                    <a:pt x="191" y="1835"/>
                    <a:pt x="238" y="1858"/>
                    <a:pt x="262" y="1894"/>
                  </a:cubicBezTo>
                  <a:cubicBezTo>
                    <a:pt x="310" y="2513"/>
                    <a:pt x="929" y="3001"/>
                    <a:pt x="1691" y="3001"/>
                  </a:cubicBezTo>
                  <a:cubicBezTo>
                    <a:pt x="2453" y="3001"/>
                    <a:pt x="3072" y="2513"/>
                    <a:pt x="3120" y="1894"/>
                  </a:cubicBezTo>
                  <a:cubicBezTo>
                    <a:pt x="3167" y="1858"/>
                    <a:pt x="3191" y="1835"/>
                    <a:pt x="3227" y="1799"/>
                  </a:cubicBezTo>
                  <a:cubicBezTo>
                    <a:pt x="3417" y="1620"/>
                    <a:pt x="3429" y="1406"/>
                    <a:pt x="3405" y="1299"/>
                  </a:cubicBezTo>
                  <a:cubicBezTo>
                    <a:pt x="3396" y="1223"/>
                    <a:pt x="3333" y="1169"/>
                    <a:pt x="3266" y="1169"/>
                  </a:cubicBezTo>
                  <a:cubicBezTo>
                    <a:pt x="3249" y="1169"/>
                    <a:pt x="3232" y="1173"/>
                    <a:pt x="3215" y="1180"/>
                  </a:cubicBezTo>
                  <a:cubicBezTo>
                    <a:pt x="3120" y="1192"/>
                    <a:pt x="3060" y="1275"/>
                    <a:pt x="3096" y="1370"/>
                  </a:cubicBezTo>
                  <a:cubicBezTo>
                    <a:pt x="3096" y="1370"/>
                    <a:pt x="3108" y="1501"/>
                    <a:pt x="3012" y="1608"/>
                  </a:cubicBezTo>
                  <a:cubicBezTo>
                    <a:pt x="2905" y="1725"/>
                    <a:pt x="2682" y="1781"/>
                    <a:pt x="2375" y="1781"/>
                  </a:cubicBezTo>
                  <a:cubicBezTo>
                    <a:pt x="2275" y="1781"/>
                    <a:pt x="2165" y="1775"/>
                    <a:pt x="2048" y="1763"/>
                  </a:cubicBezTo>
                  <a:cubicBezTo>
                    <a:pt x="1989" y="1739"/>
                    <a:pt x="1929" y="1739"/>
                    <a:pt x="1869" y="1739"/>
                  </a:cubicBezTo>
                  <a:lnTo>
                    <a:pt x="1869" y="1501"/>
                  </a:lnTo>
                  <a:cubicBezTo>
                    <a:pt x="2060" y="1477"/>
                    <a:pt x="2250" y="1382"/>
                    <a:pt x="2417" y="1239"/>
                  </a:cubicBezTo>
                  <a:cubicBezTo>
                    <a:pt x="2620" y="1073"/>
                    <a:pt x="2715" y="858"/>
                    <a:pt x="2715" y="668"/>
                  </a:cubicBezTo>
                  <a:cubicBezTo>
                    <a:pt x="2715" y="299"/>
                    <a:pt x="2274" y="1"/>
                    <a:pt x="17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67" name="Google Shape;12012;p81">
            <a:extLst>
              <a:ext uri="{FF2B5EF4-FFF2-40B4-BE49-F238E27FC236}">
                <a16:creationId xmlns:a16="http://schemas.microsoft.com/office/drawing/2014/main" id="{B54750CE-8DF8-EA73-2831-FE923B335275}"/>
              </a:ext>
            </a:extLst>
          </p:cNvPr>
          <p:cNvGrpSpPr/>
          <p:nvPr/>
        </p:nvGrpSpPr>
        <p:grpSpPr>
          <a:xfrm>
            <a:off x="11537440" y="3153716"/>
            <a:ext cx="698048" cy="693504"/>
            <a:chOff x="5796589" y="1500658"/>
            <a:chExt cx="349024" cy="346752"/>
          </a:xfrm>
          <a:solidFill>
            <a:srgbClr val="00B050"/>
          </a:solidFill>
        </p:grpSpPr>
        <p:sp>
          <p:nvSpPr>
            <p:cNvPr id="168" name="Google Shape;12013;p81">
              <a:extLst>
                <a:ext uri="{FF2B5EF4-FFF2-40B4-BE49-F238E27FC236}">
                  <a16:creationId xmlns:a16="http://schemas.microsoft.com/office/drawing/2014/main" id="{C81904CB-54D4-5E4D-CCD5-7EECEDCDE846}"/>
                </a:ext>
              </a:extLst>
            </p:cNvPr>
            <p:cNvSpPr/>
            <p:nvPr/>
          </p:nvSpPr>
          <p:spPr>
            <a:xfrm>
              <a:off x="6089933" y="1500658"/>
              <a:ext cx="11104" cy="20992"/>
            </a:xfrm>
            <a:custGeom>
              <a:avLst/>
              <a:gdLst/>
              <a:ahLst/>
              <a:cxnLst/>
              <a:rect l="l" t="t" r="r" b="b"/>
              <a:pathLst>
                <a:path w="347" h="656" extrusionOk="0">
                  <a:moveTo>
                    <a:pt x="168" y="0"/>
                  </a:moveTo>
                  <a:cubicBezTo>
                    <a:pt x="72" y="0"/>
                    <a:pt x="1" y="72"/>
                    <a:pt x="1" y="155"/>
                  </a:cubicBezTo>
                  <a:cubicBezTo>
                    <a:pt x="1" y="155"/>
                    <a:pt x="1" y="310"/>
                    <a:pt x="13" y="500"/>
                  </a:cubicBezTo>
                  <a:cubicBezTo>
                    <a:pt x="13" y="596"/>
                    <a:pt x="84" y="655"/>
                    <a:pt x="180" y="655"/>
                  </a:cubicBezTo>
                  <a:lnTo>
                    <a:pt x="191" y="655"/>
                  </a:lnTo>
                  <a:cubicBezTo>
                    <a:pt x="287" y="655"/>
                    <a:pt x="346" y="572"/>
                    <a:pt x="346" y="489"/>
                  </a:cubicBezTo>
                  <a:cubicBezTo>
                    <a:pt x="322" y="298"/>
                    <a:pt x="322" y="155"/>
                    <a:pt x="322" y="155"/>
                  </a:cubicBezTo>
                  <a:cubicBezTo>
                    <a:pt x="322" y="72"/>
                    <a:pt x="251" y="0"/>
                    <a:pt x="1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grpSp>
          <p:nvGrpSpPr>
            <p:cNvPr id="169" name="Google Shape;12014;p81">
              <a:extLst>
                <a:ext uri="{FF2B5EF4-FFF2-40B4-BE49-F238E27FC236}">
                  <a16:creationId xmlns:a16="http://schemas.microsoft.com/office/drawing/2014/main" id="{C5BEC3B8-FFF4-7C22-4D11-978629AFBF09}"/>
                </a:ext>
              </a:extLst>
            </p:cNvPr>
            <p:cNvGrpSpPr/>
            <p:nvPr/>
          </p:nvGrpSpPr>
          <p:grpSpPr>
            <a:xfrm>
              <a:off x="5796589" y="1500658"/>
              <a:ext cx="349024" cy="346752"/>
              <a:chOff x="5796589" y="1500658"/>
              <a:chExt cx="349024" cy="346752"/>
            </a:xfrm>
            <a:grpFill/>
          </p:grpSpPr>
          <p:sp>
            <p:nvSpPr>
              <p:cNvPr id="170" name="Google Shape;12015;p81">
                <a:extLst>
                  <a:ext uri="{FF2B5EF4-FFF2-40B4-BE49-F238E27FC236}">
                    <a16:creationId xmlns:a16="http://schemas.microsoft.com/office/drawing/2014/main" id="{35DBAABC-CC24-F4EB-6EFF-7A7A0351A7D4}"/>
                  </a:ext>
                </a:extLst>
              </p:cNvPr>
              <p:cNvSpPr/>
              <p:nvPr/>
            </p:nvSpPr>
            <p:spPr>
              <a:xfrm>
                <a:off x="5893357" y="1544018"/>
                <a:ext cx="14496" cy="15328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79" extrusionOk="0">
                    <a:moveTo>
                      <a:pt x="271" y="1"/>
                    </a:moveTo>
                    <a:cubicBezTo>
                      <a:pt x="211" y="1"/>
                      <a:pt x="149" y="34"/>
                      <a:pt x="131" y="86"/>
                    </a:cubicBezTo>
                    <a:cubicBezTo>
                      <a:pt x="131" y="86"/>
                      <a:pt x="96" y="146"/>
                      <a:pt x="36" y="229"/>
                    </a:cubicBezTo>
                    <a:cubicBezTo>
                      <a:pt x="0" y="312"/>
                      <a:pt x="12" y="408"/>
                      <a:pt x="84" y="455"/>
                    </a:cubicBezTo>
                    <a:cubicBezTo>
                      <a:pt x="119" y="467"/>
                      <a:pt x="143" y="479"/>
                      <a:pt x="167" y="479"/>
                    </a:cubicBezTo>
                    <a:cubicBezTo>
                      <a:pt x="238" y="479"/>
                      <a:pt x="274" y="455"/>
                      <a:pt x="310" y="408"/>
                    </a:cubicBezTo>
                    <a:cubicBezTo>
                      <a:pt x="381" y="312"/>
                      <a:pt x="417" y="229"/>
                      <a:pt x="417" y="217"/>
                    </a:cubicBezTo>
                    <a:cubicBezTo>
                      <a:pt x="453" y="146"/>
                      <a:pt x="417" y="50"/>
                      <a:pt x="334" y="15"/>
                    </a:cubicBezTo>
                    <a:cubicBezTo>
                      <a:pt x="315" y="5"/>
                      <a:pt x="293" y="1"/>
                      <a:pt x="271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700000000000000" pitchFamily="2" charset="-78"/>
                </a:endParaRPr>
              </a:p>
            </p:txBody>
          </p:sp>
          <p:sp>
            <p:nvSpPr>
              <p:cNvPr id="171" name="Google Shape;12016;p81">
                <a:extLst>
                  <a:ext uri="{FF2B5EF4-FFF2-40B4-BE49-F238E27FC236}">
                    <a16:creationId xmlns:a16="http://schemas.microsoft.com/office/drawing/2014/main" id="{847BB0EC-F8FE-089F-8831-2C4C78431BBA}"/>
                  </a:ext>
                </a:extLst>
              </p:cNvPr>
              <p:cNvSpPr/>
              <p:nvPr/>
            </p:nvSpPr>
            <p:spPr>
              <a:xfrm>
                <a:off x="5905165" y="1696114"/>
                <a:ext cx="32416" cy="37760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180" extrusionOk="0">
                    <a:moveTo>
                      <a:pt x="524" y="334"/>
                    </a:moveTo>
                    <a:cubicBezTo>
                      <a:pt x="620" y="334"/>
                      <a:pt x="703" y="405"/>
                      <a:pt x="703" y="512"/>
                    </a:cubicBezTo>
                    <a:lnTo>
                      <a:pt x="703" y="679"/>
                    </a:lnTo>
                    <a:cubicBezTo>
                      <a:pt x="703" y="774"/>
                      <a:pt x="620" y="858"/>
                      <a:pt x="524" y="858"/>
                    </a:cubicBezTo>
                    <a:cubicBezTo>
                      <a:pt x="417" y="858"/>
                      <a:pt x="346" y="774"/>
                      <a:pt x="346" y="679"/>
                    </a:cubicBezTo>
                    <a:lnTo>
                      <a:pt x="346" y="512"/>
                    </a:lnTo>
                    <a:cubicBezTo>
                      <a:pt x="346" y="405"/>
                      <a:pt x="417" y="334"/>
                      <a:pt x="524" y="334"/>
                    </a:cubicBezTo>
                    <a:close/>
                    <a:moveTo>
                      <a:pt x="500" y="0"/>
                    </a:moveTo>
                    <a:cubicBezTo>
                      <a:pt x="239" y="0"/>
                      <a:pt x="0" y="227"/>
                      <a:pt x="0" y="512"/>
                    </a:cubicBezTo>
                    <a:lnTo>
                      <a:pt x="0" y="679"/>
                    </a:lnTo>
                    <a:cubicBezTo>
                      <a:pt x="0" y="941"/>
                      <a:pt x="215" y="1179"/>
                      <a:pt x="500" y="1179"/>
                    </a:cubicBezTo>
                    <a:cubicBezTo>
                      <a:pt x="774" y="1179"/>
                      <a:pt x="1012" y="953"/>
                      <a:pt x="1012" y="679"/>
                    </a:cubicBezTo>
                    <a:lnTo>
                      <a:pt x="1012" y="512"/>
                    </a:lnTo>
                    <a:cubicBezTo>
                      <a:pt x="1012" y="227"/>
                      <a:pt x="786" y="0"/>
                      <a:pt x="5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700000000000000" pitchFamily="2" charset="-78"/>
                </a:endParaRPr>
              </a:p>
            </p:txBody>
          </p:sp>
          <p:sp>
            <p:nvSpPr>
              <p:cNvPr id="172" name="Google Shape;12017;p81">
                <a:extLst>
                  <a:ext uri="{FF2B5EF4-FFF2-40B4-BE49-F238E27FC236}">
                    <a16:creationId xmlns:a16="http://schemas.microsoft.com/office/drawing/2014/main" id="{DC4F48B3-BBCD-BFC5-C401-3AA113B4DE14}"/>
                  </a:ext>
                </a:extLst>
              </p:cNvPr>
              <p:cNvSpPr/>
              <p:nvPr/>
            </p:nvSpPr>
            <p:spPr>
              <a:xfrm>
                <a:off x="6003085" y="1696114"/>
                <a:ext cx="32416" cy="37760"/>
              </a:xfrm>
              <a:custGeom>
                <a:avLst/>
                <a:gdLst/>
                <a:ahLst/>
                <a:cxnLst/>
                <a:rect l="l" t="t" r="r" b="b"/>
                <a:pathLst>
                  <a:path w="1013" h="1180" extrusionOk="0">
                    <a:moveTo>
                      <a:pt x="512" y="334"/>
                    </a:moveTo>
                    <a:cubicBezTo>
                      <a:pt x="619" y="334"/>
                      <a:pt x="691" y="405"/>
                      <a:pt x="691" y="512"/>
                    </a:cubicBezTo>
                    <a:lnTo>
                      <a:pt x="691" y="679"/>
                    </a:lnTo>
                    <a:cubicBezTo>
                      <a:pt x="691" y="774"/>
                      <a:pt x="619" y="858"/>
                      <a:pt x="512" y="858"/>
                    </a:cubicBezTo>
                    <a:cubicBezTo>
                      <a:pt x="405" y="858"/>
                      <a:pt x="334" y="774"/>
                      <a:pt x="334" y="679"/>
                    </a:cubicBezTo>
                    <a:lnTo>
                      <a:pt x="334" y="512"/>
                    </a:lnTo>
                    <a:cubicBezTo>
                      <a:pt x="334" y="405"/>
                      <a:pt x="405" y="334"/>
                      <a:pt x="512" y="334"/>
                    </a:cubicBezTo>
                    <a:close/>
                    <a:moveTo>
                      <a:pt x="512" y="0"/>
                    </a:moveTo>
                    <a:cubicBezTo>
                      <a:pt x="238" y="0"/>
                      <a:pt x="0" y="227"/>
                      <a:pt x="0" y="512"/>
                    </a:cubicBezTo>
                    <a:lnTo>
                      <a:pt x="0" y="679"/>
                    </a:lnTo>
                    <a:cubicBezTo>
                      <a:pt x="0" y="941"/>
                      <a:pt x="227" y="1179"/>
                      <a:pt x="512" y="1179"/>
                    </a:cubicBezTo>
                    <a:cubicBezTo>
                      <a:pt x="798" y="1179"/>
                      <a:pt x="1012" y="953"/>
                      <a:pt x="1012" y="679"/>
                    </a:cubicBezTo>
                    <a:lnTo>
                      <a:pt x="1012" y="512"/>
                    </a:lnTo>
                    <a:cubicBezTo>
                      <a:pt x="1012" y="227"/>
                      <a:pt x="786" y="0"/>
                      <a:pt x="5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700000000000000" pitchFamily="2" charset="-78"/>
                </a:endParaRPr>
              </a:p>
            </p:txBody>
          </p:sp>
          <p:sp>
            <p:nvSpPr>
              <p:cNvPr id="173" name="Google Shape;12018;p81">
                <a:extLst>
                  <a:ext uri="{FF2B5EF4-FFF2-40B4-BE49-F238E27FC236}">
                    <a16:creationId xmlns:a16="http://schemas.microsoft.com/office/drawing/2014/main" id="{EDCBC679-41AA-140F-EC8C-45AA395BAD5A}"/>
                  </a:ext>
                </a:extLst>
              </p:cNvPr>
              <p:cNvSpPr/>
              <p:nvPr/>
            </p:nvSpPr>
            <p:spPr>
              <a:xfrm>
                <a:off x="5796589" y="1500658"/>
                <a:ext cx="349024" cy="346752"/>
              </a:xfrm>
              <a:custGeom>
                <a:avLst/>
                <a:gdLst/>
                <a:ahLst/>
                <a:cxnLst/>
                <a:rect l="l" t="t" r="r" b="b"/>
                <a:pathLst>
                  <a:path w="10907" h="10836" extrusionOk="0">
                    <a:moveTo>
                      <a:pt x="8215" y="4060"/>
                    </a:moveTo>
                    <a:lnTo>
                      <a:pt x="8215" y="4060"/>
                    </a:lnTo>
                    <a:cubicBezTo>
                      <a:pt x="7977" y="4227"/>
                      <a:pt x="7739" y="4430"/>
                      <a:pt x="7525" y="4668"/>
                    </a:cubicBezTo>
                    <a:cubicBezTo>
                      <a:pt x="7453" y="4596"/>
                      <a:pt x="7382" y="4525"/>
                      <a:pt x="7287" y="4441"/>
                    </a:cubicBezTo>
                    <a:cubicBezTo>
                      <a:pt x="7513" y="4358"/>
                      <a:pt x="7823" y="4203"/>
                      <a:pt x="8215" y="4060"/>
                    </a:cubicBezTo>
                    <a:close/>
                    <a:moveTo>
                      <a:pt x="2631" y="4072"/>
                    </a:moveTo>
                    <a:lnTo>
                      <a:pt x="2631" y="4072"/>
                    </a:lnTo>
                    <a:cubicBezTo>
                      <a:pt x="3036" y="4203"/>
                      <a:pt x="3358" y="4358"/>
                      <a:pt x="3560" y="4465"/>
                    </a:cubicBezTo>
                    <a:cubicBezTo>
                      <a:pt x="3465" y="4537"/>
                      <a:pt x="3393" y="4608"/>
                      <a:pt x="3322" y="4680"/>
                    </a:cubicBezTo>
                    <a:cubicBezTo>
                      <a:pt x="3108" y="4430"/>
                      <a:pt x="2870" y="4239"/>
                      <a:pt x="2631" y="4072"/>
                    </a:cubicBezTo>
                    <a:close/>
                    <a:moveTo>
                      <a:pt x="1357" y="3775"/>
                    </a:moveTo>
                    <a:lnTo>
                      <a:pt x="1357" y="3775"/>
                    </a:lnTo>
                    <a:cubicBezTo>
                      <a:pt x="1738" y="3906"/>
                      <a:pt x="2608" y="4263"/>
                      <a:pt x="3120" y="4953"/>
                    </a:cubicBezTo>
                    <a:cubicBezTo>
                      <a:pt x="3060" y="5049"/>
                      <a:pt x="3001" y="5168"/>
                      <a:pt x="2941" y="5287"/>
                    </a:cubicBezTo>
                    <a:cubicBezTo>
                      <a:pt x="1655" y="5192"/>
                      <a:pt x="1393" y="4215"/>
                      <a:pt x="1357" y="3775"/>
                    </a:cubicBezTo>
                    <a:close/>
                    <a:moveTo>
                      <a:pt x="9513" y="3775"/>
                    </a:moveTo>
                    <a:cubicBezTo>
                      <a:pt x="9466" y="4215"/>
                      <a:pt x="9216" y="5192"/>
                      <a:pt x="7918" y="5299"/>
                    </a:cubicBezTo>
                    <a:cubicBezTo>
                      <a:pt x="7870" y="5180"/>
                      <a:pt x="7811" y="5061"/>
                      <a:pt x="7739" y="4953"/>
                    </a:cubicBezTo>
                    <a:cubicBezTo>
                      <a:pt x="8275" y="4263"/>
                      <a:pt x="9120" y="3906"/>
                      <a:pt x="9513" y="3775"/>
                    </a:cubicBezTo>
                    <a:close/>
                    <a:moveTo>
                      <a:pt x="5429" y="8823"/>
                    </a:moveTo>
                    <a:cubicBezTo>
                      <a:pt x="5775" y="8823"/>
                      <a:pt x="5953" y="8966"/>
                      <a:pt x="5953" y="9025"/>
                    </a:cubicBezTo>
                    <a:cubicBezTo>
                      <a:pt x="5953" y="9132"/>
                      <a:pt x="5727" y="9359"/>
                      <a:pt x="5429" y="9359"/>
                    </a:cubicBezTo>
                    <a:cubicBezTo>
                      <a:pt x="5132" y="9347"/>
                      <a:pt x="4906" y="9121"/>
                      <a:pt x="4906" y="9025"/>
                    </a:cubicBezTo>
                    <a:cubicBezTo>
                      <a:pt x="4906" y="8966"/>
                      <a:pt x="5084" y="8823"/>
                      <a:pt x="5429" y="8823"/>
                    </a:cubicBezTo>
                    <a:close/>
                    <a:moveTo>
                      <a:pt x="5429" y="4251"/>
                    </a:moveTo>
                    <a:cubicBezTo>
                      <a:pt x="6287" y="4251"/>
                      <a:pt x="6930" y="4465"/>
                      <a:pt x="7322" y="4918"/>
                    </a:cubicBezTo>
                    <a:cubicBezTo>
                      <a:pt x="7644" y="5311"/>
                      <a:pt x="7811" y="5894"/>
                      <a:pt x="7811" y="6620"/>
                    </a:cubicBezTo>
                    <a:cubicBezTo>
                      <a:pt x="7811" y="7442"/>
                      <a:pt x="7644" y="7644"/>
                      <a:pt x="7215" y="8168"/>
                    </a:cubicBezTo>
                    <a:cubicBezTo>
                      <a:pt x="7132" y="8287"/>
                      <a:pt x="7001" y="8418"/>
                      <a:pt x="6882" y="8585"/>
                    </a:cubicBezTo>
                    <a:cubicBezTo>
                      <a:pt x="6870" y="8537"/>
                      <a:pt x="6858" y="8478"/>
                      <a:pt x="6822" y="8430"/>
                    </a:cubicBezTo>
                    <a:cubicBezTo>
                      <a:pt x="6797" y="8379"/>
                      <a:pt x="6740" y="8339"/>
                      <a:pt x="6684" y="8339"/>
                    </a:cubicBezTo>
                    <a:cubicBezTo>
                      <a:pt x="6662" y="8339"/>
                      <a:pt x="6640" y="8345"/>
                      <a:pt x="6620" y="8359"/>
                    </a:cubicBezTo>
                    <a:cubicBezTo>
                      <a:pt x="6549" y="8406"/>
                      <a:pt x="6501" y="8490"/>
                      <a:pt x="6549" y="8561"/>
                    </a:cubicBezTo>
                    <a:cubicBezTo>
                      <a:pt x="6608" y="8668"/>
                      <a:pt x="6620" y="8787"/>
                      <a:pt x="6620" y="8906"/>
                    </a:cubicBezTo>
                    <a:cubicBezTo>
                      <a:pt x="6620" y="9502"/>
                      <a:pt x="6275" y="9823"/>
                      <a:pt x="5572" y="9847"/>
                    </a:cubicBezTo>
                    <a:lnTo>
                      <a:pt x="5572" y="9644"/>
                    </a:lnTo>
                    <a:cubicBezTo>
                      <a:pt x="5965" y="9561"/>
                      <a:pt x="6263" y="9263"/>
                      <a:pt x="6263" y="9013"/>
                    </a:cubicBezTo>
                    <a:cubicBezTo>
                      <a:pt x="6263" y="8716"/>
                      <a:pt x="5906" y="8490"/>
                      <a:pt x="5429" y="8490"/>
                    </a:cubicBezTo>
                    <a:cubicBezTo>
                      <a:pt x="4953" y="8490"/>
                      <a:pt x="4596" y="8716"/>
                      <a:pt x="4596" y="9013"/>
                    </a:cubicBezTo>
                    <a:cubicBezTo>
                      <a:pt x="4596" y="9263"/>
                      <a:pt x="4894" y="9585"/>
                      <a:pt x="5275" y="9644"/>
                    </a:cubicBezTo>
                    <a:lnTo>
                      <a:pt x="5275" y="9847"/>
                    </a:lnTo>
                    <a:cubicBezTo>
                      <a:pt x="4584" y="9799"/>
                      <a:pt x="4239" y="9502"/>
                      <a:pt x="4239" y="8906"/>
                    </a:cubicBezTo>
                    <a:cubicBezTo>
                      <a:pt x="4239" y="8382"/>
                      <a:pt x="4775" y="7954"/>
                      <a:pt x="5441" y="7954"/>
                    </a:cubicBezTo>
                    <a:cubicBezTo>
                      <a:pt x="5679" y="7954"/>
                      <a:pt x="5906" y="8013"/>
                      <a:pt x="6108" y="8120"/>
                    </a:cubicBezTo>
                    <a:cubicBezTo>
                      <a:pt x="6134" y="8135"/>
                      <a:pt x="6162" y="8142"/>
                      <a:pt x="6188" y="8142"/>
                    </a:cubicBezTo>
                    <a:cubicBezTo>
                      <a:pt x="6245" y="8142"/>
                      <a:pt x="6298" y="8110"/>
                      <a:pt x="6322" y="8061"/>
                    </a:cubicBezTo>
                    <a:cubicBezTo>
                      <a:pt x="6370" y="7990"/>
                      <a:pt x="6334" y="7882"/>
                      <a:pt x="6263" y="7859"/>
                    </a:cubicBezTo>
                    <a:cubicBezTo>
                      <a:pt x="6025" y="7716"/>
                      <a:pt x="5739" y="7656"/>
                      <a:pt x="5441" y="7656"/>
                    </a:cubicBezTo>
                    <a:cubicBezTo>
                      <a:pt x="4739" y="7656"/>
                      <a:pt x="4144" y="8061"/>
                      <a:pt x="3965" y="8597"/>
                    </a:cubicBezTo>
                    <a:cubicBezTo>
                      <a:pt x="3846" y="8430"/>
                      <a:pt x="3727" y="8299"/>
                      <a:pt x="3643" y="8180"/>
                    </a:cubicBezTo>
                    <a:cubicBezTo>
                      <a:pt x="3215" y="7644"/>
                      <a:pt x="3048" y="7454"/>
                      <a:pt x="3048" y="6632"/>
                    </a:cubicBezTo>
                    <a:cubicBezTo>
                      <a:pt x="3048" y="5894"/>
                      <a:pt x="3215" y="5323"/>
                      <a:pt x="3536" y="4942"/>
                    </a:cubicBezTo>
                    <a:cubicBezTo>
                      <a:pt x="3929" y="4477"/>
                      <a:pt x="4560" y="4251"/>
                      <a:pt x="5429" y="4251"/>
                    </a:cubicBezTo>
                    <a:close/>
                    <a:moveTo>
                      <a:pt x="4596" y="10025"/>
                    </a:moveTo>
                    <a:cubicBezTo>
                      <a:pt x="4822" y="10121"/>
                      <a:pt x="5108" y="10180"/>
                      <a:pt x="5429" y="10180"/>
                    </a:cubicBezTo>
                    <a:cubicBezTo>
                      <a:pt x="5751" y="10180"/>
                      <a:pt x="6037" y="10133"/>
                      <a:pt x="6263" y="10025"/>
                    </a:cubicBezTo>
                    <a:lnTo>
                      <a:pt x="6263" y="10025"/>
                    </a:lnTo>
                    <a:cubicBezTo>
                      <a:pt x="6179" y="10383"/>
                      <a:pt x="5906" y="10537"/>
                      <a:pt x="5429" y="10537"/>
                    </a:cubicBezTo>
                    <a:cubicBezTo>
                      <a:pt x="4953" y="10537"/>
                      <a:pt x="4691" y="10371"/>
                      <a:pt x="4596" y="10025"/>
                    </a:cubicBezTo>
                    <a:close/>
                    <a:moveTo>
                      <a:pt x="1560" y="0"/>
                    </a:moveTo>
                    <a:cubicBezTo>
                      <a:pt x="1465" y="0"/>
                      <a:pt x="1393" y="72"/>
                      <a:pt x="1393" y="155"/>
                    </a:cubicBezTo>
                    <a:cubicBezTo>
                      <a:pt x="1393" y="512"/>
                      <a:pt x="1334" y="1524"/>
                      <a:pt x="1096" y="1917"/>
                    </a:cubicBezTo>
                    <a:cubicBezTo>
                      <a:pt x="834" y="1691"/>
                      <a:pt x="619" y="1441"/>
                      <a:pt x="500" y="1120"/>
                    </a:cubicBezTo>
                    <a:cubicBezTo>
                      <a:pt x="322" y="691"/>
                      <a:pt x="357" y="346"/>
                      <a:pt x="357" y="334"/>
                    </a:cubicBezTo>
                    <a:cubicBezTo>
                      <a:pt x="369" y="250"/>
                      <a:pt x="298" y="167"/>
                      <a:pt x="214" y="155"/>
                    </a:cubicBezTo>
                    <a:cubicBezTo>
                      <a:pt x="208" y="154"/>
                      <a:pt x="202" y="154"/>
                      <a:pt x="196" y="154"/>
                    </a:cubicBezTo>
                    <a:cubicBezTo>
                      <a:pt x="121" y="154"/>
                      <a:pt x="58" y="220"/>
                      <a:pt x="36" y="286"/>
                    </a:cubicBezTo>
                    <a:cubicBezTo>
                      <a:pt x="36" y="310"/>
                      <a:pt x="0" y="727"/>
                      <a:pt x="203" y="1215"/>
                    </a:cubicBezTo>
                    <a:cubicBezTo>
                      <a:pt x="393" y="1679"/>
                      <a:pt x="834" y="2286"/>
                      <a:pt x="1858" y="2656"/>
                    </a:cubicBezTo>
                    <a:cubicBezTo>
                      <a:pt x="3286" y="3179"/>
                      <a:pt x="4084" y="3775"/>
                      <a:pt x="4382" y="4025"/>
                    </a:cubicBezTo>
                    <a:cubicBezTo>
                      <a:pt x="4227" y="4084"/>
                      <a:pt x="4060" y="4144"/>
                      <a:pt x="3905" y="4215"/>
                    </a:cubicBezTo>
                    <a:cubicBezTo>
                      <a:pt x="3596" y="4060"/>
                      <a:pt x="2417" y="3465"/>
                      <a:pt x="1250" y="3370"/>
                    </a:cubicBezTo>
                    <a:cubicBezTo>
                      <a:pt x="1203" y="3370"/>
                      <a:pt x="1155" y="3394"/>
                      <a:pt x="1131" y="3418"/>
                    </a:cubicBezTo>
                    <a:cubicBezTo>
                      <a:pt x="1096" y="3453"/>
                      <a:pt x="1084" y="3489"/>
                      <a:pt x="1072" y="3537"/>
                    </a:cubicBezTo>
                    <a:cubicBezTo>
                      <a:pt x="1072" y="3548"/>
                      <a:pt x="1048" y="4025"/>
                      <a:pt x="1286" y="4537"/>
                    </a:cubicBezTo>
                    <a:cubicBezTo>
                      <a:pt x="1500" y="4965"/>
                      <a:pt x="1941" y="5501"/>
                      <a:pt x="2893" y="5596"/>
                    </a:cubicBezTo>
                    <a:cubicBezTo>
                      <a:pt x="2822" y="5894"/>
                      <a:pt x="2774" y="6227"/>
                      <a:pt x="2774" y="6608"/>
                    </a:cubicBezTo>
                    <a:cubicBezTo>
                      <a:pt x="2774" y="7537"/>
                      <a:pt x="2989" y="7799"/>
                      <a:pt x="3453" y="8359"/>
                    </a:cubicBezTo>
                    <a:cubicBezTo>
                      <a:pt x="3596" y="8537"/>
                      <a:pt x="3774" y="8763"/>
                      <a:pt x="3989" y="9049"/>
                    </a:cubicBezTo>
                    <a:cubicBezTo>
                      <a:pt x="4013" y="9359"/>
                      <a:pt x="4120" y="9609"/>
                      <a:pt x="4322" y="9787"/>
                    </a:cubicBezTo>
                    <a:cubicBezTo>
                      <a:pt x="4346" y="10454"/>
                      <a:pt x="4763" y="10835"/>
                      <a:pt x="5501" y="10835"/>
                    </a:cubicBezTo>
                    <a:cubicBezTo>
                      <a:pt x="6251" y="10835"/>
                      <a:pt x="6668" y="10454"/>
                      <a:pt x="6680" y="9787"/>
                    </a:cubicBezTo>
                    <a:cubicBezTo>
                      <a:pt x="6870" y="9597"/>
                      <a:pt x="6989" y="9347"/>
                      <a:pt x="7025" y="9049"/>
                    </a:cubicBezTo>
                    <a:cubicBezTo>
                      <a:pt x="7227" y="8763"/>
                      <a:pt x="7406" y="8537"/>
                      <a:pt x="7561" y="8359"/>
                    </a:cubicBezTo>
                    <a:cubicBezTo>
                      <a:pt x="8013" y="7799"/>
                      <a:pt x="8227" y="7537"/>
                      <a:pt x="8227" y="6608"/>
                    </a:cubicBezTo>
                    <a:cubicBezTo>
                      <a:pt x="8227" y="6227"/>
                      <a:pt x="8180" y="5894"/>
                      <a:pt x="8108" y="5596"/>
                    </a:cubicBezTo>
                    <a:cubicBezTo>
                      <a:pt x="9061" y="5489"/>
                      <a:pt x="9501" y="4965"/>
                      <a:pt x="9716" y="4537"/>
                    </a:cubicBezTo>
                    <a:cubicBezTo>
                      <a:pt x="9954" y="4049"/>
                      <a:pt x="9942" y="3572"/>
                      <a:pt x="9942" y="3537"/>
                    </a:cubicBezTo>
                    <a:cubicBezTo>
                      <a:pt x="9942" y="3489"/>
                      <a:pt x="9918" y="3453"/>
                      <a:pt x="9882" y="3418"/>
                    </a:cubicBezTo>
                    <a:cubicBezTo>
                      <a:pt x="9847" y="3394"/>
                      <a:pt x="9799" y="3370"/>
                      <a:pt x="9763" y="3370"/>
                    </a:cubicBezTo>
                    <a:cubicBezTo>
                      <a:pt x="8585" y="3477"/>
                      <a:pt x="7406" y="4060"/>
                      <a:pt x="7096" y="4215"/>
                    </a:cubicBezTo>
                    <a:cubicBezTo>
                      <a:pt x="6941" y="4144"/>
                      <a:pt x="6799" y="4072"/>
                      <a:pt x="6620" y="4025"/>
                    </a:cubicBezTo>
                    <a:cubicBezTo>
                      <a:pt x="6918" y="3775"/>
                      <a:pt x="7703" y="3179"/>
                      <a:pt x="9144" y="2656"/>
                    </a:cubicBezTo>
                    <a:cubicBezTo>
                      <a:pt x="10180" y="2286"/>
                      <a:pt x="10609" y="1667"/>
                      <a:pt x="10799" y="1215"/>
                    </a:cubicBezTo>
                    <a:cubicBezTo>
                      <a:pt x="10906" y="739"/>
                      <a:pt x="10859" y="322"/>
                      <a:pt x="10859" y="310"/>
                    </a:cubicBezTo>
                    <a:cubicBezTo>
                      <a:pt x="10849" y="229"/>
                      <a:pt x="10795" y="174"/>
                      <a:pt x="10721" y="174"/>
                    </a:cubicBezTo>
                    <a:cubicBezTo>
                      <a:pt x="10708" y="174"/>
                      <a:pt x="10694" y="175"/>
                      <a:pt x="10680" y="179"/>
                    </a:cubicBezTo>
                    <a:cubicBezTo>
                      <a:pt x="10597" y="191"/>
                      <a:pt x="10537" y="262"/>
                      <a:pt x="10549" y="346"/>
                    </a:cubicBezTo>
                    <a:cubicBezTo>
                      <a:pt x="10549" y="346"/>
                      <a:pt x="10585" y="715"/>
                      <a:pt x="10406" y="1143"/>
                    </a:cubicBezTo>
                    <a:cubicBezTo>
                      <a:pt x="10263" y="1453"/>
                      <a:pt x="10073" y="1703"/>
                      <a:pt x="9811" y="1929"/>
                    </a:cubicBezTo>
                    <a:cubicBezTo>
                      <a:pt x="9716" y="1786"/>
                      <a:pt x="9620" y="1513"/>
                      <a:pt x="9585" y="1167"/>
                    </a:cubicBezTo>
                    <a:cubicBezTo>
                      <a:pt x="9574" y="1091"/>
                      <a:pt x="9503" y="1035"/>
                      <a:pt x="9427" y="1035"/>
                    </a:cubicBezTo>
                    <a:cubicBezTo>
                      <a:pt x="9420" y="1035"/>
                      <a:pt x="9413" y="1035"/>
                      <a:pt x="9406" y="1036"/>
                    </a:cubicBezTo>
                    <a:cubicBezTo>
                      <a:pt x="9311" y="1048"/>
                      <a:pt x="9251" y="1132"/>
                      <a:pt x="9263" y="1215"/>
                    </a:cubicBezTo>
                    <a:cubicBezTo>
                      <a:pt x="9323" y="1620"/>
                      <a:pt x="9418" y="1929"/>
                      <a:pt x="9549" y="2120"/>
                    </a:cubicBezTo>
                    <a:cubicBezTo>
                      <a:pt x="9370" y="2227"/>
                      <a:pt x="9180" y="2334"/>
                      <a:pt x="8954" y="2405"/>
                    </a:cubicBezTo>
                    <a:cubicBezTo>
                      <a:pt x="8704" y="2501"/>
                      <a:pt x="8465" y="2596"/>
                      <a:pt x="8239" y="2691"/>
                    </a:cubicBezTo>
                    <a:cubicBezTo>
                      <a:pt x="8573" y="2191"/>
                      <a:pt x="8763" y="1739"/>
                      <a:pt x="8549" y="1060"/>
                    </a:cubicBezTo>
                    <a:cubicBezTo>
                      <a:pt x="8530" y="996"/>
                      <a:pt x="8470" y="953"/>
                      <a:pt x="8410" y="953"/>
                    </a:cubicBezTo>
                    <a:cubicBezTo>
                      <a:pt x="8392" y="953"/>
                      <a:pt x="8375" y="957"/>
                      <a:pt x="8358" y="965"/>
                    </a:cubicBezTo>
                    <a:cubicBezTo>
                      <a:pt x="8275" y="989"/>
                      <a:pt x="8227" y="1084"/>
                      <a:pt x="8251" y="1155"/>
                    </a:cubicBezTo>
                    <a:cubicBezTo>
                      <a:pt x="8358" y="1513"/>
                      <a:pt x="8346" y="1798"/>
                      <a:pt x="8239" y="2060"/>
                    </a:cubicBezTo>
                    <a:cubicBezTo>
                      <a:pt x="7918" y="1870"/>
                      <a:pt x="7739" y="1489"/>
                      <a:pt x="7739" y="1465"/>
                    </a:cubicBezTo>
                    <a:cubicBezTo>
                      <a:pt x="7713" y="1413"/>
                      <a:pt x="7651" y="1374"/>
                      <a:pt x="7591" y="1374"/>
                    </a:cubicBezTo>
                    <a:cubicBezTo>
                      <a:pt x="7568" y="1374"/>
                      <a:pt x="7545" y="1380"/>
                      <a:pt x="7525" y="1393"/>
                    </a:cubicBezTo>
                    <a:cubicBezTo>
                      <a:pt x="7453" y="1417"/>
                      <a:pt x="7406" y="1524"/>
                      <a:pt x="7453" y="1596"/>
                    </a:cubicBezTo>
                    <a:cubicBezTo>
                      <a:pt x="7465" y="1620"/>
                      <a:pt x="7692" y="2096"/>
                      <a:pt x="8108" y="2346"/>
                    </a:cubicBezTo>
                    <a:cubicBezTo>
                      <a:pt x="8001" y="2525"/>
                      <a:pt x="7858" y="2715"/>
                      <a:pt x="7703" y="2929"/>
                    </a:cubicBezTo>
                    <a:lnTo>
                      <a:pt x="7656" y="2989"/>
                    </a:lnTo>
                    <a:cubicBezTo>
                      <a:pt x="6703" y="3477"/>
                      <a:pt x="6263" y="3918"/>
                      <a:pt x="6191" y="3977"/>
                    </a:cubicBezTo>
                    <a:cubicBezTo>
                      <a:pt x="5965" y="3941"/>
                      <a:pt x="5727" y="3918"/>
                      <a:pt x="5453" y="3918"/>
                    </a:cubicBezTo>
                    <a:cubicBezTo>
                      <a:pt x="5191" y="3918"/>
                      <a:pt x="4953" y="3941"/>
                      <a:pt x="4727" y="3977"/>
                    </a:cubicBezTo>
                    <a:cubicBezTo>
                      <a:pt x="4667" y="3906"/>
                      <a:pt x="4203" y="3477"/>
                      <a:pt x="3251" y="2989"/>
                    </a:cubicBezTo>
                    <a:lnTo>
                      <a:pt x="3215" y="2929"/>
                    </a:lnTo>
                    <a:cubicBezTo>
                      <a:pt x="3048" y="2715"/>
                      <a:pt x="2917" y="2536"/>
                      <a:pt x="2810" y="2346"/>
                    </a:cubicBezTo>
                    <a:cubicBezTo>
                      <a:pt x="2834" y="2334"/>
                      <a:pt x="2870" y="2310"/>
                      <a:pt x="2893" y="2286"/>
                    </a:cubicBezTo>
                    <a:cubicBezTo>
                      <a:pt x="2977" y="2239"/>
                      <a:pt x="2989" y="2132"/>
                      <a:pt x="2941" y="2060"/>
                    </a:cubicBezTo>
                    <a:cubicBezTo>
                      <a:pt x="2910" y="2014"/>
                      <a:pt x="2860" y="1993"/>
                      <a:pt x="2806" y="1993"/>
                    </a:cubicBezTo>
                    <a:cubicBezTo>
                      <a:pt x="2776" y="1993"/>
                      <a:pt x="2745" y="2000"/>
                      <a:pt x="2715" y="2013"/>
                    </a:cubicBezTo>
                    <a:cubicBezTo>
                      <a:pt x="2703" y="2036"/>
                      <a:pt x="2691" y="2036"/>
                      <a:pt x="2679" y="2048"/>
                    </a:cubicBezTo>
                    <a:cubicBezTo>
                      <a:pt x="2572" y="1774"/>
                      <a:pt x="2536" y="1501"/>
                      <a:pt x="2655" y="1143"/>
                    </a:cubicBezTo>
                    <a:cubicBezTo>
                      <a:pt x="2691" y="1048"/>
                      <a:pt x="2643" y="965"/>
                      <a:pt x="2560" y="941"/>
                    </a:cubicBezTo>
                    <a:cubicBezTo>
                      <a:pt x="2543" y="937"/>
                      <a:pt x="2527" y="935"/>
                      <a:pt x="2512" y="935"/>
                    </a:cubicBezTo>
                    <a:cubicBezTo>
                      <a:pt x="2437" y="935"/>
                      <a:pt x="2377" y="979"/>
                      <a:pt x="2358" y="1048"/>
                    </a:cubicBezTo>
                    <a:cubicBezTo>
                      <a:pt x="2155" y="1739"/>
                      <a:pt x="2346" y="2191"/>
                      <a:pt x="2679" y="2667"/>
                    </a:cubicBezTo>
                    <a:cubicBezTo>
                      <a:pt x="2453" y="2584"/>
                      <a:pt x="2215" y="2477"/>
                      <a:pt x="1965" y="2394"/>
                    </a:cubicBezTo>
                    <a:cubicBezTo>
                      <a:pt x="1738" y="2310"/>
                      <a:pt x="1548" y="2215"/>
                      <a:pt x="1369" y="2108"/>
                    </a:cubicBezTo>
                    <a:cubicBezTo>
                      <a:pt x="1727" y="1560"/>
                      <a:pt x="1727" y="215"/>
                      <a:pt x="1727" y="155"/>
                    </a:cubicBezTo>
                    <a:cubicBezTo>
                      <a:pt x="1727" y="72"/>
                      <a:pt x="1643" y="0"/>
                      <a:pt x="15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174" name="Google Shape;12019;p81">
            <a:extLst>
              <a:ext uri="{FF2B5EF4-FFF2-40B4-BE49-F238E27FC236}">
                <a16:creationId xmlns:a16="http://schemas.microsoft.com/office/drawing/2014/main" id="{904EA1C2-5647-5507-D488-E79789E189E8}"/>
              </a:ext>
            </a:extLst>
          </p:cNvPr>
          <p:cNvGrpSpPr/>
          <p:nvPr/>
        </p:nvGrpSpPr>
        <p:grpSpPr>
          <a:xfrm>
            <a:off x="13735008" y="3157556"/>
            <a:ext cx="697280" cy="686592"/>
            <a:chOff x="6895373" y="1502578"/>
            <a:chExt cx="348640" cy="343296"/>
          </a:xfrm>
          <a:solidFill>
            <a:srgbClr val="00B050"/>
          </a:solidFill>
        </p:grpSpPr>
        <p:sp>
          <p:nvSpPr>
            <p:cNvPr id="175" name="Google Shape;12020;p81">
              <a:extLst>
                <a:ext uri="{FF2B5EF4-FFF2-40B4-BE49-F238E27FC236}">
                  <a16:creationId xmlns:a16="http://schemas.microsoft.com/office/drawing/2014/main" id="{FA587DD1-909F-9EE0-DDF6-6B7C037A0FF6}"/>
                </a:ext>
              </a:extLst>
            </p:cNvPr>
            <p:cNvSpPr/>
            <p:nvPr/>
          </p:nvSpPr>
          <p:spPr>
            <a:xfrm>
              <a:off x="6895373" y="1502578"/>
              <a:ext cx="348640" cy="343296"/>
            </a:xfrm>
            <a:custGeom>
              <a:avLst/>
              <a:gdLst/>
              <a:ahLst/>
              <a:cxnLst/>
              <a:rect l="l" t="t" r="r" b="b"/>
              <a:pathLst>
                <a:path w="10895" h="10728" extrusionOk="0">
                  <a:moveTo>
                    <a:pt x="1263" y="321"/>
                  </a:moveTo>
                  <a:cubicBezTo>
                    <a:pt x="1799" y="536"/>
                    <a:pt x="2834" y="1036"/>
                    <a:pt x="3823" y="2179"/>
                  </a:cubicBezTo>
                  <a:cubicBezTo>
                    <a:pt x="3596" y="2262"/>
                    <a:pt x="3370" y="2345"/>
                    <a:pt x="3168" y="2465"/>
                  </a:cubicBezTo>
                  <a:cubicBezTo>
                    <a:pt x="2334" y="1214"/>
                    <a:pt x="1501" y="548"/>
                    <a:pt x="1215" y="321"/>
                  </a:cubicBezTo>
                  <a:close/>
                  <a:moveTo>
                    <a:pt x="9681" y="310"/>
                  </a:moveTo>
                  <a:lnTo>
                    <a:pt x="9681" y="310"/>
                  </a:lnTo>
                  <a:cubicBezTo>
                    <a:pt x="9585" y="381"/>
                    <a:pt x="9419" y="512"/>
                    <a:pt x="9228" y="691"/>
                  </a:cubicBezTo>
                  <a:cubicBezTo>
                    <a:pt x="9169" y="750"/>
                    <a:pt x="9145" y="857"/>
                    <a:pt x="9204" y="917"/>
                  </a:cubicBezTo>
                  <a:cubicBezTo>
                    <a:pt x="9240" y="952"/>
                    <a:pt x="9288" y="964"/>
                    <a:pt x="9323" y="964"/>
                  </a:cubicBezTo>
                  <a:cubicBezTo>
                    <a:pt x="9371" y="964"/>
                    <a:pt x="9407" y="952"/>
                    <a:pt x="9431" y="917"/>
                  </a:cubicBezTo>
                  <a:cubicBezTo>
                    <a:pt x="9621" y="738"/>
                    <a:pt x="9788" y="619"/>
                    <a:pt x="9883" y="548"/>
                  </a:cubicBezTo>
                  <a:lnTo>
                    <a:pt x="9883" y="548"/>
                  </a:lnTo>
                  <a:cubicBezTo>
                    <a:pt x="9800" y="2036"/>
                    <a:pt x="9442" y="3238"/>
                    <a:pt x="9288" y="3667"/>
                  </a:cubicBezTo>
                  <a:cubicBezTo>
                    <a:pt x="9145" y="3524"/>
                    <a:pt x="9014" y="3393"/>
                    <a:pt x="8883" y="3250"/>
                  </a:cubicBezTo>
                  <a:cubicBezTo>
                    <a:pt x="8609" y="3000"/>
                    <a:pt x="8311" y="2774"/>
                    <a:pt x="8002" y="2596"/>
                  </a:cubicBezTo>
                  <a:cubicBezTo>
                    <a:pt x="8288" y="2179"/>
                    <a:pt x="8597" y="1798"/>
                    <a:pt x="8907" y="1441"/>
                  </a:cubicBezTo>
                  <a:cubicBezTo>
                    <a:pt x="8966" y="1381"/>
                    <a:pt x="8966" y="1274"/>
                    <a:pt x="8895" y="1214"/>
                  </a:cubicBezTo>
                  <a:cubicBezTo>
                    <a:pt x="8866" y="1186"/>
                    <a:pt x="8827" y="1171"/>
                    <a:pt x="8787" y="1171"/>
                  </a:cubicBezTo>
                  <a:cubicBezTo>
                    <a:pt x="8744" y="1171"/>
                    <a:pt x="8700" y="1189"/>
                    <a:pt x="8669" y="1226"/>
                  </a:cubicBezTo>
                  <a:cubicBezTo>
                    <a:pt x="8335" y="1607"/>
                    <a:pt x="8002" y="2024"/>
                    <a:pt x="7716" y="2453"/>
                  </a:cubicBezTo>
                  <a:cubicBezTo>
                    <a:pt x="7514" y="2345"/>
                    <a:pt x="7287" y="2238"/>
                    <a:pt x="7061" y="2167"/>
                  </a:cubicBezTo>
                  <a:cubicBezTo>
                    <a:pt x="8061" y="1048"/>
                    <a:pt x="9085" y="536"/>
                    <a:pt x="9645" y="321"/>
                  </a:cubicBezTo>
                  <a:cubicBezTo>
                    <a:pt x="9657" y="321"/>
                    <a:pt x="9669" y="310"/>
                    <a:pt x="9681" y="310"/>
                  </a:cubicBezTo>
                  <a:close/>
                  <a:moveTo>
                    <a:pt x="1025" y="571"/>
                  </a:moveTo>
                  <a:cubicBezTo>
                    <a:pt x="1287" y="774"/>
                    <a:pt x="2084" y="1429"/>
                    <a:pt x="2894" y="2631"/>
                  </a:cubicBezTo>
                  <a:cubicBezTo>
                    <a:pt x="2584" y="2810"/>
                    <a:pt x="2299" y="3036"/>
                    <a:pt x="2013" y="3286"/>
                  </a:cubicBezTo>
                  <a:cubicBezTo>
                    <a:pt x="1870" y="3417"/>
                    <a:pt x="1739" y="3548"/>
                    <a:pt x="1620" y="3703"/>
                  </a:cubicBezTo>
                  <a:cubicBezTo>
                    <a:pt x="1453" y="3250"/>
                    <a:pt x="1096" y="2060"/>
                    <a:pt x="1025" y="571"/>
                  </a:cubicBezTo>
                  <a:close/>
                  <a:moveTo>
                    <a:pt x="3291" y="4769"/>
                  </a:moveTo>
                  <a:cubicBezTo>
                    <a:pt x="3574" y="4769"/>
                    <a:pt x="3813" y="4862"/>
                    <a:pt x="4013" y="5024"/>
                  </a:cubicBezTo>
                  <a:cubicBezTo>
                    <a:pt x="4287" y="5251"/>
                    <a:pt x="4430" y="5608"/>
                    <a:pt x="4430" y="5989"/>
                  </a:cubicBezTo>
                  <a:cubicBezTo>
                    <a:pt x="4430" y="6465"/>
                    <a:pt x="4227" y="6989"/>
                    <a:pt x="4013" y="7477"/>
                  </a:cubicBezTo>
                  <a:cubicBezTo>
                    <a:pt x="3811" y="8001"/>
                    <a:pt x="3585" y="8525"/>
                    <a:pt x="3585" y="9061"/>
                  </a:cubicBezTo>
                  <a:lnTo>
                    <a:pt x="3585" y="9108"/>
                  </a:lnTo>
                  <a:cubicBezTo>
                    <a:pt x="2715" y="8668"/>
                    <a:pt x="1668" y="8334"/>
                    <a:pt x="1275" y="8191"/>
                  </a:cubicBezTo>
                  <a:lnTo>
                    <a:pt x="1430" y="7560"/>
                  </a:lnTo>
                  <a:cubicBezTo>
                    <a:pt x="1441" y="7477"/>
                    <a:pt x="1406" y="7406"/>
                    <a:pt x="1334" y="7382"/>
                  </a:cubicBezTo>
                  <a:cubicBezTo>
                    <a:pt x="1227" y="7334"/>
                    <a:pt x="715" y="7168"/>
                    <a:pt x="394" y="7084"/>
                  </a:cubicBezTo>
                  <a:cubicBezTo>
                    <a:pt x="953" y="6096"/>
                    <a:pt x="1846" y="4965"/>
                    <a:pt x="3073" y="4786"/>
                  </a:cubicBezTo>
                  <a:cubicBezTo>
                    <a:pt x="3148" y="4774"/>
                    <a:pt x="3221" y="4769"/>
                    <a:pt x="3291" y="4769"/>
                  </a:cubicBezTo>
                  <a:close/>
                  <a:moveTo>
                    <a:pt x="7599" y="4760"/>
                  </a:moveTo>
                  <a:cubicBezTo>
                    <a:pt x="7668" y="4760"/>
                    <a:pt x="7739" y="4765"/>
                    <a:pt x="7811" y="4774"/>
                  </a:cubicBezTo>
                  <a:cubicBezTo>
                    <a:pt x="9050" y="4953"/>
                    <a:pt x="9942" y="6084"/>
                    <a:pt x="10490" y="7060"/>
                  </a:cubicBezTo>
                  <a:cubicBezTo>
                    <a:pt x="10181" y="7168"/>
                    <a:pt x="9645" y="7334"/>
                    <a:pt x="9550" y="7382"/>
                  </a:cubicBezTo>
                  <a:cubicBezTo>
                    <a:pt x="9478" y="7406"/>
                    <a:pt x="9442" y="7477"/>
                    <a:pt x="9466" y="7560"/>
                  </a:cubicBezTo>
                  <a:lnTo>
                    <a:pt x="9609" y="8191"/>
                  </a:lnTo>
                  <a:cubicBezTo>
                    <a:pt x="9228" y="8311"/>
                    <a:pt x="8168" y="8668"/>
                    <a:pt x="7299" y="9108"/>
                  </a:cubicBezTo>
                  <a:lnTo>
                    <a:pt x="7299" y="9049"/>
                  </a:lnTo>
                  <a:cubicBezTo>
                    <a:pt x="7299" y="8525"/>
                    <a:pt x="7085" y="7989"/>
                    <a:pt x="6871" y="7465"/>
                  </a:cubicBezTo>
                  <a:cubicBezTo>
                    <a:pt x="6668" y="6977"/>
                    <a:pt x="6454" y="6453"/>
                    <a:pt x="6454" y="5977"/>
                  </a:cubicBezTo>
                  <a:cubicBezTo>
                    <a:pt x="6454" y="5596"/>
                    <a:pt x="6609" y="5239"/>
                    <a:pt x="6871" y="5012"/>
                  </a:cubicBezTo>
                  <a:cubicBezTo>
                    <a:pt x="7062" y="4840"/>
                    <a:pt x="7315" y="4760"/>
                    <a:pt x="7599" y="4760"/>
                  </a:cubicBezTo>
                  <a:close/>
                  <a:moveTo>
                    <a:pt x="5430" y="8358"/>
                  </a:moveTo>
                  <a:cubicBezTo>
                    <a:pt x="5799" y="8358"/>
                    <a:pt x="6132" y="8549"/>
                    <a:pt x="6132" y="8763"/>
                  </a:cubicBezTo>
                  <a:cubicBezTo>
                    <a:pt x="6132" y="8953"/>
                    <a:pt x="5835" y="9084"/>
                    <a:pt x="5609" y="9192"/>
                  </a:cubicBezTo>
                  <a:lnTo>
                    <a:pt x="5597" y="9192"/>
                  </a:lnTo>
                  <a:cubicBezTo>
                    <a:pt x="5549" y="9215"/>
                    <a:pt x="5493" y="9227"/>
                    <a:pt x="5434" y="9227"/>
                  </a:cubicBezTo>
                  <a:cubicBezTo>
                    <a:pt x="5376" y="9227"/>
                    <a:pt x="5317" y="9215"/>
                    <a:pt x="5263" y="9192"/>
                  </a:cubicBezTo>
                  <a:cubicBezTo>
                    <a:pt x="5037" y="9084"/>
                    <a:pt x="4728" y="8953"/>
                    <a:pt x="4728" y="8763"/>
                  </a:cubicBezTo>
                  <a:cubicBezTo>
                    <a:pt x="4728" y="8549"/>
                    <a:pt x="5061" y="8358"/>
                    <a:pt x="5430" y="8358"/>
                  </a:cubicBezTo>
                  <a:close/>
                  <a:moveTo>
                    <a:pt x="5430" y="2226"/>
                  </a:moveTo>
                  <a:cubicBezTo>
                    <a:pt x="6633" y="2226"/>
                    <a:pt x="7752" y="2667"/>
                    <a:pt x="8645" y="3500"/>
                  </a:cubicBezTo>
                  <a:cubicBezTo>
                    <a:pt x="9371" y="4179"/>
                    <a:pt x="9919" y="5096"/>
                    <a:pt x="10276" y="6179"/>
                  </a:cubicBezTo>
                  <a:cubicBezTo>
                    <a:pt x="9966" y="5751"/>
                    <a:pt x="9645" y="5393"/>
                    <a:pt x="9300" y="5132"/>
                  </a:cubicBezTo>
                  <a:cubicBezTo>
                    <a:pt x="8835" y="4751"/>
                    <a:pt x="8347" y="4536"/>
                    <a:pt x="7823" y="4453"/>
                  </a:cubicBezTo>
                  <a:cubicBezTo>
                    <a:pt x="7735" y="4439"/>
                    <a:pt x="7648" y="4433"/>
                    <a:pt x="7563" y="4433"/>
                  </a:cubicBezTo>
                  <a:cubicBezTo>
                    <a:pt x="7204" y="4433"/>
                    <a:pt x="6883" y="4553"/>
                    <a:pt x="6633" y="4774"/>
                  </a:cubicBezTo>
                  <a:cubicBezTo>
                    <a:pt x="6299" y="5048"/>
                    <a:pt x="6109" y="5501"/>
                    <a:pt x="6109" y="5977"/>
                  </a:cubicBezTo>
                  <a:cubicBezTo>
                    <a:pt x="6109" y="6525"/>
                    <a:pt x="6335" y="7060"/>
                    <a:pt x="6561" y="7584"/>
                  </a:cubicBezTo>
                  <a:cubicBezTo>
                    <a:pt x="6764" y="8084"/>
                    <a:pt x="6978" y="8572"/>
                    <a:pt x="6978" y="9049"/>
                  </a:cubicBezTo>
                  <a:cubicBezTo>
                    <a:pt x="6990" y="9239"/>
                    <a:pt x="6859" y="9501"/>
                    <a:pt x="6585" y="9680"/>
                  </a:cubicBezTo>
                  <a:cubicBezTo>
                    <a:pt x="6424" y="9783"/>
                    <a:pt x="6258" y="9823"/>
                    <a:pt x="6097" y="9823"/>
                  </a:cubicBezTo>
                  <a:cubicBezTo>
                    <a:pt x="5924" y="9823"/>
                    <a:pt x="5757" y="9777"/>
                    <a:pt x="5609" y="9715"/>
                  </a:cubicBezTo>
                  <a:lnTo>
                    <a:pt x="5609" y="9513"/>
                  </a:lnTo>
                  <a:lnTo>
                    <a:pt x="5740" y="9477"/>
                  </a:lnTo>
                  <a:lnTo>
                    <a:pt x="5751" y="9477"/>
                  </a:lnTo>
                  <a:cubicBezTo>
                    <a:pt x="6037" y="9358"/>
                    <a:pt x="6454" y="9156"/>
                    <a:pt x="6454" y="8763"/>
                  </a:cubicBezTo>
                  <a:cubicBezTo>
                    <a:pt x="6454" y="8358"/>
                    <a:pt x="6013" y="8025"/>
                    <a:pt x="5430" y="8025"/>
                  </a:cubicBezTo>
                  <a:cubicBezTo>
                    <a:pt x="4859" y="8025"/>
                    <a:pt x="4406" y="8346"/>
                    <a:pt x="4406" y="8763"/>
                  </a:cubicBezTo>
                  <a:cubicBezTo>
                    <a:pt x="4406" y="9156"/>
                    <a:pt x="4835" y="9358"/>
                    <a:pt x="5097" y="9477"/>
                  </a:cubicBezTo>
                  <a:lnTo>
                    <a:pt x="5120" y="9477"/>
                  </a:lnTo>
                  <a:cubicBezTo>
                    <a:pt x="5156" y="9489"/>
                    <a:pt x="5216" y="9513"/>
                    <a:pt x="5263" y="9513"/>
                  </a:cubicBezTo>
                  <a:lnTo>
                    <a:pt x="5263" y="9715"/>
                  </a:lnTo>
                  <a:cubicBezTo>
                    <a:pt x="5128" y="9777"/>
                    <a:pt x="4960" y="9823"/>
                    <a:pt x="4784" y="9823"/>
                  </a:cubicBezTo>
                  <a:cubicBezTo>
                    <a:pt x="4620" y="9823"/>
                    <a:pt x="4448" y="9783"/>
                    <a:pt x="4287" y="9680"/>
                  </a:cubicBezTo>
                  <a:cubicBezTo>
                    <a:pt x="4001" y="9501"/>
                    <a:pt x="3882" y="9239"/>
                    <a:pt x="3882" y="9049"/>
                  </a:cubicBezTo>
                  <a:cubicBezTo>
                    <a:pt x="3882" y="8584"/>
                    <a:pt x="4073" y="8096"/>
                    <a:pt x="4299" y="7584"/>
                  </a:cubicBezTo>
                  <a:cubicBezTo>
                    <a:pt x="4525" y="7060"/>
                    <a:pt x="4739" y="6525"/>
                    <a:pt x="4739" y="5977"/>
                  </a:cubicBezTo>
                  <a:cubicBezTo>
                    <a:pt x="4739" y="5501"/>
                    <a:pt x="4549" y="5048"/>
                    <a:pt x="4227" y="4774"/>
                  </a:cubicBezTo>
                  <a:cubicBezTo>
                    <a:pt x="3963" y="4549"/>
                    <a:pt x="3635" y="4437"/>
                    <a:pt x="3275" y="4437"/>
                  </a:cubicBezTo>
                  <a:cubicBezTo>
                    <a:pt x="3197" y="4437"/>
                    <a:pt x="3118" y="4442"/>
                    <a:pt x="3037" y="4453"/>
                  </a:cubicBezTo>
                  <a:cubicBezTo>
                    <a:pt x="2525" y="4536"/>
                    <a:pt x="2025" y="4751"/>
                    <a:pt x="1560" y="5132"/>
                  </a:cubicBezTo>
                  <a:cubicBezTo>
                    <a:pt x="1215" y="5393"/>
                    <a:pt x="894" y="5751"/>
                    <a:pt x="572" y="6179"/>
                  </a:cubicBezTo>
                  <a:cubicBezTo>
                    <a:pt x="929" y="5096"/>
                    <a:pt x="1489" y="4179"/>
                    <a:pt x="2215" y="3500"/>
                  </a:cubicBezTo>
                  <a:cubicBezTo>
                    <a:pt x="3108" y="2667"/>
                    <a:pt x="4227" y="2226"/>
                    <a:pt x="5430" y="2226"/>
                  </a:cubicBezTo>
                  <a:close/>
                  <a:moveTo>
                    <a:pt x="5454" y="10001"/>
                  </a:moveTo>
                  <a:cubicBezTo>
                    <a:pt x="5692" y="10096"/>
                    <a:pt x="5918" y="10144"/>
                    <a:pt x="6097" y="10144"/>
                  </a:cubicBezTo>
                  <a:cubicBezTo>
                    <a:pt x="6156" y="10144"/>
                    <a:pt x="6216" y="10144"/>
                    <a:pt x="6275" y="10132"/>
                  </a:cubicBezTo>
                  <a:lnTo>
                    <a:pt x="6275" y="10132"/>
                  </a:lnTo>
                  <a:cubicBezTo>
                    <a:pt x="6228" y="10180"/>
                    <a:pt x="6168" y="10239"/>
                    <a:pt x="6097" y="10275"/>
                  </a:cubicBezTo>
                  <a:cubicBezTo>
                    <a:pt x="5930" y="10370"/>
                    <a:pt x="5692" y="10430"/>
                    <a:pt x="5454" y="10430"/>
                  </a:cubicBezTo>
                  <a:cubicBezTo>
                    <a:pt x="5216" y="10430"/>
                    <a:pt x="4978" y="10370"/>
                    <a:pt x="4823" y="10275"/>
                  </a:cubicBezTo>
                  <a:cubicBezTo>
                    <a:pt x="4739" y="10239"/>
                    <a:pt x="4680" y="10192"/>
                    <a:pt x="4644" y="10132"/>
                  </a:cubicBezTo>
                  <a:lnTo>
                    <a:pt x="4644" y="10132"/>
                  </a:lnTo>
                  <a:cubicBezTo>
                    <a:pt x="4704" y="10144"/>
                    <a:pt x="4763" y="10144"/>
                    <a:pt x="4823" y="10144"/>
                  </a:cubicBezTo>
                  <a:cubicBezTo>
                    <a:pt x="5013" y="10144"/>
                    <a:pt x="5216" y="10096"/>
                    <a:pt x="5454" y="10001"/>
                  </a:cubicBezTo>
                  <a:close/>
                  <a:moveTo>
                    <a:pt x="1184" y="0"/>
                  </a:moveTo>
                  <a:cubicBezTo>
                    <a:pt x="1083" y="0"/>
                    <a:pt x="985" y="30"/>
                    <a:pt x="906" y="95"/>
                  </a:cubicBezTo>
                  <a:cubicBezTo>
                    <a:pt x="775" y="202"/>
                    <a:pt x="691" y="345"/>
                    <a:pt x="691" y="512"/>
                  </a:cubicBezTo>
                  <a:cubicBezTo>
                    <a:pt x="787" y="2417"/>
                    <a:pt x="1310" y="3822"/>
                    <a:pt x="1370" y="3977"/>
                  </a:cubicBezTo>
                  <a:cubicBezTo>
                    <a:pt x="727" y="4834"/>
                    <a:pt x="251" y="5905"/>
                    <a:pt x="13" y="7132"/>
                  </a:cubicBezTo>
                  <a:cubicBezTo>
                    <a:pt x="1" y="7215"/>
                    <a:pt x="36" y="7298"/>
                    <a:pt x="132" y="7310"/>
                  </a:cubicBezTo>
                  <a:cubicBezTo>
                    <a:pt x="501" y="7418"/>
                    <a:pt x="894" y="7537"/>
                    <a:pt x="1096" y="7596"/>
                  </a:cubicBezTo>
                  <a:lnTo>
                    <a:pt x="953" y="8251"/>
                  </a:lnTo>
                  <a:cubicBezTo>
                    <a:pt x="929" y="8322"/>
                    <a:pt x="977" y="8418"/>
                    <a:pt x="1049" y="8441"/>
                  </a:cubicBezTo>
                  <a:cubicBezTo>
                    <a:pt x="1072" y="8441"/>
                    <a:pt x="2703" y="8953"/>
                    <a:pt x="3727" y="9513"/>
                  </a:cubicBezTo>
                  <a:cubicBezTo>
                    <a:pt x="3835" y="9680"/>
                    <a:pt x="3966" y="9834"/>
                    <a:pt x="4144" y="9930"/>
                  </a:cubicBezTo>
                  <a:cubicBezTo>
                    <a:pt x="4180" y="9965"/>
                    <a:pt x="4227" y="9977"/>
                    <a:pt x="4287" y="10013"/>
                  </a:cubicBezTo>
                  <a:cubicBezTo>
                    <a:pt x="4299" y="10406"/>
                    <a:pt x="4799" y="10727"/>
                    <a:pt x="5454" y="10727"/>
                  </a:cubicBezTo>
                  <a:cubicBezTo>
                    <a:pt x="6109" y="10727"/>
                    <a:pt x="6621" y="10406"/>
                    <a:pt x="6633" y="10013"/>
                  </a:cubicBezTo>
                  <a:cubicBezTo>
                    <a:pt x="6680" y="9977"/>
                    <a:pt x="6728" y="9965"/>
                    <a:pt x="6764" y="9930"/>
                  </a:cubicBezTo>
                  <a:cubicBezTo>
                    <a:pt x="6942" y="9834"/>
                    <a:pt x="7085" y="9680"/>
                    <a:pt x="7180" y="9513"/>
                  </a:cubicBezTo>
                  <a:cubicBezTo>
                    <a:pt x="8228" y="8953"/>
                    <a:pt x="9847" y="8441"/>
                    <a:pt x="9859" y="8441"/>
                  </a:cubicBezTo>
                  <a:cubicBezTo>
                    <a:pt x="9942" y="8418"/>
                    <a:pt x="10002" y="8346"/>
                    <a:pt x="9966" y="8251"/>
                  </a:cubicBezTo>
                  <a:lnTo>
                    <a:pt x="9823" y="7596"/>
                  </a:lnTo>
                  <a:cubicBezTo>
                    <a:pt x="10014" y="7537"/>
                    <a:pt x="10419" y="7418"/>
                    <a:pt x="10788" y="7310"/>
                  </a:cubicBezTo>
                  <a:cubicBezTo>
                    <a:pt x="10847" y="7298"/>
                    <a:pt x="10895" y="7227"/>
                    <a:pt x="10871" y="7132"/>
                  </a:cubicBezTo>
                  <a:cubicBezTo>
                    <a:pt x="10633" y="5905"/>
                    <a:pt x="10181" y="4834"/>
                    <a:pt x="9526" y="3989"/>
                  </a:cubicBezTo>
                  <a:cubicBezTo>
                    <a:pt x="9585" y="3822"/>
                    <a:pt x="10121" y="2405"/>
                    <a:pt x="10193" y="512"/>
                  </a:cubicBezTo>
                  <a:cubicBezTo>
                    <a:pt x="10193" y="357"/>
                    <a:pt x="10121" y="190"/>
                    <a:pt x="9978" y="95"/>
                  </a:cubicBezTo>
                  <a:cubicBezTo>
                    <a:pt x="9898" y="30"/>
                    <a:pt x="9801" y="0"/>
                    <a:pt x="9699" y="0"/>
                  </a:cubicBezTo>
                  <a:cubicBezTo>
                    <a:pt x="9634" y="0"/>
                    <a:pt x="9567" y="12"/>
                    <a:pt x="9502" y="36"/>
                  </a:cubicBezTo>
                  <a:cubicBezTo>
                    <a:pt x="8930" y="262"/>
                    <a:pt x="7799" y="821"/>
                    <a:pt x="6740" y="2095"/>
                  </a:cubicBezTo>
                  <a:cubicBezTo>
                    <a:pt x="6323" y="1988"/>
                    <a:pt x="5894" y="1929"/>
                    <a:pt x="5442" y="1929"/>
                  </a:cubicBezTo>
                  <a:cubicBezTo>
                    <a:pt x="5001" y="1929"/>
                    <a:pt x="4561" y="1988"/>
                    <a:pt x="4144" y="2095"/>
                  </a:cubicBezTo>
                  <a:cubicBezTo>
                    <a:pt x="3096" y="821"/>
                    <a:pt x="1965" y="262"/>
                    <a:pt x="1382" y="36"/>
                  </a:cubicBezTo>
                  <a:cubicBezTo>
                    <a:pt x="1317" y="12"/>
                    <a:pt x="1250" y="0"/>
                    <a:pt x="11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2021;p81">
              <a:extLst>
                <a:ext uri="{FF2B5EF4-FFF2-40B4-BE49-F238E27FC236}">
                  <a16:creationId xmlns:a16="http://schemas.microsoft.com/office/drawing/2014/main" id="{AB9E2FFE-5520-CEA4-F377-79C28047ABF0}"/>
                </a:ext>
              </a:extLst>
            </p:cNvPr>
            <p:cNvSpPr/>
            <p:nvPr/>
          </p:nvSpPr>
          <p:spPr>
            <a:xfrm>
              <a:off x="6977677" y="1667154"/>
              <a:ext cx="48416" cy="59456"/>
            </a:xfrm>
            <a:custGeom>
              <a:avLst/>
              <a:gdLst/>
              <a:ahLst/>
              <a:cxnLst/>
              <a:rect l="l" t="t" r="r" b="b"/>
              <a:pathLst>
                <a:path w="1513" h="1858" extrusionOk="0">
                  <a:moveTo>
                    <a:pt x="751" y="0"/>
                  </a:moveTo>
                  <a:cubicBezTo>
                    <a:pt x="334" y="0"/>
                    <a:pt x="1" y="346"/>
                    <a:pt x="1" y="762"/>
                  </a:cubicBezTo>
                  <a:lnTo>
                    <a:pt x="1" y="1096"/>
                  </a:lnTo>
                  <a:cubicBezTo>
                    <a:pt x="1" y="1524"/>
                    <a:pt x="334" y="1858"/>
                    <a:pt x="751" y="1858"/>
                  </a:cubicBezTo>
                  <a:cubicBezTo>
                    <a:pt x="1167" y="1858"/>
                    <a:pt x="1513" y="1524"/>
                    <a:pt x="1513" y="1096"/>
                  </a:cubicBezTo>
                  <a:lnTo>
                    <a:pt x="1513" y="762"/>
                  </a:lnTo>
                  <a:cubicBezTo>
                    <a:pt x="1501" y="643"/>
                    <a:pt x="1489" y="536"/>
                    <a:pt x="1429" y="429"/>
                  </a:cubicBezTo>
                  <a:cubicBezTo>
                    <a:pt x="1395" y="378"/>
                    <a:pt x="1342" y="338"/>
                    <a:pt x="1284" y="338"/>
                  </a:cubicBezTo>
                  <a:cubicBezTo>
                    <a:pt x="1261" y="338"/>
                    <a:pt x="1238" y="344"/>
                    <a:pt x="1215" y="358"/>
                  </a:cubicBezTo>
                  <a:cubicBezTo>
                    <a:pt x="1144" y="405"/>
                    <a:pt x="1096" y="489"/>
                    <a:pt x="1144" y="560"/>
                  </a:cubicBezTo>
                  <a:cubicBezTo>
                    <a:pt x="1179" y="620"/>
                    <a:pt x="1191" y="679"/>
                    <a:pt x="1191" y="762"/>
                  </a:cubicBezTo>
                  <a:lnTo>
                    <a:pt x="1191" y="1096"/>
                  </a:lnTo>
                  <a:cubicBezTo>
                    <a:pt x="1191" y="1346"/>
                    <a:pt x="1001" y="1536"/>
                    <a:pt x="751" y="1536"/>
                  </a:cubicBezTo>
                  <a:cubicBezTo>
                    <a:pt x="524" y="1536"/>
                    <a:pt x="322" y="1334"/>
                    <a:pt x="322" y="1096"/>
                  </a:cubicBezTo>
                  <a:lnTo>
                    <a:pt x="322" y="762"/>
                  </a:lnTo>
                  <a:cubicBezTo>
                    <a:pt x="322" y="524"/>
                    <a:pt x="512" y="334"/>
                    <a:pt x="751" y="334"/>
                  </a:cubicBezTo>
                  <a:cubicBezTo>
                    <a:pt x="846" y="334"/>
                    <a:pt x="917" y="250"/>
                    <a:pt x="917" y="167"/>
                  </a:cubicBezTo>
                  <a:cubicBezTo>
                    <a:pt x="917" y="72"/>
                    <a:pt x="846" y="0"/>
                    <a:pt x="75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2022;p81">
              <a:extLst>
                <a:ext uri="{FF2B5EF4-FFF2-40B4-BE49-F238E27FC236}">
                  <a16:creationId xmlns:a16="http://schemas.microsoft.com/office/drawing/2014/main" id="{62DA002B-B063-B1EF-E8A6-E86DB632D700}"/>
                </a:ext>
              </a:extLst>
            </p:cNvPr>
            <p:cNvSpPr/>
            <p:nvPr/>
          </p:nvSpPr>
          <p:spPr>
            <a:xfrm>
              <a:off x="7113709" y="1667154"/>
              <a:ext cx="48800" cy="59456"/>
            </a:xfrm>
            <a:custGeom>
              <a:avLst/>
              <a:gdLst/>
              <a:ahLst/>
              <a:cxnLst/>
              <a:rect l="l" t="t" r="r" b="b"/>
              <a:pathLst>
                <a:path w="1525" h="1858" extrusionOk="0">
                  <a:moveTo>
                    <a:pt x="762" y="0"/>
                  </a:moveTo>
                  <a:cubicBezTo>
                    <a:pt x="345" y="0"/>
                    <a:pt x="0" y="346"/>
                    <a:pt x="0" y="762"/>
                  </a:cubicBezTo>
                  <a:lnTo>
                    <a:pt x="0" y="1096"/>
                  </a:lnTo>
                  <a:cubicBezTo>
                    <a:pt x="0" y="1524"/>
                    <a:pt x="345" y="1858"/>
                    <a:pt x="762" y="1858"/>
                  </a:cubicBezTo>
                  <a:cubicBezTo>
                    <a:pt x="1179" y="1858"/>
                    <a:pt x="1524" y="1524"/>
                    <a:pt x="1524" y="1096"/>
                  </a:cubicBezTo>
                  <a:lnTo>
                    <a:pt x="1524" y="762"/>
                  </a:lnTo>
                  <a:cubicBezTo>
                    <a:pt x="1512" y="643"/>
                    <a:pt x="1476" y="536"/>
                    <a:pt x="1429" y="429"/>
                  </a:cubicBezTo>
                  <a:cubicBezTo>
                    <a:pt x="1403" y="378"/>
                    <a:pt x="1346" y="338"/>
                    <a:pt x="1290" y="338"/>
                  </a:cubicBezTo>
                  <a:cubicBezTo>
                    <a:pt x="1268" y="338"/>
                    <a:pt x="1246" y="344"/>
                    <a:pt x="1226" y="358"/>
                  </a:cubicBezTo>
                  <a:cubicBezTo>
                    <a:pt x="1143" y="405"/>
                    <a:pt x="1107" y="489"/>
                    <a:pt x="1143" y="560"/>
                  </a:cubicBezTo>
                  <a:cubicBezTo>
                    <a:pt x="1179" y="620"/>
                    <a:pt x="1191" y="679"/>
                    <a:pt x="1191" y="762"/>
                  </a:cubicBezTo>
                  <a:lnTo>
                    <a:pt x="1191" y="1096"/>
                  </a:lnTo>
                  <a:cubicBezTo>
                    <a:pt x="1191" y="1346"/>
                    <a:pt x="1000" y="1536"/>
                    <a:pt x="762" y="1536"/>
                  </a:cubicBezTo>
                  <a:cubicBezTo>
                    <a:pt x="524" y="1536"/>
                    <a:pt x="333" y="1334"/>
                    <a:pt x="333" y="1096"/>
                  </a:cubicBezTo>
                  <a:lnTo>
                    <a:pt x="333" y="762"/>
                  </a:lnTo>
                  <a:cubicBezTo>
                    <a:pt x="333" y="524"/>
                    <a:pt x="524" y="334"/>
                    <a:pt x="762" y="334"/>
                  </a:cubicBezTo>
                  <a:cubicBezTo>
                    <a:pt x="845" y="334"/>
                    <a:pt x="929" y="250"/>
                    <a:pt x="929" y="167"/>
                  </a:cubicBezTo>
                  <a:cubicBezTo>
                    <a:pt x="929" y="72"/>
                    <a:pt x="845" y="0"/>
                    <a:pt x="7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2023;p81">
            <a:extLst>
              <a:ext uri="{FF2B5EF4-FFF2-40B4-BE49-F238E27FC236}">
                <a16:creationId xmlns:a16="http://schemas.microsoft.com/office/drawing/2014/main" id="{35486AC5-71FD-C9D1-C02B-2AA778116F74}"/>
              </a:ext>
            </a:extLst>
          </p:cNvPr>
          <p:cNvGrpSpPr/>
          <p:nvPr/>
        </p:nvGrpSpPr>
        <p:grpSpPr>
          <a:xfrm>
            <a:off x="8239456" y="3163316"/>
            <a:ext cx="695808" cy="673984"/>
            <a:chOff x="4147597" y="1505458"/>
            <a:chExt cx="347904" cy="336992"/>
          </a:xfrm>
          <a:solidFill>
            <a:srgbClr val="00B050"/>
          </a:solidFill>
        </p:grpSpPr>
        <p:sp>
          <p:nvSpPr>
            <p:cNvPr id="179" name="Google Shape;12024;p81">
              <a:extLst>
                <a:ext uri="{FF2B5EF4-FFF2-40B4-BE49-F238E27FC236}">
                  <a16:creationId xmlns:a16="http://schemas.microsoft.com/office/drawing/2014/main" id="{7FC97C83-4C27-DA45-C61B-8935B2375958}"/>
                </a:ext>
              </a:extLst>
            </p:cNvPr>
            <p:cNvSpPr/>
            <p:nvPr/>
          </p:nvSpPr>
          <p:spPr>
            <a:xfrm>
              <a:off x="4293901" y="1707410"/>
              <a:ext cx="22528" cy="15392"/>
            </a:xfrm>
            <a:custGeom>
              <a:avLst/>
              <a:gdLst/>
              <a:ahLst/>
              <a:cxnLst/>
              <a:rect l="l" t="t" r="r" b="b"/>
              <a:pathLst>
                <a:path w="704" h="481" extrusionOk="0">
                  <a:moveTo>
                    <a:pt x="182" y="1"/>
                  </a:moveTo>
                  <a:cubicBezTo>
                    <a:pt x="124" y="1"/>
                    <a:pt x="65" y="32"/>
                    <a:pt x="49" y="100"/>
                  </a:cubicBezTo>
                  <a:cubicBezTo>
                    <a:pt x="1" y="171"/>
                    <a:pt x="37" y="278"/>
                    <a:pt x="120" y="302"/>
                  </a:cubicBezTo>
                  <a:lnTo>
                    <a:pt x="465" y="469"/>
                  </a:lnTo>
                  <a:cubicBezTo>
                    <a:pt x="489" y="481"/>
                    <a:pt x="513" y="481"/>
                    <a:pt x="537" y="481"/>
                  </a:cubicBezTo>
                  <a:cubicBezTo>
                    <a:pt x="596" y="481"/>
                    <a:pt x="656" y="457"/>
                    <a:pt x="691" y="397"/>
                  </a:cubicBezTo>
                  <a:cubicBezTo>
                    <a:pt x="703" y="326"/>
                    <a:pt x="668" y="219"/>
                    <a:pt x="596" y="183"/>
                  </a:cubicBezTo>
                  <a:lnTo>
                    <a:pt x="251" y="16"/>
                  </a:lnTo>
                  <a:cubicBezTo>
                    <a:pt x="230" y="6"/>
                    <a:pt x="206" y="1"/>
                    <a:pt x="18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2025;p81">
              <a:extLst>
                <a:ext uri="{FF2B5EF4-FFF2-40B4-BE49-F238E27FC236}">
                  <a16:creationId xmlns:a16="http://schemas.microsoft.com/office/drawing/2014/main" id="{BFEA36EA-45D6-936D-E80D-0B665193AE89}"/>
                </a:ext>
              </a:extLst>
            </p:cNvPr>
            <p:cNvSpPr/>
            <p:nvPr/>
          </p:nvSpPr>
          <p:spPr>
            <a:xfrm>
              <a:off x="4326669" y="1707250"/>
              <a:ext cx="22528" cy="15168"/>
            </a:xfrm>
            <a:custGeom>
              <a:avLst/>
              <a:gdLst/>
              <a:ahLst/>
              <a:cxnLst/>
              <a:rect l="l" t="t" r="r" b="b"/>
              <a:pathLst>
                <a:path w="704" h="474" extrusionOk="0">
                  <a:moveTo>
                    <a:pt x="508" y="1"/>
                  </a:moveTo>
                  <a:cubicBezTo>
                    <a:pt x="489" y="1"/>
                    <a:pt x="471" y="4"/>
                    <a:pt x="453" y="10"/>
                  </a:cubicBezTo>
                  <a:lnTo>
                    <a:pt x="108" y="176"/>
                  </a:lnTo>
                  <a:cubicBezTo>
                    <a:pt x="37" y="224"/>
                    <a:pt x="1" y="307"/>
                    <a:pt x="37" y="391"/>
                  </a:cubicBezTo>
                  <a:cubicBezTo>
                    <a:pt x="60" y="438"/>
                    <a:pt x="120" y="474"/>
                    <a:pt x="179" y="474"/>
                  </a:cubicBezTo>
                  <a:cubicBezTo>
                    <a:pt x="215" y="474"/>
                    <a:pt x="227" y="474"/>
                    <a:pt x="263" y="462"/>
                  </a:cubicBezTo>
                  <a:lnTo>
                    <a:pt x="596" y="295"/>
                  </a:lnTo>
                  <a:cubicBezTo>
                    <a:pt x="656" y="271"/>
                    <a:pt x="703" y="164"/>
                    <a:pt x="656" y="93"/>
                  </a:cubicBezTo>
                  <a:cubicBezTo>
                    <a:pt x="629" y="30"/>
                    <a:pt x="567" y="1"/>
                    <a:pt x="5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2026;p81">
              <a:extLst>
                <a:ext uri="{FF2B5EF4-FFF2-40B4-BE49-F238E27FC236}">
                  <a16:creationId xmlns:a16="http://schemas.microsoft.com/office/drawing/2014/main" id="{46ED3A31-1573-8126-A992-4F4095C030C7}"/>
                </a:ext>
              </a:extLst>
            </p:cNvPr>
            <p:cNvSpPr/>
            <p:nvPr/>
          </p:nvSpPr>
          <p:spPr>
            <a:xfrm>
              <a:off x="4147597" y="1505458"/>
              <a:ext cx="347904" cy="336992"/>
            </a:xfrm>
            <a:custGeom>
              <a:avLst/>
              <a:gdLst/>
              <a:ahLst/>
              <a:cxnLst/>
              <a:rect l="l" t="t" r="r" b="b"/>
              <a:pathLst>
                <a:path w="10872" h="10531" extrusionOk="0">
                  <a:moveTo>
                    <a:pt x="1525" y="3387"/>
                  </a:moveTo>
                  <a:cubicBezTo>
                    <a:pt x="1632" y="3387"/>
                    <a:pt x="1727" y="3398"/>
                    <a:pt x="1834" y="3434"/>
                  </a:cubicBezTo>
                  <a:cubicBezTo>
                    <a:pt x="1751" y="3756"/>
                    <a:pt x="1703" y="4089"/>
                    <a:pt x="1703" y="4422"/>
                  </a:cubicBezTo>
                  <a:cubicBezTo>
                    <a:pt x="1703" y="4720"/>
                    <a:pt x="1608" y="5042"/>
                    <a:pt x="1453" y="5315"/>
                  </a:cubicBezTo>
                  <a:cubicBezTo>
                    <a:pt x="1358" y="5470"/>
                    <a:pt x="1299" y="5613"/>
                    <a:pt x="1239" y="5768"/>
                  </a:cubicBezTo>
                  <a:cubicBezTo>
                    <a:pt x="703" y="5637"/>
                    <a:pt x="322" y="5161"/>
                    <a:pt x="322" y="4589"/>
                  </a:cubicBezTo>
                  <a:cubicBezTo>
                    <a:pt x="322" y="3922"/>
                    <a:pt x="858" y="3387"/>
                    <a:pt x="1525" y="3387"/>
                  </a:cubicBezTo>
                  <a:close/>
                  <a:moveTo>
                    <a:pt x="9347" y="3387"/>
                  </a:moveTo>
                  <a:cubicBezTo>
                    <a:pt x="10026" y="3387"/>
                    <a:pt x="10562" y="3922"/>
                    <a:pt x="10562" y="4589"/>
                  </a:cubicBezTo>
                  <a:cubicBezTo>
                    <a:pt x="10538" y="5161"/>
                    <a:pt x="10157" y="5637"/>
                    <a:pt x="9633" y="5768"/>
                  </a:cubicBezTo>
                  <a:cubicBezTo>
                    <a:pt x="9574" y="5625"/>
                    <a:pt x="9502" y="5470"/>
                    <a:pt x="9431" y="5327"/>
                  </a:cubicBezTo>
                  <a:cubicBezTo>
                    <a:pt x="9264" y="5042"/>
                    <a:pt x="9169" y="4732"/>
                    <a:pt x="9169" y="4434"/>
                  </a:cubicBezTo>
                  <a:cubicBezTo>
                    <a:pt x="9169" y="4089"/>
                    <a:pt x="9133" y="3756"/>
                    <a:pt x="9038" y="3434"/>
                  </a:cubicBezTo>
                  <a:cubicBezTo>
                    <a:pt x="9145" y="3398"/>
                    <a:pt x="9252" y="3387"/>
                    <a:pt x="9347" y="3387"/>
                  </a:cubicBezTo>
                  <a:close/>
                  <a:moveTo>
                    <a:pt x="5656" y="386"/>
                  </a:moveTo>
                  <a:lnTo>
                    <a:pt x="5775" y="886"/>
                  </a:lnTo>
                  <a:cubicBezTo>
                    <a:pt x="5799" y="934"/>
                    <a:pt x="5823" y="982"/>
                    <a:pt x="5871" y="993"/>
                  </a:cubicBezTo>
                  <a:cubicBezTo>
                    <a:pt x="5898" y="1000"/>
                    <a:pt x="5922" y="1007"/>
                    <a:pt x="5946" y="1007"/>
                  </a:cubicBezTo>
                  <a:cubicBezTo>
                    <a:pt x="5964" y="1007"/>
                    <a:pt x="5982" y="1003"/>
                    <a:pt x="6002" y="993"/>
                  </a:cubicBezTo>
                  <a:lnTo>
                    <a:pt x="6633" y="743"/>
                  </a:lnTo>
                  <a:lnTo>
                    <a:pt x="6633" y="1112"/>
                  </a:lnTo>
                  <a:cubicBezTo>
                    <a:pt x="6633" y="1172"/>
                    <a:pt x="6668" y="1232"/>
                    <a:pt x="6728" y="1255"/>
                  </a:cubicBezTo>
                  <a:cubicBezTo>
                    <a:pt x="8014" y="1791"/>
                    <a:pt x="8847" y="3029"/>
                    <a:pt x="8847" y="4411"/>
                  </a:cubicBezTo>
                  <a:cubicBezTo>
                    <a:pt x="8847" y="4768"/>
                    <a:pt x="8954" y="5137"/>
                    <a:pt x="9145" y="5470"/>
                  </a:cubicBezTo>
                  <a:cubicBezTo>
                    <a:pt x="9395" y="5923"/>
                    <a:pt x="9526" y="6399"/>
                    <a:pt x="9526" y="6887"/>
                  </a:cubicBezTo>
                  <a:cubicBezTo>
                    <a:pt x="9526" y="8732"/>
                    <a:pt x="7680" y="10221"/>
                    <a:pt x="5442" y="10221"/>
                  </a:cubicBezTo>
                  <a:cubicBezTo>
                    <a:pt x="3180" y="10221"/>
                    <a:pt x="1346" y="8732"/>
                    <a:pt x="1346" y="6887"/>
                  </a:cubicBezTo>
                  <a:cubicBezTo>
                    <a:pt x="1346" y="6399"/>
                    <a:pt x="1477" y="5923"/>
                    <a:pt x="1727" y="5470"/>
                  </a:cubicBezTo>
                  <a:cubicBezTo>
                    <a:pt x="1930" y="5149"/>
                    <a:pt x="2025" y="4768"/>
                    <a:pt x="2025" y="4411"/>
                  </a:cubicBezTo>
                  <a:cubicBezTo>
                    <a:pt x="2025" y="3637"/>
                    <a:pt x="2299" y="2863"/>
                    <a:pt x="2787" y="2267"/>
                  </a:cubicBezTo>
                  <a:cubicBezTo>
                    <a:pt x="3275" y="1672"/>
                    <a:pt x="3954" y="1255"/>
                    <a:pt x="4692" y="1101"/>
                  </a:cubicBezTo>
                  <a:cubicBezTo>
                    <a:pt x="4728" y="1101"/>
                    <a:pt x="4751" y="1065"/>
                    <a:pt x="4763" y="1053"/>
                  </a:cubicBezTo>
                  <a:cubicBezTo>
                    <a:pt x="5061" y="743"/>
                    <a:pt x="5359" y="517"/>
                    <a:pt x="5656" y="386"/>
                  </a:cubicBezTo>
                  <a:close/>
                  <a:moveTo>
                    <a:pt x="5754" y="1"/>
                  </a:moveTo>
                  <a:cubicBezTo>
                    <a:pt x="5741" y="1"/>
                    <a:pt x="5729" y="2"/>
                    <a:pt x="5716" y="5"/>
                  </a:cubicBezTo>
                  <a:cubicBezTo>
                    <a:pt x="5335" y="148"/>
                    <a:pt x="4930" y="398"/>
                    <a:pt x="4573" y="779"/>
                  </a:cubicBezTo>
                  <a:cubicBezTo>
                    <a:pt x="3775" y="982"/>
                    <a:pt x="3061" y="1422"/>
                    <a:pt x="2537" y="2065"/>
                  </a:cubicBezTo>
                  <a:cubicBezTo>
                    <a:pt x="2287" y="2375"/>
                    <a:pt x="2073" y="2732"/>
                    <a:pt x="1942" y="3125"/>
                  </a:cubicBezTo>
                  <a:cubicBezTo>
                    <a:pt x="1811" y="3077"/>
                    <a:pt x="1668" y="3065"/>
                    <a:pt x="1525" y="3065"/>
                  </a:cubicBezTo>
                  <a:cubicBezTo>
                    <a:pt x="691" y="3065"/>
                    <a:pt x="1" y="3744"/>
                    <a:pt x="1" y="4577"/>
                  </a:cubicBezTo>
                  <a:cubicBezTo>
                    <a:pt x="1" y="5280"/>
                    <a:pt x="477" y="5875"/>
                    <a:pt x="1132" y="6054"/>
                  </a:cubicBezTo>
                  <a:cubicBezTo>
                    <a:pt x="1061" y="6316"/>
                    <a:pt x="1013" y="6601"/>
                    <a:pt x="1013" y="6887"/>
                  </a:cubicBezTo>
                  <a:cubicBezTo>
                    <a:pt x="1013" y="7863"/>
                    <a:pt x="1477" y="8792"/>
                    <a:pt x="2323" y="9471"/>
                  </a:cubicBezTo>
                  <a:cubicBezTo>
                    <a:pt x="3156" y="10161"/>
                    <a:pt x="4263" y="10530"/>
                    <a:pt x="5442" y="10530"/>
                  </a:cubicBezTo>
                  <a:cubicBezTo>
                    <a:pt x="6609" y="10530"/>
                    <a:pt x="7716" y="10161"/>
                    <a:pt x="8550" y="9471"/>
                  </a:cubicBezTo>
                  <a:cubicBezTo>
                    <a:pt x="9383" y="8792"/>
                    <a:pt x="9859" y="7863"/>
                    <a:pt x="9859" y="6887"/>
                  </a:cubicBezTo>
                  <a:cubicBezTo>
                    <a:pt x="9859" y="6601"/>
                    <a:pt x="9812" y="6339"/>
                    <a:pt x="9740" y="6054"/>
                  </a:cubicBezTo>
                  <a:cubicBezTo>
                    <a:pt x="10395" y="5887"/>
                    <a:pt x="10871" y="5292"/>
                    <a:pt x="10871" y="4589"/>
                  </a:cubicBezTo>
                  <a:cubicBezTo>
                    <a:pt x="10871" y="3756"/>
                    <a:pt x="10181" y="3077"/>
                    <a:pt x="9347" y="3077"/>
                  </a:cubicBezTo>
                  <a:cubicBezTo>
                    <a:pt x="9216" y="3077"/>
                    <a:pt x="9073" y="3089"/>
                    <a:pt x="8931" y="3137"/>
                  </a:cubicBezTo>
                  <a:cubicBezTo>
                    <a:pt x="8835" y="2851"/>
                    <a:pt x="8692" y="2577"/>
                    <a:pt x="8514" y="2327"/>
                  </a:cubicBezTo>
                  <a:cubicBezTo>
                    <a:pt x="8133" y="1755"/>
                    <a:pt x="7585" y="1303"/>
                    <a:pt x="6954" y="1017"/>
                  </a:cubicBezTo>
                  <a:lnTo>
                    <a:pt x="6954" y="517"/>
                  </a:lnTo>
                  <a:cubicBezTo>
                    <a:pt x="6954" y="458"/>
                    <a:pt x="6930" y="410"/>
                    <a:pt x="6883" y="374"/>
                  </a:cubicBezTo>
                  <a:cubicBezTo>
                    <a:pt x="6855" y="360"/>
                    <a:pt x="6823" y="355"/>
                    <a:pt x="6792" y="355"/>
                  </a:cubicBezTo>
                  <a:cubicBezTo>
                    <a:pt x="6769" y="355"/>
                    <a:pt x="6748" y="357"/>
                    <a:pt x="6728" y="362"/>
                  </a:cubicBezTo>
                  <a:lnTo>
                    <a:pt x="6049" y="636"/>
                  </a:lnTo>
                  <a:lnTo>
                    <a:pt x="5930" y="124"/>
                  </a:lnTo>
                  <a:cubicBezTo>
                    <a:pt x="5918" y="77"/>
                    <a:pt x="5883" y="53"/>
                    <a:pt x="5859" y="29"/>
                  </a:cubicBezTo>
                  <a:cubicBezTo>
                    <a:pt x="5824" y="12"/>
                    <a:pt x="5789" y="1"/>
                    <a:pt x="575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2027;p81">
              <a:extLst>
                <a:ext uri="{FF2B5EF4-FFF2-40B4-BE49-F238E27FC236}">
                  <a16:creationId xmlns:a16="http://schemas.microsoft.com/office/drawing/2014/main" id="{E1267E04-B2CE-603F-80BF-60F45977F6C2}"/>
                </a:ext>
              </a:extLst>
            </p:cNvPr>
            <p:cNvSpPr/>
            <p:nvPr/>
          </p:nvSpPr>
          <p:spPr>
            <a:xfrm>
              <a:off x="4250477" y="164161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79" y="1"/>
                  </a:moveTo>
                  <a:cubicBezTo>
                    <a:pt x="298" y="1"/>
                    <a:pt x="1" y="298"/>
                    <a:pt x="1" y="667"/>
                  </a:cubicBezTo>
                  <a:lnTo>
                    <a:pt x="1" y="834"/>
                  </a:lnTo>
                  <a:cubicBezTo>
                    <a:pt x="1" y="1203"/>
                    <a:pt x="298" y="1501"/>
                    <a:pt x="679" y="1501"/>
                  </a:cubicBezTo>
                  <a:cubicBezTo>
                    <a:pt x="1048" y="1501"/>
                    <a:pt x="1346" y="1203"/>
                    <a:pt x="1346" y="834"/>
                  </a:cubicBezTo>
                  <a:lnTo>
                    <a:pt x="1346" y="667"/>
                  </a:lnTo>
                  <a:cubicBezTo>
                    <a:pt x="1358" y="596"/>
                    <a:pt x="1286" y="513"/>
                    <a:pt x="1191" y="513"/>
                  </a:cubicBezTo>
                  <a:cubicBezTo>
                    <a:pt x="1108" y="513"/>
                    <a:pt x="1036" y="596"/>
                    <a:pt x="1036" y="679"/>
                  </a:cubicBezTo>
                  <a:lnTo>
                    <a:pt x="1036" y="846"/>
                  </a:lnTo>
                  <a:cubicBezTo>
                    <a:pt x="1036" y="1037"/>
                    <a:pt x="870" y="1203"/>
                    <a:pt x="679" y="1203"/>
                  </a:cubicBezTo>
                  <a:cubicBezTo>
                    <a:pt x="477" y="1203"/>
                    <a:pt x="322" y="1037"/>
                    <a:pt x="322" y="846"/>
                  </a:cubicBezTo>
                  <a:lnTo>
                    <a:pt x="322" y="679"/>
                  </a:lnTo>
                  <a:cubicBezTo>
                    <a:pt x="322" y="489"/>
                    <a:pt x="477" y="322"/>
                    <a:pt x="679" y="322"/>
                  </a:cubicBezTo>
                  <a:cubicBezTo>
                    <a:pt x="763" y="322"/>
                    <a:pt x="834" y="251"/>
                    <a:pt x="834" y="156"/>
                  </a:cubicBezTo>
                  <a:cubicBezTo>
                    <a:pt x="834" y="72"/>
                    <a:pt x="763" y="1"/>
                    <a:pt x="6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2028;p81">
              <a:extLst>
                <a:ext uri="{FF2B5EF4-FFF2-40B4-BE49-F238E27FC236}">
                  <a16:creationId xmlns:a16="http://schemas.microsoft.com/office/drawing/2014/main" id="{37D52451-24E1-C31B-D410-48D2E6B598E8}"/>
                </a:ext>
              </a:extLst>
            </p:cNvPr>
            <p:cNvSpPr/>
            <p:nvPr/>
          </p:nvSpPr>
          <p:spPr>
            <a:xfrm>
              <a:off x="4348781" y="164161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1"/>
                  </a:moveTo>
                  <a:cubicBezTo>
                    <a:pt x="298" y="1"/>
                    <a:pt x="0" y="298"/>
                    <a:pt x="0" y="667"/>
                  </a:cubicBezTo>
                  <a:lnTo>
                    <a:pt x="0" y="834"/>
                  </a:lnTo>
                  <a:cubicBezTo>
                    <a:pt x="0" y="1203"/>
                    <a:pt x="298" y="1501"/>
                    <a:pt x="667" y="1501"/>
                  </a:cubicBezTo>
                  <a:cubicBezTo>
                    <a:pt x="1036" y="1501"/>
                    <a:pt x="1334" y="1203"/>
                    <a:pt x="1334" y="834"/>
                  </a:cubicBezTo>
                  <a:lnTo>
                    <a:pt x="1334" y="667"/>
                  </a:lnTo>
                  <a:cubicBezTo>
                    <a:pt x="1358" y="596"/>
                    <a:pt x="1274" y="513"/>
                    <a:pt x="1191" y="513"/>
                  </a:cubicBezTo>
                  <a:cubicBezTo>
                    <a:pt x="1096" y="513"/>
                    <a:pt x="1024" y="596"/>
                    <a:pt x="1024" y="679"/>
                  </a:cubicBezTo>
                  <a:lnTo>
                    <a:pt x="1024" y="846"/>
                  </a:lnTo>
                  <a:cubicBezTo>
                    <a:pt x="1024" y="1037"/>
                    <a:pt x="858" y="1203"/>
                    <a:pt x="667" y="1203"/>
                  </a:cubicBezTo>
                  <a:cubicBezTo>
                    <a:pt x="477" y="1203"/>
                    <a:pt x="310" y="1037"/>
                    <a:pt x="310" y="846"/>
                  </a:cubicBezTo>
                  <a:lnTo>
                    <a:pt x="310" y="679"/>
                  </a:lnTo>
                  <a:cubicBezTo>
                    <a:pt x="310" y="489"/>
                    <a:pt x="477" y="322"/>
                    <a:pt x="667" y="322"/>
                  </a:cubicBezTo>
                  <a:cubicBezTo>
                    <a:pt x="762" y="322"/>
                    <a:pt x="834" y="251"/>
                    <a:pt x="834" y="156"/>
                  </a:cubicBezTo>
                  <a:cubicBezTo>
                    <a:pt x="834" y="72"/>
                    <a:pt x="762" y="1"/>
                    <a:pt x="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2029;p81">
              <a:extLst>
                <a:ext uri="{FF2B5EF4-FFF2-40B4-BE49-F238E27FC236}">
                  <a16:creationId xmlns:a16="http://schemas.microsoft.com/office/drawing/2014/main" id="{9A7F016B-8C98-736B-344B-2C709E039CA0}"/>
                </a:ext>
              </a:extLst>
            </p:cNvPr>
            <p:cNvSpPr/>
            <p:nvPr/>
          </p:nvSpPr>
          <p:spPr>
            <a:xfrm>
              <a:off x="4261517" y="1739922"/>
              <a:ext cx="119680" cy="59840"/>
            </a:xfrm>
            <a:custGeom>
              <a:avLst/>
              <a:gdLst/>
              <a:ahLst/>
              <a:cxnLst/>
              <a:rect l="l" t="t" r="r" b="b"/>
              <a:pathLst>
                <a:path w="3740" h="1870" extrusionOk="0">
                  <a:moveTo>
                    <a:pt x="3394" y="322"/>
                  </a:moveTo>
                  <a:cubicBezTo>
                    <a:pt x="3370" y="643"/>
                    <a:pt x="3192" y="941"/>
                    <a:pt x="2918" y="1167"/>
                  </a:cubicBezTo>
                  <a:cubicBezTo>
                    <a:pt x="2727" y="774"/>
                    <a:pt x="2323" y="513"/>
                    <a:pt x="1858" y="513"/>
                  </a:cubicBezTo>
                  <a:cubicBezTo>
                    <a:pt x="1418" y="513"/>
                    <a:pt x="1013" y="763"/>
                    <a:pt x="810" y="1167"/>
                  </a:cubicBezTo>
                  <a:cubicBezTo>
                    <a:pt x="549" y="941"/>
                    <a:pt x="370" y="655"/>
                    <a:pt x="334" y="322"/>
                  </a:cubicBezTo>
                  <a:close/>
                  <a:moveTo>
                    <a:pt x="1858" y="834"/>
                  </a:moveTo>
                  <a:cubicBezTo>
                    <a:pt x="2204" y="834"/>
                    <a:pt x="2513" y="1048"/>
                    <a:pt x="2644" y="1346"/>
                  </a:cubicBezTo>
                  <a:cubicBezTo>
                    <a:pt x="2477" y="1429"/>
                    <a:pt x="2263" y="1501"/>
                    <a:pt x="2025" y="1525"/>
                  </a:cubicBezTo>
                  <a:lnTo>
                    <a:pt x="2025" y="1346"/>
                  </a:lnTo>
                  <a:cubicBezTo>
                    <a:pt x="2025" y="1251"/>
                    <a:pt x="1953" y="1179"/>
                    <a:pt x="1858" y="1179"/>
                  </a:cubicBezTo>
                  <a:cubicBezTo>
                    <a:pt x="1775" y="1179"/>
                    <a:pt x="1703" y="1251"/>
                    <a:pt x="1703" y="1346"/>
                  </a:cubicBezTo>
                  <a:lnTo>
                    <a:pt x="1703" y="1525"/>
                  </a:lnTo>
                  <a:cubicBezTo>
                    <a:pt x="1477" y="1501"/>
                    <a:pt x="1251" y="1429"/>
                    <a:pt x="1072" y="1346"/>
                  </a:cubicBezTo>
                  <a:cubicBezTo>
                    <a:pt x="1203" y="1036"/>
                    <a:pt x="1525" y="834"/>
                    <a:pt x="1858" y="834"/>
                  </a:cubicBezTo>
                  <a:close/>
                  <a:moveTo>
                    <a:pt x="168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1108"/>
                    <a:pt x="834" y="1870"/>
                    <a:pt x="1858" y="1870"/>
                  </a:cubicBezTo>
                  <a:cubicBezTo>
                    <a:pt x="2894" y="1870"/>
                    <a:pt x="3728" y="1108"/>
                    <a:pt x="3728" y="167"/>
                  </a:cubicBezTo>
                  <a:cubicBezTo>
                    <a:pt x="3739" y="84"/>
                    <a:pt x="3668" y="1"/>
                    <a:pt x="357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2030;p81">
              <a:extLst>
                <a:ext uri="{FF2B5EF4-FFF2-40B4-BE49-F238E27FC236}">
                  <a16:creationId xmlns:a16="http://schemas.microsoft.com/office/drawing/2014/main" id="{1AE29581-5BB6-7B9F-D1A0-DA2F16760F7A}"/>
                </a:ext>
              </a:extLst>
            </p:cNvPr>
            <p:cNvSpPr/>
            <p:nvPr/>
          </p:nvSpPr>
          <p:spPr>
            <a:xfrm>
              <a:off x="4221517" y="1614482"/>
              <a:ext cx="199296" cy="206624"/>
            </a:xfrm>
            <a:custGeom>
              <a:avLst/>
              <a:gdLst/>
              <a:ahLst/>
              <a:cxnLst/>
              <a:rect l="l" t="t" r="r" b="b"/>
              <a:pathLst>
                <a:path w="6228" h="6457" extrusionOk="0">
                  <a:moveTo>
                    <a:pt x="1764" y="1"/>
                  </a:moveTo>
                  <a:cubicBezTo>
                    <a:pt x="1669" y="1"/>
                    <a:pt x="1573" y="9"/>
                    <a:pt x="1477" y="27"/>
                  </a:cubicBezTo>
                  <a:cubicBezTo>
                    <a:pt x="763" y="134"/>
                    <a:pt x="191" y="706"/>
                    <a:pt x="72" y="1420"/>
                  </a:cubicBezTo>
                  <a:cubicBezTo>
                    <a:pt x="1" y="1920"/>
                    <a:pt x="132" y="2408"/>
                    <a:pt x="453" y="2778"/>
                  </a:cubicBezTo>
                  <a:cubicBezTo>
                    <a:pt x="632" y="2992"/>
                    <a:pt x="656" y="3266"/>
                    <a:pt x="548" y="3528"/>
                  </a:cubicBezTo>
                  <a:cubicBezTo>
                    <a:pt x="453" y="3766"/>
                    <a:pt x="406" y="4004"/>
                    <a:pt x="406" y="4254"/>
                  </a:cubicBezTo>
                  <a:cubicBezTo>
                    <a:pt x="406" y="5468"/>
                    <a:pt x="1620" y="6457"/>
                    <a:pt x="3108" y="6457"/>
                  </a:cubicBezTo>
                  <a:cubicBezTo>
                    <a:pt x="4597" y="6457"/>
                    <a:pt x="5823" y="5468"/>
                    <a:pt x="5823" y="4254"/>
                  </a:cubicBezTo>
                  <a:cubicBezTo>
                    <a:pt x="5823" y="4004"/>
                    <a:pt x="5775" y="3766"/>
                    <a:pt x="5668" y="3528"/>
                  </a:cubicBezTo>
                  <a:cubicBezTo>
                    <a:pt x="5573" y="3266"/>
                    <a:pt x="5609" y="2992"/>
                    <a:pt x="5775" y="2778"/>
                  </a:cubicBezTo>
                  <a:cubicBezTo>
                    <a:pt x="6085" y="2408"/>
                    <a:pt x="6228" y="1920"/>
                    <a:pt x="6144" y="1420"/>
                  </a:cubicBezTo>
                  <a:cubicBezTo>
                    <a:pt x="6109" y="1146"/>
                    <a:pt x="5990" y="861"/>
                    <a:pt x="5787" y="634"/>
                  </a:cubicBezTo>
                  <a:cubicBezTo>
                    <a:pt x="5754" y="595"/>
                    <a:pt x="5714" y="577"/>
                    <a:pt x="5673" y="577"/>
                  </a:cubicBezTo>
                  <a:cubicBezTo>
                    <a:pt x="5639" y="577"/>
                    <a:pt x="5605" y="589"/>
                    <a:pt x="5573" y="611"/>
                  </a:cubicBezTo>
                  <a:cubicBezTo>
                    <a:pt x="5489" y="658"/>
                    <a:pt x="5489" y="753"/>
                    <a:pt x="5537" y="825"/>
                  </a:cubicBezTo>
                  <a:cubicBezTo>
                    <a:pt x="5692" y="1027"/>
                    <a:pt x="5787" y="1230"/>
                    <a:pt x="5823" y="1468"/>
                  </a:cubicBezTo>
                  <a:cubicBezTo>
                    <a:pt x="5882" y="1873"/>
                    <a:pt x="5775" y="2254"/>
                    <a:pt x="5525" y="2575"/>
                  </a:cubicBezTo>
                  <a:cubicBezTo>
                    <a:pt x="5263" y="2873"/>
                    <a:pt x="5216" y="3290"/>
                    <a:pt x="5370" y="3635"/>
                  </a:cubicBezTo>
                  <a:cubicBezTo>
                    <a:pt x="5466" y="3837"/>
                    <a:pt x="5513" y="4040"/>
                    <a:pt x="5513" y="4254"/>
                  </a:cubicBezTo>
                  <a:cubicBezTo>
                    <a:pt x="5513" y="5290"/>
                    <a:pt x="4430" y="6123"/>
                    <a:pt x="3108" y="6123"/>
                  </a:cubicBezTo>
                  <a:cubicBezTo>
                    <a:pt x="1787" y="6123"/>
                    <a:pt x="715" y="5278"/>
                    <a:pt x="715" y="4254"/>
                  </a:cubicBezTo>
                  <a:cubicBezTo>
                    <a:pt x="715" y="4040"/>
                    <a:pt x="763" y="3837"/>
                    <a:pt x="846" y="3635"/>
                  </a:cubicBezTo>
                  <a:cubicBezTo>
                    <a:pt x="1013" y="3290"/>
                    <a:pt x="953" y="2873"/>
                    <a:pt x="703" y="2575"/>
                  </a:cubicBezTo>
                  <a:cubicBezTo>
                    <a:pt x="441" y="2254"/>
                    <a:pt x="346" y="1873"/>
                    <a:pt x="406" y="1468"/>
                  </a:cubicBezTo>
                  <a:cubicBezTo>
                    <a:pt x="489" y="884"/>
                    <a:pt x="953" y="432"/>
                    <a:pt x="1537" y="337"/>
                  </a:cubicBezTo>
                  <a:cubicBezTo>
                    <a:pt x="1606" y="327"/>
                    <a:pt x="1676" y="322"/>
                    <a:pt x="1746" y="322"/>
                  </a:cubicBezTo>
                  <a:cubicBezTo>
                    <a:pt x="2090" y="322"/>
                    <a:pt x="2422" y="444"/>
                    <a:pt x="2680" y="682"/>
                  </a:cubicBezTo>
                  <a:cubicBezTo>
                    <a:pt x="2805" y="795"/>
                    <a:pt x="2962" y="852"/>
                    <a:pt x="3120" y="852"/>
                  </a:cubicBezTo>
                  <a:cubicBezTo>
                    <a:pt x="3278" y="852"/>
                    <a:pt x="3436" y="795"/>
                    <a:pt x="3561" y="682"/>
                  </a:cubicBezTo>
                  <a:cubicBezTo>
                    <a:pt x="3818" y="444"/>
                    <a:pt x="4150" y="322"/>
                    <a:pt x="4495" y="322"/>
                  </a:cubicBezTo>
                  <a:cubicBezTo>
                    <a:pt x="4564" y="322"/>
                    <a:pt x="4634" y="327"/>
                    <a:pt x="4704" y="337"/>
                  </a:cubicBezTo>
                  <a:cubicBezTo>
                    <a:pt x="4835" y="349"/>
                    <a:pt x="4966" y="396"/>
                    <a:pt x="5097" y="456"/>
                  </a:cubicBezTo>
                  <a:cubicBezTo>
                    <a:pt x="5117" y="469"/>
                    <a:pt x="5139" y="475"/>
                    <a:pt x="5162" y="475"/>
                  </a:cubicBezTo>
                  <a:cubicBezTo>
                    <a:pt x="5221" y="475"/>
                    <a:pt x="5282" y="436"/>
                    <a:pt x="5299" y="384"/>
                  </a:cubicBezTo>
                  <a:cubicBezTo>
                    <a:pt x="5323" y="313"/>
                    <a:pt x="5299" y="206"/>
                    <a:pt x="5228" y="170"/>
                  </a:cubicBezTo>
                  <a:cubicBezTo>
                    <a:pt x="5073" y="99"/>
                    <a:pt x="4918" y="39"/>
                    <a:pt x="4751" y="27"/>
                  </a:cubicBezTo>
                  <a:cubicBezTo>
                    <a:pt x="4664" y="15"/>
                    <a:pt x="4577" y="9"/>
                    <a:pt x="4491" y="9"/>
                  </a:cubicBezTo>
                  <a:cubicBezTo>
                    <a:pt x="4063" y="9"/>
                    <a:pt x="3662" y="156"/>
                    <a:pt x="3334" y="444"/>
                  </a:cubicBezTo>
                  <a:cubicBezTo>
                    <a:pt x="3275" y="503"/>
                    <a:pt x="3192" y="533"/>
                    <a:pt x="3108" y="533"/>
                  </a:cubicBezTo>
                  <a:cubicBezTo>
                    <a:pt x="3025" y="533"/>
                    <a:pt x="2942" y="503"/>
                    <a:pt x="2882" y="444"/>
                  </a:cubicBezTo>
                  <a:cubicBezTo>
                    <a:pt x="2572" y="163"/>
                    <a:pt x="2176" y="1"/>
                    <a:pt x="176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86" name="Google Shape;12031;p81">
            <a:extLst>
              <a:ext uri="{FF2B5EF4-FFF2-40B4-BE49-F238E27FC236}">
                <a16:creationId xmlns:a16="http://schemas.microsoft.com/office/drawing/2014/main" id="{8F1EC7F2-0DE6-64CD-B1BC-C0258B3BD958}"/>
              </a:ext>
            </a:extLst>
          </p:cNvPr>
          <p:cNvGrpSpPr/>
          <p:nvPr/>
        </p:nvGrpSpPr>
        <p:grpSpPr>
          <a:xfrm>
            <a:off x="4943072" y="3152180"/>
            <a:ext cx="694976" cy="696512"/>
            <a:chOff x="2499405" y="1499890"/>
            <a:chExt cx="347488" cy="348256"/>
          </a:xfrm>
          <a:solidFill>
            <a:srgbClr val="00B050"/>
          </a:solidFill>
        </p:grpSpPr>
        <p:sp>
          <p:nvSpPr>
            <p:cNvPr id="187" name="Google Shape;12032;p81">
              <a:extLst>
                <a:ext uri="{FF2B5EF4-FFF2-40B4-BE49-F238E27FC236}">
                  <a16:creationId xmlns:a16="http://schemas.microsoft.com/office/drawing/2014/main" id="{6FA3D3D2-5585-22DF-30AD-BE92415B5173}"/>
                </a:ext>
              </a:extLst>
            </p:cNvPr>
            <p:cNvSpPr/>
            <p:nvPr/>
          </p:nvSpPr>
          <p:spPr>
            <a:xfrm>
              <a:off x="2634669" y="1725842"/>
              <a:ext cx="75840" cy="38496"/>
            </a:xfrm>
            <a:custGeom>
              <a:avLst/>
              <a:gdLst/>
              <a:ahLst/>
              <a:cxnLst/>
              <a:rect l="l" t="t" r="r" b="b"/>
              <a:pathLst>
                <a:path w="2370" h="1203" extrusionOk="0">
                  <a:moveTo>
                    <a:pt x="1965" y="310"/>
                  </a:moveTo>
                  <a:cubicBezTo>
                    <a:pt x="2012" y="310"/>
                    <a:pt x="2024" y="333"/>
                    <a:pt x="2024" y="357"/>
                  </a:cubicBezTo>
                  <a:cubicBezTo>
                    <a:pt x="2024" y="381"/>
                    <a:pt x="2024" y="417"/>
                    <a:pt x="2000" y="429"/>
                  </a:cubicBezTo>
                  <a:lnTo>
                    <a:pt x="1643" y="726"/>
                  </a:lnTo>
                  <a:cubicBezTo>
                    <a:pt x="1506" y="839"/>
                    <a:pt x="1346" y="896"/>
                    <a:pt x="1185" y="896"/>
                  </a:cubicBezTo>
                  <a:cubicBezTo>
                    <a:pt x="1024" y="896"/>
                    <a:pt x="863" y="839"/>
                    <a:pt x="726" y="726"/>
                  </a:cubicBezTo>
                  <a:lnTo>
                    <a:pt x="369" y="429"/>
                  </a:lnTo>
                  <a:cubicBezTo>
                    <a:pt x="345" y="405"/>
                    <a:pt x="345" y="369"/>
                    <a:pt x="357" y="357"/>
                  </a:cubicBezTo>
                  <a:cubicBezTo>
                    <a:pt x="357" y="333"/>
                    <a:pt x="369" y="310"/>
                    <a:pt x="417" y="310"/>
                  </a:cubicBezTo>
                  <a:close/>
                  <a:moveTo>
                    <a:pt x="417" y="0"/>
                  </a:moveTo>
                  <a:cubicBezTo>
                    <a:pt x="250" y="0"/>
                    <a:pt x="119" y="107"/>
                    <a:pt x="60" y="250"/>
                  </a:cubicBezTo>
                  <a:cubicBezTo>
                    <a:pt x="0" y="405"/>
                    <a:pt x="48" y="560"/>
                    <a:pt x="179" y="667"/>
                  </a:cubicBezTo>
                  <a:lnTo>
                    <a:pt x="536" y="964"/>
                  </a:lnTo>
                  <a:cubicBezTo>
                    <a:pt x="726" y="1131"/>
                    <a:pt x="965" y="1203"/>
                    <a:pt x="1191" y="1203"/>
                  </a:cubicBezTo>
                  <a:cubicBezTo>
                    <a:pt x="1429" y="1203"/>
                    <a:pt x="1655" y="1131"/>
                    <a:pt x="1846" y="964"/>
                  </a:cubicBezTo>
                  <a:lnTo>
                    <a:pt x="2203" y="667"/>
                  </a:lnTo>
                  <a:cubicBezTo>
                    <a:pt x="2322" y="583"/>
                    <a:pt x="2370" y="417"/>
                    <a:pt x="2322" y="250"/>
                  </a:cubicBezTo>
                  <a:cubicBezTo>
                    <a:pt x="2262" y="107"/>
                    <a:pt x="2131" y="0"/>
                    <a:pt x="196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8" name="Google Shape;12033;p81">
              <a:extLst>
                <a:ext uri="{FF2B5EF4-FFF2-40B4-BE49-F238E27FC236}">
                  <a16:creationId xmlns:a16="http://schemas.microsoft.com/office/drawing/2014/main" id="{BD6CA060-F1CE-0642-D619-5790219C478A}"/>
                </a:ext>
              </a:extLst>
            </p:cNvPr>
            <p:cNvSpPr/>
            <p:nvPr/>
          </p:nvSpPr>
          <p:spPr>
            <a:xfrm>
              <a:off x="2596173" y="1658002"/>
              <a:ext cx="43456" cy="48416"/>
            </a:xfrm>
            <a:custGeom>
              <a:avLst/>
              <a:gdLst/>
              <a:ahLst/>
              <a:cxnLst/>
              <a:rect l="l" t="t" r="r" b="b"/>
              <a:pathLst>
                <a:path w="1358" h="1513" extrusionOk="0">
                  <a:moveTo>
                    <a:pt x="667" y="1"/>
                  </a:moveTo>
                  <a:cubicBezTo>
                    <a:pt x="298" y="1"/>
                    <a:pt x="1" y="298"/>
                    <a:pt x="1" y="679"/>
                  </a:cubicBezTo>
                  <a:lnTo>
                    <a:pt x="1" y="834"/>
                  </a:lnTo>
                  <a:cubicBezTo>
                    <a:pt x="1" y="1215"/>
                    <a:pt x="298" y="1513"/>
                    <a:pt x="667" y="1513"/>
                  </a:cubicBezTo>
                  <a:cubicBezTo>
                    <a:pt x="1036" y="1513"/>
                    <a:pt x="1334" y="1215"/>
                    <a:pt x="1334" y="834"/>
                  </a:cubicBezTo>
                  <a:lnTo>
                    <a:pt x="1334" y="679"/>
                  </a:lnTo>
                  <a:cubicBezTo>
                    <a:pt x="1358" y="584"/>
                    <a:pt x="1275" y="525"/>
                    <a:pt x="1191" y="525"/>
                  </a:cubicBezTo>
                  <a:cubicBezTo>
                    <a:pt x="1096" y="525"/>
                    <a:pt x="1025" y="596"/>
                    <a:pt x="1025" y="691"/>
                  </a:cubicBezTo>
                  <a:lnTo>
                    <a:pt x="1025" y="858"/>
                  </a:lnTo>
                  <a:cubicBezTo>
                    <a:pt x="1025" y="1048"/>
                    <a:pt x="858" y="1215"/>
                    <a:pt x="667" y="1215"/>
                  </a:cubicBezTo>
                  <a:cubicBezTo>
                    <a:pt x="477" y="1215"/>
                    <a:pt x="310" y="1048"/>
                    <a:pt x="310" y="858"/>
                  </a:cubicBezTo>
                  <a:lnTo>
                    <a:pt x="310" y="691"/>
                  </a:lnTo>
                  <a:cubicBezTo>
                    <a:pt x="310" y="501"/>
                    <a:pt x="477" y="334"/>
                    <a:pt x="667" y="334"/>
                  </a:cubicBezTo>
                  <a:cubicBezTo>
                    <a:pt x="763" y="334"/>
                    <a:pt x="834" y="263"/>
                    <a:pt x="834" y="167"/>
                  </a:cubicBezTo>
                  <a:cubicBezTo>
                    <a:pt x="834" y="84"/>
                    <a:pt x="763" y="1"/>
                    <a:pt x="6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2034;p81">
              <a:extLst>
                <a:ext uri="{FF2B5EF4-FFF2-40B4-BE49-F238E27FC236}">
                  <a16:creationId xmlns:a16="http://schemas.microsoft.com/office/drawing/2014/main" id="{DFE330D2-0B09-A1B3-CD86-736DD5DB6CCA}"/>
                </a:ext>
              </a:extLst>
            </p:cNvPr>
            <p:cNvSpPr/>
            <p:nvPr/>
          </p:nvSpPr>
          <p:spPr>
            <a:xfrm>
              <a:off x="2705133" y="1658002"/>
              <a:ext cx="43488" cy="48416"/>
            </a:xfrm>
            <a:custGeom>
              <a:avLst/>
              <a:gdLst/>
              <a:ahLst/>
              <a:cxnLst/>
              <a:rect l="l" t="t" r="r" b="b"/>
              <a:pathLst>
                <a:path w="1359" h="1513" extrusionOk="0">
                  <a:moveTo>
                    <a:pt x="668" y="1"/>
                  </a:moveTo>
                  <a:cubicBezTo>
                    <a:pt x="298" y="1"/>
                    <a:pt x="1" y="298"/>
                    <a:pt x="1" y="679"/>
                  </a:cubicBezTo>
                  <a:lnTo>
                    <a:pt x="1" y="834"/>
                  </a:lnTo>
                  <a:cubicBezTo>
                    <a:pt x="1" y="1215"/>
                    <a:pt x="298" y="1513"/>
                    <a:pt x="668" y="1513"/>
                  </a:cubicBezTo>
                  <a:cubicBezTo>
                    <a:pt x="1037" y="1513"/>
                    <a:pt x="1334" y="1215"/>
                    <a:pt x="1334" y="834"/>
                  </a:cubicBezTo>
                  <a:lnTo>
                    <a:pt x="1334" y="679"/>
                  </a:lnTo>
                  <a:cubicBezTo>
                    <a:pt x="1358" y="584"/>
                    <a:pt x="1287" y="525"/>
                    <a:pt x="1191" y="525"/>
                  </a:cubicBezTo>
                  <a:cubicBezTo>
                    <a:pt x="1096" y="525"/>
                    <a:pt x="1025" y="596"/>
                    <a:pt x="1025" y="691"/>
                  </a:cubicBezTo>
                  <a:lnTo>
                    <a:pt x="1025" y="858"/>
                  </a:lnTo>
                  <a:cubicBezTo>
                    <a:pt x="1025" y="1048"/>
                    <a:pt x="858" y="1215"/>
                    <a:pt x="668" y="1215"/>
                  </a:cubicBezTo>
                  <a:cubicBezTo>
                    <a:pt x="477" y="1215"/>
                    <a:pt x="310" y="1048"/>
                    <a:pt x="310" y="858"/>
                  </a:cubicBezTo>
                  <a:lnTo>
                    <a:pt x="310" y="691"/>
                  </a:lnTo>
                  <a:cubicBezTo>
                    <a:pt x="310" y="501"/>
                    <a:pt x="477" y="334"/>
                    <a:pt x="668" y="334"/>
                  </a:cubicBezTo>
                  <a:cubicBezTo>
                    <a:pt x="763" y="334"/>
                    <a:pt x="834" y="263"/>
                    <a:pt x="834" y="167"/>
                  </a:cubicBezTo>
                  <a:cubicBezTo>
                    <a:pt x="834" y="84"/>
                    <a:pt x="763" y="1"/>
                    <a:pt x="6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2035;p81">
              <a:extLst>
                <a:ext uri="{FF2B5EF4-FFF2-40B4-BE49-F238E27FC236}">
                  <a16:creationId xmlns:a16="http://schemas.microsoft.com/office/drawing/2014/main" id="{D37AE224-C045-CAAC-DB1A-3ECCBA58EF0E}"/>
                </a:ext>
              </a:extLst>
            </p:cNvPr>
            <p:cNvSpPr/>
            <p:nvPr/>
          </p:nvSpPr>
          <p:spPr>
            <a:xfrm>
              <a:off x="2499405" y="1499890"/>
              <a:ext cx="347488" cy="348256"/>
            </a:xfrm>
            <a:custGeom>
              <a:avLst/>
              <a:gdLst/>
              <a:ahLst/>
              <a:cxnLst/>
              <a:rect l="l" t="t" r="r" b="b"/>
              <a:pathLst>
                <a:path w="10859" h="10883" extrusionOk="0">
                  <a:moveTo>
                    <a:pt x="2102" y="1361"/>
                  </a:moveTo>
                  <a:cubicBezTo>
                    <a:pt x="2136" y="1361"/>
                    <a:pt x="2169" y="1364"/>
                    <a:pt x="2203" y="1370"/>
                  </a:cubicBezTo>
                  <a:cubicBezTo>
                    <a:pt x="2382" y="1406"/>
                    <a:pt x="2917" y="1537"/>
                    <a:pt x="3549" y="1953"/>
                  </a:cubicBezTo>
                  <a:cubicBezTo>
                    <a:pt x="3441" y="1989"/>
                    <a:pt x="3346" y="2048"/>
                    <a:pt x="3263" y="2108"/>
                  </a:cubicBezTo>
                  <a:cubicBezTo>
                    <a:pt x="3227" y="2132"/>
                    <a:pt x="3191" y="2156"/>
                    <a:pt x="3144" y="2191"/>
                  </a:cubicBezTo>
                  <a:cubicBezTo>
                    <a:pt x="2715" y="1763"/>
                    <a:pt x="2239" y="1525"/>
                    <a:pt x="1965" y="1477"/>
                  </a:cubicBezTo>
                  <a:cubicBezTo>
                    <a:pt x="1905" y="1465"/>
                    <a:pt x="1846" y="1465"/>
                    <a:pt x="1798" y="1465"/>
                  </a:cubicBezTo>
                  <a:cubicBezTo>
                    <a:pt x="1889" y="1392"/>
                    <a:pt x="1994" y="1361"/>
                    <a:pt x="2102" y="1361"/>
                  </a:cubicBezTo>
                  <a:close/>
                  <a:moveTo>
                    <a:pt x="6442" y="346"/>
                  </a:moveTo>
                  <a:cubicBezTo>
                    <a:pt x="6906" y="346"/>
                    <a:pt x="7311" y="477"/>
                    <a:pt x="7525" y="572"/>
                  </a:cubicBezTo>
                  <a:lnTo>
                    <a:pt x="7347" y="751"/>
                  </a:lnTo>
                  <a:cubicBezTo>
                    <a:pt x="7311" y="798"/>
                    <a:pt x="7287" y="846"/>
                    <a:pt x="7311" y="894"/>
                  </a:cubicBezTo>
                  <a:cubicBezTo>
                    <a:pt x="7323" y="953"/>
                    <a:pt x="7370" y="1001"/>
                    <a:pt x="7430" y="1013"/>
                  </a:cubicBezTo>
                  <a:cubicBezTo>
                    <a:pt x="7632" y="1072"/>
                    <a:pt x="7847" y="1132"/>
                    <a:pt x="8025" y="1215"/>
                  </a:cubicBezTo>
                  <a:cubicBezTo>
                    <a:pt x="7692" y="1334"/>
                    <a:pt x="7263" y="1537"/>
                    <a:pt x="6811" y="1894"/>
                  </a:cubicBezTo>
                  <a:cubicBezTo>
                    <a:pt x="6608" y="1906"/>
                    <a:pt x="6382" y="1953"/>
                    <a:pt x="6144" y="2048"/>
                  </a:cubicBezTo>
                  <a:cubicBezTo>
                    <a:pt x="5835" y="2144"/>
                    <a:pt x="5561" y="2299"/>
                    <a:pt x="5430" y="2370"/>
                  </a:cubicBezTo>
                  <a:cubicBezTo>
                    <a:pt x="5299" y="2299"/>
                    <a:pt x="5025" y="2144"/>
                    <a:pt x="4715" y="2048"/>
                  </a:cubicBezTo>
                  <a:cubicBezTo>
                    <a:pt x="4465" y="1953"/>
                    <a:pt x="4239" y="1906"/>
                    <a:pt x="4049" y="1894"/>
                  </a:cubicBezTo>
                  <a:cubicBezTo>
                    <a:pt x="3596" y="1548"/>
                    <a:pt x="3168" y="1346"/>
                    <a:pt x="2846" y="1215"/>
                  </a:cubicBezTo>
                  <a:cubicBezTo>
                    <a:pt x="2989" y="1132"/>
                    <a:pt x="3203" y="1060"/>
                    <a:pt x="3406" y="1013"/>
                  </a:cubicBezTo>
                  <a:cubicBezTo>
                    <a:pt x="3465" y="1001"/>
                    <a:pt x="3513" y="953"/>
                    <a:pt x="3525" y="894"/>
                  </a:cubicBezTo>
                  <a:cubicBezTo>
                    <a:pt x="3537" y="834"/>
                    <a:pt x="3525" y="775"/>
                    <a:pt x="3489" y="751"/>
                  </a:cubicBezTo>
                  <a:lnTo>
                    <a:pt x="3298" y="572"/>
                  </a:lnTo>
                  <a:cubicBezTo>
                    <a:pt x="3525" y="477"/>
                    <a:pt x="3930" y="346"/>
                    <a:pt x="4394" y="346"/>
                  </a:cubicBezTo>
                  <a:cubicBezTo>
                    <a:pt x="4751" y="346"/>
                    <a:pt x="5013" y="453"/>
                    <a:pt x="5168" y="536"/>
                  </a:cubicBezTo>
                  <a:cubicBezTo>
                    <a:pt x="5239" y="584"/>
                    <a:pt x="5328" y="608"/>
                    <a:pt x="5418" y="608"/>
                  </a:cubicBezTo>
                  <a:cubicBezTo>
                    <a:pt x="5507" y="608"/>
                    <a:pt x="5596" y="584"/>
                    <a:pt x="5668" y="536"/>
                  </a:cubicBezTo>
                  <a:cubicBezTo>
                    <a:pt x="5823" y="453"/>
                    <a:pt x="6073" y="346"/>
                    <a:pt x="6442" y="346"/>
                  </a:cubicBezTo>
                  <a:close/>
                  <a:moveTo>
                    <a:pt x="1840" y="1782"/>
                  </a:moveTo>
                  <a:cubicBezTo>
                    <a:pt x="1869" y="1782"/>
                    <a:pt x="1902" y="1784"/>
                    <a:pt x="1941" y="1787"/>
                  </a:cubicBezTo>
                  <a:cubicBezTo>
                    <a:pt x="2120" y="1822"/>
                    <a:pt x="2513" y="2013"/>
                    <a:pt x="2929" y="2406"/>
                  </a:cubicBezTo>
                  <a:cubicBezTo>
                    <a:pt x="2727" y="2644"/>
                    <a:pt x="2489" y="2953"/>
                    <a:pt x="2275" y="3394"/>
                  </a:cubicBezTo>
                  <a:cubicBezTo>
                    <a:pt x="1917" y="2953"/>
                    <a:pt x="1727" y="2358"/>
                    <a:pt x="1667" y="1894"/>
                  </a:cubicBezTo>
                  <a:cubicBezTo>
                    <a:pt x="1667" y="1882"/>
                    <a:pt x="1667" y="1834"/>
                    <a:pt x="1679" y="1822"/>
                  </a:cubicBezTo>
                  <a:cubicBezTo>
                    <a:pt x="1706" y="1795"/>
                    <a:pt x="1753" y="1782"/>
                    <a:pt x="1840" y="1782"/>
                  </a:cubicBezTo>
                  <a:close/>
                  <a:moveTo>
                    <a:pt x="8691" y="1364"/>
                  </a:moveTo>
                  <a:cubicBezTo>
                    <a:pt x="8804" y="1364"/>
                    <a:pt x="8923" y="1408"/>
                    <a:pt x="9002" y="1477"/>
                  </a:cubicBezTo>
                  <a:cubicBezTo>
                    <a:pt x="8942" y="1477"/>
                    <a:pt x="8906" y="1477"/>
                    <a:pt x="8847" y="1489"/>
                  </a:cubicBezTo>
                  <a:cubicBezTo>
                    <a:pt x="8704" y="1513"/>
                    <a:pt x="8513" y="1584"/>
                    <a:pt x="8335" y="1703"/>
                  </a:cubicBezTo>
                  <a:cubicBezTo>
                    <a:pt x="8263" y="1751"/>
                    <a:pt x="8228" y="1834"/>
                    <a:pt x="8275" y="1929"/>
                  </a:cubicBezTo>
                  <a:cubicBezTo>
                    <a:pt x="8308" y="1979"/>
                    <a:pt x="8358" y="2005"/>
                    <a:pt x="8417" y="2005"/>
                  </a:cubicBezTo>
                  <a:cubicBezTo>
                    <a:pt x="8444" y="2005"/>
                    <a:pt x="8472" y="2000"/>
                    <a:pt x="8502" y="1989"/>
                  </a:cubicBezTo>
                  <a:cubicBezTo>
                    <a:pt x="8644" y="1894"/>
                    <a:pt x="8799" y="1834"/>
                    <a:pt x="8906" y="1822"/>
                  </a:cubicBezTo>
                  <a:cubicBezTo>
                    <a:pt x="8948" y="1815"/>
                    <a:pt x="8984" y="1812"/>
                    <a:pt x="9014" y="1812"/>
                  </a:cubicBezTo>
                  <a:cubicBezTo>
                    <a:pt x="9088" y="1812"/>
                    <a:pt x="9131" y="1829"/>
                    <a:pt x="9156" y="1846"/>
                  </a:cubicBezTo>
                  <a:cubicBezTo>
                    <a:pt x="9168" y="1858"/>
                    <a:pt x="9180" y="1906"/>
                    <a:pt x="9168" y="1941"/>
                  </a:cubicBezTo>
                  <a:cubicBezTo>
                    <a:pt x="9109" y="2382"/>
                    <a:pt x="8918" y="2977"/>
                    <a:pt x="8561" y="3442"/>
                  </a:cubicBezTo>
                  <a:cubicBezTo>
                    <a:pt x="8347" y="3013"/>
                    <a:pt x="8109" y="2680"/>
                    <a:pt x="7906" y="2441"/>
                  </a:cubicBezTo>
                  <a:cubicBezTo>
                    <a:pt x="7930" y="2418"/>
                    <a:pt x="7966" y="2406"/>
                    <a:pt x="7978" y="2370"/>
                  </a:cubicBezTo>
                  <a:cubicBezTo>
                    <a:pt x="8037" y="2310"/>
                    <a:pt x="8049" y="2203"/>
                    <a:pt x="7990" y="2144"/>
                  </a:cubicBezTo>
                  <a:cubicBezTo>
                    <a:pt x="7957" y="2111"/>
                    <a:pt x="7913" y="2093"/>
                    <a:pt x="7871" y="2093"/>
                  </a:cubicBezTo>
                  <a:cubicBezTo>
                    <a:pt x="7836" y="2093"/>
                    <a:pt x="7802" y="2105"/>
                    <a:pt x="7775" y="2132"/>
                  </a:cubicBezTo>
                  <a:lnTo>
                    <a:pt x="7680" y="2227"/>
                  </a:lnTo>
                  <a:cubicBezTo>
                    <a:pt x="7632" y="2191"/>
                    <a:pt x="7609" y="2168"/>
                    <a:pt x="7561" y="2132"/>
                  </a:cubicBezTo>
                  <a:cubicBezTo>
                    <a:pt x="7478" y="2072"/>
                    <a:pt x="7382" y="2013"/>
                    <a:pt x="7275" y="1989"/>
                  </a:cubicBezTo>
                  <a:cubicBezTo>
                    <a:pt x="7894" y="1537"/>
                    <a:pt x="8442" y="1406"/>
                    <a:pt x="8621" y="1370"/>
                  </a:cubicBezTo>
                  <a:cubicBezTo>
                    <a:pt x="8643" y="1366"/>
                    <a:pt x="8667" y="1364"/>
                    <a:pt x="8691" y="1364"/>
                  </a:cubicBezTo>
                  <a:close/>
                  <a:moveTo>
                    <a:pt x="6873" y="2207"/>
                  </a:moveTo>
                  <a:cubicBezTo>
                    <a:pt x="7051" y="2207"/>
                    <a:pt x="7212" y="2247"/>
                    <a:pt x="7335" y="2346"/>
                  </a:cubicBezTo>
                  <a:cubicBezTo>
                    <a:pt x="8168" y="3001"/>
                    <a:pt x="8585" y="4334"/>
                    <a:pt x="8763" y="5085"/>
                  </a:cubicBezTo>
                  <a:cubicBezTo>
                    <a:pt x="9013" y="6168"/>
                    <a:pt x="9049" y="7144"/>
                    <a:pt x="8978" y="7442"/>
                  </a:cubicBezTo>
                  <a:cubicBezTo>
                    <a:pt x="8930" y="7656"/>
                    <a:pt x="8632" y="7966"/>
                    <a:pt x="8240" y="8264"/>
                  </a:cubicBezTo>
                  <a:cubicBezTo>
                    <a:pt x="7859" y="8549"/>
                    <a:pt x="7430" y="8787"/>
                    <a:pt x="6978" y="8954"/>
                  </a:cubicBezTo>
                  <a:cubicBezTo>
                    <a:pt x="7323" y="8704"/>
                    <a:pt x="7549" y="8323"/>
                    <a:pt x="7549" y="7883"/>
                  </a:cubicBezTo>
                  <a:cubicBezTo>
                    <a:pt x="7561" y="7787"/>
                    <a:pt x="7489" y="7716"/>
                    <a:pt x="7394" y="7716"/>
                  </a:cubicBezTo>
                  <a:cubicBezTo>
                    <a:pt x="7311" y="7716"/>
                    <a:pt x="7228" y="7787"/>
                    <a:pt x="7228" y="7883"/>
                  </a:cubicBezTo>
                  <a:cubicBezTo>
                    <a:pt x="7228" y="8418"/>
                    <a:pt x="6799" y="8859"/>
                    <a:pt x="6263" y="8859"/>
                  </a:cubicBezTo>
                  <a:cubicBezTo>
                    <a:pt x="6037" y="8859"/>
                    <a:pt x="5835" y="8787"/>
                    <a:pt x="5656" y="8656"/>
                  </a:cubicBezTo>
                  <a:cubicBezTo>
                    <a:pt x="5579" y="8597"/>
                    <a:pt x="5486" y="8567"/>
                    <a:pt x="5394" y="8567"/>
                  </a:cubicBezTo>
                  <a:cubicBezTo>
                    <a:pt x="5302" y="8567"/>
                    <a:pt x="5209" y="8597"/>
                    <a:pt x="5132" y="8656"/>
                  </a:cubicBezTo>
                  <a:cubicBezTo>
                    <a:pt x="4953" y="8787"/>
                    <a:pt x="4751" y="8859"/>
                    <a:pt x="4525" y="8859"/>
                  </a:cubicBezTo>
                  <a:cubicBezTo>
                    <a:pt x="3989" y="8859"/>
                    <a:pt x="3560" y="8418"/>
                    <a:pt x="3560" y="7883"/>
                  </a:cubicBezTo>
                  <a:cubicBezTo>
                    <a:pt x="3560" y="7787"/>
                    <a:pt x="3477" y="7716"/>
                    <a:pt x="3394" y="7716"/>
                  </a:cubicBezTo>
                  <a:cubicBezTo>
                    <a:pt x="3298" y="7716"/>
                    <a:pt x="3227" y="7787"/>
                    <a:pt x="3227" y="7883"/>
                  </a:cubicBezTo>
                  <a:cubicBezTo>
                    <a:pt x="3227" y="8323"/>
                    <a:pt x="3453" y="8728"/>
                    <a:pt x="3799" y="8954"/>
                  </a:cubicBezTo>
                  <a:cubicBezTo>
                    <a:pt x="3346" y="8787"/>
                    <a:pt x="2917" y="8549"/>
                    <a:pt x="2525" y="8264"/>
                  </a:cubicBezTo>
                  <a:cubicBezTo>
                    <a:pt x="2144" y="7966"/>
                    <a:pt x="1846" y="7656"/>
                    <a:pt x="1798" y="7442"/>
                  </a:cubicBezTo>
                  <a:cubicBezTo>
                    <a:pt x="1727" y="7144"/>
                    <a:pt x="1751" y="6168"/>
                    <a:pt x="2013" y="5085"/>
                  </a:cubicBezTo>
                  <a:cubicBezTo>
                    <a:pt x="2191" y="4334"/>
                    <a:pt x="2608" y="3001"/>
                    <a:pt x="3441" y="2346"/>
                  </a:cubicBezTo>
                  <a:cubicBezTo>
                    <a:pt x="3562" y="2252"/>
                    <a:pt x="3719" y="2214"/>
                    <a:pt x="3893" y="2214"/>
                  </a:cubicBezTo>
                  <a:cubicBezTo>
                    <a:pt x="4356" y="2214"/>
                    <a:pt x="4933" y="2479"/>
                    <a:pt x="5227" y="2644"/>
                  </a:cubicBezTo>
                  <a:lnTo>
                    <a:pt x="5227" y="2894"/>
                  </a:lnTo>
                  <a:cubicBezTo>
                    <a:pt x="5227" y="2977"/>
                    <a:pt x="5299" y="3061"/>
                    <a:pt x="5382" y="3061"/>
                  </a:cubicBezTo>
                  <a:cubicBezTo>
                    <a:pt x="5477" y="3061"/>
                    <a:pt x="5549" y="2977"/>
                    <a:pt x="5549" y="2894"/>
                  </a:cubicBezTo>
                  <a:lnTo>
                    <a:pt x="5549" y="2644"/>
                  </a:lnTo>
                  <a:cubicBezTo>
                    <a:pt x="5841" y="2472"/>
                    <a:pt x="6412" y="2207"/>
                    <a:pt x="6873" y="2207"/>
                  </a:cubicBezTo>
                  <a:close/>
                  <a:moveTo>
                    <a:pt x="5401" y="8880"/>
                  </a:moveTo>
                  <a:cubicBezTo>
                    <a:pt x="5424" y="8880"/>
                    <a:pt x="5448" y="8889"/>
                    <a:pt x="5465" y="8906"/>
                  </a:cubicBezTo>
                  <a:cubicBezTo>
                    <a:pt x="5680" y="9085"/>
                    <a:pt x="5965" y="9192"/>
                    <a:pt x="6263" y="9192"/>
                  </a:cubicBezTo>
                  <a:cubicBezTo>
                    <a:pt x="6382" y="9168"/>
                    <a:pt x="6489" y="9156"/>
                    <a:pt x="6597" y="9145"/>
                  </a:cubicBezTo>
                  <a:lnTo>
                    <a:pt x="6597" y="9145"/>
                  </a:lnTo>
                  <a:cubicBezTo>
                    <a:pt x="6442" y="9490"/>
                    <a:pt x="6085" y="9728"/>
                    <a:pt x="5704" y="9728"/>
                  </a:cubicBezTo>
                  <a:lnTo>
                    <a:pt x="5120" y="9728"/>
                  </a:lnTo>
                  <a:cubicBezTo>
                    <a:pt x="4715" y="9728"/>
                    <a:pt x="4382" y="9478"/>
                    <a:pt x="4227" y="9145"/>
                  </a:cubicBezTo>
                  <a:lnTo>
                    <a:pt x="4227" y="9145"/>
                  </a:lnTo>
                  <a:cubicBezTo>
                    <a:pt x="4334" y="9168"/>
                    <a:pt x="4441" y="9192"/>
                    <a:pt x="4537" y="9192"/>
                  </a:cubicBezTo>
                  <a:cubicBezTo>
                    <a:pt x="4834" y="9192"/>
                    <a:pt x="5108" y="9085"/>
                    <a:pt x="5346" y="8906"/>
                  </a:cubicBezTo>
                  <a:cubicBezTo>
                    <a:pt x="5358" y="8889"/>
                    <a:pt x="5379" y="8880"/>
                    <a:pt x="5401" y="8880"/>
                  </a:cubicBezTo>
                  <a:close/>
                  <a:moveTo>
                    <a:pt x="9418" y="2144"/>
                  </a:moveTo>
                  <a:cubicBezTo>
                    <a:pt x="9918" y="2632"/>
                    <a:pt x="10168" y="3156"/>
                    <a:pt x="10276" y="3430"/>
                  </a:cubicBezTo>
                  <a:lnTo>
                    <a:pt x="9811" y="3430"/>
                  </a:lnTo>
                  <a:cubicBezTo>
                    <a:pt x="9752" y="3430"/>
                    <a:pt x="9704" y="3453"/>
                    <a:pt x="9680" y="3513"/>
                  </a:cubicBezTo>
                  <a:cubicBezTo>
                    <a:pt x="9645" y="3561"/>
                    <a:pt x="9645" y="3632"/>
                    <a:pt x="9680" y="3680"/>
                  </a:cubicBezTo>
                  <a:cubicBezTo>
                    <a:pt x="10311" y="4704"/>
                    <a:pt x="10466" y="6073"/>
                    <a:pt x="10490" y="6597"/>
                  </a:cubicBezTo>
                  <a:lnTo>
                    <a:pt x="10228" y="6490"/>
                  </a:lnTo>
                  <a:cubicBezTo>
                    <a:pt x="10210" y="6485"/>
                    <a:pt x="10191" y="6482"/>
                    <a:pt x="10172" y="6482"/>
                  </a:cubicBezTo>
                  <a:cubicBezTo>
                    <a:pt x="10138" y="6482"/>
                    <a:pt x="10103" y="6491"/>
                    <a:pt x="10073" y="6513"/>
                  </a:cubicBezTo>
                  <a:cubicBezTo>
                    <a:pt x="10037" y="6537"/>
                    <a:pt x="10014" y="6585"/>
                    <a:pt x="10014" y="6644"/>
                  </a:cubicBezTo>
                  <a:cubicBezTo>
                    <a:pt x="10014" y="6656"/>
                    <a:pt x="10014" y="8014"/>
                    <a:pt x="9454" y="8966"/>
                  </a:cubicBezTo>
                  <a:lnTo>
                    <a:pt x="9085" y="8716"/>
                  </a:lnTo>
                  <a:cubicBezTo>
                    <a:pt x="9049" y="8680"/>
                    <a:pt x="9002" y="8680"/>
                    <a:pt x="8966" y="8680"/>
                  </a:cubicBezTo>
                  <a:cubicBezTo>
                    <a:pt x="8918" y="8692"/>
                    <a:pt x="8883" y="8716"/>
                    <a:pt x="8859" y="8752"/>
                  </a:cubicBezTo>
                  <a:cubicBezTo>
                    <a:pt x="8859" y="8776"/>
                    <a:pt x="8394" y="9514"/>
                    <a:pt x="7656" y="9990"/>
                  </a:cubicBezTo>
                  <a:lnTo>
                    <a:pt x="7394" y="9740"/>
                  </a:lnTo>
                  <a:cubicBezTo>
                    <a:pt x="7363" y="9708"/>
                    <a:pt x="7325" y="9694"/>
                    <a:pt x="7287" y="9694"/>
                  </a:cubicBezTo>
                  <a:cubicBezTo>
                    <a:pt x="7253" y="9694"/>
                    <a:pt x="7220" y="9706"/>
                    <a:pt x="7192" y="9728"/>
                  </a:cubicBezTo>
                  <a:cubicBezTo>
                    <a:pt x="7168" y="9728"/>
                    <a:pt x="6370" y="10359"/>
                    <a:pt x="5418" y="10538"/>
                  </a:cubicBezTo>
                  <a:cubicBezTo>
                    <a:pt x="4465" y="10383"/>
                    <a:pt x="3644" y="9740"/>
                    <a:pt x="3644" y="9728"/>
                  </a:cubicBezTo>
                  <a:cubicBezTo>
                    <a:pt x="3616" y="9706"/>
                    <a:pt x="3582" y="9694"/>
                    <a:pt x="3549" y="9694"/>
                  </a:cubicBezTo>
                  <a:cubicBezTo>
                    <a:pt x="3511" y="9694"/>
                    <a:pt x="3473" y="9708"/>
                    <a:pt x="3441" y="9740"/>
                  </a:cubicBezTo>
                  <a:lnTo>
                    <a:pt x="3191" y="9990"/>
                  </a:lnTo>
                  <a:cubicBezTo>
                    <a:pt x="2441" y="9502"/>
                    <a:pt x="2001" y="8752"/>
                    <a:pt x="1977" y="8752"/>
                  </a:cubicBezTo>
                  <a:cubicBezTo>
                    <a:pt x="1953" y="8716"/>
                    <a:pt x="1917" y="8692"/>
                    <a:pt x="1870" y="8680"/>
                  </a:cubicBezTo>
                  <a:cubicBezTo>
                    <a:pt x="1861" y="8677"/>
                    <a:pt x="1851" y="8676"/>
                    <a:pt x="1841" y="8676"/>
                  </a:cubicBezTo>
                  <a:cubicBezTo>
                    <a:pt x="1812" y="8676"/>
                    <a:pt x="1780" y="8689"/>
                    <a:pt x="1763" y="8716"/>
                  </a:cubicBezTo>
                  <a:lnTo>
                    <a:pt x="1382" y="8966"/>
                  </a:lnTo>
                  <a:cubicBezTo>
                    <a:pt x="822" y="8002"/>
                    <a:pt x="822" y="6656"/>
                    <a:pt x="822" y="6644"/>
                  </a:cubicBezTo>
                  <a:cubicBezTo>
                    <a:pt x="822" y="6597"/>
                    <a:pt x="786" y="6537"/>
                    <a:pt x="762" y="6513"/>
                  </a:cubicBezTo>
                  <a:cubicBezTo>
                    <a:pt x="732" y="6490"/>
                    <a:pt x="701" y="6477"/>
                    <a:pt x="667" y="6477"/>
                  </a:cubicBezTo>
                  <a:cubicBezTo>
                    <a:pt x="648" y="6477"/>
                    <a:pt x="629" y="6481"/>
                    <a:pt x="608" y="6490"/>
                  </a:cubicBezTo>
                  <a:lnTo>
                    <a:pt x="310" y="6597"/>
                  </a:lnTo>
                  <a:cubicBezTo>
                    <a:pt x="346" y="6061"/>
                    <a:pt x="489" y="4704"/>
                    <a:pt x="1132" y="3680"/>
                  </a:cubicBezTo>
                  <a:cubicBezTo>
                    <a:pt x="1167" y="3632"/>
                    <a:pt x="1167" y="3572"/>
                    <a:pt x="1132" y="3513"/>
                  </a:cubicBezTo>
                  <a:cubicBezTo>
                    <a:pt x="1108" y="3465"/>
                    <a:pt x="1060" y="3430"/>
                    <a:pt x="1001" y="3430"/>
                  </a:cubicBezTo>
                  <a:lnTo>
                    <a:pt x="536" y="3430"/>
                  </a:lnTo>
                  <a:cubicBezTo>
                    <a:pt x="643" y="3156"/>
                    <a:pt x="893" y="2632"/>
                    <a:pt x="1382" y="2144"/>
                  </a:cubicBezTo>
                  <a:cubicBezTo>
                    <a:pt x="1489" y="2668"/>
                    <a:pt x="1727" y="3275"/>
                    <a:pt x="2132" y="3739"/>
                  </a:cubicBezTo>
                  <a:cubicBezTo>
                    <a:pt x="1977" y="4096"/>
                    <a:pt x="1846" y="4513"/>
                    <a:pt x="1727" y="5013"/>
                  </a:cubicBezTo>
                  <a:cubicBezTo>
                    <a:pt x="1477" y="6109"/>
                    <a:pt x="1417" y="7144"/>
                    <a:pt x="1524" y="7537"/>
                  </a:cubicBezTo>
                  <a:cubicBezTo>
                    <a:pt x="1596" y="7811"/>
                    <a:pt x="1905" y="8192"/>
                    <a:pt x="2370" y="8525"/>
                  </a:cubicBezTo>
                  <a:cubicBezTo>
                    <a:pt x="2846" y="8883"/>
                    <a:pt x="3429" y="9168"/>
                    <a:pt x="3977" y="9335"/>
                  </a:cubicBezTo>
                  <a:cubicBezTo>
                    <a:pt x="4203" y="9752"/>
                    <a:pt x="4632" y="10038"/>
                    <a:pt x="5120" y="10038"/>
                  </a:cubicBezTo>
                  <a:lnTo>
                    <a:pt x="5692" y="10038"/>
                  </a:lnTo>
                  <a:cubicBezTo>
                    <a:pt x="6180" y="10038"/>
                    <a:pt x="6620" y="9752"/>
                    <a:pt x="6835" y="9335"/>
                  </a:cubicBezTo>
                  <a:cubicBezTo>
                    <a:pt x="7382" y="9168"/>
                    <a:pt x="7966" y="8883"/>
                    <a:pt x="8442" y="8525"/>
                  </a:cubicBezTo>
                  <a:cubicBezTo>
                    <a:pt x="8918" y="8192"/>
                    <a:pt x="9216" y="7811"/>
                    <a:pt x="9287" y="7537"/>
                  </a:cubicBezTo>
                  <a:cubicBezTo>
                    <a:pt x="9383" y="7144"/>
                    <a:pt x="9335" y="6109"/>
                    <a:pt x="9085" y="5013"/>
                  </a:cubicBezTo>
                  <a:cubicBezTo>
                    <a:pt x="8966" y="4513"/>
                    <a:pt x="8823" y="4096"/>
                    <a:pt x="8680" y="3739"/>
                  </a:cubicBezTo>
                  <a:cubicBezTo>
                    <a:pt x="9085" y="3287"/>
                    <a:pt x="9335" y="2668"/>
                    <a:pt x="9418" y="2144"/>
                  </a:cubicBezTo>
                  <a:close/>
                  <a:moveTo>
                    <a:pt x="4406" y="1"/>
                  </a:moveTo>
                  <a:cubicBezTo>
                    <a:pt x="3596" y="1"/>
                    <a:pt x="2989" y="346"/>
                    <a:pt x="2965" y="358"/>
                  </a:cubicBezTo>
                  <a:cubicBezTo>
                    <a:pt x="2917" y="394"/>
                    <a:pt x="2882" y="441"/>
                    <a:pt x="2882" y="477"/>
                  </a:cubicBezTo>
                  <a:cubicBezTo>
                    <a:pt x="2882" y="524"/>
                    <a:pt x="2906" y="584"/>
                    <a:pt x="2929" y="620"/>
                  </a:cubicBezTo>
                  <a:lnTo>
                    <a:pt x="3084" y="763"/>
                  </a:lnTo>
                  <a:cubicBezTo>
                    <a:pt x="2822" y="834"/>
                    <a:pt x="2584" y="941"/>
                    <a:pt x="2370" y="1060"/>
                  </a:cubicBezTo>
                  <a:cubicBezTo>
                    <a:pt x="2334" y="1060"/>
                    <a:pt x="2310" y="1048"/>
                    <a:pt x="2286" y="1048"/>
                  </a:cubicBezTo>
                  <a:cubicBezTo>
                    <a:pt x="2234" y="1038"/>
                    <a:pt x="2181" y="1033"/>
                    <a:pt x="2129" y="1033"/>
                  </a:cubicBezTo>
                  <a:cubicBezTo>
                    <a:pt x="1942" y="1033"/>
                    <a:pt x="1759" y="1099"/>
                    <a:pt x="1620" y="1239"/>
                  </a:cubicBezTo>
                  <a:cubicBezTo>
                    <a:pt x="1477" y="1370"/>
                    <a:pt x="1382" y="1548"/>
                    <a:pt x="1370" y="1751"/>
                  </a:cubicBezTo>
                  <a:cubicBezTo>
                    <a:pt x="429" y="2584"/>
                    <a:pt x="191" y="3501"/>
                    <a:pt x="179" y="3549"/>
                  </a:cubicBezTo>
                  <a:cubicBezTo>
                    <a:pt x="167" y="3596"/>
                    <a:pt x="179" y="3656"/>
                    <a:pt x="203" y="3680"/>
                  </a:cubicBezTo>
                  <a:cubicBezTo>
                    <a:pt x="239" y="3727"/>
                    <a:pt x="286" y="3739"/>
                    <a:pt x="322" y="3739"/>
                  </a:cubicBezTo>
                  <a:lnTo>
                    <a:pt x="727" y="3739"/>
                  </a:lnTo>
                  <a:cubicBezTo>
                    <a:pt x="0" y="5096"/>
                    <a:pt x="0" y="6751"/>
                    <a:pt x="0" y="6811"/>
                  </a:cubicBezTo>
                  <a:cubicBezTo>
                    <a:pt x="0" y="6847"/>
                    <a:pt x="24" y="6906"/>
                    <a:pt x="60" y="6942"/>
                  </a:cubicBezTo>
                  <a:cubicBezTo>
                    <a:pt x="90" y="6957"/>
                    <a:pt x="115" y="6972"/>
                    <a:pt x="145" y="6972"/>
                  </a:cubicBezTo>
                  <a:cubicBezTo>
                    <a:pt x="162" y="6972"/>
                    <a:pt x="181" y="6967"/>
                    <a:pt x="203" y="6954"/>
                  </a:cubicBezTo>
                  <a:lnTo>
                    <a:pt x="524" y="6847"/>
                  </a:lnTo>
                  <a:cubicBezTo>
                    <a:pt x="548" y="7323"/>
                    <a:pt x="667" y="8442"/>
                    <a:pt x="1215" y="9276"/>
                  </a:cubicBezTo>
                  <a:cubicBezTo>
                    <a:pt x="1251" y="9311"/>
                    <a:pt x="1274" y="9335"/>
                    <a:pt x="1322" y="9347"/>
                  </a:cubicBezTo>
                  <a:cubicBezTo>
                    <a:pt x="1336" y="9354"/>
                    <a:pt x="1350" y="9357"/>
                    <a:pt x="1363" y="9357"/>
                  </a:cubicBezTo>
                  <a:cubicBezTo>
                    <a:pt x="1396" y="9357"/>
                    <a:pt x="1424" y="9340"/>
                    <a:pt x="1441" y="9323"/>
                  </a:cubicBezTo>
                  <a:lnTo>
                    <a:pt x="1810" y="9073"/>
                  </a:lnTo>
                  <a:cubicBezTo>
                    <a:pt x="2013" y="9335"/>
                    <a:pt x="2465" y="9942"/>
                    <a:pt x="3144" y="10347"/>
                  </a:cubicBezTo>
                  <a:cubicBezTo>
                    <a:pt x="3169" y="10367"/>
                    <a:pt x="3198" y="10377"/>
                    <a:pt x="3226" y="10377"/>
                  </a:cubicBezTo>
                  <a:cubicBezTo>
                    <a:pt x="3267" y="10377"/>
                    <a:pt x="3306" y="10358"/>
                    <a:pt x="3334" y="10323"/>
                  </a:cubicBezTo>
                  <a:lnTo>
                    <a:pt x="3572" y="10085"/>
                  </a:lnTo>
                  <a:cubicBezTo>
                    <a:pt x="3834" y="10276"/>
                    <a:pt x="4549" y="10740"/>
                    <a:pt x="5406" y="10883"/>
                  </a:cubicBezTo>
                  <a:lnTo>
                    <a:pt x="5465" y="10883"/>
                  </a:lnTo>
                  <a:cubicBezTo>
                    <a:pt x="6299" y="10752"/>
                    <a:pt x="7025" y="10276"/>
                    <a:pt x="7287" y="10085"/>
                  </a:cubicBezTo>
                  <a:lnTo>
                    <a:pt x="7525" y="10323"/>
                  </a:lnTo>
                  <a:cubicBezTo>
                    <a:pt x="7556" y="10347"/>
                    <a:pt x="7607" y="10365"/>
                    <a:pt x="7656" y="10365"/>
                  </a:cubicBezTo>
                  <a:cubicBezTo>
                    <a:pt x="7682" y="10365"/>
                    <a:pt x="7707" y="10360"/>
                    <a:pt x="7728" y="10347"/>
                  </a:cubicBezTo>
                  <a:cubicBezTo>
                    <a:pt x="8394" y="9942"/>
                    <a:pt x="8859" y="9335"/>
                    <a:pt x="9049" y="9073"/>
                  </a:cubicBezTo>
                  <a:lnTo>
                    <a:pt x="9418" y="9323"/>
                  </a:lnTo>
                  <a:cubicBezTo>
                    <a:pt x="9454" y="9347"/>
                    <a:pt x="9490" y="9347"/>
                    <a:pt x="9537" y="9347"/>
                  </a:cubicBezTo>
                  <a:cubicBezTo>
                    <a:pt x="9585" y="9335"/>
                    <a:pt x="9609" y="9323"/>
                    <a:pt x="9645" y="9276"/>
                  </a:cubicBezTo>
                  <a:cubicBezTo>
                    <a:pt x="10192" y="8442"/>
                    <a:pt x="10311" y="7323"/>
                    <a:pt x="10347" y="6847"/>
                  </a:cubicBezTo>
                  <a:lnTo>
                    <a:pt x="10657" y="6954"/>
                  </a:lnTo>
                  <a:cubicBezTo>
                    <a:pt x="10676" y="6959"/>
                    <a:pt x="10698" y="6962"/>
                    <a:pt x="10719" y="6962"/>
                  </a:cubicBezTo>
                  <a:cubicBezTo>
                    <a:pt x="10749" y="6962"/>
                    <a:pt x="10778" y="6956"/>
                    <a:pt x="10799" y="6942"/>
                  </a:cubicBezTo>
                  <a:cubicBezTo>
                    <a:pt x="10847" y="6906"/>
                    <a:pt x="10859" y="6871"/>
                    <a:pt x="10859" y="6811"/>
                  </a:cubicBezTo>
                  <a:cubicBezTo>
                    <a:pt x="10835" y="6728"/>
                    <a:pt x="10835" y="5096"/>
                    <a:pt x="10109" y="3739"/>
                  </a:cubicBezTo>
                  <a:lnTo>
                    <a:pt x="10514" y="3739"/>
                  </a:lnTo>
                  <a:cubicBezTo>
                    <a:pt x="10549" y="3739"/>
                    <a:pt x="10597" y="3715"/>
                    <a:pt x="10633" y="3680"/>
                  </a:cubicBezTo>
                  <a:cubicBezTo>
                    <a:pt x="10657" y="3632"/>
                    <a:pt x="10668" y="3596"/>
                    <a:pt x="10657" y="3549"/>
                  </a:cubicBezTo>
                  <a:cubicBezTo>
                    <a:pt x="10645" y="3501"/>
                    <a:pt x="10407" y="2584"/>
                    <a:pt x="9466" y="1751"/>
                  </a:cubicBezTo>
                  <a:cubicBezTo>
                    <a:pt x="9454" y="1548"/>
                    <a:pt x="9359" y="1370"/>
                    <a:pt x="9216" y="1239"/>
                  </a:cubicBezTo>
                  <a:cubicBezTo>
                    <a:pt x="9074" y="1106"/>
                    <a:pt x="8886" y="1034"/>
                    <a:pt x="8696" y="1034"/>
                  </a:cubicBezTo>
                  <a:cubicBezTo>
                    <a:pt x="8647" y="1034"/>
                    <a:pt x="8598" y="1039"/>
                    <a:pt x="8549" y="1048"/>
                  </a:cubicBezTo>
                  <a:cubicBezTo>
                    <a:pt x="8525" y="1048"/>
                    <a:pt x="8502" y="1060"/>
                    <a:pt x="8466" y="1060"/>
                  </a:cubicBezTo>
                  <a:cubicBezTo>
                    <a:pt x="8251" y="941"/>
                    <a:pt x="7990" y="858"/>
                    <a:pt x="7751" y="763"/>
                  </a:cubicBezTo>
                  <a:lnTo>
                    <a:pt x="7906" y="620"/>
                  </a:lnTo>
                  <a:cubicBezTo>
                    <a:pt x="7930" y="584"/>
                    <a:pt x="7954" y="524"/>
                    <a:pt x="7954" y="477"/>
                  </a:cubicBezTo>
                  <a:cubicBezTo>
                    <a:pt x="7954" y="441"/>
                    <a:pt x="7918" y="394"/>
                    <a:pt x="7870" y="358"/>
                  </a:cubicBezTo>
                  <a:cubicBezTo>
                    <a:pt x="7847" y="346"/>
                    <a:pt x="7239" y="1"/>
                    <a:pt x="6430" y="1"/>
                  </a:cubicBezTo>
                  <a:cubicBezTo>
                    <a:pt x="6001" y="1"/>
                    <a:pt x="5680" y="143"/>
                    <a:pt x="5501" y="239"/>
                  </a:cubicBezTo>
                  <a:cubicBezTo>
                    <a:pt x="5471" y="257"/>
                    <a:pt x="5442" y="266"/>
                    <a:pt x="5412" y="266"/>
                  </a:cubicBezTo>
                  <a:cubicBezTo>
                    <a:pt x="5382" y="266"/>
                    <a:pt x="5352" y="257"/>
                    <a:pt x="5323" y="239"/>
                  </a:cubicBezTo>
                  <a:cubicBezTo>
                    <a:pt x="5144" y="143"/>
                    <a:pt x="4834" y="1"/>
                    <a:pt x="44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2036;p81">
              <a:extLst>
                <a:ext uri="{FF2B5EF4-FFF2-40B4-BE49-F238E27FC236}">
                  <a16:creationId xmlns:a16="http://schemas.microsoft.com/office/drawing/2014/main" id="{BDE0B759-6644-B734-C2AE-C0183F7DE296}"/>
                </a:ext>
              </a:extLst>
            </p:cNvPr>
            <p:cNvSpPr/>
            <p:nvPr/>
          </p:nvSpPr>
          <p:spPr>
            <a:xfrm>
              <a:off x="2667053" y="1609618"/>
              <a:ext cx="10688" cy="37760"/>
            </a:xfrm>
            <a:custGeom>
              <a:avLst/>
              <a:gdLst/>
              <a:ahLst/>
              <a:cxnLst/>
              <a:rect l="l" t="t" r="r" b="b"/>
              <a:pathLst>
                <a:path w="334" h="1180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013"/>
                  </a:lnTo>
                  <a:cubicBezTo>
                    <a:pt x="0" y="1096"/>
                    <a:pt x="72" y="1179"/>
                    <a:pt x="167" y="1179"/>
                  </a:cubicBezTo>
                  <a:cubicBezTo>
                    <a:pt x="250" y="1179"/>
                    <a:pt x="334" y="1096"/>
                    <a:pt x="334" y="1013"/>
                  </a:cubicBezTo>
                  <a:lnTo>
                    <a:pt x="334" y="167"/>
                  </a:lnTo>
                  <a:cubicBezTo>
                    <a:pt x="334" y="60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192" name="Google Shape;12037;p81">
            <a:extLst>
              <a:ext uri="{FF2B5EF4-FFF2-40B4-BE49-F238E27FC236}">
                <a16:creationId xmlns:a16="http://schemas.microsoft.com/office/drawing/2014/main" id="{98CDBDA8-A266-F4E8-D7A5-20A2B24C7832}"/>
              </a:ext>
            </a:extLst>
          </p:cNvPr>
          <p:cNvGrpSpPr/>
          <p:nvPr/>
        </p:nvGrpSpPr>
        <p:grpSpPr>
          <a:xfrm>
            <a:off x="3857952" y="3153396"/>
            <a:ext cx="663040" cy="696064"/>
            <a:chOff x="1956845" y="1500498"/>
            <a:chExt cx="331520" cy="348032"/>
          </a:xfrm>
          <a:solidFill>
            <a:srgbClr val="00B050"/>
          </a:solidFill>
        </p:grpSpPr>
        <p:sp>
          <p:nvSpPr>
            <p:cNvPr id="193" name="Google Shape;12038;p81">
              <a:extLst>
                <a:ext uri="{FF2B5EF4-FFF2-40B4-BE49-F238E27FC236}">
                  <a16:creationId xmlns:a16="http://schemas.microsoft.com/office/drawing/2014/main" id="{343D80DE-7808-46A2-F4BA-D0AB10148FC6}"/>
                </a:ext>
              </a:extLst>
            </p:cNvPr>
            <p:cNvSpPr/>
            <p:nvPr/>
          </p:nvSpPr>
          <p:spPr>
            <a:xfrm>
              <a:off x="2078413" y="1736882"/>
              <a:ext cx="88800" cy="44608"/>
            </a:xfrm>
            <a:custGeom>
              <a:avLst/>
              <a:gdLst/>
              <a:ahLst/>
              <a:cxnLst/>
              <a:rect l="l" t="t" r="r" b="b"/>
              <a:pathLst>
                <a:path w="2775" h="1394" extrusionOk="0">
                  <a:moveTo>
                    <a:pt x="2322" y="310"/>
                  </a:moveTo>
                  <a:cubicBezTo>
                    <a:pt x="2381" y="310"/>
                    <a:pt x="2417" y="357"/>
                    <a:pt x="2429" y="381"/>
                  </a:cubicBezTo>
                  <a:cubicBezTo>
                    <a:pt x="2429" y="405"/>
                    <a:pt x="2429" y="477"/>
                    <a:pt x="2381" y="500"/>
                  </a:cubicBezTo>
                  <a:lnTo>
                    <a:pt x="1953" y="858"/>
                  </a:lnTo>
                  <a:cubicBezTo>
                    <a:pt x="1786" y="994"/>
                    <a:pt x="1584" y="1063"/>
                    <a:pt x="1384" y="1063"/>
                  </a:cubicBezTo>
                  <a:cubicBezTo>
                    <a:pt x="1185" y="1063"/>
                    <a:pt x="988" y="994"/>
                    <a:pt x="833" y="858"/>
                  </a:cubicBezTo>
                  <a:lnTo>
                    <a:pt x="405" y="500"/>
                  </a:lnTo>
                  <a:cubicBezTo>
                    <a:pt x="345" y="453"/>
                    <a:pt x="357" y="393"/>
                    <a:pt x="369" y="381"/>
                  </a:cubicBezTo>
                  <a:cubicBezTo>
                    <a:pt x="393" y="369"/>
                    <a:pt x="405" y="310"/>
                    <a:pt x="476" y="310"/>
                  </a:cubicBezTo>
                  <a:close/>
                  <a:moveTo>
                    <a:pt x="464" y="0"/>
                  </a:moveTo>
                  <a:cubicBezTo>
                    <a:pt x="286" y="0"/>
                    <a:pt x="119" y="96"/>
                    <a:pt x="60" y="274"/>
                  </a:cubicBezTo>
                  <a:cubicBezTo>
                    <a:pt x="0" y="441"/>
                    <a:pt x="48" y="631"/>
                    <a:pt x="191" y="750"/>
                  </a:cubicBezTo>
                  <a:lnTo>
                    <a:pt x="631" y="1108"/>
                  </a:lnTo>
                  <a:cubicBezTo>
                    <a:pt x="845" y="1286"/>
                    <a:pt x="1119" y="1393"/>
                    <a:pt x="1381" y="1393"/>
                  </a:cubicBezTo>
                  <a:cubicBezTo>
                    <a:pt x="1655" y="1393"/>
                    <a:pt x="1941" y="1298"/>
                    <a:pt x="2143" y="1108"/>
                  </a:cubicBezTo>
                  <a:lnTo>
                    <a:pt x="2572" y="750"/>
                  </a:lnTo>
                  <a:cubicBezTo>
                    <a:pt x="2727" y="631"/>
                    <a:pt x="2774" y="453"/>
                    <a:pt x="2715" y="274"/>
                  </a:cubicBezTo>
                  <a:cubicBezTo>
                    <a:pt x="2655" y="107"/>
                    <a:pt x="2488" y="0"/>
                    <a:pt x="23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2039;p81">
              <a:extLst>
                <a:ext uri="{FF2B5EF4-FFF2-40B4-BE49-F238E27FC236}">
                  <a16:creationId xmlns:a16="http://schemas.microsoft.com/office/drawing/2014/main" id="{B0495C12-7372-E429-6FA3-FDC95FBABDE0}"/>
                </a:ext>
              </a:extLst>
            </p:cNvPr>
            <p:cNvSpPr/>
            <p:nvPr/>
          </p:nvSpPr>
          <p:spPr>
            <a:xfrm>
              <a:off x="1956845" y="1500498"/>
              <a:ext cx="331520" cy="348032"/>
            </a:xfrm>
            <a:custGeom>
              <a:avLst/>
              <a:gdLst/>
              <a:ahLst/>
              <a:cxnLst/>
              <a:rect l="l" t="t" r="r" b="b"/>
              <a:pathLst>
                <a:path w="10360" h="10876" extrusionOk="0">
                  <a:moveTo>
                    <a:pt x="1205" y="326"/>
                  </a:moveTo>
                  <a:cubicBezTo>
                    <a:pt x="1252" y="326"/>
                    <a:pt x="1300" y="330"/>
                    <a:pt x="1346" y="339"/>
                  </a:cubicBezTo>
                  <a:cubicBezTo>
                    <a:pt x="1942" y="494"/>
                    <a:pt x="2525" y="791"/>
                    <a:pt x="3061" y="1232"/>
                  </a:cubicBezTo>
                  <a:cubicBezTo>
                    <a:pt x="2894" y="1315"/>
                    <a:pt x="2727" y="1387"/>
                    <a:pt x="2585" y="1458"/>
                  </a:cubicBezTo>
                  <a:cubicBezTo>
                    <a:pt x="2108" y="922"/>
                    <a:pt x="1489" y="565"/>
                    <a:pt x="1108" y="470"/>
                  </a:cubicBezTo>
                  <a:cubicBezTo>
                    <a:pt x="989" y="458"/>
                    <a:pt x="882" y="458"/>
                    <a:pt x="811" y="458"/>
                  </a:cubicBezTo>
                  <a:cubicBezTo>
                    <a:pt x="918" y="368"/>
                    <a:pt x="1060" y="326"/>
                    <a:pt x="1205" y="326"/>
                  </a:cubicBezTo>
                  <a:close/>
                  <a:moveTo>
                    <a:pt x="9179" y="326"/>
                  </a:moveTo>
                  <a:cubicBezTo>
                    <a:pt x="9324" y="326"/>
                    <a:pt x="9466" y="368"/>
                    <a:pt x="9574" y="458"/>
                  </a:cubicBezTo>
                  <a:lnTo>
                    <a:pt x="9585" y="482"/>
                  </a:lnTo>
                  <a:cubicBezTo>
                    <a:pt x="9548" y="471"/>
                    <a:pt x="9506" y="465"/>
                    <a:pt x="9459" y="465"/>
                  </a:cubicBezTo>
                  <a:cubicBezTo>
                    <a:pt x="9401" y="465"/>
                    <a:pt x="9336" y="474"/>
                    <a:pt x="9264" y="494"/>
                  </a:cubicBezTo>
                  <a:cubicBezTo>
                    <a:pt x="9085" y="541"/>
                    <a:pt x="8847" y="636"/>
                    <a:pt x="8609" y="779"/>
                  </a:cubicBezTo>
                  <a:cubicBezTo>
                    <a:pt x="8538" y="815"/>
                    <a:pt x="8502" y="922"/>
                    <a:pt x="8562" y="994"/>
                  </a:cubicBezTo>
                  <a:cubicBezTo>
                    <a:pt x="8591" y="1046"/>
                    <a:pt x="8644" y="1074"/>
                    <a:pt x="8697" y="1074"/>
                  </a:cubicBezTo>
                  <a:cubicBezTo>
                    <a:pt x="8729" y="1074"/>
                    <a:pt x="8761" y="1064"/>
                    <a:pt x="8788" y="1041"/>
                  </a:cubicBezTo>
                  <a:cubicBezTo>
                    <a:pt x="8990" y="922"/>
                    <a:pt x="9193" y="815"/>
                    <a:pt x="9335" y="791"/>
                  </a:cubicBezTo>
                  <a:cubicBezTo>
                    <a:pt x="9389" y="780"/>
                    <a:pt x="9439" y="774"/>
                    <a:pt x="9484" y="774"/>
                  </a:cubicBezTo>
                  <a:cubicBezTo>
                    <a:pt x="9580" y="774"/>
                    <a:pt x="9656" y="798"/>
                    <a:pt x="9705" y="839"/>
                  </a:cubicBezTo>
                  <a:cubicBezTo>
                    <a:pt x="9788" y="898"/>
                    <a:pt x="9800" y="994"/>
                    <a:pt x="9800" y="1053"/>
                  </a:cubicBezTo>
                  <a:cubicBezTo>
                    <a:pt x="9764" y="1577"/>
                    <a:pt x="9633" y="2244"/>
                    <a:pt x="9228" y="2756"/>
                  </a:cubicBezTo>
                  <a:cubicBezTo>
                    <a:pt x="9133" y="2601"/>
                    <a:pt x="9014" y="2446"/>
                    <a:pt x="8871" y="2303"/>
                  </a:cubicBezTo>
                  <a:cubicBezTo>
                    <a:pt x="8633" y="2041"/>
                    <a:pt x="8371" y="1815"/>
                    <a:pt x="8085" y="1625"/>
                  </a:cubicBezTo>
                  <a:cubicBezTo>
                    <a:pt x="8133" y="1565"/>
                    <a:pt x="8192" y="1518"/>
                    <a:pt x="8252" y="1458"/>
                  </a:cubicBezTo>
                  <a:cubicBezTo>
                    <a:pt x="8312" y="1398"/>
                    <a:pt x="8312" y="1291"/>
                    <a:pt x="8252" y="1232"/>
                  </a:cubicBezTo>
                  <a:cubicBezTo>
                    <a:pt x="8222" y="1202"/>
                    <a:pt x="8181" y="1187"/>
                    <a:pt x="8139" y="1187"/>
                  </a:cubicBezTo>
                  <a:cubicBezTo>
                    <a:pt x="8097" y="1187"/>
                    <a:pt x="8056" y="1202"/>
                    <a:pt x="8026" y="1232"/>
                  </a:cubicBezTo>
                  <a:lnTo>
                    <a:pt x="7800" y="1458"/>
                  </a:lnTo>
                  <a:cubicBezTo>
                    <a:pt x="7657" y="1375"/>
                    <a:pt x="7490" y="1291"/>
                    <a:pt x="7323" y="1232"/>
                  </a:cubicBezTo>
                  <a:cubicBezTo>
                    <a:pt x="7859" y="791"/>
                    <a:pt x="8442" y="494"/>
                    <a:pt x="9038" y="339"/>
                  </a:cubicBezTo>
                  <a:cubicBezTo>
                    <a:pt x="9084" y="330"/>
                    <a:pt x="9132" y="326"/>
                    <a:pt x="9179" y="326"/>
                  </a:cubicBezTo>
                  <a:close/>
                  <a:moveTo>
                    <a:pt x="902" y="792"/>
                  </a:moveTo>
                  <a:cubicBezTo>
                    <a:pt x="947" y="792"/>
                    <a:pt x="996" y="796"/>
                    <a:pt x="1049" y="803"/>
                  </a:cubicBezTo>
                  <a:cubicBezTo>
                    <a:pt x="1489" y="886"/>
                    <a:pt x="2013" y="1327"/>
                    <a:pt x="2299" y="1637"/>
                  </a:cubicBezTo>
                  <a:cubicBezTo>
                    <a:pt x="2013" y="1827"/>
                    <a:pt x="1751" y="2053"/>
                    <a:pt x="1513" y="2327"/>
                  </a:cubicBezTo>
                  <a:cubicBezTo>
                    <a:pt x="1370" y="2470"/>
                    <a:pt x="1251" y="2625"/>
                    <a:pt x="1156" y="2768"/>
                  </a:cubicBezTo>
                  <a:cubicBezTo>
                    <a:pt x="763" y="2244"/>
                    <a:pt x="632" y="1589"/>
                    <a:pt x="584" y="1077"/>
                  </a:cubicBezTo>
                  <a:cubicBezTo>
                    <a:pt x="584" y="994"/>
                    <a:pt x="596" y="910"/>
                    <a:pt x="680" y="851"/>
                  </a:cubicBezTo>
                  <a:cubicBezTo>
                    <a:pt x="728" y="810"/>
                    <a:pt x="805" y="792"/>
                    <a:pt x="902" y="792"/>
                  </a:cubicBezTo>
                  <a:close/>
                  <a:moveTo>
                    <a:pt x="5192" y="1160"/>
                  </a:moveTo>
                  <a:cubicBezTo>
                    <a:pt x="6668" y="1160"/>
                    <a:pt x="7811" y="1625"/>
                    <a:pt x="8633" y="2518"/>
                  </a:cubicBezTo>
                  <a:cubicBezTo>
                    <a:pt x="9478" y="3470"/>
                    <a:pt x="9812" y="4744"/>
                    <a:pt x="9931" y="5661"/>
                  </a:cubicBezTo>
                  <a:cubicBezTo>
                    <a:pt x="10002" y="6375"/>
                    <a:pt x="9990" y="6947"/>
                    <a:pt x="9978" y="7244"/>
                  </a:cubicBezTo>
                  <a:lnTo>
                    <a:pt x="9526" y="7078"/>
                  </a:lnTo>
                  <a:cubicBezTo>
                    <a:pt x="9513" y="7073"/>
                    <a:pt x="9497" y="7071"/>
                    <a:pt x="9479" y="7071"/>
                  </a:cubicBezTo>
                  <a:cubicBezTo>
                    <a:pt x="9448" y="7071"/>
                    <a:pt x="9413" y="7079"/>
                    <a:pt x="9383" y="7102"/>
                  </a:cubicBezTo>
                  <a:cubicBezTo>
                    <a:pt x="9335" y="7125"/>
                    <a:pt x="9312" y="7173"/>
                    <a:pt x="9312" y="7233"/>
                  </a:cubicBezTo>
                  <a:cubicBezTo>
                    <a:pt x="9312" y="7244"/>
                    <a:pt x="9276" y="8256"/>
                    <a:pt x="8871" y="9376"/>
                  </a:cubicBezTo>
                  <a:lnTo>
                    <a:pt x="8562" y="9007"/>
                  </a:lnTo>
                  <a:cubicBezTo>
                    <a:pt x="8538" y="8959"/>
                    <a:pt x="8478" y="8947"/>
                    <a:pt x="8431" y="8947"/>
                  </a:cubicBezTo>
                  <a:cubicBezTo>
                    <a:pt x="8371" y="8947"/>
                    <a:pt x="8323" y="8971"/>
                    <a:pt x="8312" y="9030"/>
                  </a:cubicBezTo>
                  <a:cubicBezTo>
                    <a:pt x="8061" y="9507"/>
                    <a:pt x="7645" y="9923"/>
                    <a:pt x="7430" y="10138"/>
                  </a:cubicBezTo>
                  <a:lnTo>
                    <a:pt x="7049" y="9614"/>
                  </a:lnTo>
                  <a:cubicBezTo>
                    <a:pt x="7466" y="9340"/>
                    <a:pt x="7740" y="8864"/>
                    <a:pt x="7740" y="8328"/>
                  </a:cubicBezTo>
                  <a:cubicBezTo>
                    <a:pt x="7740" y="8245"/>
                    <a:pt x="7669" y="8173"/>
                    <a:pt x="7585" y="8173"/>
                  </a:cubicBezTo>
                  <a:cubicBezTo>
                    <a:pt x="7490" y="8173"/>
                    <a:pt x="7419" y="8245"/>
                    <a:pt x="7419" y="8328"/>
                  </a:cubicBezTo>
                  <a:cubicBezTo>
                    <a:pt x="7419" y="9007"/>
                    <a:pt x="6883" y="9542"/>
                    <a:pt x="6228" y="9542"/>
                  </a:cubicBezTo>
                  <a:cubicBezTo>
                    <a:pt x="5954" y="9542"/>
                    <a:pt x="5704" y="9447"/>
                    <a:pt x="5478" y="9280"/>
                  </a:cubicBezTo>
                  <a:cubicBezTo>
                    <a:pt x="5389" y="9215"/>
                    <a:pt x="5284" y="9182"/>
                    <a:pt x="5183" y="9182"/>
                  </a:cubicBezTo>
                  <a:cubicBezTo>
                    <a:pt x="5082" y="9182"/>
                    <a:pt x="4984" y="9215"/>
                    <a:pt x="4906" y="9280"/>
                  </a:cubicBezTo>
                  <a:cubicBezTo>
                    <a:pt x="4692" y="9447"/>
                    <a:pt x="4442" y="9542"/>
                    <a:pt x="4156" y="9542"/>
                  </a:cubicBezTo>
                  <a:cubicBezTo>
                    <a:pt x="3501" y="9542"/>
                    <a:pt x="2966" y="9007"/>
                    <a:pt x="2966" y="8328"/>
                  </a:cubicBezTo>
                  <a:cubicBezTo>
                    <a:pt x="2966" y="8245"/>
                    <a:pt x="2894" y="8173"/>
                    <a:pt x="2799" y="8173"/>
                  </a:cubicBezTo>
                  <a:cubicBezTo>
                    <a:pt x="2716" y="8173"/>
                    <a:pt x="2632" y="8245"/>
                    <a:pt x="2632" y="8328"/>
                  </a:cubicBezTo>
                  <a:cubicBezTo>
                    <a:pt x="2632" y="8864"/>
                    <a:pt x="2918" y="9340"/>
                    <a:pt x="3335" y="9614"/>
                  </a:cubicBezTo>
                  <a:lnTo>
                    <a:pt x="2954" y="10138"/>
                  </a:lnTo>
                  <a:cubicBezTo>
                    <a:pt x="2739" y="9935"/>
                    <a:pt x="2323" y="9507"/>
                    <a:pt x="2073" y="9030"/>
                  </a:cubicBezTo>
                  <a:cubicBezTo>
                    <a:pt x="2037" y="8983"/>
                    <a:pt x="2001" y="8959"/>
                    <a:pt x="1954" y="8947"/>
                  </a:cubicBezTo>
                  <a:cubicBezTo>
                    <a:pt x="1894" y="8947"/>
                    <a:pt x="1846" y="8959"/>
                    <a:pt x="1823" y="9007"/>
                  </a:cubicBezTo>
                  <a:lnTo>
                    <a:pt x="1501" y="9376"/>
                  </a:lnTo>
                  <a:cubicBezTo>
                    <a:pt x="1108" y="8256"/>
                    <a:pt x="1073" y="7233"/>
                    <a:pt x="1073" y="7233"/>
                  </a:cubicBezTo>
                  <a:cubicBezTo>
                    <a:pt x="1073" y="7185"/>
                    <a:pt x="1049" y="7125"/>
                    <a:pt x="1001" y="7102"/>
                  </a:cubicBezTo>
                  <a:cubicBezTo>
                    <a:pt x="971" y="7079"/>
                    <a:pt x="941" y="7071"/>
                    <a:pt x="907" y="7071"/>
                  </a:cubicBezTo>
                  <a:cubicBezTo>
                    <a:pt x="888" y="7071"/>
                    <a:pt x="868" y="7073"/>
                    <a:pt x="846" y="7078"/>
                  </a:cubicBezTo>
                  <a:lnTo>
                    <a:pt x="406" y="7244"/>
                  </a:lnTo>
                  <a:cubicBezTo>
                    <a:pt x="394" y="6947"/>
                    <a:pt x="370" y="6375"/>
                    <a:pt x="465" y="5673"/>
                  </a:cubicBezTo>
                  <a:cubicBezTo>
                    <a:pt x="584" y="4756"/>
                    <a:pt x="894" y="3470"/>
                    <a:pt x="1763" y="2518"/>
                  </a:cubicBezTo>
                  <a:cubicBezTo>
                    <a:pt x="2561" y="1625"/>
                    <a:pt x="3728" y="1160"/>
                    <a:pt x="5192" y="1160"/>
                  </a:cubicBezTo>
                  <a:close/>
                  <a:moveTo>
                    <a:pt x="5192" y="9492"/>
                  </a:moveTo>
                  <a:cubicBezTo>
                    <a:pt x="5225" y="9492"/>
                    <a:pt x="5258" y="9501"/>
                    <a:pt x="5287" y="9518"/>
                  </a:cubicBezTo>
                  <a:cubicBezTo>
                    <a:pt x="5561" y="9745"/>
                    <a:pt x="5883" y="9852"/>
                    <a:pt x="6228" y="9852"/>
                  </a:cubicBezTo>
                  <a:cubicBezTo>
                    <a:pt x="6371" y="9852"/>
                    <a:pt x="6526" y="9840"/>
                    <a:pt x="6657" y="9792"/>
                  </a:cubicBezTo>
                  <a:lnTo>
                    <a:pt x="6657" y="9792"/>
                  </a:lnTo>
                  <a:cubicBezTo>
                    <a:pt x="6466" y="10245"/>
                    <a:pt x="6037" y="10554"/>
                    <a:pt x="5525" y="10554"/>
                  </a:cubicBezTo>
                  <a:lnTo>
                    <a:pt x="4847" y="10554"/>
                  </a:lnTo>
                  <a:cubicBezTo>
                    <a:pt x="4335" y="10554"/>
                    <a:pt x="3906" y="10233"/>
                    <a:pt x="3728" y="9792"/>
                  </a:cubicBezTo>
                  <a:lnTo>
                    <a:pt x="3728" y="9792"/>
                  </a:lnTo>
                  <a:cubicBezTo>
                    <a:pt x="3859" y="9840"/>
                    <a:pt x="4013" y="9852"/>
                    <a:pt x="4156" y="9852"/>
                  </a:cubicBezTo>
                  <a:cubicBezTo>
                    <a:pt x="4502" y="9852"/>
                    <a:pt x="4823" y="9733"/>
                    <a:pt x="5097" y="9518"/>
                  </a:cubicBezTo>
                  <a:cubicBezTo>
                    <a:pt x="5127" y="9501"/>
                    <a:pt x="5159" y="9492"/>
                    <a:pt x="5192" y="9492"/>
                  </a:cubicBezTo>
                  <a:close/>
                  <a:moveTo>
                    <a:pt x="9185" y="0"/>
                  </a:moveTo>
                  <a:cubicBezTo>
                    <a:pt x="9105" y="0"/>
                    <a:pt x="9024" y="10"/>
                    <a:pt x="8943" y="29"/>
                  </a:cubicBezTo>
                  <a:cubicBezTo>
                    <a:pt x="8252" y="208"/>
                    <a:pt x="7597" y="565"/>
                    <a:pt x="6966" y="1101"/>
                  </a:cubicBezTo>
                  <a:cubicBezTo>
                    <a:pt x="6430" y="934"/>
                    <a:pt x="5835" y="851"/>
                    <a:pt x="5180" y="851"/>
                  </a:cubicBezTo>
                  <a:cubicBezTo>
                    <a:pt x="4525" y="851"/>
                    <a:pt x="3930" y="934"/>
                    <a:pt x="3394" y="1101"/>
                  </a:cubicBezTo>
                  <a:cubicBezTo>
                    <a:pt x="2775" y="565"/>
                    <a:pt x="2096" y="196"/>
                    <a:pt x="1418" y="29"/>
                  </a:cubicBezTo>
                  <a:cubicBezTo>
                    <a:pt x="1344" y="11"/>
                    <a:pt x="1269" y="2"/>
                    <a:pt x="1195" y="2"/>
                  </a:cubicBezTo>
                  <a:cubicBezTo>
                    <a:pt x="982" y="2"/>
                    <a:pt x="773" y="75"/>
                    <a:pt x="596" y="208"/>
                  </a:cubicBezTo>
                  <a:cubicBezTo>
                    <a:pt x="370" y="386"/>
                    <a:pt x="239" y="672"/>
                    <a:pt x="251" y="946"/>
                  </a:cubicBezTo>
                  <a:cubicBezTo>
                    <a:pt x="287" y="1565"/>
                    <a:pt x="418" y="2410"/>
                    <a:pt x="965" y="3030"/>
                  </a:cubicBezTo>
                  <a:cubicBezTo>
                    <a:pt x="453" y="3911"/>
                    <a:pt x="227" y="4899"/>
                    <a:pt x="132" y="5637"/>
                  </a:cubicBezTo>
                  <a:cubicBezTo>
                    <a:pt x="1" y="6661"/>
                    <a:pt x="96" y="7459"/>
                    <a:pt x="96" y="7483"/>
                  </a:cubicBezTo>
                  <a:cubicBezTo>
                    <a:pt x="96" y="7530"/>
                    <a:pt x="120" y="7578"/>
                    <a:pt x="168" y="7602"/>
                  </a:cubicBezTo>
                  <a:cubicBezTo>
                    <a:pt x="198" y="7624"/>
                    <a:pt x="223" y="7633"/>
                    <a:pt x="250" y="7633"/>
                  </a:cubicBezTo>
                  <a:cubicBezTo>
                    <a:pt x="265" y="7633"/>
                    <a:pt x="281" y="7630"/>
                    <a:pt x="299" y="7625"/>
                  </a:cubicBezTo>
                  <a:lnTo>
                    <a:pt x="751" y="7459"/>
                  </a:lnTo>
                  <a:cubicBezTo>
                    <a:pt x="775" y="7852"/>
                    <a:pt x="894" y="8780"/>
                    <a:pt x="1299" y="9745"/>
                  </a:cubicBezTo>
                  <a:cubicBezTo>
                    <a:pt x="1311" y="9792"/>
                    <a:pt x="1370" y="9840"/>
                    <a:pt x="1418" y="9852"/>
                  </a:cubicBezTo>
                  <a:cubicBezTo>
                    <a:pt x="1428" y="9854"/>
                    <a:pt x="1438" y="9855"/>
                    <a:pt x="1447" y="9855"/>
                  </a:cubicBezTo>
                  <a:cubicBezTo>
                    <a:pt x="1493" y="9855"/>
                    <a:pt x="1531" y="9832"/>
                    <a:pt x="1561" y="9792"/>
                  </a:cubicBezTo>
                  <a:lnTo>
                    <a:pt x="1906" y="9388"/>
                  </a:lnTo>
                  <a:cubicBezTo>
                    <a:pt x="2299" y="10007"/>
                    <a:pt x="2847" y="10471"/>
                    <a:pt x="2870" y="10495"/>
                  </a:cubicBezTo>
                  <a:cubicBezTo>
                    <a:pt x="2896" y="10512"/>
                    <a:pt x="2929" y="10523"/>
                    <a:pt x="2959" y="10523"/>
                  </a:cubicBezTo>
                  <a:cubicBezTo>
                    <a:pt x="2969" y="10523"/>
                    <a:pt x="2980" y="10522"/>
                    <a:pt x="2989" y="10519"/>
                  </a:cubicBezTo>
                  <a:cubicBezTo>
                    <a:pt x="3037" y="10519"/>
                    <a:pt x="3085" y="10495"/>
                    <a:pt x="3097" y="10459"/>
                  </a:cubicBezTo>
                  <a:lnTo>
                    <a:pt x="3454" y="9983"/>
                  </a:lnTo>
                  <a:cubicBezTo>
                    <a:pt x="3549" y="10173"/>
                    <a:pt x="3680" y="10352"/>
                    <a:pt x="3847" y="10507"/>
                  </a:cubicBezTo>
                  <a:cubicBezTo>
                    <a:pt x="4109" y="10745"/>
                    <a:pt x="4466" y="10876"/>
                    <a:pt x="4823" y="10876"/>
                  </a:cubicBezTo>
                  <a:lnTo>
                    <a:pt x="5514" y="10876"/>
                  </a:lnTo>
                  <a:cubicBezTo>
                    <a:pt x="6121" y="10876"/>
                    <a:pt x="6657" y="10519"/>
                    <a:pt x="6895" y="9983"/>
                  </a:cubicBezTo>
                  <a:lnTo>
                    <a:pt x="7252" y="10459"/>
                  </a:lnTo>
                  <a:cubicBezTo>
                    <a:pt x="7276" y="10495"/>
                    <a:pt x="7311" y="10519"/>
                    <a:pt x="7359" y="10519"/>
                  </a:cubicBezTo>
                  <a:lnTo>
                    <a:pt x="7371" y="10519"/>
                  </a:lnTo>
                  <a:cubicBezTo>
                    <a:pt x="7419" y="10519"/>
                    <a:pt x="7442" y="10507"/>
                    <a:pt x="7478" y="10471"/>
                  </a:cubicBezTo>
                  <a:cubicBezTo>
                    <a:pt x="7502" y="10459"/>
                    <a:pt x="8050" y="9983"/>
                    <a:pt x="8442" y="9376"/>
                  </a:cubicBezTo>
                  <a:lnTo>
                    <a:pt x="8788" y="9780"/>
                  </a:lnTo>
                  <a:cubicBezTo>
                    <a:pt x="8812" y="9816"/>
                    <a:pt x="8871" y="9840"/>
                    <a:pt x="8931" y="9840"/>
                  </a:cubicBezTo>
                  <a:cubicBezTo>
                    <a:pt x="8990" y="9816"/>
                    <a:pt x="9038" y="9792"/>
                    <a:pt x="9050" y="9733"/>
                  </a:cubicBezTo>
                  <a:cubicBezTo>
                    <a:pt x="9443" y="8780"/>
                    <a:pt x="9562" y="7852"/>
                    <a:pt x="9597" y="7435"/>
                  </a:cubicBezTo>
                  <a:lnTo>
                    <a:pt x="10050" y="7602"/>
                  </a:lnTo>
                  <a:cubicBezTo>
                    <a:pt x="10071" y="7612"/>
                    <a:pt x="10095" y="7618"/>
                    <a:pt x="10117" y="7618"/>
                  </a:cubicBezTo>
                  <a:cubicBezTo>
                    <a:pt x="10144" y="7618"/>
                    <a:pt x="10168" y="7609"/>
                    <a:pt x="10181" y="7590"/>
                  </a:cubicBezTo>
                  <a:cubicBezTo>
                    <a:pt x="10228" y="7554"/>
                    <a:pt x="10252" y="7518"/>
                    <a:pt x="10252" y="7471"/>
                  </a:cubicBezTo>
                  <a:cubicBezTo>
                    <a:pt x="10276" y="7459"/>
                    <a:pt x="10359" y="6673"/>
                    <a:pt x="10228" y="5637"/>
                  </a:cubicBezTo>
                  <a:cubicBezTo>
                    <a:pt x="10133" y="4899"/>
                    <a:pt x="9919" y="3911"/>
                    <a:pt x="9395" y="3030"/>
                  </a:cubicBezTo>
                  <a:cubicBezTo>
                    <a:pt x="9943" y="2410"/>
                    <a:pt x="10097" y="1565"/>
                    <a:pt x="10109" y="946"/>
                  </a:cubicBezTo>
                  <a:cubicBezTo>
                    <a:pt x="10121" y="648"/>
                    <a:pt x="9990" y="386"/>
                    <a:pt x="9764" y="208"/>
                  </a:cubicBezTo>
                  <a:cubicBezTo>
                    <a:pt x="9600" y="69"/>
                    <a:pt x="9397" y="0"/>
                    <a:pt x="91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2040;p81">
              <a:extLst>
                <a:ext uri="{FF2B5EF4-FFF2-40B4-BE49-F238E27FC236}">
                  <a16:creationId xmlns:a16="http://schemas.microsoft.com/office/drawing/2014/main" id="{C79F81F8-26B2-54FF-3CE6-F1A793F4DF6A}"/>
                </a:ext>
              </a:extLst>
            </p:cNvPr>
            <p:cNvSpPr/>
            <p:nvPr/>
          </p:nvSpPr>
          <p:spPr>
            <a:xfrm>
              <a:off x="2030765" y="1652690"/>
              <a:ext cx="48800" cy="59840"/>
            </a:xfrm>
            <a:custGeom>
              <a:avLst/>
              <a:gdLst/>
              <a:ahLst/>
              <a:cxnLst/>
              <a:rect l="l" t="t" r="r" b="b"/>
              <a:pathLst>
                <a:path w="1525" h="1870" extrusionOk="0">
                  <a:moveTo>
                    <a:pt x="763" y="0"/>
                  </a:moveTo>
                  <a:cubicBezTo>
                    <a:pt x="346" y="0"/>
                    <a:pt x="1" y="345"/>
                    <a:pt x="1" y="762"/>
                  </a:cubicBezTo>
                  <a:lnTo>
                    <a:pt x="1" y="1107"/>
                  </a:lnTo>
                  <a:cubicBezTo>
                    <a:pt x="1" y="1524"/>
                    <a:pt x="346" y="1869"/>
                    <a:pt x="763" y="1869"/>
                  </a:cubicBezTo>
                  <a:cubicBezTo>
                    <a:pt x="1179" y="1869"/>
                    <a:pt x="1525" y="1524"/>
                    <a:pt x="1525" y="1107"/>
                  </a:cubicBezTo>
                  <a:lnTo>
                    <a:pt x="1525" y="762"/>
                  </a:lnTo>
                  <a:cubicBezTo>
                    <a:pt x="1501" y="643"/>
                    <a:pt x="1477" y="548"/>
                    <a:pt x="1430" y="441"/>
                  </a:cubicBezTo>
                  <a:cubicBezTo>
                    <a:pt x="1394" y="379"/>
                    <a:pt x="1340" y="343"/>
                    <a:pt x="1285" y="343"/>
                  </a:cubicBezTo>
                  <a:cubicBezTo>
                    <a:pt x="1265" y="343"/>
                    <a:pt x="1246" y="348"/>
                    <a:pt x="1227" y="357"/>
                  </a:cubicBezTo>
                  <a:cubicBezTo>
                    <a:pt x="1144" y="405"/>
                    <a:pt x="1108" y="500"/>
                    <a:pt x="1144" y="572"/>
                  </a:cubicBezTo>
                  <a:cubicBezTo>
                    <a:pt x="1179" y="631"/>
                    <a:pt x="1191" y="691"/>
                    <a:pt x="1191" y="762"/>
                  </a:cubicBezTo>
                  <a:lnTo>
                    <a:pt x="1191" y="1107"/>
                  </a:lnTo>
                  <a:cubicBezTo>
                    <a:pt x="1191" y="1345"/>
                    <a:pt x="1001" y="1536"/>
                    <a:pt x="763" y="1536"/>
                  </a:cubicBezTo>
                  <a:cubicBezTo>
                    <a:pt x="525" y="1536"/>
                    <a:pt x="334" y="1345"/>
                    <a:pt x="334" y="1107"/>
                  </a:cubicBezTo>
                  <a:lnTo>
                    <a:pt x="334" y="762"/>
                  </a:lnTo>
                  <a:cubicBezTo>
                    <a:pt x="334" y="524"/>
                    <a:pt x="525" y="333"/>
                    <a:pt x="763" y="333"/>
                  </a:cubicBezTo>
                  <a:cubicBezTo>
                    <a:pt x="846" y="333"/>
                    <a:pt x="929" y="262"/>
                    <a:pt x="929" y="167"/>
                  </a:cubicBezTo>
                  <a:cubicBezTo>
                    <a:pt x="929" y="83"/>
                    <a:pt x="846" y="0"/>
                    <a:pt x="76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6" name="Google Shape;12041;p81">
              <a:extLst>
                <a:ext uri="{FF2B5EF4-FFF2-40B4-BE49-F238E27FC236}">
                  <a16:creationId xmlns:a16="http://schemas.microsoft.com/office/drawing/2014/main" id="{870B58F7-4BD8-6778-04C3-7AC17CE40D29}"/>
                </a:ext>
              </a:extLst>
            </p:cNvPr>
            <p:cNvSpPr/>
            <p:nvPr/>
          </p:nvSpPr>
          <p:spPr>
            <a:xfrm>
              <a:off x="2167181" y="1652690"/>
              <a:ext cx="48416" cy="59840"/>
            </a:xfrm>
            <a:custGeom>
              <a:avLst/>
              <a:gdLst/>
              <a:ahLst/>
              <a:cxnLst/>
              <a:rect l="l" t="t" r="r" b="b"/>
              <a:pathLst>
                <a:path w="1513" h="1870" extrusionOk="0">
                  <a:moveTo>
                    <a:pt x="750" y="0"/>
                  </a:moveTo>
                  <a:cubicBezTo>
                    <a:pt x="334" y="0"/>
                    <a:pt x="0" y="345"/>
                    <a:pt x="0" y="762"/>
                  </a:cubicBezTo>
                  <a:lnTo>
                    <a:pt x="0" y="1107"/>
                  </a:lnTo>
                  <a:cubicBezTo>
                    <a:pt x="0" y="1524"/>
                    <a:pt x="334" y="1869"/>
                    <a:pt x="750" y="1869"/>
                  </a:cubicBezTo>
                  <a:cubicBezTo>
                    <a:pt x="1167" y="1869"/>
                    <a:pt x="1512" y="1524"/>
                    <a:pt x="1512" y="1107"/>
                  </a:cubicBezTo>
                  <a:lnTo>
                    <a:pt x="1512" y="762"/>
                  </a:lnTo>
                  <a:cubicBezTo>
                    <a:pt x="1500" y="643"/>
                    <a:pt x="1465" y="548"/>
                    <a:pt x="1429" y="441"/>
                  </a:cubicBezTo>
                  <a:cubicBezTo>
                    <a:pt x="1394" y="379"/>
                    <a:pt x="1333" y="343"/>
                    <a:pt x="1274" y="343"/>
                  </a:cubicBezTo>
                  <a:cubicBezTo>
                    <a:pt x="1254" y="343"/>
                    <a:pt x="1233" y="348"/>
                    <a:pt x="1215" y="357"/>
                  </a:cubicBezTo>
                  <a:cubicBezTo>
                    <a:pt x="1143" y="405"/>
                    <a:pt x="1096" y="500"/>
                    <a:pt x="1143" y="572"/>
                  </a:cubicBezTo>
                  <a:cubicBezTo>
                    <a:pt x="1167" y="631"/>
                    <a:pt x="1191" y="691"/>
                    <a:pt x="1191" y="762"/>
                  </a:cubicBezTo>
                  <a:lnTo>
                    <a:pt x="1191" y="1107"/>
                  </a:lnTo>
                  <a:cubicBezTo>
                    <a:pt x="1191" y="1345"/>
                    <a:pt x="988" y="1536"/>
                    <a:pt x="750" y="1536"/>
                  </a:cubicBezTo>
                  <a:cubicBezTo>
                    <a:pt x="512" y="1536"/>
                    <a:pt x="322" y="1345"/>
                    <a:pt x="322" y="1107"/>
                  </a:cubicBezTo>
                  <a:lnTo>
                    <a:pt x="322" y="762"/>
                  </a:lnTo>
                  <a:cubicBezTo>
                    <a:pt x="322" y="524"/>
                    <a:pt x="512" y="333"/>
                    <a:pt x="750" y="333"/>
                  </a:cubicBezTo>
                  <a:cubicBezTo>
                    <a:pt x="846" y="333"/>
                    <a:pt x="917" y="262"/>
                    <a:pt x="917" y="167"/>
                  </a:cubicBezTo>
                  <a:cubicBezTo>
                    <a:pt x="917" y="83"/>
                    <a:pt x="846" y="0"/>
                    <a:pt x="7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7" name="Google Shape;12042;p81">
              <a:extLst>
                <a:ext uri="{FF2B5EF4-FFF2-40B4-BE49-F238E27FC236}">
                  <a16:creationId xmlns:a16="http://schemas.microsoft.com/office/drawing/2014/main" id="{6EA64A01-D0C9-F9E2-FF34-101CB7E969BC}"/>
                </a:ext>
              </a:extLst>
            </p:cNvPr>
            <p:cNvSpPr/>
            <p:nvPr/>
          </p:nvSpPr>
          <p:spPr>
            <a:xfrm>
              <a:off x="2020877" y="1729234"/>
              <a:ext cx="20608" cy="15680"/>
            </a:xfrm>
            <a:custGeom>
              <a:avLst/>
              <a:gdLst/>
              <a:ahLst/>
              <a:cxnLst/>
              <a:rect l="l" t="t" r="r" b="b"/>
              <a:pathLst>
                <a:path w="644" h="490" extrusionOk="0">
                  <a:moveTo>
                    <a:pt x="178" y="0"/>
                  </a:moveTo>
                  <a:cubicBezTo>
                    <a:pt x="124" y="0"/>
                    <a:pt x="71" y="26"/>
                    <a:pt x="48" y="73"/>
                  </a:cubicBezTo>
                  <a:cubicBezTo>
                    <a:pt x="0" y="144"/>
                    <a:pt x="12" y="251"/>
                    <a:pt x="84" y="299"/>
                  </a:cubicBezTo>
                  <a:cubicBezTo>
                    <a:pt x="191" y="346"/>
                    <a:pt x="298" y="430"/>
                    <a:pt x="405" y="477"/>
                  </a:cubicBezTo>
                  <a:cubicBezTo>
                    <a:pt x="429" y="489"/>
                    <a:pt x="441" y="489"/>
                    <a:pt x="476" y="489"/>
                  </a:cubicBezTo>
                  <a:cubicBezTo>
                    <a:pt x="536" y="489"/>
                    <a:pt x="596" y="454"/>
                    <a:pt x="619" y="394"/>
                  </a:cubicBezTo>
                  <a:cubicBezTo>
                    <a:pt x="643" y="323"/>
                    <a:pt x="607" y="215"/>
                    <a:pt x="536" y="192"/>
                  </a:cubicBezTo>
                  <a:cubicBezTo>
                    <a:pt x="441" y="144"/>
                    <a:pt x="357" y="85"/>
                    <a:pt x="262" y="25"/>
                  </a:cubicBezTo>
                  <a:cubicBezTo>
                    <a:pt x="237" y="8"/>
                    <a:pt x="207" y="0"/>
                    <a:pt x="17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2043;p81">
              <a:extLst>
                <a:ext uri="{FF2B5EF4-FFF2-40B4-BE49-F238E27FC236}">
                  <a16:creationId xmlns:a16="http://schemas.microsoft.com/office/drawing/2014/main" id="{A89F99F2-49A4-351D-6ACC-6486D369612E}"/>
                </a:ext>
              </a:extLst>
            </p:cNvPr>
            <p:cNvSpPr/>
            <p:nvPr/>
          </p:nvSpPr>
          <p:spPr>
            <a:xfrm>
              <a:off x="1986189" y="1685426"/>
              <a:ext cx="27840" cy="38144"/>
            </a:xfrm>
            <a:custGeom>
              <a:avLst/>
              <a:gdLst/>
              <a:ahLst/>
              <a:cxnLst/>
              <a:rect l="l" t="t" r="r" b="b"/>
              <a:pathLst>
                <a:path w="870" h="1192" extrusionOk="0">
                  <a:moveTo>
                    <a:pt x="189" y="1"/>
                  </a:moveTo>
                  <a:cubicBezTo>
                    <a:pt x="170" y="1"/>
                    <a:pt x="150" y="5"/>
                    <a:pt x="132" y="13"/>
                  </a:cubicBezTo>
                  <a:cubicBezTo>
                    <a:pt x="36" y="37"/>
                    <a:pt x="1" y="132"/>
                    <a:pt x="25" y="215"/>
                  </a:cubicBezTo>
                  <a:cubicBezTo>
                    <a:pt x="25" y="239"/>
                    <a:pt x="179" y="680"/>
                    <a:pt x="560" y="1132"/>
                  </a:cubicBezTo>
                  <a:cubicBezTo>
                    <a:pt x="596" y="1156"/>
                    <a:pt x="632" y="1192"/>
                    <a:pt x="679" y="1192"/>
                  </a:cubicBezTo>
                  <a:cubicBezTo>
                    <a:pt x="715" y="1192"/>
                    <a:pt x="751" y="1168"/>
                    <a:pt x="787" y="1144"/>
                  </a:cubicBezTo>
                  <a:cubicBezTo>
                    <a:pt x="870" y="1084"/>
                    <a:pt x="870" y="977"/>
                    <a:pt x="810" y="918"/>
                  </a:cubicBezTo>
                  <a:cubicBezTo>
                    <a:pt x="477" y="513"/>
                    <a:pt x="334" y="120"/>
                    <a:pt x="334" y="120"/>
                  </a:cubicBezTo>
                  <a:cubicBezTo>
                    <a:pt x="316" y="46"/>
                    <a:pt x="254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2044;p81">
              <a:extLst>
                <a:ext uri="{FF2B5EF4-FFF2-40B4-BE49-F238E27FC236}">
                  <a16:creationId xmlns:a16="http://schemas.microsoft.com/office/drawing/2014/main" id="{8B4E29B8-A1C7-EE14-9761-0841F243E2CD}"/>
                </a:ext>
              </a:extLst>
            </p:cNvPr>
            <p:cNvSpPr/>
            <p:nvPr/>
          </p:nvSpPr>
          <p:spPr>
            <a:xfrm>
              <a:off x="2198797" y="1729234"/>
              <a:ext cx="20608" cy="15680"/>
            </a:xfrm>
            <a:custGeom>
              <a:avLst/>
              <a:gdLst/>
              <a:ahLst/>
              <a:cxnLst/>
              <a:rect l="l" t="t" r="r" b="b"/>
              <a:pathLst>
                <a:path w="644" h="490" extrusionOk="0">
                  <a:moveTo>
                    <a:pt x="466" y="0"/>
                  </a:moveTo>
                  <a:cubicBezTo>
                    <a:pt x="437" y="0"/>
                    <a:pt x="407" y="8"/>
                    <a:pt x="381" y="25"/>
                  </a:cubicBezTo>
                  <a:cubicBezTo>
                    <a:pt x="286" y="85"/>
                    <a:pt x="203" y="144"/>
                    <a:pt x="108" y="192"/>
                  </a:cubicBezTo>
                  <a:cubicBezTo>
                    <a:pt x="36" y="239"/>
                    <a:pt x="0" y="323"/>
                    <a:pt x="36" y="394"/>
                  </a:cubicBezTo>
                  <a:cubicBezTo>
                    <a:pt x="60" y="454"/>
                    <a:pt x="119" y="489"/>
                    <a:pt x="179" y="489"/>
                  </a:cubicBezTo>
                  <a:cubicBezTo>
                    <a:pt x="215" y="489"/>
                    <a:pt x="227" y="489"/>
                    <a:pt x="262" y="477"/>
                  </a:cubicBezTo>
                  <a:lnTo>
                    <a:pt x="572" y="299"/>
                  </a:lnTo>
                  <a:cubicBezTo>
                    <a:pt x="631" y="239"/>
                    <a:pt x="643" y="144"/>
                    <a:pt x="596" y="73"/>
                  </a:cubicBezTo>
                  <a:cubicBezTo>
                    <a:pt x="573" y="26"/>
                    <a:pt x="520" y="0"/>
                    <a:pt x="4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2045;p81">
              <a:extLst>
                <a:ext uri="{FF2B5EF4-FFF2-40B4-BE49-F238E27FC236}">
                  <a16:creationId xmlns:a16="http://schemas.microsoft.com/office/drawing/2014/main" id="{064D575A-A90D-1D38-82C7-D8173BFFA734}"/>
                </a:ext>
              </a:extLst>
            </p:cNvPr>
            <p:cNvSpPr/>
            <p:nvPr/>
          </p:nvSpPr>
          <p:spPr>
            <a:xfrm>
              <a:off x="2225453" y="1685426"/>
              <a:ext cx="28224" cy="37760"/>
            </a:xfrm>
            <a:custGeom>
              <a:avLst/>
              <a:gdLst/>
              <a:ahLst/>
              <a:cxnLst/>
              <a:rect l="l" t="t" r="r" b="b"/>
              <a:pathLst>
                <a:path w="882" h="1180" extrusionOk="0">
                  <a:moveTo>
                    <a:pt x="688" y="1"/>
                  </a:moveTo>
                  <a:cubicBezTo>
                    <a:pt x="620" y="1"/>
                    <a:pt x="564" y="44"/>
                    <a:pt x="537" y="108"/>
                  </a:cubicBezTo>
                  <a:cubicBezTo>
                    <a:pt x="537" y="108"/>
                    <a:pt x="406" y="513"/>
                    <a:pt x="60" y="918"/>
                  </a:cubicBezTo>
                  <a:cubicBezTo>
                    <a:pt x="1" y="989"/>
                    <a:pt x="25" y="1084"/>
                    <a:pt x="84" y="1144"/>
                  </a:cubicBezTo>
                  <a:cubicBezTo>
                    <a:pt x="108" y="1168"/>
                    <a:pt x="144" y="1180"/>
                    <a:pt x="179" y="1180"/>
                  </a:cubicBezTo>
                  <a:cubicBezTo>
                    <a:pt x="227" y="1180"/>
                    <a:pt x="275" y="1168"/>
                    <a:pt x="299" y="1120"/>
                  </a:cubicBezTo>
                  <a:cubicBezTo>
                    <a:pt x="691" y="668"/>
                    <a:pt x="834" y="227"/>
                    <a:pt x="834" y="215"/>
                  </a:cubicBezTo>
                  <a:cubicBezTo>
                    <a:pt x="882" y="132"/>
                    <a:pt x="834" y="37"/>
                    <a:pt x="751" y="13"/>
                  </a:cubicBezTo>
                  <a:cubicBezTo>
                    <a:pt x="729" y="5"/>
                    <a:pt x="708" y="1"/>
                    <a:pt x="68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1" name="Google Shape;12046;p81">
              <a:extLst>
                <a:ext uri="{FF2B5EF4-FFF2-40B4-BE49-F238E27FC236}">
                  <a16:creationId xmlns:a16="http://schemas.microsoft.com/office/drawing/2014/main" id="{352029BA-63E3-D288-7FCB-0488785C4330}"/>
                </a:ext>
              </a:extLst>
            </p:cNvPr>
            <p:cNvSpPr/>
            <p:nvPr/>
          </p:nvSpPr>
          <p:spPr>
            <a:xfrm>
              <a:off x="2046381" y="1573906"/>
              <a:ext cx="22528" cy="16320"/>
            </a:xfrm>
            <a:custGeom>
              <a:avLst/>
              <a:gdLst/>
              <a:ahLst/>
              <a:cxnLst/>
              <a:rect l="l" t="t" r="r" b="b"/>
              <a:pathLst>
                <a:path w="704" h="510" extrusionOk="0">
                  <a:moveTo>
                    <a:pt x="508" y="1"/>
                  </a:moveTo>
                  <a:cubicBezTo>
                    <a:pt x="489" y="1"/>
                    <a:pt x="471" y="4"/>
                    <a:pt x="453" y="9"/>
                  </a:cubicBezTo>
                  <a:cubicBezTo>
                    <a:pt x="334" y="69"/>
                    <a:pt x="215" y="140"/>
                    <a:pt x="96" y="212"/>
                  </a:cubicBezTo>
                  <a:cubicBezTo>
                    <a:pt x="25" y="247"/>
                    <a:pt x="1" y="355"/>
                    <a:pt x="49" y="426"/>
                  </a:cubicBezTo>
                  <a:cubicBezTo>
                    <a:pt x="84" y="474"/>
                    <a:pt x="120" y="509"/>
                    <a:pt x="180" y="509"/>
                  </a:cubicBezTo>
                  <a:cubicBezTo>
                    <a:pt x="215" y="509"/>
                    <a:pt x="239" y="486"/>
                    <a:pt x="275" y="474"/>
                  </a:cubicBezTo>
                  <a:cubicBezTo>
                    <a:pt x="382" y="414"/>
                    <a:pt x="477" y="343"/>
                    <a:pt x="596" y="295"/>
                  </a:cubicBezTo>
                  <a:cubicBezTo>
                    <a:pt x="656" y="271"/>
                    <a:pt x="703" y="176"/>
                    <a:pt x="656" y="93"/>
                  </a:cubicBezTo>
                  <a:cubicBezTo>
                    <a:pt x="629" y="30"/>
                    <a:pt x="568" y="1"/>
                    <a:pt x="50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2" name="Google Shape;12047;p81">
              <a:extLst>
                <a:ext uri="{FF2B5EF4-FFF2-40B4-BE49-F238E27FC236}">
                  <a16:creationId xmlns:a16="http://schemas.microsoft.com/office/drawing/2014/main" id="{310FD0F2-C1D3-C8A6-A274-2E101BFA598E}"/>
                </a:ext>
              </a:extLst>
            </p:cNvPr>
            <p:cNvSpPr/>
            <p:nvPr/>
          </p:nvSpPr>
          <p:spPr>
            <a:xfrm>
              <a:off x="2078765" y="1587538"/>
              <a:ext cx="87680" cy="18304"/>
            </a:xfrm>
            <a:custGeom>
              <a:avLst/>
              <a:gdLst/>
              <a:ahLst/>
              <a:cxnLst/>
              <a:rect l="l" t="t" r="r" b="b"/>
              <a:pathLst>
                <a:path w="2740" h="572" extrusionOk="0">
                  <a:moveTo>
                    <a:pt x="1370" y="0"/>
                  </a:moveTo>
                  <a:cubicBezTo>
                    <a:pt x="942" y="0"/>
                    <a:pt x="513" y="95"/>
                    <a:pt x="120" y="262"/>
                  </a:cubicBezTo>
                  <a:cubicBezTo>
                    <a:pt x="49" y="286"/>
                    <a:pt x="1" y="393"/>
                    <a:pt x="37" y="464"/>
                  </a:cubicBezTo>
                  <a:cubicBezTo>
                    <a:pt x="56" y="523"/>
                    <a:pt x="132" y="566"/>
                    <a:pt x="198" y="566"/>
                  </a:cubicBezTo>
                  <a:cubicBezTo>
                    <a:pt x="213" y="566"/>
                    <a:pt x="226" y="564"/>
                    <a:pt x="239" y="560"/>
                  </a:cubicBezTo>
                  <a:cubicBezTo>
                    <a:pt x="584" y="405"/>
                    <a:pt x="965" y="333"/>
                    <a:pt x="1370" y="333"/>
                  </a:cubicBezTo>
                  <a:cubicBezTo>
                    <a:pt x="1775" y="333"/>
                    <a:pt x="2168" y="405"/>
                    <a:pt x="2501" y="560"/>
                  </a:cubicBezTo>
                  <a:cubicBezTo>
                    <a:pt x="2525" y="572"/>
                    <a:pt x="2549" y="572"/>
                    <a:pt x="2561" y="572"/>
                  </a:cubicBezTo>
                  <a:cubicBezTo>
                    <a:pt x="2620" y="572"/>
                    <a:pt x="2680" y="536"/>
                    <a:pt x="2716" y="464"/>
                  </a:cubicBezTo>
                  <a:cubicBezTo>
                    <a:pt x="2739" y="381"/>
                    <a:pt x="2716" y="286"/>
                    <a:pt x="2620" y="262"/>
                  </a:cubicBezTo>
                  <a:cubicBezTo>
                    <a:pt x="2239" y="95"/>
                    <a:pt x="1811" y="0"/>
                    <a:pt x="137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2048;p81">
              <a:extLst>
                <a:ext uri="{FF2B5EF4-FFF2-40B4-BE49-F238E27FC236}">
                  <a16:creationId xmlns:a16="http://schemas.microsoft.com/office/drawing/2014/main" id="{AE4240FD-55DB-AFFE-A168-BCD0D2BE2276}"/>
                </a:ext>
              </a:extLst>
            </p:cNvPr>
            <p:cNvSpPr/>
            <p:nvPr/>
          </p:nvSpPr>
          <p:spPr>
            <a:xfrm>
              <a:off x="2177069" y="1574130"/>
              <a:ext cx="22528" cy="16480"/>
            </a:xfrm>
            <a:custGeom>
              <a:avLst/>
              <a:gdLst/>
              <a:ahLst/>
              <a:cxnLst/>
              <a:rect l="l" t="t" r="r" b="b"/>
              <a:pathLst>
                <a:path w="704" h="515" extrusionOk="0">
                  <a:moveTo>
                    <a:pt x="190" y="0"/>
                  </a:moveTo>
                  <a:cubicBezTo>
                    <a:pt x="129" y="0"/>
                    <a:pt x="66" y="36"/>
                    <a:pt x="48" y="98"/>
                  </a:cubicBezTo>
                  <a:cubicBezTo>
                    <a:pt x="1" y="169"/>
                    <a:pt x="48" y="276"/>
                    <a:pt x="120" y="300"/>
                  </a:cubicBezTo>
                  <a:cubicBezTo>
                    <a:pt x="239" y="360"/>
                    <a:pt x="346" y="419"/>
                    <a:pt x="441" y="479"/>
                  </a:cubicBezTo>
                  <a:cubicBezTo>
                    <a:pt x="477" y="490"/>
                    <a:pt x="501" y="514"/>
                    <a:pt x="537" y="514"/>
                  </a:cubicBezTo>
                  <a:cubicBezTo>
                    <a:pt x="596" y="514"/>
                    <a:pt x="644" y="479"/>
                    <a:pt x="668" y="431"/>
                  </a:cubicBezTo>
                  <a:cubicBezTo>
                    <a:pt x="703" y="360"/>
                    <a:pt x="668" y="264"/>
                    <a:pt x="608" y="217"/>
                  </a:cubicBezTo>
                  <a:cubicBezTo>
                    <a:pt x="489" y="133"/>
                    <a:pt x="370" y="86"/>
                    <a:pt x="251" y="14"/>
                  </a:cubicBezTo>
                  <a:cubicBezTo>
                    <a:pt x="232" y="5"/>
                    <a:pt x="211" y="0"/>
                    <a:pt x="19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2049;p81">
              <a:extLst>
                <a:ext uri="{FF2B5EF4-FFF2-40B4-BE49-F238E27FC236}">
                  <a16:creationId xmlns:a16="http://schemas.microsoft.com/office/drawing/2014/main" id="{F5781343-1865-1E65-F7A5-CBFAD666CB49}"/>
                </a:ext>
              </a:extLst>
            </p:cNvPr>
            <p:cNvSpPr/>
            <p:nvPr/>
          </p:nvSpPr>
          <p:spPr>
            <a:xfrm>
              <a:off x="2078413" y="1560466"/>
              <a:ext cx="88800" cy="15648"/>
            </a:xfrm>
            <a:custGeom>
              <a:avLst/>
              <a:gdLst/>
              <a:ahLst/>
              <a:cxnLst/>
              <a:rect l="l" t="t" r="r" b="b"/>
              <a:pathLst>
                <a:path w="2775" h="489" extrusionOk="0">
                  <a:moveTo>
                    <a:pt x="1381" y="1"/>
                  </a:moveTo>
                  <a:cubicBezTo>
                    <a:pt x="953" y="1"/>
                    <a:pt x="536" y="60"/>
                    <a:pt x="131" y="179"/>
                  </a:cubicBezTo>
                  <a:cubicBezTo>
                    <a:pt x="48" y="215"/>
                    <a:pt x="0" y="298"/>
                    <a:pt x="36" y="370"/>
                  </a:cubicBezTo>
                  <a:cubicBezTo>
                    <a:pt x="54" y="444"/>
                    <a:pt x="116" y="489"/>
                    <a:pt x="175" y="489"/>
                  </a:cubicBezTo>
                  <a:cubicBezTo>
                    <a:pt x="193" y="489"/>
                    <a:pt x="210" y="485"/>
                    <a:pt x="226" y="477"/>
                  </a:cubicBezTo>
                  <a:cubicBezTo>
                    <a:pt x="595" y="370"/>
                    <a:pt x="988" y="310"/>
                    <a:pt x="1381" y="310"/>
                  </a:cubicBezTo>
                  <a:cubicBezTo>
                    <a:pt x="1786" y="310"/>
                    <a:pt x="2179" y="370"/>
                    <a:pt x="2548" y="477"/>
                  </a:cubicBezTo>
                  <a:lnTo>
                    <a:pt x="2596" y="477"/>
                  </a:lnTo>
                  <a:cubicBezTo>
                    <a:pt x="2667" y="477"/>
                    <a:pt x="2727" y="429"/>
                    <a:pt x="2738" y="358"/>
                  </a:cubicBezTo>
                  <a:cubicBezTo>
                    <a:pt x="2774" y="286"/>
                    <a:pt x="2727" y="191"/>
                    <a:pt x="2631" y="179"/>
                  </a:cubicBezTo>
                  <a:cubicBezTo>
                    <a:pt x="2238" y="60"/>
                    <a:pt x="1822" y="1"/>
                    <a:pt x="13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05" name="Google Shape;12050;p81">
            <a:extLst>
              <a:ext uri="{FF2B5EF4-FFF2-40B4-BE49-F238E27FC236}">
                <a16:creationId xmlns:a16="http://schemas.microsoft.com/office/drawing/2014/main" id="{3CD3E01D-C801-CA49-03B5-7A52862D6D1A}"/>
              </a:ext>
            </a:extLst>
          </p:cNvPr>
          <p:cNvGrpSpPr/>
          <p:nvPr/>
        </p:nvGrpSpPr>
        <p:grpSpPr>
          <a:xfrm>
            <a:off x="12635488" y="3252148"/>
            <a:ext cx="697280" cy="501312"/>
            <a:chOff x="6345613" y="1549874"/>
            <a:chExt cx="348640" cy="250656"/>
          </a:xfrm>
          <a:solidFill>
            <a:srgbClr val="00B050"/>
          </a:solidFill>
        </p:grpSpPr>
        <p:sp>
          <p:nvSpPr>
            <p:cNvPr id="206" name="Google Shape;12051;p81">
              <a:extLst>
                <a:ext uri="{FF2B5EF4-FFF2-40B4-BE49-F238E27FC236}">
                  <a16:creationId xmlns:a16="http://schemas.microsoft.com/office/drawing/2014/main" id="{2BB52F86-9862-8065-A264-155BC2927E71}"/>
                </a:ext>
              </a:extLst>
            </p:cNvPr>
            <p:cNvSpPr/>
            <p:nvPr/>
          </p:nvSpPr>
          <p:spPr>
            <a:xfrm>
              <a:off x="6405805" y="1685810"/>
              <a:ext cx="32416" cy="32416"/>
            </a:xfrm>
            <a:custGeom>
              <a:avLst/>
              <a:gdLst/>
              <a:ahLst/>
              <a:cxnLst/>
              <a:rect l="l" t="t" r="r" b="b"/>
              <a:pathLst>
                <a:path w="1013" h="1013" extrusionOk="0">
                  <a:moveTo>
                    <a:pt x="500" y="310"/>
                  </a:moveTo>
                  <a:cubicBezTo>
                    <a:pt x="607" y="310"/>
                    <a:pt x="679" y="382"/>
                    <a:pt x="679" y="489"/>
                  </a:cubicBezTo>
                  <a:cubicBezTo>
                    <a:pt x="691" y="596"/>
                    <a:pt x="607" y="668"/>
                    <a:pt x="500" y="668"/>
                  </a:cubicBezTo>
                  <a:cubicBezTo>
                    <a:pt x="393" y="668"/>
                    <a:pt x="322" y="596"/>
                    <a:pt x="322" y="489"/>
                  </a:cubicBezTo>
                  <a:cubicBezTo>
                    <a:pt x="322" y="382"/>
                    <a:pt x="393" y="310"/>
                    <a:pt x="500" y="310"/>
                  </a:cubicBezTo>
                  <a:close/>
                  <a:moveTo>
                    <a:pt x="500" y="1"/>
                  </a:moveTo>
                  <a:cubicBezTo>
                    <a:pt x="215" y="1"/>
                    <a:pt x="0" y="215"/>
                    <a:pt x="0" y="501"/>
                  </a:cubicBezTo>
                  <a:cubicBezTo>
                    <a:pt x="0" y="787"/>
                    <a:pt x="215" y="1013"/>
                    <a:pt x="500" y="1013"/>
                  </a:cubicBezTo>
                  <a:cubicBezTo>
                    <a:pt x="786" y="1013"/>
                    <a:pt x="1012" y="787"/>
                    <a:pt x="1012" y="501"/>
                  </a:cubicBezTo>
                  <a:cubicBezTo>
                    <a:pt x="1012" y="215"/>
                    <a:pt x="786" y="1"/>
                    <a:pt x="5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7" name="Google Shape;12052;p81">
              <a:extLst>
                <a:ext uri="{FF2B5EF4-FFF2-40B4-BE49-F238E27FC236}">
                  <a16:creationId xmlns:a16="http://schemas.microsoft.com/office/drawing/2014/main" id="{C38661D8-C475-56E1-7634-BD4B7E1AEFAA}"/>
                </a:ext>
              </a:extLst>
            </p:cNvPr>
            <p:cNvSpPr/>
            <p:nvPr/>
          </p:nvSpPr>
          <p:spPr>
            <a:xfrm>
              <a:off x="6345613" y="1549874"/>
              <a:ext cx="348640" cy="250656"/>
            </a:xfrm>
            <a:custGeom>
              <a:avLst/>
              <a:gdLst/>
              <a:ahLst/>
              <a:cxnLst/>
              <a:rect l="l" t="t" r="r" b="b"/>
              <a:pathLst>
                <a:path w="10895" h="7833" extrusionOk="0">
                  <a:moveTo>
                    <a:pt x="691" y="4380"/>
                  </a:moveTo>
                  <a:lnTo>
                    <a:pt x="691" y="4380"/>
                  </a:lnTo>
                  <a:cubicBezTo>
                    <a:pt x="703" y="4511"/>
                    <a:pt x="655" y="4630"/>
                    <a:pt x="548" y="4737"/>
                  </a:cubicBezTo>
                  <a:cubicBezTo>
                    <a:pt x="512" y="4797"/>
                    <a:pt x="464" y="4832"/>
                    <a:pt x="429" y="4856"/>
                  </a:cubicBezTo>
                  <a:cubicBezTo>
                    <a:pt x="405" y="4808"/>
                    <a:pt x="369" y="4761"/>
                    <a:pt x="345" y="4713"/>
                  </a:cubicBezTo>
                  <a:cubicBezTo>
                    <a:pt x="345" y="4677"/>
                    <a:pt x="357" y="4630"/>
                    <a:pt x="393" y="4570"/>
                  </a:cubicBezTo>
                  <a:cubicBezTo>
                    <a:pt x="452" y="4475"/>
                    <a:pt x="548" y="4416"/>
                    <a:pt x="691" y="4380"/>
                  </a:cubicBezTo>
                  <a:close/>
                  <a:moveTo>
                    <a:pt x="5691" y="403"/>
                  </a:moveTo>
                  <a:lnTo>
                    <a:pt x="5536" y="903"/>
                  </a:lnTo>
                  <a:cubicBezTo>
                    <a:pt x="5525" y="963"/>
                    <a:pt x="5536" y="1022"/>
                    <a:pt x="5584" y="1058"/>
                  </a:cubicBezTo>
                  <a:cubicBezTo>
                    <a:pt x="5616" y="1090"/>
                    <a:pt x="5653" y="1106"/>
                    <a:pt x="5692" y="1106"/>
                  </a:cubicBezTo>
                  <a:cubicBezTo>
                    <a:pt x="5711" y="1106"/>
                    <a:pt x="5731" y="1102"/>
                    <a:pt x="5751" y="1094"/>
                  </a:cubicBezTo>
                  <a:cubicBezTo>
                    <a:pt x="6167" y="922"/>
                    <a:pt x="6580" y="867"/>
                    <a:pt x="6935" y="867"/>
                  </a:cubicBezTo>
                  <a:cubicBezTo>
                    <a:pt x="7270" y="867"/>
                    <a:pt x="7554" y="916"/>
                    <a:pt x="7739" y="963"/>
                  </a:cubicBezTo>
                  <a:lnTo>
                    <a:pt x="7370" y="1296"/>
                  </a:lnTo>
                  <a:cubicBezTo>
                    <a:pt x="7322" y="1344"/>
                    <a:pt x="7310" y="1415"/>
                    <a:pt x="7322" y="1475"/>
                  </a:cubicBezTo>
                  <a:cubicBezTo>
                    <a:pt x="7358" y="1534"/>
                    <a:pt x="7394" y="1582"/>
                    <a:pt x="7477" y="1582"/>
                  </a:cubicBezTo>
                  <a:cubicBezTo>
                    <a:pt x="8323" y="1618"/>
                    <a:pt x="9001" y="1856"/>
                    <a:pt x="9358" y="1999"/>
                  </a:cubicBezTo>
                  <a:lnTo>
                    <a:pt x="8989" y="2225"/>
                  </a:lnTo>
                  <a:cubicBezTo>
                    <a:pt x="8930" y="2249"/>
                    <a:pt x="8906" y="2332"/>
                    <a:pt x="8918" y="2391"/>
                  </a:cubicBezTo>
                  <a:cubicBezTo>
                    <a:pt x="8930" y="2451"/>
                    <a:pt x="8977" y="2511"/>
                    <a:pt x="9037" y="2522"/>
                  </a:cubicBezTo>
                  <a:cubicBezTo>
                    <a:pt x="9561" y="2653"/>
                    <a:pt x="10156" y="3058"/>
                    <a:pt x="10418" y="3249"/>
                  </a:cubicBezTo>
                  <a:lnTo>
                    <a:pt x="10037" y="3642"/>
                  </a:lnTo>
                  <a:cubicBezTo>
                    <a:pt x="9977" y="3701"/>
                    <a:pt x="9977" y="3785"/>
                    <a:pt x="10013" y="3844"/>
                  </a:cubicBezTo>
                  <a:cubicBezTo>
                    <a:pt x="10299" y="4249"/>
                    <a:pt x="10418" y="4713"/>
                    <a:pt x="10466" y="5023"/>
                  </a:cubicBezTo>
                  <a:cubicBezTo>
                    <a:pt x="10251" y="4808"/>
                    <a:pt x="9775" y="4570"/>
                    <a:pt x="9120" y="4392"/>
                  </a:cubicBezTo>
                  <a:cubicBezTo>
                    <a:pt x="9113" y="4390"/>
                    <a:pt x="9105" y="4390"/>
                    <a:pt x="9098" y="4390"/>
                  </a:cubicBezTo>
                  <a:cubicBezTo>
                    <a:pt x="9032" y="4390"/>
                    <a:pt x="8962" y="4435"/>
                    <a:pt x="8930" y="4499"/>
                  </a:cubicBezTo>
                  <a:lnTo>
                    <a:pt x="8787" y="4963"/>
                  </a:lnTo>
                  <a:cubicBezTo>
                    <a:pt x="7775" y="4344"/>
                    <a:pt x="7072" y="4082"/>
                    <a:pt x="7037" y="4070"/>
                  </a:cubicBezTo>
                  <a:cubicBezTo>
                    <a:pt x="7018" y="4061"/>
                    <a:pt x="6998" y="4056"/>
                    <a:pt x="6979" y="4056"/>
                  </a:cubicBezTo>
                  <a:cubicBezTo>
                    <a:pt x="6924" y="4056"/>
                    <a:pt x="6869" y="4092"/>
                    <a:pt x="6834" y="4154"/>
                  </a:cubicBezTo>
                  <a:lnTo>
                    <a:pt x="6537" y="4797"/>
                  </a:lnTo>
                  <a:cubicBezTo>
                    <a:pt x="6239" y="4594"/>
                    <a:pt x="5941" y="4416"/>
                    <a:pt x="5632" y="4249"/>
                  </a:cubicBezTo>
                  <a:cubicBezTo>
                    <a:pt x="5606" y="4234"/>
                    <a:pt x="5578" y="4227"/>
                    <a:pt x="5552" y="4227"/>
                  </a:cubicBezTo>
                  <a:cubicBezTo>
                    <a:pt x="5494" y="4227"/>
                    <a:pt x="5442" y="4259"/>
                    <a:pt x="5417" y="4308"/>
                  </a:cubicBezTo>
                  <a:cubicBezTo>
                    <a:pt x="5370" y="4380"/>
                    <a:pt x="5405" y="4487"/>
                    <a:pt x="5477" y="4511"/>
                  </a:cubicBezTo>
                  <a:cubicBezTo>
                    <a:pt x="5834" y="4713"/>
                    <a:pt x="6191" y="4928"/>
                    <a:pt x="6525" y="5154"/>
                  </a:cubicBezTo>
                  <a:cubicBezTo>
                    <a:pt x="6560" y="5189"/>
                    <a:pt x="6608" y="5189"/>
                    <a:pt x="6656" y="5189"/>
                  </a:cubicBezTo>
                  <a:cubicBezTo>
                    <a:pt x="6703" y="5166"/>
                    <a:pt x="6739" y="5142"/>
                    <a:pt x="6763" y="5094"/>
                  </a:cubicBezTo>
                  <a:lnTo>
                    <a:pt x="7072" y="4404"/>
                  </a:lnTo>
                  <a:cubicBezTo>
                    <a:pt x="7334" y="4523"/>
                    <a:pt x="7977" y="4808"/>
                    <a:pt x="8799" y="5320"/>
                  </a:cubicBezTo>
                  <a:cubicBezTo>
                    <a:pt x="8827" y="5334"/>
                    <a:pt x="8850" y="5340"/>
                    <a:pt x="8875" y="5340"/>
                  </a:cubicBezTo>
                  <a:cubicBezTo>
                    <a:pt x="8892" y="5340"/>
                    <a:pt x="8910" y="5337"/>
                    <a:pt x="8930" y="5332"/>
                  </a:cubicBezTo>
                  <a:cubicBezTo>
                    <a:pt x="8977" y="5320"/>
                    <a:pt x="9001" y="5273"/>
                    <a:pt x="9025" y="5225"/>
                  </a:cubicBezTo>
                  <a:lnTo>
                    <a:pt x="9180" y="4725"/>
                  </a:lnTo>
                  <a:cubicBezTo>
                    <a:pt x="9573" y="4832"/>
                    <a:pt x="9894" y="4975"/>
                    <a:pt x="10132" y="5106"/>
                  </a:cubicBezTo>
                  <a:cubicBezTo>
                    <a:pt x="9763" y="5630"/>
                    <a:pt x="9061" y="6047"/>
                    <a:pt x="8132" y="6297"/>
                  </a:cubicBezTo>
                  <a:cubicBezTo>
                    <a:pt x="7420" y="6505"/>
                    <a:pt x="6565" y="6601"/>
                    <a:pt x="5681" y="6601"/>
                  </a:cubicBezTo>
                  <a:cubicBezTo>
                    <a:pt x="5455" y="6601"/>
                    <a:pt x="5228" y="6595"/>
                    <a:pt x="5001" y="6582"/>
                  </a:cubicBezTo>
                  <a:cubicBezTo>
                    <a:pt x="4274" y="6535"/>
                    <a:pt x="3560" y="6416"/>
                    <a:pt x="2905" y="6261"/>
                  </a:cubicBezTo>
                  <a:cubicBezTo>
                    <a:pt x="3572" y="5785"/>
                    <a:pt x="3620" y="5130"/>
                    <a:pt x="3572" y="4749"/>
                  </a:cubicBezTo>
                  <a:cubicBezTo>
                    <a:pt x="3561" y="4673"/>
                    <a:pt x="3500" y="4616"/>
                    <a:pt x="3417" y="4616"/>
                  </a:cubicBezTo>
                  <a:cubicBezTo>
                    <a:pt x="3409" y="4616"/>
                    <a:pt x="3401" y="4617"/>
                    <a:pt x="3393" y="4618"/>
                  </a:cubicBezTo>
                  <a:cubicBezTo>
                    <a:pt x="3310" y="4630"/>
                    <a:pt x="3250" y="4713"/>
                    <a:pt x="3262" y="4797"/>
                  </a:cubicBezTo>
                  <a:cubicBezTo>
                    <a:pt x="3310" y="5213"/>
                    <a:pt x="3215" y="5785"/>
                    <a:pt x="2500" y="6142"/>
                  </a:cubicBezTo>
                  <a:cubicBezTo>
                    <a:pt x="2357" y="6094"/>
                    <a:pt x="2203" y="6035"/>
                    <a:pt x="2060" y="5975"/>
                  </a:cubicBezTo>
                  <a:cubicBezTo>
                    <a:pt x="1429" y="5725"/>
                    <a:pt x="941" y="5428"/>
                    <a:pt x="631" y="5082"/>
                  </a:cubicBezTo>
                  <a:cubicBezTo>
                    <a:pt x="822" y="4951"/>
                    <a:pt x="1024" y="4689"/>
                    <a:pt x="1000" y="4320"/>
                  </a:cubicBezTo>
                  <a:cubicBezTo>
                    <a:pt x="1441" y="4249"/>
                    <a:pt x="1786" y="4118"/>
                    <a:pt x="2119" y="3999"/>
                  </a:cubicBezTo>
                  <a:cubicBezTo>
                    <a:pt x="2460" y="3863"/>
                    <a:pt x="2746" y="3748"/>
                    <a:pt x="3051" y="3748"/>
                  </a:cubicBezTo>
                  <a:cubicBezTo>
                    <a:pt x="3066" y="3748"/>
                    <a:pt x="3081" y="3748"/>
                    <a:pt x="3096" y="3749"/>
                  </a:cubicBezTo>
                  <a:cubicBezTo>
                    <a:pt x="3084" y="3808"/>
                    <a:pt x="3072" y="3892"/>
                    <a:pt x="3072" y="3951"/>
                  </a:cubicBezTo>
                  <a:cubicBezTo>
                    <a:pt x="3072" y="4035"/>
                    <a:pt x="3084" y="4118"/>
                    <a:pt x="3108" y="4189"/>
                  </a:cubicBezTo>
                  <a:cubicBezTo>
                    <a:pt x="3137" y="4258"/>
                    <a:pt x="3199" y="4303"/>
                    <a:pt x="3267" y="4303"/>
                  </a:cubicBezTo>
                  <a:cubicBezTo>
                    <a:pt x="3281" y="4303"/>
                    <a:pt x="3295" y="4301"/>
                    <a:pt x="3310" y="4296"/>
                  </a:cubicBezTo>
                  <a:cubicBezTo>
                    <a:pt x="3393" y="4261"/>
                    <a:pt x="3441" y="4166"/>
                    <a:pt x="3405" y="4094"/>
                  </a:cubicBezTo>
                  <a:cubicBezTo>
                    <a:pt x="3393" y="4035"/>
                    <a:pt x="3381" y="4011"/>
                    <a:pt x="3381" y="3963"/>
                  </a:cubicBezTo>
                  <a:cubicBezTo>
                    <a:pt x="3381" y="3725"/>
                    <a:pt x="3572" y="3534"/>
                    <a:pt x="3810" y="3534"/>
                  </a:cubicBezTo>
                  <a:cubicBezTo>
                    <a:pt x="4048" y="3534"/>
                    <a:pt x="4239" y="3725"/>
                    <a:pt x="4239" y="3963"/>
                  </a:cubicBezTo>
                  <a:cubicBezTo>
                    <a:pt x="4239" y="4082"/>
                    <a:pt x="4203" y="4189"/>
                    <a:pt x="4108" y="4273"/>
                  </a:cubicBezTo>
                  <a:cubicBezTo>
                    <a:pt x="4048" y="4332"/>
                    <a:pt x="4048" y="4439"/>
                    <a:pt x="4108" y="4499"/>
                  </a:cubicBezTo>
                  <a:cubicBezTo>
                    <a:pt x="4143" y="4535"/>
                    <a:pt x="4179" y="4547"/>
                    <a:pt x="4227" y="4547"/>
                  </a:cubicBezTo>
                  <a:cubicBezTo>
                    <a:pt x="4274" y="4547"/>
                    <a:pt x="4298" y="4535"/>
                    <a:pt x="4334" y="4499"/>
                  </a:cubicBezTo>
                  <a:cubicBezTo>
                    <a:pt x="4453" y="4392"/>
                    <a:pt x="4513" y="4249"/>
                    <a:pt x="4536" y="4094"/>
                  </a:cubicBezTo>
                  <a:cubicBezTo>
                    <a:pt x="4632" y="4130"/>
                    <a:pt x="4739" y="4177"/>
                    <a:pt x="4858" y="4237"/>
                  </a:cubicBezTo>
                  <a:cubicBezTo>
                    <a:pt x="4870" y="4249"/>
                    <a:pt x="4894" y="4249"/>
                    <a:pt x="4917" y="4249"/>
                  </a:cubicBezTo>
                  <a:cubicBezTo>
                    <a:pt x="4977" y="4249"/>
                    <a:pt x="5036" y="4213"/>
                    <a:pt x="5060" y="4154"/>
                  </a:cubicBezTo>
                  <a:cubicBezTo>
                    <a:pt x="5096" y="4082"/>
                    <a:pt x="5060" y="3975"/>
                    <a:pt x="4989" y="3951"/>
                  </a:cubicBezTo>
                  <a:cubicBezTo>
                    <a:pt x="4774" y="3856"/>
                    <a:pt x="4620" y="3796"/>
                    <a:pt x="4524" y="3773"/>
                  </a:cubicBezTo>
                  <a:cubicBezTo>
                    <a:pt x="4441" y="3463"/>
                    <a:pt x="4143" y="3225"/>
                    <a:pt x="3798" y="3225"/>
                  </a:cubicBezTo>
                  <a:cubicBezTo>
                    <a:pt x="3572" y="3225"/>
                    <a:pt x="3381" y="3320"/>
                    <a:pt x="3227" y="3475"/>
                  </a:cubicBezTo>
                  <a:cubicBezTo>
                    <a:pt x="3162" y="3463"/>
                    <a:pt x="3098" y="3458"/>
                    <a:pt x="3034" y="3458"/>
                  </a:cubicBezTo>
                  <a:cubicBezTo>
                    <a:pt x="2897" y="3458"/>
                    <a:pt x="2757" y="3482"/>
                    <a:pt x="2596" y="3523"/>
                  </a:cubicBezTo>
                  <a:cubicBezTo>
                    <a:pt x="2488" y="3546"/>
                    <a:pt x="2369" y="3582"/>
                    <a:pt x="2262" y="3618"/>
                  </a:cubicBezTo>
                  <a:cubicBezTo>
                    <a:pt x="2155" y="2999"/>
                    <a:pt x="2322" y="2415"/>
                    <a:pt x="2738" y="1891"/>
                  </a:cubicBezTo>
                  <a:cubicBezTo>
                    <a:pt x="2953" y="1641"/>
                    <a:pt x="3167" y="1451"/>
                    <a:pt x="3322" y="1344"/>
                  </a:cubicBezTo>
                  <a:lnTo>
                    <a:pt x="3405" y="1594"/>
                  </a:lnTo>
                  <a:cubicBezTo>
                    <a:pt x="3429" y="1641"/>
                    <a:pt x="3465" y="1689"/>
                    <a:pt x="3524" y="1701"/>
                  </a:cubicBezTo>
                  <a:cubicBezTo>
                    <a:pt x="3538" y="1704"/>
                    <a:pt x="3552" y="1705"/>
                    <a:pt x="3565" y="1705"/>
                  </a:cubicBezTo>
                  <a:cubicBezTo>
                    <a:pt x="3606" y="1705"/>
                    <a:pt x="3643" y="1690"/>
                    <a:pt x="3679" y="1653"/>
                  </a:cubicBezTo>
                  <a:cubicBezTo>
                    <a:pt x="4393" y="927"/>
                    <a:pt x="5251" y="558"/>
                    <a:pt x="5691" y="403"/>
                  </a:cubicBezTo>
                  <a:close/>
                  <a:moveTo>
                    <a:pt x="3036" y="6642"/>
                  </a:moveTo>
                  <a:cubicBezTo>
                    <a:pt x="3262" y="6702"/>
                    <a:pt x="3500" y="6749"/>
                    <a:pt x="3739" y="6797"/>
                  </a:cubicBezTo>
                  <a:lnTo>
                    <a:pt x="3739" y="6928"/>
                  </a:lnTo>
                  <a:lnTo>
                    <a:pt x="3608" y="6940"/>
                  </a:lnTo>
                  <a:cubicBezTo>
                    <a:pt x="3393" y="6975"/>
                    <a:pt x="3227" y="7142"/>
                    <a:pt x="3227" y="7368"/>
                  </a:cubicBezTo>
                  <a:cubicBezTo>
                    <a:pt x="3250" y="7404"/>
                    <a:pt x="3262" y="7428"/>
                    <a:pt x="3262" y="7475"/>
                  </a:cubicBezTo>
                  <a:lnTo>
                    <a:pt x="2655" y="7475"/>
                  </a:lnTo>
                  <a:cubicBezTo>
                    <a:pt x="2596" y="7475"/>
                    <a:pt x="2536" y="7428"/>
                    <a:pt x="2536" y="7356"/>
                  </a:cubicBezTo>
                  <a:cubicBezTo>
                    <a:pt x="2536" y="7297"/>
                    <a:pt x="2572" y="7249"/>
                    <a:pt x="2631" y="7249"/>
                  </a:cubicBezTo>
                  <a:lnTo>
                    <a:pt x="2905" y="7225"/>
                  </a:lnTo>
                  <a:cubicBezTo>
                    <a:pt x="2977" y="7214"/>
                    <a:pt x="3036" y="7154"/>
                    <a:pt x="3036" y="7059"/>
                  </a:cubicBezTo>
                  <a:lnTo>
                    <a:pt x="3036" y="6642"/>
                  </a:lnTo>
                  <a:close/>
                  <a:moveTo>
                    <a:pt x="4084" y="6833"/>
                  </a:moveTo>
                  <a:cubicBezTo>
                    <a:pt x="4262" y="6868"/>
                    <a:pt x="4441" y="6880"/>
                    <a:pt x="4620" y="6892"/>
                  </a:cubicBezTo>
                  <a:lnTo>
                    <a:pt x="4620" y="7297"/>
                  </a:lnTo>
                  <a:cubicBezTo>
                    <a:pt x="4620" y="7404"/>
                    <a:pt x="4536" y="7475"/>
                    <a:pt x="4441" y="7475"/>
                  </a:cubicBezTo>
                  <a:lnTo>
                    <a:pt x="3691" y="7475"/>
                  </a:lnTo>
                  <a:cubicBezTo>
                    <a:pt x="3631" y="7475"/>
                    <a:pt x="3572" y="7428"/>
                    <a:pt x="3572" y="7356"/>
                  </a:cubicBezTo>
                  <a:cubicBezTo>
                    <a:pt x="3572" y="7297"/>
                    <a:pt x="3620" y="7249"/>
                    <a:pt x="3679" y="7249"/>
                  </a:cubicBezTo>
                  <a:lnTo>
                    <a:pt x="3941" y="7225"/>
                  </a:lnTo>
                  <a:cubicBezTo>
                    <a:pt x="4024" y="7202"/>
                    <a:pt x="4084" y="7142"/>
                    <a:pt x="4084" y="7059"/>
                  </a:cubicBezTo>
                  <a:lnTo>
                    <a:pt x="4084" y="6833"/>
                  </a:lnTo>
                  <a:close/>
                  <a:moveTo>
                    <a:pt x="7489" y="6809"/>
                  </a:moveTo>
                  <a:lnTo>
                    <a:pt x="7489" y="6928"/>
                  </a:lnTo>
                  <a:lnTo>
                    <a:pt x="7358" y="6940"/>
                  </a:lnTo>
                  <a:cubicBezTo>
                    <a:pt x="7144" y="6975"/>
                    <a:pt x="6977" y="7142"/>
                    <a:pt x="6977" y="7368"/>
                  </a:cubicBezTo>
                  <a:cubicBezTo>
                    <a:pt x="7001" y="7404"/>
                    <a:pt x="7001" y="7428"/>
                    <a:pt x="7013" y="7475"/>
                  </a:cubicBezTo>
                  <a:lnTo>
                    <a:pt x="6406" y="7475"/>
                  </a:lnTo>
                  <a:cubicBezTo>
                    <a:pt x="6346" y="7475"/>
                    <a:pt x="6287" y="7428"/>
                    <a:pt x="6287" y="7356"/>
                  </a:cubicBezTo>
                  <a:cubicBezTo>
                    <a:pt x="6287" y="7297"/>
                    <a:pt x="6322" y="7249"/>
                    <a:pt x="6382" y="7249"/>
                  </a:cubicBezTo>
                  <a:lnTo>
                    <a:pt x="6656" y="7225"/>
                  </a:lnTo>
                  <a:cubicBezTo>
                    <a:pt x="6727" y="7214"/>
                    <a:pt x="6787" y="7154"/>
                    <a:pt x="6787" y="7059"/>
                  </a:cubicBezTo>
                  <a:lnTo>
                    <a:pt x="6787" y="6892"/>
                  </a:lnTo>
                  <a:cubicBezTo>
                    <a:pt x="7025" y="6868"/>
                    <a:pt x="7263" y="6833"/>
                    <a:pt x="7489" y="6809"/>
                  </a:cubicBezTo>
                  <a:close/>
                  <a:moveTo>
                    <a:pt x="8525" y="6547"/>
                  </a:moveTo>
                  <a:lnTo>
                    <a:pt x="8525" y="7297"/>
                  </a:lnTo>
                  <a:cubicBezTo>
                    <a:pt x="8525" y="7392"/>
                    <a:pt x="8442" y="7475"/>
                    <a:pt x="8346" y="7475"/>
                  </a:cubicBezTo>
                  <a:lnTo>
                    <a:pt x="7430" y="7475"/>
                  </a:lnTo>
                  <a:cubicBezTo>
                    <a:pt x="7370" y="7475"/>
                    <a:pt x="7310" y="7428"/>
                    <a:pt x="7310" y="7356"/>
                  </a:cubicBezTo>
                  <a:cubicBezTo>
                    <a:pt x="7310" y="7297"/>
                    <a:pt x="7358" y="7249"/>
                    <a:pt x="7418" y="7249"/>
                  </a:cubicBezTo>
                  <a:lnTo>
                    <a:pt x="7680" y="7225"/>
                  </a:lnTo>
                  <a:cubicBezTo>
                    <a:pt x="7751" y="7214"/>
                    <a:pt x="7811" y="7154"/>
                    <a:pt x="7811" y="7059"/>
                  </a:cubicBezTo>
                  <a:lnTo>
                    <a:pt x="7811" y="6737"/>
                  </a:lnTo>
                  <a:lnTo>
                    <a:pt x="8215" y="6642"/>
                  </a:lnTo>
                  <a:lnTo>
                    <a:pt x="8525" y="6547"/>
                  </a:lnTo>
                  <a:close/>
                  <a:moveTo>
                    <a:pt x="5948" y="1"/>
                  </a:moveTo>
                  <a:cubicBezTo>
                    <a:pt x="5933" y="1"/>
                    <a:pt x="5919" y="4"/>
                    <a:pt x="5906" y="10"/>
                  </a:cubicBezTo>
                  <a:cubicBezTo>
                    <a:pt x="5846" y="22"/>
                    <a:pt x="4691" y="308"/>
                    <a:pt x="3667" y="1260"/>
                  </a:cubicBezTo>
                  <a:lnTo>
                    <a:pt x="3584" y="1046"/>
                  </a:lnTo>
                  <a:cubicBezTo>
                    <a:pt x="3572" y="998"/>
                    <a:pt x="3548" y="975"/>
                    <a:pt x="3500" y="963"/>
                  </a:cubicBezTo>
                  <a:cubicBezTo>
                    <a:pt x="3479" y="952"/>
                    <a:pt x="3458" y="946"/>
                    <a:pt x="3437" y="946"/>
                  </a:cubicBezTo>
                  <a:cubicBezTo>
                    <a:pt x="3412" y="946"/>
                    <a:pt x="3389" y="955"/>
                    <a:pt x="3370" y="975"/>
                  </a:cubicBezTo>
                  <a:cubicBezTo>
                    <a:pt x="3346" y="987"/>
                    <a:pt x="2917" y="1225"/>
                    <a:pt x="2536" y="1701"/>
                  </a:cubicBezTo>
                  <a:cubicBezTo>
                    <a:pt x="2036" y="2308"/>
                    <a:pt x="1846" y="3023"/>
                    <a:pt x="2000" y="3761"/>
                  </a:cubicBezTo>
                  <a:cubicBezTo>
                    <a:pt x="1619" y="3892"/>
                    <a:pt x="1203" y="4058"/>
                    <a:pt x="655" y="4118"/>
                  </a:cubicBezTo>
                  <a:cubicBezTo>
                    <a:pt x="333" y="4142"/>
                    <a:pt x="167" y="4320"/>
                    <a:pt x="95" y="4463"/>
                  </a:cubicBezTo>
                  <a:cubicBezTo>
                    <a:pt x="12" y="4618"/>
                    <a:pt x="0" y="4761"/>
                    <a:pt x="0" y="4785"/>
                  </a:cubicBezTo>
                  <a:cubicBezTo>
                    <a:pt x="0" y="4808"/>
                    <a:pt x="0" y="4832"/>
                    <a:pt x="12" y="4856"/>
                  </a:cubicBezTo>
                  <a:cubicBezTo>
                    <a:pt x="310" y="5451"/>
                    <a:pt x="964" y="5951"/>
                    <a:pt x="1917" y="6332"/>
                  </a:cubicBezTo>
                  <a:cubicBezTo>
                    <a:pt x="2179" y="6428"/>
                    <a:pt x="2441" y="6523"/>
                    <a:pt x="2727" y="6594"/>
                  </a:cubicBezTo>
                  <a:lnTo>
                    <a:pt x="2727" y="6952"/>
                  </a:lnTo>
                  <a:lnTo>
                    <a:pt x="2596" y="6975"/>
                  </a:lnTo>
                  <a:cubicBezTo>
                    <a:pt x="2381" y="6999"/>
                    <a:pt x="2215" y="7178"/>
                    <a:pt x="2215" y="7404"/>
                  </a:cubicBezTo>
                  <a:cubicBezTo>
                    <a:pt x="2215" y="7642"/>
                    <a:pt x="2417" y="7833"/>
                    <a:pt x="2655" y="7833"/>
                  </a:cubicBezTo>
                  <a:lnTo>
                    <a:pt x="4417" y="7833"/>
                  </a:lnTo>
                  <a:cubicBezTo>
                    <a:pt x="4703" y="7833"/>
                    <a:pt x="4929" y="7606"/>
                    <a:pt x="4929" y="7321"/>
                  </a:cubicBezTo>
                  <a:lnTo>
                    <a:pt x="4929" y="6952"/>
                  </a:lnTo>
                  <a:lnTo>
                    <a:pt x="4989" y="6952"/>
                  </a:lnTo>
                  <a:cubicBezTo>
                    <a:pt x="5227" y="6975"/>
                    <a:pt x="5465" y="6975"/>
                    <a:pt x="5703" y="6975"/>
                  </a:cubicBezTo>
                  <a:cubicBezTo>
                    <a:pt x="5965" y="6975"/>
                    <a:pt x="6227" y="6952"/>
                    <a:pt x="6489" y="6940"/>
                  </a:cubicBezTo>
                  <a:lnTo>
                    <a:pt x="6489" y="6940"/>
                  </a:lnTo>
                  <a:lnTo>
                    <a:pt x="6358" y="6952"/>
                  </a:lnTo>
                  <a:cubicBezTo>
                    <a:pt x="6144" y="6987"/>
                    <a:pt x="5989" y="7166"/>
                    <a:pt x="5989" y="7392"/>
                  </a:cubicBezTo>
                  <a:cubicBezTo>
                    <a:pt x="5989" y="7630"/>
                    <a:pt x="6179" y="7821"/>
                    <a:pt x="6418" y="7821"/>
                  </a:cubicBezTo>
                  <a:lnTo>
                    <a:pt x="8346" y="7821"/>
                  </a:lnTo>
                  <a:cubicBezTo>
                    <a:pt x="8632" y="7821"/>
                    <a:pt x="8858" y="7594"/>
                    <a:pt x="8858" y="7309"/>
                  </a:cubicBezTo>
                  <a:lnTo>
                    <a:pt x="8858" y="6452"/>
                  </a:lnTo>
                  <a:cubicBezTo>
                    <a:pt x="9573" y="6166"/>
                    <a:pt x="10108" y="5785"/>
                    <a:pt x="10430" y="5320"/>
                  </a:cubicBezTo>
                  <a:cubicBezTo>
                    <a:pt x="10525" y="5380"/>
                    <a:pt x="10585" y="5416"/>
                    <a:pt x="10644" y="5463"/>
                  </a:cubicBezTo>
                  <a:cubicBezTo>
                    <a:pt x="10668" y="5499"/>
                    <a:pt x="10704" y="5511"/>
                    <a:pt x="10751" y="5511"/>
                  </a:cubicBezTo>
                  <a:cubicBezTo>
                    <a:pt x="10775" y="5511"/>
                    <a:pt x="10787" y="5511"/>
                    <a:pt x="10811" y="5499"/>
                  </a:cubicBezTo>
                  <a:cubicBezTo>
                    <a:pt x="10870" y="5463"/>
                    <a:pt x="10894" y="5404"/>
                    <a:pt x="10894" y="5344"/>
                  </a:cubicBezTo>
                  <a:cubicBezTo>
                    <a:pt x="10882" y="5285"/>
                    <a:pt x="10882" y="4439"/>
                    <a:pt x="10418" y="3737"/>
                  </a:cubicBezTo>
                  <a:lnTo>
                    <a:pt x="10835" y="3320"/>
                  </a:lnTo>
                  <a:cubicBezTo>
                    <a:pt x="10870" y="3296"/>
                    <a:pt x="10882" y="3249"/>
                    <a:pt x="10882" y="3201"/>
                  </a:cubicBezTo>
                  <a:cubicBezTo>
                    <a:pt x="10882" y="3153"/>
                    <a:pt x="10847" y="3118"/>
                    <a:pt x="10823" y="3082"/>
                  </a:cubicBezTo>
                  <a:cubicBezTo>
                    <a:pt x="10787" y="3058"/>
                    <a:pt x="10156" y="2558"/>
                    <a:pt x="9489" y="2308"/>
                  </a:cubicBezTo>
                  <a:lnTo>
                    <a:pt x="9823" y="2106"/>
                  </a:lnTo>
                  <a:cubicBezTo>
                    <a:pt x="9870" y="2070"/>
                    <a:pt x="9894" y="2010"/>
                    <a:pt x="9894" y="1975"/>
                  </a:cubicBezTo>
                  <a:cubicBezTo>
                    <a:pt x="9894" y="1915"/>
                    <a:pt x="9870" y="1868"/>
                    <a:pt x="9823" y="1832"/>
                  </a:cubicBezTo>
                  <a:cubicBezTo>
                    <a:pt x="9787" y="1820"/>
                    <a:pt x="9037" y="1391"/>
                    <a:pt x="7918" y="1272"/>
                  </a:cubicBezTo>
                  <a:lnTo>
                    <a:pt x="8215" y="987"/>
                  </a:lnTo>
                  <a:cubicBezTo>
                    <a:pt x="8263" y="939"/>
                    <a:pt x="8275" y="903"/>
                    <a:pt x="8263" y="844"/>
                  </a:cubicBezTo>
                  <a:cubicBezTo>
                    <a:pt x="8251" y="784"/>
                    <a:pt x="8215" y="737"/>
                    <a:pt x="8156" y="725"/>
                  </a:cubicBezTo>
                  <a:cubicBezTo>
                    <a:pt x="8123" y="708"/>
                    <a:pt x="7644" y="530"/>
                    <a:pt x="6979" y="530"/>
                  </a:cubicBezTo>
                  <a:cubicBezTo>
                    <a:pt x="6672" y="530"/>
                    <a:pt x="6326" y="568"/>
                    <a:pt x="5965" y="677"/>
                  </a:cubicBezTo>
                  <a:lnTo>
                    <a:pt x="6096" y="201"/>
                  </a:lnTo>
                  <a:cubicBezTo>
                    <a:pt x="6120" y="141"/>
                    <a:pt x="6096" y="82"/>
                    <a:pt x="6060" y="46"/>
                  </a:cubicBezTo>
                  <a:cubicBezTo>
                    <a:pt x="6026" y="20"/>
                    <a:pt x="5985" y="1"/>
                    <a:pt x="594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8" name="Google Shape;12053;p81">
              <a:extLst>
                <a:ext uri="{FF2B5EF4-FFF2-40B4-BE49-F238E27FC236}">
                  <a16:creationId xmlns:a16="http://schemas.microsoft.com/office/drawing/2014/main" id="{1270BF2C-5C8F-E0F7-926D-DAA956C1673A}"/>
                </a:ext>
              </a:extLst>
            </p:cNvPr>
            <p:cNvSpPr/>
            <p:nvPr/>
          </p:nvSpPr>
          <p:spPr>
            <a:xfrm>
              <a:off x="6472845" y="1588626"/>
              <a:ext cx="41952" cy="38944"/>
            </a:xfrm>
            <a:custGeom>
              <a:avLst/>
              <a:gdLst/>
              <a:ahLst/>
              <a:cxnLst/>
              <a:rect l="l" t="t" r="r" b="b"/>
              <a:pathLst>
                <a:path w="1311" h="1217" extrusionOk="0">
                  <a:moveTo>
                    <a:pt x="1110" y="1"/>
                  </a:moveTo>
                  <a:cubicBezTo>
                    <a:pt x="1080" y="1"/>
                    <a:pt x="1050" y="9"/>
                    <a:pt x="1025" y="26"/>
                  </a:cubicBezTo>
                  <a:cubicBezTo>
                    <a:pt x="596" y="323"/>
                    <a:pt x="251" y="704"/>
                    <a:pt x="60" y="966"/>
                  </a:cubicBezTo>
                  <a:cubicBezTo>
                    <a:pt x="1" y="1038"/>
                    <a:pt x="13" y="1133"/>
                    <a:pt x="84" y="1192"/>
                  </a:cubicBezTo>
                  <a:cubicBezTo>
                    <a:pt x="120" y="1204"/>
                    <a:pt x="144" y="1216"/>
                    <a:pt x="179" y="1216"/>
                  </a:cubicBezTo>
                  <a:cubicBezTo>
                    <a:pt x="227" y="1216"/>
                    <a:pt x="263" y="1204"/>
                    <a:pt x="310" y="1157"/>
                  </a:cubicBezTo>
                  <a:cubicBezTo>
                    <a:pt x="501" y="907"/>
                    <a:pt x="798" y="561"/>
                    <a:pt x="1203" y="299"/>
                  </a:cubicBezTo>
                  <a:cubicBezTo>
                    <a:pt x="1275" y="240"/>
                    <a:pt x="1310" y="133"/>
                    <a:pt x="1251" y="73"/>
                  </a:cubicBezTo>
                  <a:cubicBezTo>
                    <a:pt x="1220" y="27"/>
                    <a:pt x="1165" y="1"/>
                    <a:pt x="111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2054;p81">
              <a:extLst>
                <a:ext uri="{FF2B5EF4-FFF2-40B4-BE49-F238E27FC236}">
                  <a16:creationId xmlns:a16="http://schemas.microsoft.com/office/drawing/2014/main" id="{27D99174-8739-E8FE-8C36-93AD5CE30290}"/>
                </a:ext>
              </a:extLst>
            </p:cNvPr>
            <p:cNvSpPr/>
            <p:nvPr/>
          </p:nvSpPr>
          <p:spPr>
            <a:xfrm>
              <a:off x="6528109" y="1592402"/>
              <a:ext cx="40800" cy="23360"/>
            </a:xfrm>
            <a:custGeom>
              <a:avLst/>
              <a:gdLst/>
              <a:ahLst/>
              <a:cxnLst/>
              <a:rect l="l" t="t" r="r" b="b"/>
              <a:pathLst>
                <a:path w="1275" h="730" extrusionOk="0">
                  <a:moveTo>
                    <a:pt x="1103" y="1"/>
                  </a:moveTo>
                  <a:cubicBezTo>
                    <a:pt x="1092" y="1"/>
                    <a:pt x="1082" y="1"/>
                    <a:pt x="1072" y="3"/>
                  </a:cubicBezTo>
                  <a:cubicBezTo>
                    <a:pt x="643" y="110"/>
                    <a:pt x="298" y="300"/>
                    <a:pt x="83" y="431"/>
                  </a:cubicBezTo>
                  <a:cubicBezTo>
                    <a:pt x="12" y="479"/>
                    <a:pt x="0" y="586"/>
                    <a:pt x="48" y="658"/>
                  </a:cubicBezTo>
                  <a:cubicBezTo>
                    <a:pt x="72" y="705"/>
                    <a:pt x="119" y="729"/>
                    <a:pt x="179" y="729"/>
                  </a:cubicBezTo>
                  <a:cubicBezTo>
                    <a:pt x="203" y="729"/>
                    <a:pt x="238" y="717"/>
                    <a:pt x="262" y="705"/>
                  </a:cubicBezTo>
                  <a:cubicBezTo>
                    <a:pt x="441" y="586"/>
                    <a:pt x="738" y="408"/>
                    <a:pt x="1131" y="312"/>
                  </a:cubicBezTo>
                  <a:cubicBezTo>
                    <a:pt x="1238" y="289"/>
                    <a:pt x="1274" y="193"/>
                    <a:pt x="1262" y="122"/>
                  </a:cubicBezTo>
                  <a:cubicBezTo>
                    <a:pt x="1252" y="38"/>
                    <a:pt x="1177" y="1"/>
                    <a:pt x="110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2055;p81">
              <a:extLst>
                <a:ext uri="{FF2B5EF4-FFF2-40B4-BE49-F238E27FC236}">
                  <a16:creationId xmlns:a16="http://schemas.microsoft.com/office/drawing/2014/main" id="{ED755DC3-C9AE-7AFD-6F57-2487344FD0AA}"/>
                </a:ext>
              </a:extLst>
            </p:cNvPr>
            <p:cNvSpPr/>
            <p:nvPr/>
          </p:nvSpPr>
          <p:spPr>
            <a:xfrm>
              <a:off x="6581453" y="1614994"/>
              <a:ext cx="38496" cy="11040"/>
            </a:xfrm>
            <a:custGeom>
              <a:avLst/>
              <a:gdLst/>
              <a:ahLst/>
              <a:cxnLst/>
              <a:rect l="l" t="t" r="r" b="b"/>
              <a:pathLst>
                <a:path w="1203" h="345" extrusionOk="0">
                  <a:moveTo>
                    <a:pt x="713" y="1"/>
                  </a:moveTo>
                  <a:cubicBezTo>
                    <a:pt x="555" y="1"/>
                    <a:pt x="354" y="8"/>
                    <a:pt x="143" y="35"/>
                  </a:cubicBezTo>
                  <a:cubicBezTo>
                    <a:pt x="60" y="59"/>
                    <a:pt x="0" y="130"/>
                    <a:pt x="12" y="214"/>
                  </a:cubicBezTo>
                  <a:cubicBezTo>
                    <a:pt x="24" y="297"/>
                    <a:pt x="83" y="345"/>
                    <a:pt x="179" y="345"/>
                  </a:cubicBezTo>
                  <a:lnTo>
                    <a:pt x="191" y="345"/>
                  </a:lnTo>
                  <a:cubicBezTo>
                    <a:pt x="405" y="321"/>
                    <a:pt x="613" y="315"/>
                    <a:pt x="768" y="315"/>
                  </a:cubicBezTo>
                  <a:cubicBezTo>
                    <a:pt x="923" y="315"/>
                    <a:pt x="1024" y="321"/>
                    <a:pt x="1024" y="321"/>
                  </a:cubicBezTo>
                  <a:cubicBezTo>
                    <a:pt x="1107" y="321"/>
                    <a:pt x="1191" y="261"/>
                    <a:pt x="1203" y="178"/>
                  </a:cubicBezTo>
                  <a:cubicBezTo>
                    <a:pt x="1191" y="95"/>
                    <a:pt x="1131" y="11"/>
                    <a:pt x="1036" y="11"/>
                  </a:cubicBezTo>
                  <a:cubicBezTo>
                    <a:pt x="1029" y="11"/>
                    <a:pt x="902" y="1"/>
                    <a:pt x="7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1" name="Google Shape;12056;p81">
              <a:extLst>
                <a:ext uri="{FF2B5EF4-FFF2-40B4-BE49-F238E27FC236}">
                  <a16:creationId xmlns:a16="http://schemas.microsoft.com/office/drawing/2014/main" id="{00A3293E-F00A-D255-3BEF-8B13FE41B004}"/>
                </a:ext>
              </a:extLst>
            </p:cNvPr>
            <p:cNvSpPr/>
            <p:nvPr/>
          </p:nvSpPr>
          <p:spPr>
            <a:xfrm>
              <a:off x="6634765" y="1648274"/>
              <a:ext cx="25184" cy="16992"/>
            </a:xfrm>
            <a:custGeom>
              <a:avLst/>
              <a:gdLst/>
              <a:ahLst/>
              <a:cxnLst/>
              <a:rect l="l" t="t" r="r" b="b"/>
              <a:pathLst>
                <a:path w="787" h="531" extrusionOk="0">
                  <a:moveTo>
                    <a:pt x="190" y="1"/>
                  </a:moveTo>
                  <a:cubicBezTo>
                    <a:pt x="116" y="1"/>
                    <a:pt x="54" y="44"/>
                    <a:pt x="25" y="102"/>
                  </a:cubicBezTo>
                  <a:cubicBezTo>
                    <a:pt x="1" y="186"/>
                    <a:pt x="37" y="281"/>
                    <a:pt x="120" y="305"/>
                  </a:cubicBezTo>
                  <a:cubicBezTo>
                    <a:pt x="334" y="400"/>
                    <a:pt x="501" y="507"/>
                    <a:pt x="501" y="507"/>
                  </a:cubicBezTo>
                  <a:cubicBezTo>
                    <a:pt x="537" y="519"/>
                    <a:pt x="560" y="531"/>
                    <a:pt x="596" y="531"/>
                  </a:cubicBezTo>
                  <a:cubicBezTo>
                    <a:pt x="632" y="531"/>
                    <a:pt x="691" y="507"/>
                    <a:pt x="727" y="459"/>
                  </a:cubicBezTo>
                  <a:cubicBezTo>
                    <a:pt x="787" y="388"/>
                    <a:pt x="775" y="281"/>
                    <a:pt x="703" y="233"/>
                  </a:cubicBezTo>
                  <a:cubicBezTo>
                    <a:pt x="680" y="233"/>
                    <a:pt x="525" y="102"/>
                    <a:pt x="239" y="7"/>
                  </a:cubicBezTo>
                  <a:cubicBezTo>
                    <a:pt x="222" y="3"/>
                    <a:pt x="206" y="1"/>
                    <a:pt x="19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2" name="Google Shape;12057;p81">
            <a:extLst>
              <a:ext uri="{FF2B5EF4-FFF2-40B4-BE49-F238E27FC236}">
                <a16:creationId xmlns:a16="http://schemas.microsoft.com/office/drawing/2014/main" id="{CC21FF92-53BB-57B8-2248-A348A109133F}"/>
              </a:ext>
            </a:extLst>
          </p:cNvPr>
          <p:cNvGrpSpPr/>
          <p:nvPr/>
        </p:nvGrpSpPr>
        <p:grpSpPr>
          <a:xfrm>
            <a:off x="14833824" y="3166452"/>
            <a:ext cx="697280" cy="668544"/>
            <a:chOff x="7444781" y="1507026"/>
            <a:chExt cx="348640" cy="334272"/>
          </a:xfrm>
          <a:solidFill>
            <a:srgbClr val="00B050"/>
          </a:solidFill>
        </p:grpSpPr>
        <p:sp>
          <p:nvSpPr>
            <p:cNvPr id="213" name="Google Shape;12058;p81">
              <a:extLst>
                <a:ext uri="{FF2B5EF4-FFF2-40B4-BE49-F238E27FC236}">
                  <a16:creationId xmlns:a16="http://schemas.microsoft.com/office/drawing/2014/main" id="{61AD5A70-5BC5-8DDB-3F45-5D233D47DA7D}"/>
                </a:ext>
              </a:extLst>
            </p:cNvPr>
            <p:cNvSpPr/>
            <p:nvPr/>
          </p:nvSpPr>
          <p:spPr>
            <a:xfrm>
              <a:off x="7575469" y="1750066"/>
              <a:ext cx="40032" cy="39424"/>
            </a:xfrm>
            <a:custGeom>
              <a:avLst/>
              <a:gdLst/>
              <a:ahLst/>
              <a:cxnLst/>
              <a:rect l="l" t="t" r="r" b="b"/>
              <a:pathLst>
                <a:path w="1251" h="1232" extrusionOk="0">
                  <a:moveTo>
                    <a:pt x="691" y="291"/>
                  </a:moveTo>
                  <a:cubicBezTo>
                    <a:pt x="727" y="291"/>
                    <a:pt x="739" y="291"/>
                    <a:pt x="774" y="315"/>
                  </a:cubicBezTo>
                  <a:cubicBezTo>
                    <a:pt x="858" y="386"/>
                    <a:pt x="870" y="565"/>
                    <a:pt x="798" y="719"/>
                  </a:cubicBezTo>
                  <a:cubicBezTo>
                    <a:pt x="751" y="803"/>
                    <a:pt x="679" y="862"/>
                    <a:pt x="608" y="886"/>
                  </a:cubicBezTo>
                  <a:cubicBezTo>
                    <a:pt x="586" y="897"/>
                    <a:pt x="565" y="903"/>
                    <a:pt x="546" y="903"/>
                  </a:cubicBezTo>
                  <a:cubicBezTo>
                    <a:pt x="522" y="903"/>
                    <a:pt x="502" y="894"/>
                    <a:pt x="489" y="874"/>
                  </a:cubicBezTo>
                  <a:cubicBezTo>
                    <a:pt x="381" y="815"/>
                    <a:pt x="370" y="636"/>
                    <a:pt x="441" y="493"/>
                  </a:cubicBezTo>
                  <a:cubicBezTo>
                    <a:pt x="489" y="398"/>
                    <a:pt x="560" y="338"/>
                    <a:pt x="631" y="315"/>
                  </a:cubicBezTo>
                  <a:cubicBezTo>
                    <a:pt x="655" y="315"/>
                    <a:pt x="667" y="291"/>
                    <a:pt x="691" y="291"/>
                  </a:cubicBezTo>
                  <a:close/>
                  <a:moveTo>
                    <a:pt x="673" y="0"/>
                  </a:moveTo>
                  <a:cubicBezTo>
                    <a:pt x="632" y="0"/>
                    <a:pt x="590" y="5"/>
                    <a:pt x="548" y="17"/>
                  </a:cubicBezTo>
                  <a:cubicBezTo>
                    <a:pt x="381" y="65"/>
                    <a:pt x="250" y="196"/>
                    <a:pt x="155" y="362"/>
                  </a:cubicBezTo>
                  <a:cubicBezTo>
                    <a:pt x="0" y="672"/>
                    <a:pt x="72" y="1029"/>
                    <a:pt x="334" y="1172"/>
                  </a:cubicBezTo>
                  <a:cubicBezTo>
                    <a:pt x="417" y="1219"/>
                    <a:pt x="489" y="1231"/>
                    <a:pt x="560" y="1231"/>
                  </a:cubicBezTo>
                  <a:cubicBezTo>
                    <a:pt x="608" y="1231"/>
                    <a:pt x="655" y="1231"/>
                    <a:pt x="715" y="1219"/>
                  </a:cubicBezTo>
                  <a:cubicBezTo>
                    <a:pt x="870" y="1172"/>
                    <a:pt x="1012" y="1041"/>
                    <a:pt x="1096" y="874"/>
                  </a:cubicBezTo>
                  <a:cubicBezTo>
                    <a:pt x="1251" y="553"/>
                    <a:pt x="1167" y="196"/>
                    <a:pt x="917" y="65"/>
                  </a:cubicBezTo>
                  <a:cubicBezTo>
                    <a:pt x="844" y="24"/>
                    <a:pt x="761" y="0"/>
                    <a:pt x="6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4" name="Google Shape;12059;p81">
              <a:extLst>
                <a:ext uri="{FF2B5EF4-FFF2-40B4-BE49-F238E27FC236}">
                  <a16:creationId xmlns:a16="http://schemas.microsoft.com/office/drawing/2014/main" id="{366B842B-261F-F81E-4351-5339D046BF34}"/>
                </a:ext>
              </a:extLst>
            </p:cNvPr>
            <p:cNvSpPr/>
            <p:nvPr/>
          </p:nvSpPr>
          <p:spPr>
            <a:xfrm>
              <a:off x="7623469" y="1749714"/>
              <a:ext cx="40032" cy="39776"/>
            </a:xfrm>
            <a:custGeom>
              <a:avLst/>
              <a:gdLst/>
              <a:ahLst/>
              <a:cxnLst/>
              <a:rect l="l" t="t" r="r" b="b"/>
              <a:pathLst>
                <a:path w="1251" h="1243" extrusionOk="0">
                  <a:moveTo>
                    <a:pt x="560" y="337"/>
                  </a:moveTo>
                  <a:cubicBezTo>
                    <a:pt x="584" y="337"/>
                    <a:pt x="596" y="337"/>
                    <a:pt x="620" y="349"/>
                  </a:cubicBezTo>
                  <a:cubicBezTo>
                    <a:pt x="703" y="385"/>
                    <a:pt x="775" y="445"/>
                    <a:pt x="822" y="528"/>
                  </a:cubicBezTo>
                  <a:cubicBezTo>
                    <a:pt x="882" y="671"/>
                    <a:pt x="858" y="849"/>
                    <a:pt x="763" y="897"/>
                  </a:cubicBezTo>
                  <a:cubicBezTo>
                    <a:pt x="736" y="914"/>
                    <a:pt x="704" y="926"/>
                    <a:pt x="674" y="926"/>
                  </a:cubicBezTo>
                  <a:cubicBezTo>
                    <a:pt x="664" y="926"/>
                    <a:pt x="653" y="924"/>
                    <a:pt x="644" y="921"/>
                  </a:cubicBezTo>
                  <a:cubicBezTo>
                    <a:pt x="560" y="885"/>
                    <a:pt x="489" y="826"/>
                    <a:pt x="441" y="742"/>
                  </a:cubicBezTo>
                  <a:cubicBezTo>
                    <a:pt x="370" y="588"/>
                    <a:pt x="382" y="409"/>
                    <a:pt x="489" y="349"/>
                  </a:cubicBezTo>
                  <a:cubicBezTo>
                    <a:pt x="501" y="337"/>
                    <a:pt x="536" y="337"/>
                    <a:pt x="560" y="337"/>
                  </a:cubicBezTo>
                  <a:close/>
                  <a:moveTo>
                    <a:pt x="547" y="0"/>
                  </a:moveTo>
                  <a:cubicBezTo>
                    <a:pt x="468" y="0"/>
                    <a:pt x="395" y="24"/>
                    <a:pt x="322" y="76"/>
                  </a:cubicBezTo>
                  <a:cubicBezTo>
                    <a:pt x="72" y="218"/>
                    <a:pt x="1" y="576"/>
                    <a:pt x="143" y="885"/>
                  </a:cubicBezTo>
                  <a:cubicBezTo>
                    <a:pt x="239" y="1052"/>
                    <a:pt x="370" y="1183"/>
                    <a:pt x="536" y="1230"/>
                  </a:cubicBezTo>
                  <a:cubicBezTo>
                    <a:pt x="584" y="1242"/>
                    <a:pt x="620" y="1242"/>
                    <a:pt x="679" y="1242"/>
                  </a:cubicBezTo>
                  <a:cubicBezTo>
                    <a:pt x="763" y="1242"/>
                    <a:pt x="846" y="1230"/>
                    <a:pt x="905" y="1183"/>
                  </a:cubicBezTo>
                  <a:cubicBezTo>
                    <a:pt x="1179" y="1040"/>
                    <a:pt x="1251" y="683"/>
                    <a:pt x="1084" y="373"/>
                  </a:cubicBezTo>
                  <a:cubicBezTo>
                    <a:pt x="1001" y="207"/>
                    <a:pt x="858" y="76"/>
                    <a:pt x="703" y="28"/>
                  </a:cubicBezTo>
                  <a:cubicBezTo>
                    <a:pt x="648" y="10"/>
                    <a:pt x="597" y="0"/>
                    <a:pt x="5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5" name="Google Shape;12060;p81">
              <a:extLst>
                <a:ext uri="{FF2B5EF4-FFF2-40B4-BE49-F238E27FC236}">
                  <a16:creationId xmlns:a16="http://schemas.microsoft.com/office/drawing/2014/main" id="{BBF9CF13-5146-E2C7-7E15-3F7DE451ECFB}"/>
                </a:ext>
              </a:extLst>
            </p:cNvPr>
            <p:cNvSpPr/>
            <p:nvPr/>
          </p:nvSpPr>
          <p:spPr>
            <a:xfrm>
              <a:off x="7537741" y="164049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67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8" y="1500"/>
                    <a:pt x="667" y="1500"/>
                  </a:cubicBezTo>
                  <a:cubicBezTo>
                    <a:pt x="1037" y="1500"/>
                    <a:pt x="1334" y="1203"/>
                    <a:pt x="1334" y="833"/>
                  </a:cubicBezTo>
                  <a:lnTo>
                    <a:pt x="1334" y="691"/>
                  </a:lnTo>
                  <a:cubicBezTo>
                    <a:pt x="1358" y="595"/>
                    <a:pt x="1275" y="524"/>
                    <a:pt x="1191" y="524"/>
                  </a:cubicBezTo>
                  <a:cubicBezTo>
                    <a:pt x="1096" y="524"/>
                    <a:pt x="1025" y="595"/>
                    <a:pt x="1025" y="691"/>
                  </a:cubicBezTo>
                  <a:lnTo>
                    <a:pt x="1025" y="845"/>
                  </a:lnTo>
                  <a:cubicBezTo>
                    <a:pt x="1025" y="1048"/>
                    <a:pt x="858" y="1203"/>
                    <a:pt x="667" y="1203"/>
                  </a:cubicBezTo>
                  <a:cubicBezTo>
                    <a:pt x="477" y="1203"/>
                    <a:pt x="310" y="1036"/>
                    <a:pt x="310" y="845"/>
                  </a:cubicBezTo>
                  <a:lnTo>
                    <a:pt x="310" y="691"/>
                  </a:lnTo>
                  <a:cubicBezTo>
                    <a:pt x="310" y="488"/>
                    <a:pt x="477" y="333"/>
                    <a:pt x="667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6" name="Google Shape;12061;p81">
              <a:extLst>
                <a:ext uri="{FF2B5EF4-FFF2-40B4-BE49-F238E27FC236}">
                  <a16:creationId xmlns:a16="http://schemas.microsoft.com/office/drawing/2014/main" id="{8286E556-BA3A-4BB4-BA2E-A781DB54C661}"/>
                </a:ext>
              </a:extLst>
            </p:cNvPr>
            <p:cNvSpPr/>
            <p:nvPr/>
          </p:nvSpPr>
          <p:spPr>
            <a:xfrm>
              <a:off x="7657389" y="1640498"/>
              <a:ext cx="43072" cy="48032"/>
            </a:xfrm>
            <a:custGeom>
              <a:avLst/>
              <a:gdLst/>
              <a:ahLst/>
              <a:cxnLst/>
              <a:rect l="l" t="t" r="r" b="b"/>
              <a:pathLst>
                <a:path w="1346" h="1501" extrusionOk="0">
                  <a:moveTo>
                    <a:pt x="667" y="0"/>
                  </a:moveTo>
                  <a:cubicBezTo>
                    <a:pt x="298" y="0"/>
                    <a:pt x="0" y="298"/>
                    <a:pt x="0" y="667"/>
                  </a:cubicBezTo>
                  <a:lnTo>
                    <a:pt x="0" y="833"/>
                  </a:lnTo>
                  <a:cubicBezTo>
                    <a:pt x="0" y="1203"/>
                    <a:pt x="298" y="1500"/>
                    <a:pt x="667" y="1500"/>
                  </a:cubicBezTo>
                  <a:cubicBezTo>
                    <a:pt x="1036" y="1500"/>
                    <a:pt x="1334" y="1203"/>
                    <a:pt x="1334" y="833"/>
                  </a:cubicBezTo>
                  <a:lnTo>
                    <a:pt x="1334" y="691"/>
                  </a:lnTo>
                  <a:cubicBezTo>
                    <a:pt x="1346" y="595"/>
                    <a:pt x="1274" y="524"/>
                    <a:pt x="1191" y="524"/>
                  </a:cubicBezTo>
                  <a:cubicBezTo>
                    <a:pt x="1096" y="524"/>
                    <a:pt x="1024" y="595"/>
                    <a:pt x="1024" y="691"/>
                  </a:cubicBezTo>
                  <a:lnTo>
                    <a:pt x="1024" y="845"/>
                  </a:lnTo>
                  <a:cubicBezTo>
                    <a:pt x="1024" y="1048"/>
                    <a:pt x="858" y="1203"/>
                    <a:pt x="667" y="1203"/>
                  </a:cubicBezTo>
                  <a:cubicBezTo>
                    <a:pt x="465" y="1203"/>
                    <a:pt x="310" y="1036"/>
                    <a:pt x="310" y="845"/>
                  </a:cubicBezTo>
                  <a:lnTo>
                    <a:pt x="310" y="691"/>
                  </a:lnTo>
                  <a:cubicBezTo>
                    <a:pt x="310" y="488"/>
                    <a:pt x="465" y="333"/>
                    <a:pt x="667" y="333"/>
                  </a:cubicBezTo>
                  <a:cubicBezTo>
                    <a:pt x="750" y="333"/>
                    <a:pt x="822" y="250"/>
                    <a:pt x="822" y="167"/>
                  </a:cubicBezTo>
                  <a:cubicBezTo>
                    <a:pt x="822" y="71"/>
                    <a:pt x="750" y="0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17" name="Google Shape;12062;p81">
              <a:extLst>
                <a:ext uri="{FF2B5EF4-FFF2-40B4-BE49-F238E27FC236}">
                  <a16:creationId xmlns:a16="http://schemas.microsoft.com/office/drawing/2014/main" id="{388ED8EB-9B81-C98A-B5BC-62BCB37EC987}"/>
                </a:ext>
              </a:extLst>
            </p:cNvPr>
            <p:cNvSpPr/>
            <p:nvPr/>
          </p:nvSpPr>
          <p:spPr>
            <a:xfrm>
              <a:off x="7444781" y="1507026"/>
              <a:ext cx="348640" cy="334272"/>
            </a:xfrm>
            <a:custGeom>
              <a:avLst/>
              <a:gdLst/>
              <a:ahLst/>
              <a:cxnLst/>
              <a:rect l="l" t="t" r="r" b="b"/>
              <a:pathLst>
                <a:path w="10895" h="10446" extrusionOk="0">
                  <a:moveTo>
                    <a:pt x="1203" y="349"/>
                  </a:moveTo>
                  <a:lnTo>
                    <a:pt x="1203" y="349"/>
                  </a:lnTo>
                  <a:cubicBezTo>
                    <a:pt x="1596" y="432"/>
                    <a:pt x="2001" y="575"/>
                    <a:pt x="2382" y="778"/>
                  </a:cubicBezTo>
                  <a:cubicBezTo>
                    <a:pt x="2894" y="1052"/>
                    <a:pt x="3263" y="1385"/>
                    <a:pt x="3501" y="1611"/>
                  </a:cubicBezTo>
                  <a:cubicBezTo>
                    <a:pt x="3263" y="1778"/>
                    <a:pt x="3037" y="1968"/>
                    <a:pt x="2810" y="2183"/>
                  </a:cubicBezTo>
                  <a:cubicBezTo>
                    <a:pt x="2549" y="1564"/>
                    <a:pt x="2179" y="1063"/>
                    <a:pt x="1703" y="671"/>
                  </a:cubicBezTo>
                  <a:cubicBezTo>
                    <a:pt x="1536" y="540"/>
                    <a:pt x="1370" y="432"/>
                    <a:pt x="1203" y="349"/>
                  </a:cubicBezTo>
                  <a:close/>
                  <a:moveTo>
                    <a:pt x="9740" y="361"/>
                  </a:moveTo>
                  <a:lnTo>
                    <a:pt x="9740" y="361"/>
                  </a:lnTo>
                  <a:cubicBezTo>
                    <a:pt x="9407" y="540"/>
                    <a:pt x="9061" y="790"/>
                    <a:pt x="8740" y="1194"/>
                  </a:cubicBezTo>
                  <a:cubicBezTo>
                    <a:pt x="8680" y="1266"/>
                    <a:pt x="8692" y="1361"/>
                    <a:pt x="8752" y="1421"/>
                  </a:cubicBezTo>
                  <a:cubicBezTo>
                    <a:pt x="8775" y="1444"/>
                    <a:pt x="8811" y="1444"/>
                    <a:pt x="8859" y="1444"/>
                  </a:cubicBezTo>
                  <a:cubicBezTo>
                    <a:pt x="8895" y="1444"/>
                    <a:pt x="8942" y="1433"/>
                    <a:pt x="8978" y="1385"/>
                  </a:cubicBezTo>
                  <a:cubicBezTo>
                    <a:pt x="9454" y="825"/>
                    <a:pt x="9966" y="552"/>
                    <a:pt x="10371" y="432"/>
                  </a:cubicBezTo>
                  <a:lnTo>
                    <a:pt x="10371" y="432"/>
                  </a:lnTo>
                  <a:cubicBezTo>
                    <a:pt x="10252" y="647"/>
                    <a:pt x="10169" y="956"/>
                    <a:pt x="10216" y="1373"/>
                  </a:cubicBezTo>
                  <a:cubicBezTo>
                    <a:pt x="10276" y="1945"/>
                    <a:pt x="10228" y="2361"/>
                    <a:pt x="10073" y="2718"/>
                  </a:cubicBezTo>
                  <a:cubicBezTo>
                    <a:pt x="9918" y="3076"/>
                    <a:pt x="9645" y="3385"/>
                    <a:pt x="9228" y="3683"/>
                  </a:cubicBezTo>
                  <a:cubicBezTo>
                    <a:pt x="9037" y="3326"/>
                    <a:pt x="8799" y="2980"/>
                    <a:pt x="8549" y="2671"/>
                  </a:cubicBezTo>
                  <a:cubicBezTo>
                    <a:pt x="8478" y="2599"/>
                    <a:pt x="8406" y="2504"/>
                    <a:pt x="8347" y="2433"/>
                  </a:cubicBezTo>
                  <a:cubicBezTo>
                    <a:pt x="8406" y="2278"/>
                    <a:pt x="8466" y="2147"/>
                    <a:pt x="8549" y="2016"/>
                  </a:cubicBezTo>
                  <a:cubicBezTo>
                    <a:pt x="8585" y="1933"/>
                    <a:pt x="8561" y="1837"/>
                    <a:pt x="8478" y="1802"/>
                  </a:cubicBezTo>
                  <a:cubicBezTo>
                    <a:pt x="8456" y="1791"/>
                    <a:pt x="8430" y="1785"/>
                    <a:pt x="8405" y="1785"/>
                  </a:cubicBezTo>
                  <a:cubicBezTo>
                    <a:pt x="8348" y="1785"/>
                    <a:pt x="8292" y="1812"/>
                    <a:pt x="8275" y="1861"/>
                  </a:cubicBezTo>
                  <a:cubicBezTo>
                    <a:pt x="8216" y="1968"/>
                    <a:pt x="8168" y="2076"/>
                    <a:pt x="8121" y="2183"/>
                  </a:cubicBezTo>
                  <a:cubicBezTo>
                    <a:pt x="7906" y="1956"/>
                    <a:pt x="7680" y="1778"/>
                    <a:pt x="7442" y="1611"/>
                  </a:cubicBezTo>
                  <a:cubicBezTo>
                    <a:pt x="7668" y="1385"/>
                    <a:pt x="8049" y="1040"/>
                    <a:pt x="8561" y="778"/>
                  </a:cubicBezTo>
                  <a:cubicBezTo>
                    <a:pt x="8942" y="575"/>
                    <a:pt x="9347" y="421"/>
                    <a:pt x="9740" y="361"/>
                  </a:cubicBezTo>
                  <a:close/>
                  <a:moveTo>
                    <a:pt x="560" y="456"/>
                  </a:moveTo>
                  <a:lnTo>
                    <a:pt x="560" y="456"/>
                  </a:lnTo>
                  <a:cubicBezTo>
                    <a:pt x="1132" y="635"/>
                    <a:pt x="2037" y="1135"/>
                    <a:pt x="2572" y="2445"/>
                  </a:cubicBezTo>
                  <a:cubicBezTo>
                    <a:pt x="2501" y="2516"/>
                    <a:pt x="2441" y="2599"/>
                    <a:pt x="2382" y="2683"/>
                  </a:cubicBezTo>
                  <a:cubicBezTo>
                    <a:pt x="2132" y="2992"/>
                    <a:pt x="1894" y="3338"/>
                    <a:pt x="1703" y="3695"/>
                  </a:cubicBezTo>
                  <a:cubicBezTo>
                    <a:pt x="1263" y="3385"/>
                    <a:pt x="1001" y="3088"/>
                    <a:pt x="834" y="2718"/>
                  </a:cubicBezTo>
                  <a:cubicBezTo>
                    <a:pt x="691" y="2361"/>
                    <a:pt x="644" y="1921"/>
                    <a:pt x="703" y="1373"/>
                  </a:cubicBezTo>
                  <a:cubicBezTo>
                    <a:pt x="739" y="956"/>
                    <a:pt x="667" y="659"/>
                    <a:pt x="560" y="456"/>
                  </a:cubicBezTo>
                  <a:close/>
                  <a:moveTo>
                    <a:pt x="882" y="6207"/>
                  </a:moveTo>
                  <a:lnTo>
                    <a:pt x="882" y="6207"/>
                  </a:lnTo>
                  <a:cubicBezTo>
                    <a:pt x="1239" y="6612"/>
                    <a:pt x="1727" y="6945"/>
                    <a:pt x="2298" y="7195"/>
                  </a:cubicBezTo>
                  <a:cubicBezTo>
                    <a:pt x="2727" y="7386"/>
                    <a:pt x="3096" y="7481"/>
                    <a:pt x="3263" y="7517"/>
                  </a:cubicBezTo>
                  <a:cubicBezTo>
                    <a:pt x="3144" y="7802"/>
                    <a:pt x="3072" y="8112"/>
                    <a:pt x="3072" y="8457"/>
                  </a:cubicBezTo>
                  <a:lnTo>
                    <a:pt x="3072" y="8469"/>
                  </a:lnTo>
                  <a:cubicBezTo>
                    <a:pt x="2120" y="8255"/>
                    <a:pt x="1441" y="7695"/>
                    <a:pt x="1084" y="6909"/>
                  </a:cubicBezTo>
                  <a:cubicBezTo>
                    <a:pt x="989" y="6659"/>
                    <a:pt x="905" y="6421"/>
                    <a:pt x="882" y="6207"/>
                  </a:cubicBezTo>
                  <a:close/>
                  <a:moveTo>
                    <a:pt x="5466" y="1302"/>
                  </a:moveTo>
                  <a:cubicBezTo>
                    <a:pt x="6442" y="1302"/>
                    <a:pt x="7454" y="1861"/>
                    <a:pt x="8311" y="2909"/>
                  </a:cubicBezTo>
                  <a:cubicBezTo>
                    <a:pt x="9061" y="3814"/>
                    <a:pt x="9585" y="5016"/>
                    <a:pt x="9692" y="6100"/>
                  </a:cubicBezTo>
                  <a:cubicBezTo>
                    <a:pt x="9287" y="6505"/>
                    <a:pt x="8811" y="6755"/>
                    <a:pt x="8442" y="6945"/>
                  </a:cubicBezTo>
                  <a:cubicBezTo>
                    <a:pt x="8359" y="6969"/>
                    <a:pt x="8323" y="7076"/>
                    <a:pt x="8347" y="7148"/>
                  </a:cubicBezTo>
                  <a:cubicBezTo>
                    <a:pt x="8376" y="7206"/>
                    <a:pt x="8454" y="7249"/>
                    <a:pt x="8520" y="7249"/>
                  </a:cubicBezTo>
                  <a:cubicBezTo>
                    <a:pt x="8535" y="7249"/>
                    <a:pt x="8549" y="7247"/>
                    <a:pt x="8561" y="7243"/>
                  </a:cubicBezTo>
                  <a:cubicBezTo>
                    <a:pt x="9240" y="6945"/>
                    <a:pt x="9704" y="6564"/>
                    <a:pt x="10014" y="6243"/>
                  </a:cubicBezTo>
                  <a:lnTo>
                    <a:pt x="10014" y="6243"/>
                  </a:lnTo>
                  <a:cubicBezTo>
                    <a:pt x="9990" y="6433"/>
                    <a:pt x="9930" y="6671"/>
                    <a:pt x="9811" y="6921"/>
                  </a:cubicBezTo>
                  <a:cubicBezTo>
                    <a:pt x="9466" y="7719"/>
                    <a:pt x="8775" y="8267"/>
                    <a:pt x="7811" y="8517"/>
                  </a:cubicBezTo>
                  <a:lnTo>
                    <a:pt x="7811" y="8505"/>
                  </a:lnTo>
                  <a:cubicBezTo>
                    <a:pt x="7811" y="8172"/>
                    <a:pt x="7752" y="7850"/>
                    <a:pt x="7621" y="7564"/>
                  </a:cubicBezTo>
                  <a:cubicBezTo>
                    <a:pt x="7692" y="7552"/>
                    <a:pt x="7787" y="7517"/>
                    <a:pt x="7906" y="7493"/>
                  </a:cubicBezTo>
                  <a:cubicBezTo>
                    <a:pt x="7990" y="7457"/>
                    <a:pt x="8037" y="7374"/>
                    <a:pt x="8013" y="7290"/>
                  </a:cubicBezTo>
                  <a:cubicBezTo>
                    <a:pt x="7986" y="7226"/>
                    <a:pt x="7930" y="7183"/>
                    <a:pt x="7868" y="7183"/>
                  </a:cubicBezTo>
                  <a:cubicBezTo>
                    <a:pt x="7849" y="7183"/>
                    <a:pt x="7830" y="7187"/>
                    <a:pt x="7811" y="7195"/>
                  </a:cubicBezTo>
                  <a:cubicBezTo>
                    <a:pt x="7632" y="7255"/>
                    <a:pt x="7502" y="7267"/>
                    <a:pt x="7478" y="7279"/>
                  </a:cubicBezTo>
                  <a:cubicBezTo>
                    <a:pt x="7371" y="7136"/>
                    <a:pt x="7263" y="6981"/>
                    <a:pt x="7132" y="6862"/>
                  </a:cubicBezTo>
                  <a:cubicBezTo>
                    <a:pt x="6704" y="6445"/>
                    <a:pt x="6108" y="6231"/>
                    <a:pt x="5466" y="6231"/>
                  </a:cubicBezTo>
                  <a:cubicBezTo>
                    <a:pt x="4584" y="6231"/>
                    <a:pt x="3858" y="6648"/>
                    <a:pt x="3441" y="7279"/>
                  </a:cubicBezTo>
                  <a:cubicBezTo>
                    <a:pt x="3334" y="7267"/>
                    <a:pt x="2072" y="7005"/>
                    <a:pt x="1227" y="6136"/>
                  </a:cubicBezTo>
                  <a:cubicBezTo>
                    <a:pt x="1346" y="5052"/>
                    <a:pt x="1858" y="3850"/>
                    <a:pt x="2620" y="2909"/>
                  </a:cubicBezTo>
                  <a:cubicBezTo>
                    <a:pt x="3465" y="1861"/>
                    <a:pt x="4477" y="1302"/>
                    <a:pt x="5466" y="1302"/>
                  </a:cubicBezTo>
                  <a:close/>
                  <a:moveTo>
                    <a:pt x="5466" y="6493"/>
                  </a:moveTo>
                  <a:cubicBezTo>
                    <a:pt x="6644" y="6493"/>
                    <a:pt x="7513" y="7338"/>
                    <a:pt x="7513" y="8469"/>
                  </a:cubicBezTo>
                  <a:cubicBezTo>
                    <a:pt x="7513" y="8707"/>
                    <a:pt x="7454" y="8874"/>
                    <a:pt x="7323" y="8993"/>
                  </a:cubicBezTo>
                  <a:cubicBezTo>
                    <a:pt x="7144" y="9164"/>
                    <a:pt x="6837" y="9212"/>
                    <a:pt x="6517" y="9212"/>
                  </a:cubicBezTo>
                  <a:cubicBezTo>
                    <a:pt x="6304" y="9212"/>
                    <a:pt x="6085" y="9191"/>
                    <a:pt x="5894" y="9172"/>
                  </a:cubicBezTo>
                  <a:cubicBezTo>
                    <a:pt x="5727" y="9160"/>
                    <a:pt x="5585" y="9148"/>
                    <a:pt x="5466" y="9148"/>
                  </a:cubicBezTo>
                  <a:cubicBezTo>
                    <a:pt x="5346" y="9148"/>
                    <a:pt x="5192" y="9160"/>
                    <a:pt x="5049" y="9172"/>
                  </a:cubicBezTo>
                  <a:cubicBezTo>
                    <a:pt x="4869" y="9190"/>
                    <a:pt x="4663" y="9208"/>
                    <a:pt x="4461" y="9208"/>
                  </a:cubicBezTo>
                  <a:cubicBezTo>
                    <a:pt x="4127" y="9208"/>
                    <a:pt x="3801" y="9159"/>
                    <a:pt x="3608" y="8981"/>
                  </a:cubicBezTo>
                  <a:cubicBezTo>
                    <a:pt x="3465" y="8874"/>
                    <a:pt x="3406" y="8707"/>
                    <a:pt x="3406" y="8469"/>
                  </a:cubicBezTo>
                  <a:cubicBezTo>
                    <a:pt x="3406" y="7921"/>
                    <a:pt x="3620" y="7421"/>
                    <a:pt x="4001" y="7040"/>
                  </a:cubicBezTo>
                  <a:cubicBezTo>
                    <a:pt x="4382" y="6683"/>
                    <a:pt x="4894" y="6493"/>
                    <a:pt x="5466" y="6493"/>
                  </a:cubicBezTo>
                  <a:close/>
                  <a:moveTo>
                    <a:pt x="1941" y="8338"/>
                  </a:moveTo>
                  <a:lnTo>
                    <a:pt x="1941" y="8338"/>
                  </a:lnTo>
                  <a:cubicBezTo>
                    <a:pt x="2263" y="8541"/>
                    <a:pt x="2668" y="8731"/>
                    <a:pt x="3156" y="8826"/>
                  </a:cubicBezTo>
                  <a:cubicBezTo>
                    <a:pt x="3203" y="8993"/>
                    <a:pt x="3287" y="9124"/>
                    <a:pt x="3394" y="9231"/>
                  </a:cubicBezTo>
                  <a:cubicBezTo>
                    <a:pt x="3662" y="9475"/>
                    <a:pt x="4075" y="9532"/>
                    <a:pt x="4480" y="9532"/>
                  </a:cubicBezTo>
                  <a:cubicBezTo>
                    <a:pt x="4687" y="9532"/>
                    <a:pt x="4891" y="9517"/>
                    <a:pt x="5073" y="9505"/>
                  </a:cubicBezTo>
                  <a:cubicBezTo>
                    <a:pt x="5227" y="9481"/>
                    <a:pt x="5358" y="9469"/>
                    <a:pt x="5466" y="9469"/>
                  </a:cubicBezTo>
                  <a:cubicBezTo>
                    <a:pt x="5573" y="9469"/>
                    <a:pt x="5716" y="9481"/>
                    <a:pt x="5870" y="9505"/>
                  </a:cubicBezTo>
                  <a:cubicBezTo>
                    <a:pt x="6061" y="9517"/>
                    <a:pt x="6275" y="9529"/>
                    <a:pt x="6489" y="9529"/>
                  </a:cubicBezTo>
                  <a:cubicBezTo>
                    <a:pt x="6894" y="9529"/>
                    <a:pt x="7275" y="9469"/>
                    <a:pt x="7537" y="9231"/>
                  </a:cubicBezTo>
                  <a:cubicBezTo>
                    <a:pt x="7656" y="9124"/>
                    <a:pt x="7728" y="8993"/>
                    <a:pt x="7763" y="8826"/>
                  </a:cubicBezTo>
                  <a:cubicBezTo>
                    <a:pt x="8264" y="8731"/>
                    <a:pt x="8656" y="8553"/>
                    <a:pt x="8990" y="8338"/>
                  </a:cubicBezTo>
                  <a:lnTo>
                    <a:pt x="8990" y="8338"/>
                  </a:lnTo>
                  <a:cubicBezTo>
                    <a:pt x="8752" y="8767"/>
                    <a:pt x="8371" y="9160"/>
                    <a:pt x="7871" y="9469"/>
                  </a:cubicBezTo>
                  <a:cubicBezTo>
                    <a:pt x="7180" y="9898"/>
                    <a:pt x="6323" y="10136"/>
                    <a:pt x="5466" y="10136"/>
                  </a:cubicBezTo>
                  <a:cubicBezTo>
                    <a:pt x="4596" y="10136"/>
                    <a:pt x="3739" y="9898"/>
                    <a:pt x="3049" y="9469"/>
                  </a:cubicBezTo>
                  <a:cubicBezTo>
                    <a:pt x="2560" y="9160"/>
                    <a:pt x="2179" y="8767"/>
                    <a:pt x="1941" y="8338"/>
                  </a:cubicBezTo>
                  <a:close/>
                  <a:moveTo>
                    <a:pt x="602" y="1"/>
                  </a:moveTo>
                  <a:cubicBezTo>
                    <a:pt x="450" y="1"/>
                    <a:pt x="297" y="10"/>
                    <a:pt x="143" y="28"/>
                  </a:cubicBezTo>
                  <a:cubicBezTo>
                    <a:pt x="84" y="51"/>
                    <a:pt x="24" y="87"/>
                    <a:pt x="12" y="147"/>
                  </a:cubicBezTo>
                  <a:cubicBezTo>
                    <a:pt x="1" y="218"/>
                    <a:pt x="24" y="290"/>
                    <a:pt x="72" y="313"/>
                  </a:cubicBezTo>
                  <a:cubicBezTo>
                    <a:pt x="84" y="325"/>
                    <a:pt x="441" y="599"/>
                    <a:pt x="370" y="1337"/>
                  </a:cubicBezTo>
                  <a:cubicBezTo>
                    <a:pt x="310" y="1956"/>
                    <a:pt x="358" y="2433"/>
                    <a:pt x="536" y="2849"/>
                  </a:cubicBezTo>
                  <a:cubicBezTo>
                    <a:pt x="715" y="3278"/>
                    <a:pt x="1036" y="3635"/>
                    <a:pt x="1536" y="3981"/>
                  </a:cubicBezTo>
                  <a:cubicBezTo>
                    <a:pt x="1239" y="4576"/>
                    <a:pt x="1025" y="5195"/>
                    <a:pt x="941" y="5790"/>
                  </a:cubicBezTo>
                  <a:cubicBezTo>
                    <a:pt x="894" y="5731"/>
                    <a:pt x="858" y="5695"/>
                    <a:pt x="834" y="5635"/>
                  </a:cubicBezTo>
                  <a:cubicBezTo>
                    <a:pt x="803" y="5584"/>
                    <a:pt x="745" y="5550"/>
                    <a:pt x="683" y="5550"/>
                  </a:cubicBezTo>
                  <a:cubicBezTo>
                    <a:pt x="674" y="5550"/>
                    <a:pt x="665" y="5551"/>
                    <a:pt x="655" y="5552"/>
                  </a:cubicBezTo>
                  <a:cubicBezTo>
                    <a:pt x="596" y="5576"/>
                    <a:pt x="536" y="5635"/>
                    <a:pt x="536" y="5707"/>
                  </a:cubicBezTo>
                  <a:cubicBezTo>
                    <a:pt x="536" y="5731"/>
                    <a:pt x="489" y="6350"/>
                    <a:pt x="798" y="7040"/>
                  </a:cubicBezTo>
                  <a:cubicBezTo>
                    <a:pt x="917" y="7326"/>
                    <a:pt x="1120" y="7636"/>
                    <a:pt x="1394" y="7921"/>
                  </a:cubicBezTo>
                  <a:cubicBezTo>
                    <a:pt x="1608" y="8636"/>
                    <a:pt x="2132" y="9279"/>
                    <a:pt x="2870" y="9731"/>
                  </a:cubicBezTo>
                  <a:cubicBezTo>
                    <a:pt x="3620" y="10196"/>
                    <a:pt x="4537" y="10446"/>
                    <a:pt x="5466" y="10446"/>
                  </a:cubicBezTo>
                  <a:cubicBezTo>
                    <a:pt x="6382" y="10446"/>
                    <a:pt x="7311" y="10196"/>
                    <a:pt x="8049" y="9731"/>
                  </a:cubicBezTo>
                  <a:cubicBezTo>
                    <a:pt x="8799" y="9279"/>
                    <a:pt x="9311" y="8624"/>
                    <a:pt x="9526" y="7921"/>
                  </a:cubicBezTo>
                  <a:cubicBezTo>
                    <a:pt x="9811" y="7624"/>
                    <a:pt x="10002" y="7314"/>
                    <a:pt x="10121" y="7040"/>
                  </a:cubicBezTo>
                  <a:cubicBezTo>
                    <a:pt x="10419" y="6350"/>
                    <a:pt x="10383" y="5731"/>
                    <a:pt x="10383" y="5707"/>
                  </a:cubicBezTo>
                  <a:cubicBezTo>
                    <a:pt x="10383" y="5635"/>
                    <a:pt x="10323" y="5588"/>
                    <a:pt x="10264" y="5552"/>
                  </a:cubicBezTo>
                  <a:cubicBezTo>
                    <a:pt x="10256" y="5551"/>
                    <a:pt x="10248" y="5550"/>
                    <a:pt x="10240" y="5550"/>
                  </a:cubicBezTo>
                  <a:cubicBezTo>
                    <a:pt x="10186" y="5550"/>
                    <a:pt x="10127" y="5584"/>
                    <a:pt x="10085" y="5635"/>
                  </a:cubicBezTo>
                  <a:cubicBezTo>
                    <a:pt x="10061" y="5683"/>
                    <a:pt x="10014" y="5731"/>
                    <a:pt x="9990" y="5790"/>
                  </a:cubicBezTo>
                  <a:cubicBezTo>
                    <a:pt x="9883" y="5183"/>
                    <a:pt x="9668" y="4576"/>
                    <a:pt x="9395" y="3981"/>
                  </a:cubicBezTo>
                  <a:cubicBezTo>
                    <a:pt x="9883" y="3647"/>
                    <a:pt x="10204" y="3278"/>
                    <a:pt x="10383" y="2849"/>
                  </a:cubicBezTo>
                  <a:cubicBezTo>
                    <a:pt x="10561" y="2433"/>
                    <a:pt x="10609" y="1956"/>
                    <a:pt x="10550" y="1337"/>
                  </a:cubicBezTo>
                  <a:cubicBezTo>
                    <a:pt x="10478" y="611"/>
                    <a:pt x="10835" y="325"/>
                    <a:pt x="10835" y="313"/>
                  </a:cubicBezTo>
                  <a:cubicBezTo>
                    <a:pt x="10883" y="278"/>
                    <a:pt x="10895" y="218"/>
                    <a:pt x="10883" y="159"/>
                  </a:cubicBezTo>
                  <a:cubicBezTo>
                    <a:pt x="10871" y="99"/>
                    <a:pt x="10811" y="51"/>
                    <a:pt x="10740" y="40"/>
                  </a:cubicBezTo>
                  <a:cubicBezTo>
                    <a:pt x="10583" y="18"/>
                    <a:pt x="10426" y="8"/>
                    <a:pt x="10269" y="8"/>
                  </a:cubicBezTo>
                  <a:cubicBezTo>
                    <a:pt x="9633" y="8"/>
                    <a:pt x="9004" y="181"/>
                    <a:pt x="8383" y="516"/>
                  </a:cubicBezTo>
                  <a:cubicBezTo>
                    <a:pt x="7811" y="825"/>
                    <a:pt x="7382" y="1206"/>
                    <a:pt x="7144" y="1444"/>
                  </a:cubicBezTo>
                  <a:cubicBezTo>
                    <a:pt x="6597" y="1123"/>
                    <a:pt x="6025" y="956"/>
                    <a:pt x="5442" y="956"/>
                  </a:cubicBezTo>
                  <a:cubicBezTo>
                    <a:pt x="4882" y="956"/>
                    <a:pt x="4299" y="1123"/>
                    <a:pt x="3751" y="1444"/>
                  </a:cubicBezTo>
                  <a:cubicBezTo>
                    <a:pt x="3513" y="1206"/>
                    <a:pt x="3096" y="825"/>
                    <a:pt x="2513" y="504"/>
                  </a:cubicBezTo>
                  <a:cubicBezTo>
                    <a:pt x="1886" y="166"/>
                    <a:pt x="1251" y="1"/>
                    <a:pt x="60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18" name="Google Shape;12063;p81">
            <a:extLst>
              <a:ext uri="{FF2B5EF4-FFF2-40B4-BE49-F238E27FC236}">
                <a16:creationId xmlns:a16="http://schemas.microsoft.com/office/drawing/2014/main" id="{178E8B56-4773-4C35-80C7-D8647EDDAED9}"/>
              </a:ext>
            </a:extLst>
          </p:cNvPr>
          <p:cNvGrpSpPr/>
          <p:nvPr/>
        </p:nvGrpSpPr>
        <p:grpSpPr>
          <a:xfrm>
            <a:off x="15934944" y="3165876"/>
            <a:ext cx="695744" cy="669888"/>
            <a:chOff x="7995341" y="1506738"/>
            <a:chExt cx="347872" cy="334944"/>
          </a:xfrm>
          <a:solidFill>
            <a:srgbClr val="00B050"/>
          </a:solidFill>
        </p:grpSpPr>
        <p:sp>
          <p:nvSpPr>
            <p:cNvPr id="219" name="Google Shape;12064;p81">
              <a:extLst>
                <a:ext uri="{FF2B5EF4-FFF2-40B4-BE49-F238E27FC236}">
                  <a16:creationId xmlns:a16="http://schemas.microsoft.com/office/drawing/2014/main" id="{8907741F-675B-AF52-6C5A-A2642AE37174}"/>
                </a:ext>
              </a:extLst>
            </p:cNvPr>
            <p:cNvSpPr/>
            <p:nvPr/>
          </p:nvSpPr>
          <p:spPr>
            <a:xfrm>
              <a:off x="8129837" y="1722674"/>
              <a:ext cx="33536" cy="35936"/>
            </a:xfrm>
            <a:custGeom>
              <a:avLst/>
              <a:gdLst/>
              <a:ahLst/>
              <a:cxnLst/>
              <a:rect l="l" t="t" r="r" b="b"/>
              <a:pathLst>
                <a:path w="1048" h="1123" extrusionOk="0">
                  <a:moveTo>
                    <a:pt x="572" y="301"/>
                  </a:moveTo>
                  <a:cubicBezTo>
                    <a:pt x="595" y="301"/>
                    <a:pt x="619" y="301"/>
                    <a:pt x="631" y="325"/>
                  </a:cubicBezTo>
                  <a:cubicBezTo>
                    <a:pt x="679" y="349"/>
                    <a:pt x="714" y="409"/>
                    <a:pt x="714" y="444"/>
                  </a:cubicBezTo>
                  <a:cubicBezTo>
                    <a:pt x="738" y="516"/>
                    <a:pt x="726" y="587"/>
                    <a:pt x="679" y="647"/>
                  </a:cubicBezTo>
                  <a:cubicBezTo>
                    <a:pt x="620" y="745"/>
                    <a:pt x="528" y="811"/>
                    <a:pt x="445" y="811"/>
                  </a:cubicBezTo>
                  <a:cubicBezTo>
                    <a:pt x="427" y="811"/>
                    <a:pt x="410" y="808"/>
                    <a:pt x="393" y="801"/>
                  </a:cubicBezTo>
                  <a:cubicBezTo>
                    <a:pt x="357" y="766"/>
                    <a:pt x="321" y="706"/>
                    <a:pt x="321" y="682"/>
                  </a:cubicBezTo>
                  <a:cubicBezTo>
                    <a:pt x="310" y="623"/>
                    <a:pt x="321" y="540"/>
                    <a:pt x="357" y="468"/>
                  </a:cubicBezTo>
                  <a:cubicBezTo>
                    <a:pt x="381" y="409"/>
                    <a:pt x="441" y="349"/>
                    <a:pt x="500" y="325"/>
                  </a:cubicBezTo>
                  <a:cubicBezTo>
                    <a:pt x="512" y="325"/>
                    <a:pt x="548" y="301"/>
                    <a:pt x="572" y="301"/>
                  </a:cubicBezTo>
                  <a:close/>
                  <a:moveTo>
                    <a:pt x="584" y="0"/>
                  </a:moveTo>
                  <a:cubicBezTo>
                    <a:pt x="522" y="0"/>
                    <a:pt x="457" y="13"/>
                    <a:pt x="393" y="39"/>
                  </a:cubicBezTo>
                  <a:cubicBezTo>
                    <a:pt x="262" y="99"/>
                    <a:pt x="155" y="182"/>
                    <a:pt x="83" y="313"/>
                  </a:cubicBezTo>
                  <a:cubicBezTo>
                    <a:pt x="12" y="456"/>
                    <a:pt x="0" y="599"/>
                    <a:pt x="12" y="730"/>
                  </a:cubicBezTo>
                  <a:cubicBezTo>
                    <a:pt x="36" y="885"/>
                    <a:pt x="131" y="1004"/>
                    <a:pt x="250" y="1063"/>
                  </a:cubicBezTo>
                  <a:cubicBezTo>
                    <a:pt x="310" y="1087"/>
                    <a:pt x="381" y="1123"/>
                    <a:pt x="452" y="1123"/>
                  </a:cubicBezTo>
                  <a:cubicBezTo>
                    <a:pt x="655" y="1123"/>
                    <a:pt x="857" y="1004"/>
                    <a:pt x="964" y="790"/>
                  </a:cubicBezTo>
                  <a:cubicBezTo>
                    <a:pt x="1036" y="659"/>
                    <a:pt x="1048" y="516"/>
                    <a:pt x="1036" y="385"/>
                  </a:cubicBezTo>
                  <a:cubicBezTo>
                    <a:pt x="1012" y="230"/>
                    <a:pt x="917" y="111"/>
                    <a:pt x="798" y="51"/>
                  </a:cubicBezTo>
                  <a:cubicBezTo>
                    <a:pt x="732" y="19"/>
                    <a:pt x="660" y="0"/>
                    <a:pt x="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0" name="Google Shape;12065;p81">
              <a:extLst>
                <a:ext uri="{FF2B5EF4-FFF2-40B4-BE49-F238E27FC236}">
                  <a16:creationId xmlns:a16="http://schemas.microsoft.com/office/drawing/2014/main" id="{E61CC9BF-2632-15D4-C9C5-C60E19626E47}"/>
                </a:ext>
              </a:extLst>
            </p:cNvPr>
            <p:cNvSpPr/>
            <p:nvPr/>
          </p:nvSpPr>
          <p:spPr>
            <a:xfrm>
              <a:off x="8172877" y="1722610"/>
              <a:ext cx="35840" cy="36000"/>
            </a:xfrm>
            <a:custGeom>
              <a:avLst/>
              <a:gdLst/>
              <a:ahLst/>
              <a:cxnLst/>
              <a:rect l="l" t="t" r="r" b="b"/>
              <a:pathLst>
                <a:path w="1120" h="1125" extrusionOk="0">
                  <a:moveTo>
                    <a:pt x="530" y="323"/>
                  </a:moveTo>
                  <a:cubicBezTo>
                    <a:pt x="610" y="323"/>
                    <a:pt x="705" y="381"/>
                    <a:pt x="751" y="482"/>
                  </a:cubicBezTo>
                  <a:cubicBezTo>
                    <a:pt x="774" y="542"/>
                    <a:pt x="798" y="625"/>
                    <a:pt x="774" y="684"/>
                  </a:cubicBezTo>
                  <a:cubicBezTo>
                    <a:pt x="774" y="708"/>
                    <a:pt x="751" y="768"/>
                    <a:pt x="703" y="803"/>
                  </a:cubicBezTo>
                  <a:cubicBezTo>
                    <a:pt x="687" y="810"/>
                    <a:pt x="669" y="814"/>
                    <a:pt x="649" y="814"/>
                  </a:cubicBezTo>
                  <a:cubicBezTo>
                    <a:pt x="568" y="814"/>
                    <a:pt x="465" y="754"/>
                    <a:pt x="417" y="649"/>
                  </a:cubicBezTo>
                  <a:cubicBezTo>
                    <a:pt x="346" y="530"/>
                    <a:pt x="381" y="387"/>
                    <a:pt x="465" y="339"/>
                  </a:cubicBezTo>
                  <a:cubicBezTo>
                    <a:pt x="484" y="328"/>
                    <a:pt x="506" y="323"/>
                    <a:pt x="530" y="323"/>
                  </a:cubicBezTo>
                  <a:close/>
                  <a:moveTo>
                    <a:pt x="532" y="0"/>
                  </a:moveTo>
                  <a:cubicBezTo>
                    <a:pt x="459" y="0"/>
                    <a:pt x="387" y="17"/>
                    <a:pt x="322" y="53"/>
                  </a:cubicBezTo>
                  <a:cubicBezTo>
                    <a:pt x="84" y="184"/>
                    <a:pt x="0" y="518"/>
                    <a:pt x="155" y="803"/>
                  </a:cubicBezTo>
                  <a:cubicBezTo>
                    <a:pt x="262" y="1006"/>
                    <a:pt x="465" y="1125"/>
                    <a:pt x="655" y="1125"/>
                  </a:cubicBezTo>
                  <a:cubicBezTo>
                    <a:pt x="739" y="1125"/>
                    <a:pt x="810" y="1113"/>
                    <a:pt x="870" y="1065"/>
                  </a:cubicBezTo>
                  <a:cubicBezTo>
                    <a:pt x="989" y="1006"/>
                    <a:pt x="1072" y="875"/>
                    <a:pt x="1108" y="744"/>
                  </a:cubicBezTo>
                  <a:cubicBezTo>
                    <a:pt x="1120" y="601"/>
                    <a:pt x="1096" y="458"/>
                    <a:pt x="1036" y="327"/>
                  </a:cubicBezTo>
                  <a:cubicBezTo>
                    <a:pt x="924" y="120"/>
                    <a:pt x="724" y="0"/>
                    <a:pt x="5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1" name="Google Shape;12066;p81">
              <a:extLst>
                <a:ext uri="{FF2B5EF4-FFF2-40B4-BE49-F238E27FC236}">
                  <a16:creationId xmlns:a16="http://schemas.microsoft.com/office/drawing/2014/main" id="{9FA07B97-CB80-1A86-A69A-74CC9D50B748}"/>
                </a:ext>
              </a:extLst>
            </p:cNvPr>
            <p:cNvSpPr/>
            <p:nvPr/>
          </p:nvSpPr>
          <p:spPr>
            <a:xfrm>
              <a:off x="7995341" y="1506738"/>
              <a:ext cx="347872" cy="334944"/>
            </a:xfrm>
            <a:custGeom>
              <a:avLst/>
              <a:gdLst/>
              <a:ahLst/>
              <a:cxnLst/>
              <a:rect l="l" t="t" r="r" b="b"/>
              <a:pathLst>
                <a:path w="10871" h="10467" extrusionOk="0">
                  <a:moveTo>
                    <a:pt x="1548" y="489"/>
                  </a:moveTo>
                  <a:cubicBezTo>
                    <a:pt x="2500" y="799"/>
                    <a:pt x="3262" y="1477"/>
                    <a:pt x="3620" y="1834"/>
                  </a:cubicBezTo>
                  <a:cubicBezTo>
                    <a:pt x="3453" y="1930"/>
                    <a:pt x="3286" y="2037"/>
                    <a:pt x="3143" y="2156"/>
                  </a:cubicBezTo>
                  <a:cubicBezTo>
                    <a:pt x="2870" y="1537"/>
                    <a:pt x="2429" y="1025"/>
                    <a:pt x="1822" y="644"/>
                  </a:cubicBezTo>
                  <a:cubicBezTo>
                    <a:pt x="1727" y="584"/>
                    <a:pt x="1643" y="537"/>
                    <a:pt x="1548" y="489"/>
                  </a:cubicBezTo>
                  <a:close/>
                  <a:moveTo>
                    <a:pt x="333" y="382"/>
                  </a:moveTo>
                  <a:lnTo>
                    <a:pt x="333" y="382"/>
                  </a:lnTo>
                  <a:cubicBezTo>
                    <a:pt x="905" y="501"/>
                    <a:pt x="2310" y="942"/>
                    <a:pt x="2893" y="2382"/>
                  </a:cubicBezTo>
                  <a:cubicBezTo>
                    <a:pt x="2679" y="2573"/>
                    <a:pt x="2489" y="2787"/>
                    <a:pt x="2298" y="3025"/>
                  </a:cubicBezTo>
                  <a:cubicBezTo>
                    <a:pt x="2203" y="3144"/>
                    <a:pt x="2119" y="3263"/>
                    <a:pt x="2024" y="3394"/>
                  </a:cubicBezTo>
                  <a:cubicBezTo>
                    <a:pt x="667" y="2977"/>
                    <a:pt x="393" y="1025"/>
                    <a:pt x="333" y="382"/>
                  </a:cubicBezTo>
                  <a:close/>
                  <a:moveTo>
                    <a:pt x="10525" y="382"/>
                  </a:moveTo>
                  <a:lnTo>
                    <a:pt x="10525" y="382"/>
                  </a:lnTo>
                  <a:cubicBezTo>
                    <a:pt x="10466" y="1025"/>
                    <a:pt x="10180" y="2977"/>
                    <a:pt x="8823" y="3394"/>
                  </a:cubicBezTo>
                  <a:cubicBezTo>
                    <a:pt x="8739" y="3263"/>
                    <a:pt x="8644" y="3144"/>
                    <a:pt x="8561" y="3025"/>
                  </a:cubicBezTo>
                  <a:cubicBezTo>
                    <a:pt x="8382" y="2787"/>
                    <a:pt x="8168" y="2573"/>
                    <a:pt x="7965" y="2382"/>
                  </a:cubicBezTo>
                  <a:cubicBezTo>
                    <a:pt x="8013" y="2275"/>
                    <a:pt x="8049" y="2168"/>
                    <a:pt x="8108" y="2073"/>
                  </a:cubicBezTo>
                  <a:cubicBezTo>
                    <a:pt x="8156" y="1989"/>
                    <a:pt x="8132" y="1894"/>
                    <a:pt x="8049" y="1846"/>
                  </a:cubicBezTo>
                  <a:cubicBezTo>
                    <a:pt x="8024" y="1830"/>
                    <a:pt x="7996" y="1822"/>
                    <a:pt x="7967" y="1822"/>
                  </a:cubicBezTo>
                  <a:cubicBezTo>
                    <a:pt x="7912" y="1822"/>
                    <a:pt x="7858" y="1851"/>
                    <a:pt x="7834" y="1906"/>
                  </a:cubicBezTo>
                  <a:cubicBezTo>
                    <a:pt x="7787" y="1989"/>
                    <a:pt x="7739" y="2073"/>
                    <a:pt x="7715" y="2156"/>
                  </a:cubicBezTo>
                  <a:cubicBezTo>
                    <a:pt x="7561" y="2037"/>
                    <a:pt x="7394" y="1918"/>
                    <a:pt x="7239" y="1823"/>
                  </a:cubicBezTo>
                  <a:cubicBezTo>
                    <a:pt x="7596" y="1477"/>
                    <a:pt x="8346" y="799"/>
                    <a:pt x="9299" y="489"/>
                  </a:cubicBezTo>
                  <a:lnTo>
                    <a:pt x="9299" y="489"/>
                  </a:lnTo>
                  <a:cubicBezTo>
                    <a:pt x="8942" y="680"/>
                    <a:pt x="8573" y="930"/>
                    <a:pt x="8263" y="1311"/>
                  </a:cubicBezTo>
                  <a:cubicBezTo>
                    <a:pt x="8204" y="1370"/>
                    <a:pt x="8215" y="1477"/>
                    <a:pt x="8275" y="1525"/>
                  </a:cubicBezTo>
                  <a:cubicBezTo>
                    <a:pt x="8311" y="1561"/>
                    <a:pt x="8346" y="1573"/>
                    <a:pt x="8382" y="1573"/>
                  </a:cubicBezTo>
                  <a:cubicBezTo>
                    <a:pt x="8430" y="1573"/>
                    <a:pt x="8465" y="1561"/>
                    <a:pt x="8501" y="1513"/>
                  </a:cubicBezTo>
                  <a:cubicBezTo>
                    <a:pt x="9168" y="763"/>
                    <a:pt x="10073" y="477"/>
                    <a:pt x="10525" y="382"/>
                  </a:cubicBezTo>
                  <a:close/>
                  <a:moveTo>
                    <a:pt x="5429" y="1608"/>
                  </a:moveTo>
                  <a:cubicBezTo>
                    <a:pt x="5965" y="1608"/>
                    <a:pt x="6501" y="1751"/>
                    <a:pt x="7013" y="2049"/>
                  </a:cubicBezTo>
                  <a:cubicBezTo>
                    <a:pt x="7489" y="2335"/>
                    <a:pt x="7930" y="2716"/>
                    <a:pt x="8323" y="3216"/>
                  </a:cubicBezTo>
                  <a:cubicBezTo>
                    <a:pt x="9061" y="4180"/>
                    <a:pt x="9525" y="5430"/>
                    <a:pt x="9525" y="6561"/>
                  </a:cubicBezTo>
                  <a:cubicBezTo>
                    <a:pt x="9525" y="8538"/>
                    <a:pt x="7692" y="10145"/>
                    <a:pt x="5429" y="10145"/>
                  </a:cubicBezTo>
                  <a:cubicBezTo>
                    <a:pt x="3167" y="10145"/>
                    <a:pt x="1346" y="8538"/>
                    <a:pt x="1346" y="6561"/>
                  </a:cubicBezTo>
                  <a:cubicBezTo>
                    <a:pt x="1346" y="5430"/>
                    <a:pt x="1786" y="4180"/>
                    <a:pt x="2548" y="3216"/>
                  </a:cubicBezTo>
                  <a:cubicBezTo>
                    <a:pt x="2929" y="2716"/>
                    <a:pt x="3381" y="2335"/>
                    <a:pt x="3858" y="2049"/>
                  </a:cubicBezTo>
                  <a:cubicBezTo>
                    <a:pt x="4358" y="1751"/>
                    <a:pt x="4894" y="1608"/>
                    <a:pt x="5429" y="1608"/>
                  </a:cubicBezTo>
                  <a:close/>
                  <a:moveTo>
                    <a:pt x="535" y="1"/>
                  </a:moveTo>
                  <a:cubicBezTo>
                    <a:pt x="400" y="1"/>
                    <a:pt x="266" y="9"/>
                    <a:pt x="131" y="25"/>
                  </a:cubicBezTo>
                  <a:cubicBezTo>
                    <a:pt x="60" y="49"/>
                    <a:pt x="0" y="108"/>
                    <a:pt x="0" y="191"/>
                  </a:cubicBezTo>
                  <a:cubicBezTo>
                    <a:pt x="0" y="227"/>
                    <a:pt x="24" y="953"/>
                    <a:pt x="286" y="1751"/>
                  </a:cubicBezTo>
                  <a:cubicBezTo>
                    <a:pt x="595" y="2751"/>
                    <a:pt x="1143" y="3406"/>
                    <a:pt x="1857" y="3656"/>
                  </a:cubicBezTo>
                  <a:cubicBezTo>
                    <a:pt x="1322" y="4549"/>
                    <a:pt x="1024" y="5597"/>
                    <a:pt x="1024" y="6561"/>
                  </a:cubicBezTo>
                  <a:cubicBezTo>
                    <a:pt x="1024" y="7609"/>
                    <a:pt x="1488" y="8585"/>
                    <a:pt x="2322" y="9335"/>
                  </a:cubicBezTo>
                  <a:cubicBezTo>
                    <a:pt x="3155" y="10062"/>
                    <a:pt x="4251" y="10466"/>
                    <a:pt x="5429" y="10466"/>
                  </a:cubicBezTo>
                  <a:cubicBezTo>
                    <a:pt x="6608" y="10466"/>
                    <a:pt x="7715" y="10062"/>
                    <a:pt x="8549" y="9335"/>
                  </a:cubicBezTo>
                  <a:cubicBezTo>
                    <a:pt x="9382" y="8585"/>
                    <a:pt x="9835" y="7609"/>
                    <a:pt x="9835" y="6561"/>
                  </a:cubicBezTo>
                  <a:cubicBezTo>
                    <a:pt x="9835" y="5609"/>
                    <a:pt x="9525" y="4573"/>
                    <a:pt x="9001" y="3656"/>
                  </a:cubicBezTo>
                  <a:cubicBezTo>
                    <a:pt x="9716" y="3418"/>
                    <a:pt x="10251" y="2751"/>
                    <a:pt x="10585" y="1751"/>
                  </a:cubicBezTo>
                  <a:cubicBezTo>
                    <a:pt x="10835" y="953"/>
                    <a:pt x="10871" y="227"/>
                    <a:pt x="10871" y="191"/>
                  </a:cubicBezTo>
                  <a:cubicBezTo>
                    <a:pt x="10871" y="120"/>
                    <a:pt x="10811" y="49"/>
                    <a:pt x="10728" y="25"/>
                  </a:cubicBezTo>
                  <a:cubicBezTo>
                    <a:pt x="10595" y="9"/>
                    <a:pt x="10462" y="1"/>
                    <a:pt x="10328" y="1"/>
                  </a:cubicBezTo>
                  <a:cubicBezTo>
                    <a:pt x="9657" y="1"/>
                    <a:pt x="8970" y="201"/>
                    <a:pt x="8275" y="608"/>
                  </a:cubicBezTo>
                  <a:cubicBezTo>
                    <a:pt x="7668" y="965"/>
                    <a:pt x="7203" y="1394"/>
                    <a:pt x="6953" y="1668"/>
                  </a:cubicBezTo>
                  <a:cubicBezTo>
                    <a:pt x="6465" y="1418"/>
                    <a:pt x="5941" y="1299"/>
                    <a:pt x="5429" y="1299"/>
                  </a:cubicBezTo>
                  <a:cubicBezTo>
                    <a:pt x="4917" y="1299"/>
                    <a:pt x="4405" y="1418"/>
                    <a:pt x="3917" y="1668"/>
                  </a:cubicBezTo>
                  <a:cubicBezTo>
                    <a:pt x="3655" y="1394"/>
                    <a:pt x="3203" y="965"/>
                    <a:pt x="2584" y="608"/>
                  </a:cubicBezTo>
                  <a:cubicBezTo>
                    <a:pt x="1899" y="201"/>
                    <a:pt x="1214" y="1"/>
                    <a:pt x="5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2" name="Google Shape;12067;p81">
              <a:extLst>
                <a:ext uri="{FF2B5EF4-FFF2-40B4-BE49-F238E27FC236}">
                  <a16:creationId xmlns:a16="http://schemas.microsoft.com/office/drawing/2014/main" id="{48E1DCDC-FBE7-0CF7-F323-001D6D2F3E6E}"/>
                </a:ext>
              </a:extLst>
            </p:cNvPr>
            <p:cNvSpPr/>
            <p:nvPr/>
          </p:nvSpPr>
          <p:spPr>
            <a:xfrm>
              <a:off x="8103149" y="1685426"/>
              <a:ext cx="132256" cy="123104"/>
            </a:xfrm>
            <a:custGeom>
              <a:avLst/>
              <a:gdLst/>
              <a:ahLst/>
              <a:cxnLst/>
              <a:rect l="l" t="t" r="r" b="b"/>
              <a:pathLst>
                <a:path w="4133" h="3847" extrusionOk="0">
                  <a:moveTo>
                    <a:pt x="2037" y="311"/>
                  </a:moveTo>
                  <a:cubicBezTo>
                    <a:pt x="2513" y="311"/>
                    <a:pt x="2953" y="489"/>
                    <a:pt x="3275" y="799"/>
                  </a:cubicBezTo>
                  <a:cubicBezTo>
                    <a:pt x="3596" y="1108"/>
                    <a:pt x="3775" y="1561"/>
                    <a:pt x="3775" y="2049"/>
                  </a:cubicBezTo>
                  <a:cubicBezTo>
                    <a:pt x="3811" y="2263"/>
                    <a:pt x="3763" y="2406"/>
                    <a:pt x="3644" y="2513"/>
                  </a:cubicBezTo>
                  <a:cubicBezTo>
                    <a:pt x="3496" y="2654"/>
                    <a:pt x="3235" y="2695"/>
                    <a:pt x="2963" y="2695"/>
                  </a:cubicBezTo>
                  <a:cubicBezTo>
                    <a:pt x="2776" y="2695"/>
                    <a:pt x="2583" y="2675"/>
                    <a:pt x="2418" y="2656"/>
                  </a:cubicBezTo>
                  <a:cubicBezTo>
                    <a:pt x="2287" y="2644"/>
                    <a:pt x="2156" y="2632"/>
                    <a:pt x="2048" y="2632"/>
                  </a:cubicBezTo>
                  <a:cubicBezTo>
                    <a:pt x="1941" y="2632"/>
                    <a:pt x="1810" y="2644"/>
                    <a:pt x="1679" y="2656"/>
                  </a:cubicBezTo>
                  <a:cubicBezTo>
                    <a:pt x="1511" y="2671"/>
                    <a:pt x="1316" y="2690"/>
                    <a:pt x="1127" y="2690"/>
                  </a:cubicBezTo>
                  <a:cubicBezTo>
                    <a:pt x="861" y="2690"/>
                    <a:pt x="606" y="2652"/>
                    <a:pt x="453" y="2513"/>
                  </a:cubicBezTo>
                  <a:cubicBezTo>
                    <a:pt x="358" y="2406"/>
                    <a:pt x="298" y="2263"/>
                    <a:pt x="298" y="2049"/>
                  </a:cubicBezTo>
                  <a:cubicBezTo>
                    <a:pt x="298" y="1561"/>
                    <a:pt x="477" y="1108"/>
                    <a:pt x="798" y="799"/>
                  </a:cubicBezTo>
                  <a:cubicBezTo>
                    <a:pt x="1132" y="489"/>
                    <a:pt x="1560" y="311"/>
                    <a:pt x="2037" y="311"/>
                  </a:cubicBezTo>
                  <a:close/>
                  <a:moveTo>
                    <a:pt x="2060" y="2954"/>
                  </a:moveTo>
                  <a:cubicBezTo>
                    <a:pt x="2156" y="2954"/>
                    <a:pt x="2287" y="2978"/>
                    <a:pt x="2406" y="2978"/>
                  </a:cubicBezTo>
                  <a:cubicBezTo>
                    <a:pt x="2584" y="2989"/>
                    <a:pt x="2763" y="3001"/>
                    <a:pt x="2953" y="3001"/>
                  </a:cubicBezTo>
                  <a:cubicBezTo>
                    <a:pt x="3060" y="3001"/>
                    <a:pt x="3156" y="3001"/>
                    <a:pt x="3239" y="2989"/>
                  </a:cubicBezTo>
                  <a:lnTo>
                    <a:pt x="3239" y="2989"/>
                  </a:lnTo>
                  <a:cubicBezTo>
                    <a:pt x="3037" y="3335"/>
                    <a:pt x="2644" y="3537"/>
                    <a:pt x="2239" y="3537"/>
                  </a:cubicBezTo>
                  <a:lnTo>
                    <a:pt x="1882" y="3537"/>
                  </a:lnTo>
                  <a:cubicBezTo>
                    <a:pt x="1465" y="3537"/>
                    <a:pt x="1096" y="3335"/>
                    <a:pt x="870" y="2989"/>
                  </a:cubicBezTo>
                  <a:lnTo>
                    <a:pt x="870" y="2989"/>
                  </a:lnTo>
                  <a:cubicBezTo>
                    <a:pt x="979" y="2999"/>
                    <a:pt x="1092" y="3002"/>
                    <a:pt x="1204" y="3002"/>
                  </a:cubicBezTo>
                  <a:cubicBezTo>
                    <a:pt x="1385" y="3002"/>
                    <a:pt x="1565" y="2992"/>
                    <a:pt x="1727" y="2978"/>
                  </a:cubicBezTo>
                  <a:cubicBezTo>
                    <a:pt x="1858" y="2954"/>
                    <a:pt x="1977" y="2954"/>
                    <a:pt x="2060" y="2954"/>
                  </a:cubicBezTo>
                  <a:close/>
                  <a:moveTo>
                    <a:pt x="2060" y="1"/>
                  </a:moveTo>
                  <a:cubicBezTo>
                    <a:pt x="894" y="1"/>
                    <a:pt x="1" y="870"/>
                    <a:pt x="1" y="2049"/>
                  </a:cubicBezTo>
                  <a:cubicBezTo>
                    <a:pt x="1" y="2346"/>
                    <a:pt x="84" y="2573"/>
                    <a:pt x="263" y="2739"/>
                  </a:cubicBezTo>
                  <a:cubicBezTo>
                    <a:pt x="322" y="2799"/>
                    <a:pt x="393" y="2835"/>
                    <a:pt x="477" y="2870"/>
                  </a:cubicBezTo>
                  <a:cubicBezTo>
                    <a:pt x="691" y="3466"/>
                    <a:pt x="1263" y="3847"/>
                    <a:pt x="1882" y="3847"/>
                  </a:cubicBezTo>
                  <a:lnTo>
                    <a:pt x="2239" y="3847"/>
                  </a:lnTo>
                  <a:cubicBezTo>
                    <a:pt x="2870" y="3847"/>
                    <a:pt x="3430" y="3466"/>
                    <a:pt x="3656" y="2870"/>
                  </a:cubicBezTo>
                  <a:cubicBezTo>
                    <a:pt x="3727" y="2835"/>
                    <a:pt x="3811" y="2775"/>
                    <a:pt x="3870" y="2716"/>
                  </a:cubicBezTo>
                  <a:cubicBezTo>
                    <a:pt x="4049" y="2561"/>
                    <a:pt x="4132" y="2335"/>
                    <a:pt x="4132" y="2037"/>
                  </a:cubicBezTo>
                  <a:cubicBezTo>
                    <a:pt x="4132" y="1489"/>
                    <a:pt x="3906" y="953"/>
                    <a:pt x="3525" y="572"/>
                  </a:cubicBezTo>
                  <a:cubicBezTo>
                    <a:pt x="3132" y="203"/>
                    <a:pt x="2620" y="1"/>
                    <a:pt x="20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3" name="Google Shape;12068;p81">
              <a:extLst>
                <a:ext uri="{FF2B5EF4-FFF2-40B4-BE49-F238E27FC236}">
                  <a16:creationId xmlns:a16="http://schemas.microsoft.com/office/drawing/2014/main" id="{B421A770-C1E2-F8E8-4898-77D231E6630A}"/>
                </a:ext>
              </a:extLst>
            </p:cNvPr>
            <p:cNvSpPr/>
            <p:nvPr/>
          </p:nvSpPr>
          <p:spPr>
            <a:xfrm>
              <a:off x="8087149" y="1640498"/>
              <a:ext cx="43456" cy="48032"/>
            </a:xfrm>
            <a:custGeom>
              <a:avLst/>
              <a:gdLst/>
              <a:ahLst/>
              <a:cxnLst/>
              <a:rect l="l" t="t" r="r" b="b"/>
              <a:pathLst>
                <a:path w="1358" h="1501" extrusionOk="0">
                  <a:moveTo>
                    <a:pt x="679" y="0"/>
                  </a:moveTo>
                  <a:cubicBezTo>
                    <a:pt x="298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8" y="1500"/>
                    <a:pt x="679" y="1500"/>
                  </a:cubicBezTo>
                  <a:cubicBezTo>
                    <a:pt x="1048" y="1500"/>
                    <a:pt x="1346" y="1203"/>
                    <a:pt x="1346" y="833"/>
                  </a:cubicBezTo>
                  <a:lnTo>
                    <a:pt x="1346" y="691"/>
                  </a:lnTo>
                  <a:cubicBezTo>
                    <a:pt x="1358" y="595"/>
                    <a:pt x="1286" y="524"/>
                    <a:pt x="1191" y="524"/>
                  </a:cubicBezTo>
                  <a:cubicBezTo>
                    <a:pt x="1108" y="524"/>
                    <a:pt x="1036" y="595"/>
                    <a:pt x="1036" y="691"/>
                  </a:cubicBezTo>
                  <a:lnTo>
                    <a:pt x="1036" y="845"/>
                  </a:lnTo>
                  <a:cubicBezTo>
                    <a:pt x="1036" y="1048"/>
                    <a:pt x="870" y="1203"/>
                    <a:pt x="679" y="1203"/>
                  </a:cubicBezTo>
                  <a:cubicBezTo>
                    <a:pt x="477" y="1203"/>
                    <a:pt x="322" y="1036"/>
                    <a:pt x="322" y="845"/>
                  </a:cubicBezTo>
                  <a:lnTo>
                    <a:pt x="322" y="691"/>
                  </a:lnTo>
                  <a:cubicBezTo>
                    <a:pt x="322" y="488"/>
                    <a:pt x="477" y="333"/>
                    <a:pt x="679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24" name="Google Shape;12069;p81">
              <a:extLst>
                <a:ext uri="{FF2B5EF4-FFF2-40B4-BE49-F238E27FC236}">
                  <a16:creationId xmlns:a16="http://schemas.microsoft.com/office/drawing/2014/main" id="{C248D23A-E76E-8D96-518E-C99EB45D451D}"/>
                </a:ext>
              </a:extLst>
            </p:cNvPr>
            <p:cNvSpPr/>
            <p:nvPr/>
          </p:nvSpPr>
          <p:spPr>
            <a:xfrm>
              <a:off x="8207149" y="1640498"/>
              <a:ext cx="43104" cy="48032"/>
            </a:xfrm>
            <a:custGeom>
              <a:avLst/>
              <a:gdLst/>
              <a:ahLst/>
              <a:cxnLst/>
              <a:rect l="l" t="t" r="r" b="b"/>
              <a:pathLst>
                <a:path w="1347" h="1501" extrusionOk="0">
                  <a:moveTo>
                    <a:pt x="680" y="0"/>
                  </a:moveTo>
                  <a:cubicBezTo>
                    <a:pt x="299" y="0"/>
                    <a:pt x="1" y="298"/>
                    <a:pt x="1" y="667"/>
                  </a:cubicBezTo>
                  <a:lnTo>
                    <a:pt x="1" y="833"/>
                  </a:lnTo>
                  <a:cubicBezTo>
                    <a:pt x="1" y="1203"/>
                    <a:pt x="299" y="1500"/>
                    <a:pt x="680" y="1500"/>
                  </a:cubicBezTo>
                  <a:cubicBezTo>
                    <a:pt x="1049" y="1500"/>
                    <a:pt x="1346" y="1203"/>
                    <a:pt x="1346" y="833"/>
                  </a:cubicBezTo>
                  <a:lnTo>
                    <a:pt x="1346" y="691"/>
                  </a:lnTo>
                  <a:cubicBezTo>
                    <a:pt x="1346" y="595"/>
                    <a:pt x="1287" y="524"/>
                    <a:pt x="1192" y="524"/>
                  </a:cubicBezTo>
                  <a:cubicBezTo>
                    <a:pt x="1108" y="524"/>
                    <a:pt x="1037" y="595"/>
                    <a:pt x="1037" y="691"/>
                  </a:cubicBezTo>
                  <a:lnTo>
                    <a:pt x="1037" y="845"/>
                  </a:lnTo>
                  <a:cubicBezTo>
                    <a:pt x="1037" y="1048"/>
                    <a:pt x="870" y="1203"/>
                    <a:pt x="680" y="1203"/>
                  </a:cubicBezTo>
                  <a:cubicBezTo>
                    <a:pt x="477" y="1203"/>
                    <a:pt x="311" y="1036"/>
                    <a:pt x="311" y="845"/>
                  </a:cubicBezTo>
                  <a:lnTo>
                    <a:pt x="311" y="691"/>
                  </a:lnTo>
                  <a:cubicBezTo>
                    <a:pt x="311" y="488"/>
                    <a:pt x="477" y="333"/>
                    <a:pt x="680" y="333"/>
                  </a:cubicBezTo>
                  <a:cubicBezTo>
                    <a:pt x="763" y="333"/>
                    <a:pt x="834" y="250"/>
                    <a:pt x="834" y="167"/>
                  </a:cubicBezTo>
                  <a:cubicBezTo>
                    <a:pt x="834" y="71"/>
                    <a:pt x="763" y="0"/>
                    <a:pt x="6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25" name="Google Shape;12070;p81">
            <a:extLst>
              <a:ext uri="{FF2B5EF4-FFF2-40B4-BE49-F238E27FC236}">
                <a16:creationId xmlns:a16="http://schemas.microsoft.com/office/drawing/2014/main" id="{77275F12-4623-2232-F01B-8ED949B13326}"/>
              </a:ext>
            </a:extLst>
          </p:cNvPr>
          <p:cNvGrpSpPr/>
          <p:nvPr/>
        </p:nvGrpSpPr>
        <p:grpSpPr>
          <a:xfrm>
            <a:off x="6040352" y="3198260"/>
            <a:ext cx="695744" cy="607808"/>
            <a:chOff x="3048045" y="1522930"/>
            <a:chExt cx="347872" cy="303904"/>
          </a:xfrm>
          <a:solidFill>
            <a:srgbClr val="00B050"/>
          </a:solidFill>
        </p:grpSpPr>
        <p:sp>
          <p:nvSpPr>
            <p:cNvPr id="226" name="Google Shape;12071;p81">
              <a:extLst>
                <a:ext uri="{FF2B5EF4-FFF2-40B4-BE49-F238E27FC236}">
                  <a16:creationId xmlns:a16="http://schemas.microsoft.com/office/drawing/2014/main" id="{2E99CFC0-B321-761E-5C88-9FF30A1151BD}"/>
                </a:ext>
              </a:extLst>
            </p:cNvPr>
            <p:cNvSpPr/>
            <p:nvPr/>
          </p:nvSpPr>
          <p:spPr>
            <a:xfrm>
              <a:off x="3137965" y="1548658"/>
              <a:ext cx="10688" cy="13760"/>
            </a:xfrm>
            <a:custGeom>
              <a:avLst/>
              <a:gdLst/>
              <a:ahLst/>
              <a:cxnLst/>
              <a:rect l="l" t="t" r="r" b="b"/>
              <a:pathLst>
                <a:path w="334" h="430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263"/>
                  </a:lnTo>
                  <a:cubicBezTo>
                    <a:pt x="0" y="358"/>
                    <a:pt x="72" y="429"/>
                    <a:pt x="167" y="429"/>
                  </a:cubicBezTo>
                  <a:cubicBezTo>
                    <a:pt x="262" y="429"/>
                    <a:pt x="334" y="358"/>
                    <a:pt x="334" y="263"/>
                  </a:cubicBezTo>
                  <a:lnTo>
                    <a:pt x="334" y="167"/>
                  </a:lnTo>
                  <a:cubicBezTo>
                    <a:pt x="310" y="60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grpSp>
          <p:nvGrpSpPr>
            <p:cNvPr id="227" name="Google Shape;12072;p81">
              <a:extLst>
                <a:ext uri="{FF2B5EF4-FFF2-40B4-BE49-F238E27FC236}">
                  <a16:creationId xmlns:a16="http://schemas.microsoft.com/office/drawing/2014/main" id="{75C58C85-8A50-04C8-5EA2-C34BCB012E34}"/>
                </a:ext>
              </a:extLst>
            </p:cNvPr>
            <p:cNvGrpSpPr/>
            <p:nvPr/>
          </p:nvGrpSpPr>
          <p:grpSpPr>
            <a:xfrm>
              <a:off x="3048045" y="1522930"/>
              <a:ext cx="347872" cy="303904"/>
              <a:chOff x="3048045" y="1522930"/>
              <a:chExt cx="347872" cy="303904"/>
            </a:xfrm>
            <a:grpFill/>
          </p:grpSpPr>
          <p:sp>
            <p:nvSpPr>
              <p:cNvPr id="228" name="Google Shape;12073;p81">
                <a:extLst>
                  <a:ext uri="{FF2B5EF4-FFF2-40B4-BE49-F238E27FC236}">
                    <a16:creationId xmlns:a16="http://schemas.microsoft.com/office/drawing/2014/main" id="{DA045975-54B4-846B-F0E0-3C509206A9B3}"/>
                  </a:ext>
                </a:extLst>
              </p:cNvPr>
              <p:cNvSpPr/>
              <p:nvPr/>
            </p:nvSpPr>
            <p:spPr>
              <a:xfrm>
                <a:off x="3048045" y="1522930"/>
                <a:ext cx="347872" cy="303904"/>
              </a:xfrm>
              <a:custGeom>
                <a:avLst/>
                <a:gdLst/>
                <a:ahLst/>
                <a:cxnLst/>
                <a:rect l="l" t="t" r="r" b="b"/>
                <a:pathLst>
                  <a:path w="10871" h="9497" extrusionOk="0">
                    <a:moveTo>
                      <a:pt x="5752" y="4495"/>
                    </a:moveTo>
                    <a:cubicBezTo>
                      <a:pt x="6093" y="4495"/>
                      <a:pt x="6440" y="4510"/>
                      <a:pt x="6775" y="4543"/>
                    </a:cubicBezTo>
                    <a:cubicBezTo>
                      <a:pt x="6680" y="4674"/>
                      <a:pt x="6597" y="4817"/>
                      <a:pt x="6513" y="4972"/>
                    </a:cubicBezTo>
                    <a:cubicBezTo>
                      <a:pt x="6229" y="4945"/>
                      <a:pt x="5949" y="4933"/>
                      <a:pt x="5681" y="4933"/>
                    </a:cubicBezTo>
                    <a:cubicBezTo>
                      <a:pt x="5354" y="4933"/>
                      <a:pt x="5044" y="4951"/>
                      <a:pt x="4763" y="4984"/>
                    </a:cubicBezTo>
                    <a:cubicBezTo>
                      <a:pt x="4834" y="4841"/>
                      <a:pt x="4918" y="4674"/>
                      <a:pt x="4977" y="4519"/>
                    </a:cubicBezTo>
                    <a:cubicBezTo>
                      <a:pt x="5227" y="4504"/>
                      <a:pt x="5488" y="4495"/>
                      <a:pt x="5752" y="4495"/>
                    </a:cubicBezTo>
                    <a:close/>
                    <a:moveTo>
                      <a:pt x="5644" y="5242"/>
                    </a:moveTo>
                    <a:cubicBezTo>
                      <a:pt x="5874" y="5242"/>
                      <a:pt x="6115" y="5252"/>
                      <a:pt x="6358" y="5269"/>
                    </a:cubicBezTo>
                    <a:lnTo>
                      <a:pt x="6085" y="5853"/>
                    </a:lnTo>
                    <a:cubicBezTo>
                      <a:pt x="5751" y="6579"/>
                      <a:pt x="5418" y="7282"/>
                      <a:pt x="4930" y="7639"/>
                    </a:cubicBezTo>
                    <a:cubicBezTo>
                      <a:pt x="4811" y="7722"/>
                      <a:pt x="4680" y="7794"/>
                      <a:pt x="4561" y="7877"/>
                    </a:cubicBezTo>
                    <a:cubicBezTo>
                      <a:pt x="4525" y="7853"/>
                      <a:pt x="4501" y="7841"/>
                      <a:pt x="4477" y="7829"/>
                    </a:cubicBezTo>
                    <a:cubicBezTo>
                      <a:pt x="4120" y="7555"/>
                      <a:pt x="3989" y="7246"/>
                      <a:pt x="4049" y="6805"/>
                    </a:cubicBezTo>
                    <a:cubicBezTo>
                      <a:pt x="4108" y="6389"/>
                      <a:pt x="4334" y="5889"/>
                      <a:pt x="4596" y="5329"/>
                    </a:cubicBezTo>
                    <a:cubicBezTo>
                      <a:pt x="4895" y="5269"/>
                      <a:pt x="5255" y="5242"/>
                      <a:pt x="5644" y="5242"/>
                    </a:cubicBezTo>
                    <a:close/>
                    <a:moveTo>
                      <a:pt x="2060" y="6412"/>
                    </a:moveTo>
                    <a:lnTo>
                      <a:pt x="2060" y="6412"/>
                    </a:lnTo>
                    <a:cubicBezTo>
                      <a:pt x="2036" y="6948"/>
                      <a:pt x="2096" y="7460"/>
                      <a:pt x="2322" y="7936"/>
                    </a:cubicBezTo>
                    <a:cubicBezTo>
                      <a:pt x="2132" y="7794"/>
                      <a:pt x="1977" y="7615"/>
                      <a:pt x="1905" y="7413"/>
                    </a:cubicBezTo>
                    <a:cubicBezTo>
                      <a:pt x="1763" y="6984"/>
                      <a:pt x="1858" y="6662"/>
                      <a:pt x="2060" y="6412"/>
                    </a:cubicBezTo>
                    <a:close/>
                    <a:moveTo>
                      <a:pt x="7370" y="5400"/>
                    </a:moveTo>
                    <a:cubicBezTo>
                      <a:pt x="8251" y="5579"/>
                      <a:pt x="8918" y="5900"/>
                      <a:pt x="9121" y="6281"/>
                    </a:cubicBezTo>
                    <a:cubicBezTo>
                      <a:pt x="9192" y="6424"/>
                      <a:pt x="9216" y="6555"/>
                      <a:pt x="9156" y="6710"/>
                    </a:cubicBezTo>
                    <a:cubicBezTo>
                      <a:pt x="9025" y="7067"/>
                      <a:pt x="8561" y="7389"/>
                      <a:pt x="7859" y="7663"/>
                    </a:cubicBezTo>
                    <a:cubicBezTo>
                      <a:pt x="7335" y="7853"/>
                      <a:pt x="6727" y="7984"/>
                      <a:pt x="6144" y="8032"/>
                    </a:cubicBezTo>
                    <a:cubicBezTo>
                      <a:pt x="6704" y="7377"/>
                      <a:pt x="6954" y="6615"/>
                      <a:pt x="7192" y="5924"/>
                    </a:cubicBezTo>
                    <a:cubicBezTo>
                      <a:pt x="7251" y="5746"/>
                      <a:pt x="7311" y="5567"/>
                      <a:pt x="7370" y="5400"/>
                    </a:cubicBezTo>
                    <a:close/>
                    <a:moveTo>
                      <a:pt x="3407" y="319"/>
                    </a:moveTo>
                    <a:cubicBezTo>
                      <a:pt x="3697" y="319"/>
                      <a:pt x="3980" y="376"/>
                      <a:pt x="4239" y="495"/>
                    </a:cubicBezTo>
                    <a:cubicBezTo>
                      <a:pt x="4989" y="828"/>
                      <a:pt x="5346" y="1590"/>
                      <a:pt x="5203" y="2591"/>
                    </a:cubicBezTo>
                    <a:cubicBezTo>
                      <a:pt x="5084" y="3543"/>
                      <a:pt x="4692" y="4388"/>
                      <a:pt x="4334" y="5150"/>
                    </a:cubicBezTo>
                    <a:cubicBezTo>
                      <a:pt x="4049" y="5746"/>
                      <a:pt x="3810" y="6270"/>
                      <a:pt x="3739" y="6746"/>
                    </a:cubicBezTo>
                    <a:cubicBezTo>
                      <a:pt x="3656" y="7258"/>
                      <a:pt x="3822" y="7675"/>
                      <a:pt x="4227" y="8008"/>
                    </a:cubicBezTo>
                    <a:cubicBezTo>
                      <a:pt x="4060" y="8067"/>
                      <a:pt x="3894" y="8127"/>
                      <a:pt x="3739" y="8151"/>
                    </a:cubicBezTo>
                    <a:cubicBezTo>
                      <a:pt x="3644" y="8032"/>
                      <a:pt x="3584" y="7913"/>
                      <a:pt x="3525" y="7817"/>
                    </a:cubicBezTo>
                    <a:cubicBezTo>
                      <a:pt x="3498" y="7754"/>
                      <a:pt x="3436" y="7725"/>
                      <a:pt x="3377" y="7725"/>
                    </a:cubicBezTo>
                    <a:cubicBezTo>
                      <a:pt x="3358" y="7725"/>
                      <a:pt x="3340" y="7728"/>
                      <a:pt x="3322" y="7734"/>
                    </a:cubicBezTo>
                    <a:cubicBezTo>
                      <a:pt x="3239" y="7782"/>
                      <a:pt x="3215" y="7865"/>
                      <a:pt x="3239" y="7948"/>
                    </a:cubicBezTo>
                    <a:cubicBezTo>
                      <a:pt x="3287" y="8032"/>
                      <a:pt x="3334" y="8115"/>
                      <a:pt x="3382" y="8186"/>
                    </a:cubicBezTo>
                    <a:cubicBezTo>
                      <a:pt x="3179" y="8186"/>
                      <a:pt x="2989" y="8163"/>
                      <a:pt x="2810" y="8127"/>
                    </a:cubicBezTo>
                    <a:cubicBezTo>
                      <a:pt x="2025" y="6984"/>
                      <a:pt x="2453" y="5353"/>
                      <a:pt x="2846" y="3912"/>
                    </a:cubicBezTo>
                    <a:cubicBezTo>
                      <a:pt x="2977" y="3412"/>
                      <a:pt x="3108" y="2924"/>
                      <a:pt x="3179" y="2483"/>
                    </a:cubicBezTo>
                    <a:cubicBezTo>
                      <a:pt x="3572" y="2412"/>
                      <a:pt x="3918" y="2305"/>
                      <a:pt x="4120" y="2233"/>
                    </a:cubicBezTo>
                    <a:lnTo>
                      <a:pt x="4120" y="2555"/>
                    </a:lnTo>
                    <a:cubicBezTo>
                      <a:pt x="4120" y="2650"/>
                      <a:pt x="4180" y="2722"/>
                      <a:pt x="4275" y="2722"/>
                    </a:cubicBezTo>
                    <a:cubicBezTo>
                      <a:pt x="4358" y="2722"/>
                      <a:pt x="4418" y="2650"/>
                      <a:pt x="4430" y="2579"/>
                    </a:cubicBezTo>
                    <a:cubicBezTo>
                      <a:pt x="4453" y="2376"/>
                      <a:pt x="4430" y="2186"/>
                      <a:pt x="4418" y="1995"/>
                    </a:cubicBezTo>
                    <a:cubicBezTo>
                      <a:pt x="4418" y="1948"/>
                      <a:pt x="4394" y="1900"/>
                      <a:pt x="4346" y="1876"/>
                    </a:cubicBezTo>
                    <a:cubicBezTo>
                      <a:pt x="4320" y="1857"/>
                      <a:pt x="4294" y="1848"/>
                      <a:pt x="4270" y="1848"/>
                    </a:cubicBezTo>
                    <a:cubicBezTo>
                      <a:pt x="4250" y="1848"/>
                      <a:pt x="4231" y="1854"/>
                      <a:pt x="4215" y="1864"/>
                    </a:cubicBezTo>
                    <a:cubicBezTo>
                      <a:pt x="4215" y="1864"/>
                      <a:pt x="3656" y="2079"/>
                      <a:pt x="3084" y="2174"/>
                    </a:cubicBezTo>
                    <a:cubicBezTo>
                      <a:pt x="2919" y="2202"/>
                      <a:pt x="2741" y="2221"/>
                      <a:pt x="2569" y="2221"/>
                    </a:cubicBezTo>
                    <a:cubicBezTo>
                      <a:pt x="2307" y="2221"/>
                      <a:pt x="2059" y="2177"/>
                      <a:pt x="1894" y="2055"/>
                    </a:cubicBezTo>
                    <a:lnTo>
                      <a:pt x="1953" y="2055"/>
                    </a:lnTo>
                    <a:cubicBezTo>
                      <a:pt x="1973" y="2055"/>
                      <a:pt x="1992" y="2056"/>
                      <a:pt x="2012" y="2056"/>
                    </a:cubicBezTo>
                    <a:cubicBezTo>
                      <a:pt x="2431" y="2056"/>
                      <a:pt x="2946" y="1937"/>
                      <a:pt x="3537" y="1709"/>
                    </a:cubicBezTo>
                    <a:cubicBezTo>
                      <a:pt x="3620" y="1686"/>
                      <a:pt x="3656" y="1590"/>
                      <a:pt x="3632" y="1507"/>
                    </a:cubicBezTo>
                    <a:cubicBezTo>
                      <a:pt x="3614" y="1434"/>
                      <a:pt x="3554" y="1403"/>
                      <a:pt x="3489" y="1403"/>
                    </a:cubicBezTo>
                    <a:cubicBezTo>
                      <a:pt x="3469" y="1403"/>
                      <a:pt x="3449" y="1406"/>
                      <a:pt x="3429" y="1412"/>
                    </a:cubicBezTo>
                    <a:cubicBezTo>
                      <a:pt x="2837" y="1644"/>
                      <a:pt x="2361" y="1735"/>
                      <a:pt x="2013" y="1735"/>
                    </a:cubicBezTo>
                    <a:cubicBezTo>
                      <a:pt x="1683" y="1735"/>
                      <a:pt x="1469" y="1653"/>
                      <a:pt x="1382" y="1531"/>
                    </a:cubicBezTo>
                    <a:cubicBezTo>
                      <a:pt x="1298" y="1412"/>
                      <a:pt x="1382" y="1293"/>
                      <a:pt x="1429" y="1245"/>
                    </a:cubicBezTo>
                    <a:cubicBezTo>
                      <a:pt x="1975" y="648"/>
                      <a:pt x="2712" y="319"/>
                      <a:pt x="3407" y="319"/>
                    </a:cubicBezTo>
                    <a:close/>
                    <a:moveTo>
                      <a:pt x="7716" y="4674"/>
                    </a:moveTo>
                    <a:cubicBezTo>
                      <a:pt x="8549" y="4817"/>
                      <a:pt x="9240" y="5055"/>
                      <a:pt x="9752" y="5353"/>
                    </a:cubicBezTo>
                    <a:cubicBezTo>
                      <a:pt x="10121" y="5567"/>
                      <a:pt x="10549" y="5924"/>
                      <a:pt x="10549" y="6412"/>
                    </a:cubicBezTo>
                    <a:cubicBezTo>
                      <a:pt x="10549" y="6889"/>
                      <a:pt x="10287" y="7365"/>
                      <a:pt x="9775" y="7782"/>
                    </a:cubicBezTo>
                    <a:cubicBezTo>
                      <a:pt x="9168" y="8270"/>
                      <a:pt x="8263" y="8663"/>
                      <a:pt x="7204" y="8877"/>
                    </a:cubicBezTo>
                    <a:cubicBezTo>
                      <a:pt x="6612" y="8997"/>
                      <a:pt x="6014" y="9062"/>
                      <a:pt x="5455" y="9062"/>
                    </a:cubicBezTo>
                    <a:cubicBezTo>
                      <a:pt x="5237" y="9062"/>
                      <a:pt x="5026" y="9052"/>
                      <a:pt x="4822" y="9032"/>
                    </a:cubicBezTo>
                    <a:cubicBezTo>
                      <a:pt x="4894" y="9008"/>
                      <a:pt x="4977" y="8960"/>
                      <a:pt x="5049" y="8925"/>
                    </a:cubicBezTo>
                    <a:cubicBezTo>
                      <a:pt x="5358" y="8758"/>
                      <a:pt x="5608" y="8579"/>
                      <a:pt x="5835" y="8389"/>
                    </a:cubicBezTo>
                    <a:cubicBezTo>
                      <a:pt x="6549" y="8365"/>
                      <a:pt x="7335" y="8210"/>
                      <a:pt x="7990" y="7972"/>
                    </a:cubicBezTo>
                    <a:cubicBezTo>
                      <a:pt x="8549" y="7770"/>
                      <a:pt x="9264" y="7413"/>
                      <a:pt x="9466" y="6841"/>
                    </a:cubicBezTo>
                    <a:cubicBezTo>
                      <a:pt x="9561" y="6603"/>
                      <a:pt x="9537" y="6365"/>
                      <a:pt x="9406" y="6139"/>
                    </a:cubicBezTo>
                    <a:cubicBezTo>
                      <a:pt x="9156" y="5698"/>
                      <a:pt x="8442" y="5305"/>
                      <a:pt x="7489" y="5115"/>
                    </a:cubicBezTo>
                    <a:cubicBezTo>
                      <a:pt x="7549" y="4972"/>
                      <a:pt x="7620" y="4817"/>
                      <a:pt x="7716" y="4674"/>
                    </a:cubicBezTo>
                    <a:close/>
                    <a:moveTo>
                      <a:pt x="7870" y="3888"/>
                    </a:moveTo>
                    <a:lnTo>
                      <a:pt x="7870" y="3888"/>
                    </a:lnTo>
                    <a:cubicBezTo>
                      <a:pt x="7335" y="4365"/>
                      <a:pt x="7120" y="5055"/>
                      <a:pt x="6858" y="5805"/>
                    </a:cubicBezTo>
                    <a:cubicBezTo>
                      <a:pt x="6501" y="6865"/>
                      <a:pt x="6144" y="7948"/>
                      <a:pt x="4858" y="8615"/>
                    </a:cubicBezTo>
                    <a:cubicBezTo>
                      <a:pt x="4221" y="8982"/>
                      <a:pt x="3593" y="9144"/>
                      <a:pt x="3002" y="9144"/>
                    </a:cubicBezTo>
                    <a:cubicBezTo>
                      <a:pt x="2941" y="9144"/>
                      <a:pt x="2882" y="9142"/>
                      <a:pt x="2822" y="9139"/>
                    </a:cubicBezTo>
                    <a:cubicBezTo>
                      <a:pt x="2286" y="9091"/>
                      <a:pt x="1822" y="8901"/>
                      <a:pt x="1441" y="8556"/>
                    </a:cubicBezTo>
                    <a:cubicBezTo>
                      <a:pt x="1143" y="8270"/>
                      <a:pt x="953" y="7913"/>
                      <a:pt x="870" y="7532"/>
                    </a:cubicBezTo>
                    <a:cubicBezTo>
                      <a:pt x="774" y="7127"/>
                      <a:pt x="822" y="6722"/>
                      <a:pt x="989" y="6341"/>
                    </a:cubicBezTo>
                    <a:cubicBezTo>
                      <a:pt x="1179" y="5912"/>
                      <a:pt x="1632" y="5460"/>
                      <a:pt x="2203" y="5162"/>
                    </a:cubicBezTo>
                    <a:lnTo>
                      <a:pt x="2203" y="5162"/>
                    </a:lnTo>
                    <a:cubicBezTo>
                      <a:pt x="2155" y="5400"/>
                      <a:pt x="2120" y="5639"/>
                      <a:pt x="2084" y="5877"/>
                    </a:cubicBezTo>
                    <a:cubicBezTo>
                      <a:pt x="1739" y="6210"/>
                      <a:pt x="1346" y="6722"/>
                      <a:pt x="1596" y="7496"/>
                    </a:cubicBezTo>
                    <a:cubicBezTo>
                      <a:pt x="1727" y="7913"/>
                      <a:pt x="2096" y="8246"/>
                      <a:pt x="2596" y="8413"/>
                    </a:cubicBezTo>
                    <a:cubicBezTo>
                      <a:pt x="2810" y="8484"/>
                      <a:pt x="3037" y="8508"/>
                      <a:pt x="3275" y="8508"/>
                    </a:cubicBezTo>
                    <a:cubicBezTo>
                      <a:pt x="3870" y="8508"/>
                      <a:pt x="4525" y="8294"/>
                      <a:pt x="5096" y="7877"/>
                    </a:cubicBezTo>
                    <a:cubicBezTo>
                      <a:pt x="5656" y="7460"/>
                      <a:pt x="6013" y="6698"/>
                      <a:pt x="6358" y="5948"/>
                    </a:cubicBezTo>
                    <a:cubicBezTo>
                      <a:pt x="6775" y="5079"/>
                      <a:pt x="7156" y="4222"/>
                      <a:pt x="7870" y="3888"/>
                    </a:cubicBezTo>
                    <a:close/>
                    <a:moveTo>
                      <a:pt x="3412" y="0"/>
                    </a:moveTo>
                    <a:cubicBezTo>
                      <a:pt x="3196" y="0"/>
                      <a:pt x="2974" y="30"/>
                      <a:pt x="2751" y="90"/>
                    </a:cubicBezTo>
                    <a:cubicBezTo>
                      <a:pt x="2155" y="233"/>
                      <a:pt x="1620" y="566"/>
                      <a:pt x="1179" y="1043"/>
                    </a:cubicBezTo>
                    <a:cubicBezTo>
                      <a:pt x="989" y="1245"/>
                      <a:pt x="953" y="1519"/>
                      <a:pt x="1108" y="1721"/>
                    </a:cubicBezTo>
                    <a:cubicBezTo>
                      <a:pt x="1143" y="1781"/>
                      <a:pt x="1191" y="1840"/>
                      <a:pt x="1263" y="1888"/>
                    </a:cubicBezTo>
                    <a:lnTo>
                      <a:pt x="631" y="2352"/>
                    </a:lnTo>
                    <a:lnTo>
                      <a:pt x="167" y="2352"/>
                    </a:lnTo>
                    <a:cubicBezTo>
                      <a:pt x="72" y="2352"/>
                      <a:pt x="0" y="2424"/>
                      <a:pt x="0" y="2519"/>
                    </a:cubicBezTo>
                    <a:cubicBezTo>
                      <a:pt x="0" y="2602"/>
                      <a:pt x="72" y="2674"/>
                      <a:pt x="167" y="2674"/>
                    </a:cubicBezTo>
                    <a:lnTo>
                      <a:pt x="453" y="2674"/>
                    </a:lnTo>
                    <a:lnTo>
                      <a:pt x="346" y="2972"/>
                    </a:lnTo>
                    <a:cubicBezTo>
                      <a:pt x="310" y="3067"/>
                      <a:pt x="358" y="3150"/>
                      <a:pt x="453" y="3186"/>
                    </a:cubicBezTo>
                    <a:cubicBezTo>
                      <a:pt x="465" y="3186"/>
                      <a:pt x="477" y="3198"/>
                      <a:pt x="489" y="3198"/>
                    </a:cubicBezTo>
                    <a:cubicBezTo>
                      <a:pt x="548" y="3198"/>
                      <a:pt x="631" y="3150"/>
                      <a:pt x="643" y="3091"/>
                    </a:cubicBezTo>
                    <a:lnTo>
                      <a:pt x="786" y="2638"/>
                    </a:lnTo>
                    <a:lnTo>
                      <a:pt x="1477" y="2138"/>
                    </a:lnTo>
                    <a:cubicBezTo>
                      <a:pt x="1710" y="2468"/>
                      <a:pt x="2125" y="2569"/>
                      <a:pt x="2548" y="2569"/>
                    </a:cubicBezTo>
                    <a:cubicBezTo>
                      <a:pt x="2644" y="2569"/>
                      <a:pt x="2740" y="2564"/>
                      <a:pt x="2834" y="2555"/>
                    </a:cubicBezTo>
                    <a:lnTo>
                      <a:pt x="2834" y="2555"/>
                    </a:lnTo>
                    <a:cubicBezTo>
                      <a:pt x="2751" y="2960"/>
                      <a:pt x="2632" y="3412"/>
                      <a:pt x="2513" y="3865"/>
                    </a:cubicBezTo>
                    <a:cubicBezTo>
                      <a:pt x="2441" y="4186"/>
                      <a:pt x="2358" y="4496"/>
                      <a:pt x="2275" y="4805"/>
                    </a:cubicBezTo>
                    <a:cubicBezTo>
                      <a:pt x="1548" y="5138"/>
                      <a:pt x="929" y="5686"/>
                      <a:pt x="691" y="6246"/>
                    </a:cubicBezTo>
                    <a:cubicBezTo>
                      <a:pt x="489" y="6686"/>
                      <a:pt x="441" y="7174"/>
                      <a:pt x="548" y="7639"/>
                    </a:cubicBezTo>
                    <a:cubicBezTo>
                      <a:pt x="655" y="8091"/>
                      <a:pt x="882" y="8508"/>
                      <a:pt x="1227" y="8829"/>
                    </a:cubicBezTo>
                    <a:cubicBezTo>
                      <a:pt x="1632" y="9210"/>
                      <a:pt x="2179" y="9437"/>
                      <a:pt x="2798" y="9484"/>
                    </a:cubicBezTo>
                    <a:cubicBezTo>
                      <a:pt x="2870" y="9484"/>
                      <a:pt x="2953" y="9496"/>
                      <a:pt x="3025" y="9496"/>
                    </a:cubicBezTo>
                    <a:cubicBezTo>
                      <a:pt x="3406" y="9496"/>
                      <a:pt x="3799" y="9425"/>
                      <a:pt x="4215" y="9282"/>
                    </a:cubicBezTo>
                    <a:cubicBezTo>
                      <a:pt x="4596" y="9365"/>
                      <a:pt x="5037" y="9401"/>
                      <a:pt x="5489" y="9401"/>
                    </a:cubicBezTo>
                    <a:cubicBezTo>
                      <a:pt x="6061" y="9401"/>
                      <a:pt x="6668" y="9341"/>
                      <a:pt x="7251" y="9222"/>
                    </a:cubicBezTo>
                    <a:cubicBezTo>
                      <a:pt x="8371" y="9008"/>
                      <a:pt x="9323" y="8591"/>
                      <a:pt x="9978" y="8067"/>
                    </a:cubicBezTo>
                    <a:cubicBezTo>
                      <a:pt x="10573" y="7591"/>
                      <a:pt x="10871" y="7008"/>
                      <a:pt x="10871" y="6412"/>
                    </a:cubicBezTo>
                    <a:cubicBezTo>
                      <a:pt x="10871" y="5472"/>
                      <a:pt x="9764" y="4734"/>
                      <a:pt x="7906" y="4376"/>
                    </a:cubicBezTo>
                    <a:cubicBezTo>
                      <a:pt x="8109" y="4103"/>
                      <a:pt x="8394" y="3900"/>
                      <a:pt x="8787" y="3769"/>
                    </a:cubicBezTo>
                    <a:cubicBezTo>
                      <a:pt x="8871" y="3734"/>
                      <a:pt x="8918" y="3650"/>
                      <a:pt x="8883" y="3555"/>
                    </a:cubicBezTo>
                    <a:cubicBezTo>
                      <a:pt x="8871" y="3495"/>
                      <a:pt x="8811" y="3448"/>
                      <a:pt x="8740" y="3448"/>
                    </a:cubicBezTo>
                    <a:cubicBezTo>
                      <a:pt x="8698" y="3446"/>
                      <a:pt x="8657" y="3444"/>
                      <a:pt x="8616" y="3444"/>
                    </a:cubicBezTo>
                    <a:cubicBezTo>
                      <a:pt x="8002" y="3444"/>
                      <a:pt x="7472" y="3695"/>
                      <a:pt x="7037" y="4186"/>
                    </a:cubicBezTo>
                    <a:cubicBezTo>
                      <a:pt x="7025" y="4198"/>
                      <a:pt x="7013" y="4210"/>
                      <a:pt x="7001" y="4246"/>
                    </a:cubicBezTo>
                    <a:cubicBezTo>
                      <a:pt x="6574" y="4205"/>
                      <a:pt x="6141" y="4176"/>
                      <a:pt x="5714" y="4176"/>
                    </a:cubicBezTo>
                    <a:cubicBezTo>
                      <a:pt x="5511" y="4176"/>
                      <a:pt x="5308" y="4183"/>
                      <a:pt x="5108" y="4198"/>
                    </a:cubicBezTo>
                    <a:cubicBezTo>
                      <a:pt x="5299" y="3698"/>
                      <a:pt x="5454" y="3198"/>
                      <a:pt x="5525" y="2626"/>
                    </a:cubicBezTo>
                    <a:cubicBezTo>
                      <a:pt x="5596" y="2031"/>
                      <a:pt x="5525" y="1531"/>
                      <a:pt x="5299" y="1102"/>
                    </a:cubicBezTo>
                    <a:cubicBezTo>
                      <a:pt x="5096" y="697"/>
                      <a:pt x="4775" y="400"/>
                      <a:pt x="4358" y="209"/>
                    </a:cubicBezTo>
                    <a:cubicBezTo>
                      <a:pt x="4068" y="72"/>
                      <a:pt x="3748" y="0"/>
                      <a:pt x="3412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700000000000000" pitchFamily="2" charset="-78"/>
                </a:endParaRPr>
              </a:p>
            </p:txBody>
          </p:sp>
          <p:sp>
            <p:nvSpPr>
              <p:cNvPr id="229" name="Google Shape;12074;p81">
                <a:extLst>
                  <a:ext uri="{FF2B5EF4-FFF2-40B4-BE49-F238E27FC236}">
                    <a16:creationId xmlns:a16="http://schemas.microsoft.com/office/drawing/2014/main" id="{4885531A-9F7D-7B47-420E-407A64A5019F}"/>
                  </a:ext>
                </a:extLst>
              </p:cNvPr>
              <p:cNvSpPr/>
              <p:nvPr/>
            </p:nvSpPr>
            <p:spPr>
              <a:xfrm>
                <a:off x="3139117" y="1621010"/>
                <a:ext cx="49152" cy="137600"/>
              </a:xfrm>
              <a:custGeom>
                <a:avLst/>
                <a:gdLst/>
                <a:ahLst/>
                <a:cxnLst/>
                <a:rect l="l" t="t" r="r" b="b"/>
                <a:pathLst>
                  <a:path w="1536" h="4300" extrusionOk="0">
                    <a:moveTo>
                      <a:pt x="1360" y="0"/>
                    </a:moveTo>
                    <a:cubicBezTo>
                      <a:pt x="1284" y="0"/>
                      <a:pt x="1212" y="56"/>
                      <a:pt x="1191" y="121"/>
                    </a:cubicBezTo>
                    <a:cubicBezTo>
                      <a:pt x="1072" y="669"/>
                      <a:pt x="857" y="1192"/>
                      <a:pt x="655" y="1692"/>
                    </a:cubicBezTo>
                    <a:cubicBezTo>
                      <a:pt x="310" y="2526"/>
                      <a:pt x="0" y="3336"/>
                      <a:pt x="119" y="4169"/>
                    </a:cubicBezTo>
                    <a:cubicBezTo>
                      <a:pt x="131" y="4240"/>
                      <a:pt x="191" y="4300"/>
                      <a:pt x="286" y="4300"/>
                    </a:cubicBezTo>
                    <a:lnTo>
                      <a:pt x="310" y="4300"/>
                    </a:lnTo>
                    <a:cubicBezTo>
                      <a:pt x="405" y="4288"/>
                      <a:pt x="464" y="4217"/>
                      <a:pt x="441" y="4121"/>
                    </a:cubicBezTo>
                    <a:cubicBezTo>
                      <a:pt x="322" y="3383"/>
                      <a:pt x="643" y="2621"/>
                      <a:pt x="953" y="1835"/>
                    </a:cubicBezTo>
                    <a:cubicBezTo>
                      <a:pt x="1155" y="1311"/>
                      <a:pt x="1381" y="776"/>
                      <a:pt x="1500" y="192"/>
                    </a:cubicBezTo>
                    <a:cubicBezTo>
                      <a:pt x="1536" y="109"/>
                      <a:pt x="1476" y="14"/>
                      <a:pt x="1381" y="2"/>
                    </a:cubicBezTo>
                    <a:cubicBezTo>
                      <a:pt x="1374" y="1"/>
                      <a:pt x="1367" y="0"/>
                      <a:pt x="136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182850" tIns="182850" rIns="182850" bIns="182850" anchor="ctr" anchorCtr="0">
                <a:noAutofit/>
              </a:bodyPr>
              <a:lstStyle/>
              <a:p>
                <a:endParaRPr sz="3600">
                  <a:cs typeface="B Nazanin" panose="00000700000000000000" pitchFamily="2" charset="-78"/>
                </a:endParaRPr>
              </a:p>
            </p:txBody>
          </p:sp>
        </p:grpSp>
      </p:grpSp>
      <p:grpSp>
        <p:nvGrpSpPr>
          <p:cNvPr id="230" name="Google Shape;12075;p81">
            <a:extLst>
              <a:ext uri="{FF2B5EF4-FFF2-40B4-BE49-F238E27FC236}">
                <a16:creationId xmlns:a16="http://schemas.microsoft.com/office/drawing/2014/main" id="{F17A526B-B7EE-16C1-3EB1-3CD728E08D03}"/>
              </a:ext>
            </a:extLst>
          </p:cNvPr>
          <p:cNvGrpSpPr/>
          <p:nvPr/>
        </p:nvGrpSpPr>
        <p:grpSpPr>
          <a:xfrm>
            <a:off x="2210528" y="6856244"/>
            <a:ext cx="627968" cy="717120"/>
            <a:chOff x="1133133" y="3351922"/>
            <a:chExt cx="313984" cy="358560"/>
          </a:xfrm>
          <a:solidFill>
            <a:srgbClr val="00B050"/>
          </a:solidFill>
        </p:grpSpPr>
        <p:sp>
          <p:nvSpPr>
            <p:cNvPr id="231" name="Google Shape;12076;p81">
              <a:extLst>
                <a:ext uri="{FF2B5EF4-FFF2-40B4-BE49-F238E27FC236}">
                  <a16:creationId xmlns:a16="http://schemas.microsoft.com/office/drawing/2014/main" id="{5AC79704-0B3D-7376-4B64-83F733F55A51}"/>
                </a:ext>
              </a:extLst>
            </p:cNvPr>
            <p:cNvSpPr/>
            <p:nvPr/>
          </p:nvSpPr>
          <p:spPr>
            <a:xfrm>
              <a:off x="1133133" y="3351922"/>
              <a:ext cx="313984" cy="358560"/>
            </a:xfrm>
            <a:custGeom>
              <a:avLst/>
              <a:gdLst/>
              <a:ahLst/>
              <a:cxnLst/>
              <a:rect l="l" t="t" r="r" b="b"/>
              <a:pathLst>
                <a:path w="9812" h="11205" extrusionOk="0">
                  <a:moveTo>
                    <a:pt x="1251" y="4025"/>
                  </a:moveTo>
                  <a:cubicBezTo>
                    <a:pt x="1548" y="4025"/>
                    <a:pt x="1787" y="4263"/>
                    <a:pt x="1787" y="4561"/>
                  </a:cubicBezTo>
                  <a:lnTo>
                    <a:pt x="1787" y="7704"/>
                  </a:lnTo>
                  <a:cubicBezTo>
                    <a:pt x="1787" y="7990"/>
                    <a:pt x="2013" y="8204"/>
                    <a:pt x="2287" y="8204"/>
                  </a:cubicBezTo>
                  <a:lnTo>
                    <a:pt x="3001" y="8204"/>
                  </a:lnTo>
                  <a:lnTo>
                    <a:pt x="3001" y="9300"/>
                  </a:lnTo>
                  <a:lnTo>
                    <a:pt x="1775" y="9300"/>
                  </a:lnTo>
                  <a:cubicBezTo>
                    <a:pt x="1191" y="9300"/>
                    <a:pt x="715" y="8823"/>
                    <a:pt x="715" y="8240"/>
                  </a:cubicBezTo>
                  <a:lnTo>
                    <a:pt x="715" y="4561"/>
                  </a:lnTo>
                  <a:cubicBezTo>
                    <a:pt x="715" y="4263"/>
                    <a:pt x="953" y="4025"/>
                    <a:pt x="1251" y="4025"/>
                  </a:cubicBezTo>
                  <a:close/>
                  <a:moveTo>
                    <a:pt x="4906" y="1"/>
                  </a:moveTo>
                  <a:cubicBezTo>
                    <a:pt x="4823" y="1"/>
                    <a:pt x="4739" y="84"/>
                    <a:pt x="4739" y="167"/>
                  </a:cubicBezTo>
                  <a:lnTo>
                    <a:pt x="4739" y="548"/>
                  </a:lnTo>
                  <a:cubicBezTo>
                    <a:pt x="4346" y="572"/>
                    <a:pt x="3965" y="739"/>
                    <a:pt x="3668" y="989"/>
                  </a:cubicBezTo>
                  <a:lnTo>
                    <a:pt x="3406" y="727"/>
                  </a:lnTo>
                  <a:cubicBezTo>
                    <a:pt x="3376" y="697"/>
                    <a:pt x="3334" y="682"/>
                    <a:pt x="3291" y="682"/>
                  </a:cubicBezTo>
                  <a:cubicBezTo>
                    <a:pt x="3248" y="682"/>
                    <a:pt x="3203" y="697"/>
                    <a:pt x="3168" y="727"/>
                  </a:cubicBezTo>
                  <a:cubicBezTo>
                    <a:pt x="3108" y="787"/>
                    <a:pt x="3108" y="882"/>
                    <a:pt x="3168" y="965"/>
                  </a:cubicBezTo>
                  <a:lnTo>
                    <a:pt x="3430" y="1227"/>
                  </a:lnTo>
                  <a:cubicBezTo>
                    <a:pt x="3180" y="1525"/>
                    <a:pt x="3037" y="1882"/>
                    <a:pt x="2989" y="2299"/>
                  </a:cubicBezTo>
                  <a:lnTo>
                    <a:pt x="2620" y="2299"/>
                  </a:lnTo>
                  <a:cubicBezTo>
                    <a:pt x="2525" y="2299"/>
                    <a:pt x="2453" y="2370"/>
                    <a:pt x="2453" y="2465"/>
                  </a:cubicBezTo>
                  <a:cubicBezTo>
                    <a:pt x="2453" y="2549"/>
                    <a:pt x="2525" y="2632"/>
                    <a:pt x="2620" y="2632"/>
                  </a:cubicBezTo>
                  <a:lnTo>
                    <a:pt x="2977" y="2632"/>
                  </a:lnTo>
                  <a:lnTo>
                    <a:pt x="2977" y="3704"/>
                  </a:lnTo>
                  <a:lnTo>
                    <a:pt x="2620" y="3704"/>
                  </a:lnTo>
                  <a:cubicBezTo>
                    <a:pt x="2525" y="3704"/>
                    <a:pt x="2453" y="3775"/>
                    <a:pt x="2453" y="3858"/>
                  </a:cubicBezTo>
                  <a:cubicBezTo>
                    <a:pt x="2453" y="3954"/>
                    <a:pt x="2525" y="4025"/>
                    <a:pt x="2620" y="4025"/>
                  </a:cubicBezTo>
                  <a:lnTo>
                    <a:pt x="2977" y="4025"/>
                  </a:lnTo>
                  <a:lnTo>
                    <a:pt x="2977" y="5097"/>
                  </a:lnTo>
                  <a:lnTo>
                    <a:pt x="2620" y="5097"/>
                  </a:lnTo>
                  <a:cubicBezTo>
                    <a:pt x="2525" y="5097"/>
                    <a:pt x="2453" y="5168"/>
                    <a:pt x="2453" y="5263"/>
                  </a:cubicBezTo>
                  <a:cubicBezTo>
                    <a:pt x="2453" y="5347"/>
                    <a:pt x="2525" y="5430"/>
                    <a:pt x="2620" y="5430"/>
                  </a:cubicBezTo>
                  <a:lnTo>
                    <a:pt x="2977" y="5430"/>
                  </a:lnTo>
                  <a:lnTo>
                    <a:pt x="2977" y="6502"/>
                  </a:lnTo>
                  <a:lnTo>
                    <a:pt x="2620" y="6502"/>
                  </a:lnTo>
                  <a:cubicBezTo>
                    <a:pt x="2525" y="6502"/>
                    <a:pt x="2453" y="6573"/>
                    <a:pt x="2453" y="6656"/>
                  </a:cubicBezTo>
                  <a:cubicBezTo>
                    <a:pt x="2453" y="6752"/>
                    <a:pt x="2525" y="6823"/>
                    <a:pt x="2620" y="6823"/>
                  </a:cubicBezTo>
                  <a:lnTo>
                    <a:pt x="2977" y="6823"/>
                  </a:lnTo>
                  <a:lnTo>
                    <a:pt x="2977" y="7895"/>
                  </a:lnTo>
                  <a:lnTo>
                    <a:pt x="2263" y="7895"/>
                  </a:lnTo>
                  <a:cubicBezTo>
                    <a:pt x="2156" y="7895"/>
                    <a:pt x="2084" y="7811"/>
                    <a:pt x="2084" y="7716"/>
                  </a:cubicBezTo>
                  <a:lnTo>
                    <a:pt x="2084" y="7359"/>
                  </a:lnTo>
                  <a:lnTo>
                    <a:pt x="2263" y="7359"/>
                  </a:lnTo>
                  <a:cubicBezTo>
                    <a:pt x="2346" y="7359"/>
                    <a:pt x="2418" y="7287"/>
                    <a:pt x="2418" y="7192"/>
                  </a:cubicBezTo>
                  <a:cubicBezTo>
                    <a:pt x="2418" y="7109"/>
                    <a:pt x="2346" y="7037"/>
                    <a:pt x="2263" y="7037"/>
                  </a:cubicBezTo>
                  <a:lnTo>
                    <a:pt x="2084" y="7037"/>
                  </a:lnTo>
                  <a:lnTo>
                    <a:pt x="2084" y="6144"/>
                  </a:lnTo>
                  <a:lnTo>
                    <a:pt x="2263" y="6144"/>
                  </a:lnTo>
                  <a:cubicBezTo>
                    <a:pt x="2346" y="6144"/>
                    <a:pt x="2418" y="6061"/>
                    <a:pt x="2418" y="5978"/>
                  </a:cubicBezTo>
                  <a:cubicBezTo>
                    <a:pt x="2418" y="5882"/>
                    <a:pt x="2346" y="5811"/>
                    <a:pt x="2263" y="5811"/>
                  </a:cubicBezTo>
                  <a:lnTo>
                    <a:pt x="2084" y="5811"/>
                  </a:lnTo>
                  <a:lnTo>
                    <a:pt x="2084" y="4918"/>
                  </a:lnTo>
                  <a:lnTo>
                    <a:pt x="2263" y="4918"/>
                  </a:lnTo>
                  <a:cubicBezTo>
                    <a:pt x="2346" y="4918"/>
                    <a:pt x="2418" y="4847"/>
                    <a:pt x="2418" y="4751"/>
                  </a:cubicBezTo>
                  <a:cubicBezTo>
                    <a:pt x="2418" y="4668"/>
                    <a:pt x="2346" y="4597"/>
                    <a:pt x="2263" y="4597"/>
                  </a:cubicBezTo>
                  <a:lnTo>
                    <a:pt x="2084" y="4597"/>
                  </a:lnTo>
                  <a:lnTo>
                    <a:pt x="2084" y="4573"/>
                  </a:lnTo>
                  <a:cubicBezTo>
                    <a:pt x="2084" y="4156"/>
                    <a:pt x="1787" y="3799"/>
                    <a:pt x="1382" y="3727"/>
                  </a:cubicBezTo>
                  <a:lnTo>
                    <a:pt x="1382" y="3525"/>
                  </a:lnTo>
                  <a:cubicBezTo>
                    <a:pt x="1382" y="3430"/>
                    <a:pt x="1310" y="3358"/>
                    <a:pt x="1215" y="3358"/>
                  </a:cubicBezTo>
                  <a:cubicBezTo>
                    <a:pt x="1132" y="3358"/>
                    <a:pt x="1048" y="3430"/>
                    <a:pt x="1048" y="3525"/>
                  </a:cubicBezTo>
                  <a:lnTo>
                    <a:pt x="1048" y="3727"/>
                  </a:lnTo>
                  <a:cubicBezTo>
                    <a:pt x="655" y="3799"/>
                    <a:pt x="358" y="4156"/>
                    <a:pt x="358" y="4573"/>
                  </a:cubicBezTo>
                  <a:lnTo>
                    <a:pt x="358" y="4597"/>
                  </a:lnTo>
                  <a:lnTo>
                    <a:pt x="179" y="4597"/>
                  </a:lnTo>
                  <a:cubicBezTo>
                    <a:pt x="84" y="4597"/>
                    <a:pt x="13" y="4668"/>
                    <a:pt x="13" y="4751"/>
                  </a:cubicBezTo>
                  <a:cubicBezTo>
                    <a:pt x="13" y="4847"/>
                    <a:pt x="84" y="4918"/>
                    <a:pt x="179" y="4918"/>
                  </a:cubicBezTo>
                  <a:lnTo>
                    <a:pt x="358" y="4918"/>
                  </a:lnTo>
                  <a:lnTo>
                    <a:pt x="358" y="5811"/>
                  </a:lnTo>
                  <a:lnTo>
                    <a:pt x="179" y="5811"/>
                  </a:lnTo>
                  <a:cubicBezTo>
                    <a:pt x="84" y="5811"/>
                    <a:pt x="13" y="5882"/>
                    <a:pt x="13" y="5978"/>
                  </a:cubicBezTo>
                  <a:cubicBezTo>
                    <a:pt x="13" y="6061"/>
                    <a:pt x="84" y="6144"/>
                    <a:pt x="179" y="6144"/>
                  </a:cubicBezTo>
                  <a:lnTo>
                    <a:pt x="358" y="6144"/>
                  </a:lnTo>
                  <a:lnTo>
                    <a:pt x="358" y="7037"/>
                  </a:lnTo>
                  <a:lnTo>
                    <a:pt x="179" y="7037"/>
                  </a:lnTo>
                  <a:cubicBezTo>
                    <a:pt x="84" y="7037"/>
                    <a:pt x="13" y="7109"/>
                    <a:pt x="13" y="7192"/>
                  </a:cubicBezTo>
                  <a:cubicBezTo>
                    <a:pt x="13" y="7287"/>
                    <a:pt x="84" y="7359"/>
                    <a:pt x="179" y="7359"/>
                  </a:cubicBezTo>
                  <a:lnTo>
                    <a:pt x="358" y="7359"/>
                  </a:lnTo>
                  <a:lnTo>
                    <a:pt x="358" y="8240"/>
                  </a:lnTo>
                  <a:lnTo>
                    <a:pt x="358" y="8252"/>
                  </a:lnTo>
                  <a:lnTo>
                    <a:pt x="155" y="8252"/>
                  </a:lnTo>
                  <a:cubicBezTo>
                    <a:pt x="72" y="8252"/>
                    <a:pt x="1" y="8323"/>
                    <a:pt x="1" y="8418"/>
                  </a:cubicBezTo>
                  <a:cubicBezTo>
                    <a:pt x="1" y="8502"/>
                    <a:pt x="72" y="8585"/>
                    <a:pt x="155" y="8585"/>
                  </a:cubicBezTo>
                  <a:lnTo>
                    <a:pt x="382" y="8585"/>
                  </a:lnTo>
                  <a:cubicBezTo>
                    <a:pt x="536" y="9180"/>
                    <a:pt x="1084" y="9621"/>
                    <a:pt x="1727" y="9621"/>
                  </a:cubicBezTo>
                  <a:lnTo>
                    <a:pt x="2953" y="9621"/>
                  </a:lnTo>
                  <a:lnTo>
                    <a:pt x="2953" y="11038"/>
                  </a:lnTo>
                  <a:cubicBezTo>
                    <a:pt x="2953" y="11121"/>
                    <a:pt x="3037" y="11205"/>
                    <a:pt x="3120" y="11205"/>
                  </a:cubicBezTo>
                  <a:cubicBezTo>
                    <a:pt x="3215" y="11205"/>
                    <a:pt x="3287" y="11121"/>
                    <a:pt x="3287" y="11038"/>
                  </a:cubicBezTo>
                  <a:lnTo>
                    <a:pt x="3287" y="2477"/>
                  </a:lnTo>
                  <a:cubicBezTo>
                    <a:pt x="3287" y="1596"/>
                    <a:pt x="4001" y="906"/>
                    <a:pt x="4858" y="906"/>
                  </a:cubicBezTo>
                  <a:cubicBezTo>
                    <a:pt x="5728" y="906"/>
                    <a:pt x="6442" y="1620"/>
                    <a:pt x="6442" y="2477"/>
                  </a:cubicBezTo>
                  <a:lnTo>
                    <a:pt x="6442" y="5454"/>
                  </a:lnTo>
                  <a:cubicBezTo>
                    <a:pt x="6442" y="5549"/>
                    <a:pt x="6513" y="5621"/>
                    <a:pt x="6609" y="5621"/>
                  </a:cubicBezTo>
                  <a:cubicBezTo>
                    <a:pt x="6692" y="5621"/>
                    <a:pt x="6775" y="5549"/>
                    <a:pt x="6775" y="5454"/>
                  </a:cubicBezTo>
                  <a:lnTo>
                    <a:pt x="6775" y="5442"/>
                  </a:lnTo>
                  <a:lnTo>
                    <a:pt x="7490" y="5442"/>
                  </a:lnTo>
                  <a:cubicBezTo>
                    <a:pt x="7764" y="5442"/>
                    <a:pt x="7990" y="5216"/>
                    <a:pt x="7990" y="4930"/>
                  </a:cubicBezTo>
                  <a:lnTo>
                    <a:pt x="7990" y="3192"/>
                  </a:lnTo>
                  <a:cubicBezTo>
                    <a:pt x="7990" y="2894"/>
                    <a:pt x="8228" y="2656"/>
                    <a:pt x="8526" y="2656"/>
                  </a:cubicBezTo>
                  <a:cubicBezTo>
                    <a:pt x="8823" y="2656"/>
                    <a:pt x="9061" y="2894"/>
                    <a:pt x="9061" y="3192"/>
                  </a:cubicBezTo>
                  <a:lnTo>
                    <a:pt x="9061" y="5466"/>
                  </a:lnTo>
                  <a:cubicBezTo>
                    <a:pt x="9061" y="6049"/>
                    <a:pt x="8585" y="6525"/>
                    <a:pt x="8002" y="6525"/>
                  </a:cubicBezTo>
                  <a:lnTo>
                    <a:pt x="6775" y="6525"/>
                  </a:lnTo>
                  <a:lnTo>
                    <a:pt x="6775" y="6144"/>
                  </a:lnTo>
                  <a:cubicBezTo>
                    <a:pt x="6775" y="6049"/>
                    <a:pt x="6692" y="5978"/>
                    <a:pt x="6609" y="5978"/>
                  </a:cubicBezTo>
                  <a:cubicBezTo>
                    <a:pt x="6513" y="5978"/>
                    <a:pt x="6442" y="6049"/>
                    <a:pt x="6442" y="6144"/>
                  </a:cubicBezTo>
                  <a:lnTo>
                    <a:pt x="6442" y="11038"/>
                  </a:lnTo>
                  <a:cubicBezTo>
                    <a:pt x="6442" y="11121"/>
                    <a:pt x="6513" y="11205"/>
                    <a:pt x="6609" y="11205"/>
                  </a:cubicBezTo>
                  <a:cubicBezTo>
                    <a:pt x="6692" y="11205"/>
                    <a:pt x="6775" y="11121"/>
                    <a:pt x="6775" y="11038"/>
                  </a:cubicBezTo>
                  <a:lnTo>
                    <a:pt x="6775" y="9621"/>
                  </a:lnTo>
                  <a:lnTo>
                    <a:pt x="7132" y="9621"/>
                  </a:lnTo>
                  <a:cubicBezTo>
                    <a:pt x="7216" y="9621"/>
                    <a:pt x="7287" y="9550"/>
                    <a:pt x="7287" y="9454"/>
                  </a:cubicBezTo>
                  <a:cubicBezTo>
                    <a:pt x="7287" y="9371"/>
                    <a:pt x="7216" y="9300"/>
                    <a:pt x="7132" y="9300"/>
                  </a:cubicBezTo>
                  <a:lnTo>
                    <a:pt x="6775" y="9300"/>
                  </a:lnTo>
                  <a:lnTo>
                    <a:pt x="6775" y="8228"/>
                  </a:lnTo>
                  <a:lnTo>
                    <a:pt x="7132" y="8228"/>
                  </a:lnTo>
                  <a:cubicBezTo>
                    <a:pt x="7216" y="8228"/>
                    <a:pt x="7287" y="8145"/>
                    <a:pt x="7287" y="8061"/>
                  </a:cubicBezTo>
                  <a:cubicBezTo>
                    <a:pt x="7287" y="7966"/>
                    <a:pt x="7216" y="7895"/>
                    <a:pt x="7132" y="7895"/>
                  </a:cubicBezTo>
                  <a:lnTo>
                    <a:pt x="6775" y="7895"/>
                  </a:lnTo>
                  <a:lnTo>
                    <a:pt x="6775" y="6823"/>
                  </a:lnTo>
                  <a:lnTo>
                    <a:pt x="8002" y="6823"/>
                  </a:lnTo>
                  <a:cubicBezTo>
                    <a:pt x="8585" y="6823"/>
                    <a:pt x="9097" y="6466"/>
                    <a:pt x="9299" y="5942"/>
                  </a:cubicBezTo>
                  <a:lnTo>
                    <a:pt x="9585" y="5942"/>
                  </a:lnTo>
                  <a:cubicBezTo>
                    <a:pt x="9669" y="5942"/>
                    <a:pt x="9752" y="5871"/>
                    <a:pt x="9752" y="5775"/>
                  </a:cubicBezTo>
                  <a:cubicBezTo>
                    <a:pt x="9811" y="5704"/>
                    <a:pt x="9728" y="5632"/>
                    <a:pt x="9645" y="5632"/>
                  </a:cubicBezTo>
                  <a:lnTo>
                    <a:pt x="9454" y="5632"/>
                  </a:lnTo>
                  <a:cubicBezTo>
                    <a:pt x="9466" y="5573"/>
                    <a:pt x="9466" y="5513"/>
                    <a:pt x="9466" y="5454"/>
                  </a:cubicBezTo>
                  <a:lnTo>
                    <a:pt x="9466" y="4739"/>
                  </a:lnTo>
                  <a:lnTo>
                    <a:pt x="9645" y="4739"/>
                  </a:lnTo>
                  <a:cubicBezTo>
                    <a:pt x="9728" y="4739"/>
                    <a:pt x="9811" y="4668"/>
                    <a:pt x="9811" y="4573"/>
                  </a:cubicBezTo>
                  <a:cubicBezTo>
                    <a:pt x="9811" y="4489"/>
                    <a:pt x="9728" y="4418"/>
                    <a:pt x="9645" y="4418"/>
                  </a:cubicBezTo>
                  <a:lnTo>
                    <a:pt x="9466" y="4418"/>
                  </a:lnTo>
                  <a:lnTo>
                    <a:pt x="9466" y="3525"/>
                  </a:lnTo>
                  <a:lnTo>
                    <a:pt x="9645" y="3525"/>
                  </a:lnTo>
                  <a:cubicBezTo>
                    <a:pt x="9728" y="3525"/>
                    <a:pt x="9811" y="3442"/>
                    <a:pt x="9811" y="3358"/>
                  </a:cubicBezTo>
                  <a:cubicBezTo>
                    <a:pt x="9811" y="3263"/>
                    <a:pt x="9728" y="3192"/>
                    <a:pt x="9645" y="3192"/>
                  </a:cubicBezTo>
                  <a:lnTo>
                    <a:pt x="9466" y="3192"/>
                  </a:lnTo>
                  <a:lnTo>
                    <a:pt x="9466" y="3180"/>
                  </a:lnTo>
                  <a:cubicBezTo>
                    <a:pt x="9466" y="2763"/>
                    <a:pt x="9168" y="2406"/>
                    <a:pt x="8764" y="2322"/>
                  </a:cubicBezTo>
                  <a:lnTo>
                    <a:pt x="8764" y="2120"/>
                  </a:lnTo>
                  <a:cubicBezTo>
                    <a:pt x="8764" y="2037"/>
                    <a:pt x="8692" y="1953"/>
                    <a:pt x="8597" y="1953"/>
                  </a:cubicBezTo>
                  <a:cubicBezTo>
                    <a:pt x="8514" y="1953"/>
                    <a:pt x="8430" y="2037"/>
                    <a:pt x="8430" y="2120"/>
                  </a:cubicBezTo>
                  <a:lnTo>
                    <a:pt x="8430" y="2334"/>
                  </a:lnTo>
                  <a:cubicBezTo>
                    <a:pt x="8037" y="2406"/>
                    <a:pt x="7740" y="2763"/>
                    <a:pt x="7740" y="3180"/>
                  </a:cubicBezTo>
                  <a:lnTo>
                    <a:pt x="7740" y="3192"/>
                  </a:lnTo>
                  <a:lnTo>
                    <a:pt x="7561" y="3192"/>
                  </a:lnTo>
                  <a:cubicBezTo>
                    <a:pt x="7466" y="3192"/>
                    <a:pt x="7394" y="3263"/>
                    <a:pt x="7394" y="3358"/>
                  </a:cubicBezTo>
                  <a:cubicBezTo>
                    <a:pt x="7394" y="3442"/>
                    <a:pt x="7466" y="3525"/>
                    <a:pt x="7561" y="3525"/>
                  </a:cubicBezTo>
                  <a:lnTo>
                    <a:pt x="7740" y="3525"/>
                  </a:lnTo>
                  <a:lnTo>
                    <a:pt x="7740" y="4418"/>
                  </a:lnTo>
                  <a:lnTo>
                    <a:pt x="7561" y="4418"/>
                  </a:lnTo>
                  <a:cubicBezTo>
                    <a:pt x="7466" y="4418"/>
                    <a:pt x="7394" y="4489"/>
                    <a:pt x="7394" y="4573"/>
                  </a:cubicBezTo>
                  <a:cubicBezTo>
                    <a:pt x="7394" y="4668"/>
                    <a:pt x="7466" y="4739"/>
                    <a:pt x="7561" y="4739"/>
                  </a:cubicBezTo>
                  <a:lnTo>
                    <a:pt x="7740" y="4739"/>
                  </a:lnTo>
                  <a:lnTo>
                    <a:pt x="7740" y="4918"/>
                  </a:lnTo>
                  <a:cubicBezTo>
                    <a:pt x="7740" y="5025"/>
                    <a:pt x="7644" y="5097"/>
                    <a:pt x="7561" y="5097"/>
                  </a:cubicBezTo>
                  <a:lnTo>
                    <a:pt x="6847" y="5097"/>
                  </a:lnTo>
                  <a:lnTo>
                    <a:pt x="6847" y="4025"/>
                  </a:lnTo>
                  <a:lnTo>
                    <a:pt x="7204" y="4025"/>
                  </a:lnTo>
                  <a:cubicBezTo>
                    <a:pt x="7287" y="4025"/>
                    <a:pt x="7371" y="3954"/>
                    <a:pt x="7371" y="3858"/>
                  </a:cubicBezTo>
                  <a:cubicBezTo>
                    <a:pt x="7371" y="3775"/>
                    <a:pt x="7287" y="3704"/>
                    <a:pt x="7204" y="3704"/>
                  </a:cubicBezTo>
                  <a:lnTo>
                    <a:pt x="6847" y="3704"/>
                  </a:lnTo>
                  <a:lnTo>
                    <a:pt x="6847" y="2632"/>
                  </a:lnTo>
                  <a:lnTo>
                    <a:pt x="7204" y="2632"/>
                  </a:lnTo>
                  <a:cubicBezTo>
                    <a:pt x="7287" y="2632"/>
                    <a:pt x="7371" y="2549"/>
                    <a:pt x="7371" y="2465"/>
                  </a:cubicBezTo>
                  <a:cubicBezTo>
                    <a:pt x="7371" y="2370"/>
                    <a:pt x="7287" y="2299"/>
                    <a:pt x="7204" y="2299"/>
                  </a:cubicBezTo>
                  <a:lnTo>
                    <a:pt x="6823" y="2299"/>
                  </a:lnTo>
                  <a:cubicBezTo>
                    <a:pt x="6799" y="1894"/>
                    <a:pt x="6632" y="1525"/>
                    <a:pt x="6382" y="1227"/>
                  </a:cubicBezTo>
                  <a:lnTo>
                    <a:pt x="6644" y="965"/>
                  </a:lnTo>
                  <a:cubicBezTo>
                    <a:pt x="6704" y="906"/>
                    <a:pt x="6704" y="798"/>
                    <a:pt x="6644" y="727"/>
                  </a:cubicBezTo>
                  <a:cubicBezTo>
                    <a:pt x="6621" y="697"/>
                    <a:pt x="6582" y="682"/>
                    <a:pt x="6539" y="682"/>
                  </a:cubicBezTo>
                  <a:cubicBezTo>
                    <a:pt x="6495" y="682"/>
                    <a:pt x="6448" y="697"/>
                    <a:pt x="6406" y="727"/>
                  </a:cubicBezTo>
                  <a:lnTo>
                    <a:pt x="6144" y="989"/>
                  </a:lnTo>
                  <a:cubicBezTo>
                    <a:pt x="5847" y="739"/>
                    <a:pt x="5478" y="584"/>
                    <a:pt x="5073" y="548"/>
                  </a:cubicBezTo>
                  <a:lnTo>
                    <a:pt x="5073" y="167"/>
                  </a:lnTo>
                  <a:cubicBezTo>
                    <a:pt x="5073" y="84"/>
                    <a:pt x="5001" y="1"/>
                    <a:pt x="49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2" name="Google Shape;12077;p81">
              <a:extLst>
                <a:ext uri="{FF2B5EF4-FFF2-40B4-BE49-F238E27FC236}">
                  <a16:creationId xmlns:a16="http://schemas.microsoft.com/office/drawing/2014/main" id="{025D3F0E-2D8A-2F27-14C0-44F15DEBB07F}"/>
                </a:ext>
              </a:extLst>
            </p:cNvPr>
            <p:cNvSpPr/>
            <p:nvPr/>
          </p:nvSpPr>
          <p:spPr>
            <a:xfrm>
              <a:off x="1285549" y="3414418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3" name="Google Shape;12078;p81">
              <a:extLst>
                <a:ext uri="{FF2B5EF4-FFF2-40B4-BE49-F238E27FC236}">
                  <a16:creationId xmlns:a16="http://schemas.microsoft.com/office/drawing/2014/main" id="{EE65D81F-4909-59FD-4B53-E9C48B2159D3}"/>
                </a:ext>
              </a:extLst>
            </p:cNvPr>
            <p:cNvSpPr/>
            <p:nvPr/>
          </p:nvSpPr>
          <p:spPr>
            <a:xfrm>
              <a:off x="1285549" y="3459378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4" name="Google Shape;12079;p81">
              <a:extLst>
                <a:ext uri="{FF2B5EF4-FFF2-40B4-BE49-F238E27FC236}">
                  <a16:creationId xmlns:a16="http://schemas.microsoft.com/office/drawing/2014/main" id="{DBEEB7E2-79A0-6CD3-6D99-AE3022A7DD02}"/>
                </a:ext>
              </a:extLst>
            </p:cNvPr>
            <p:cNvSpPr/>
            <p:nvPr/>
          </p:nvSpPr>
          <p:spPr>
            <a:xfrm>
              <a:off x="1285549" y="3503954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5" name="Google Shape;12080;p81">
              <a:extLst>
                <a:ext uri="{FF2B5EF4-FFF2-40B4-BE49-F238E27FC236}">
                  <a16:creationId xmlns:a16="http://schemas.microsoft.com/office/drawing/2014/main" id="{7F7C29F2-FF60-931D-AB33-DE3C83497120}"/>
                </a:ext>
              </a:extLst>
            </p:cNvPr>
            <p:cNvSpPr/>
            <p:nvPr/>
          </p:nvSpPr>
          <p:spPr>
            <a:xfrm>
              <a:off x="1167821" y="3498226"/>
              <a:ext cx="10688" cy="16416"/>
            </a:xfrm>
            <a:custGeom>
              <a:avLst/>
              <a:gdLst/>
              <a:ahLst/>
              <a:cxnLst/>
              <a:rect l="l" t="t" r="r" b="b"/>
              <a:pathLst>
                <a:path w="334" h="513" extrusionOk="0">
                  <a:moveTo>
                    <a:pt x="167" y="1"/>
                  </a:moveTo>
                  <a:cubicBezTo>
                    <a:pt x="72" y="1"/>
                    <a:pt x="0" y="84"/>
                    <a:pt x="0" y="167"/>
                  </a:cubicBezTo>
                  <a:lnTo>
                    <a:pt x="0" y="346"/>
                  </a:lnTo>
                  <a:cubicBezTo>
                    <a:pt x="0" y="441"/>
                    <a:pt x="72" y="513"/>
                    <a:pt x="167" y="513"/>
                  </a:cubicBezTo>
                  <a:cubicBezTo>
                    <a:pt x="250" y="513"/>
                    <a:pt x="333" y="441"/>
                    <a:pt x="333" y="346"/>
                  </a:cubicBezTo>
                  <a:lnTo>
                    <a:pt x="333" y="167"/>
                  </a:lnTo>
                  <a:cubicBezTo>
                    <a:pt x="333" y="84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6" name="Google Shape;12081;p81">
              <a:extLst>
                <a:ext uri="{FF2B5EF4-FFF2-40B4-BE49-F238E27FC236}">
                  <a16:creationId xmlns:a16="http://schemas.microsoft.com/office/drawing/2014/main" id="{07A72BC2-279C-9314-7359-6E0BB511CC5B}"/>
                </a:ext>
              </a:extLst>
            </p:cNvPr>
            <p:cNvSpPr/>
            <p:nvPr/>
          </p:nvSpPr>
          <p:spPr>
            <a:xfrm>
              <a:off x="1167821" y="3537490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345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45"/>
                  </a:cubicBezTo>
                  <a:lnTo>
                    <a:pt x="333" y="167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7" name="Google Shape;12082;p81">
              <a:extLst>
                <a:ext uri="{FF2B5EF4-FFF2-40B4-BE49-F238E27FC236}">
                  <a16:creationId xmlns:a16="http://schemas.microsoft.com/office/drawing/2014/main" id="{48CB00DF-4012-8DC6-92F3-BA38EDD1B839}"/>
                </a:ext>
              </a:extLst>
            </p:cNvPr>
            <p:cNvSpPr/>
            <p:nvPr/>
          </p:nvSpPr>
          <p:spPr>
            <a:xfrm>
              <a:off x="1167821" y="3577106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0"/>
                  </a:moveTo>
                  <a:cubicBezTo>
                    <a:pt x="72" y="0"/>
                    <a:pt x="0" y="72"/>
                    <a:pt x="0" y="155"/>
                  </a:cubicBezTo>
                  <a:lnTo>
                    <a:pt x="0" y="334"/>
                  </a:lnTo>
                  <a:cubicBezTo>
                    <a:pt x="0" y="429"/>
                    <a:pt x="72" y="500"/>
                    <a:pt x="167" y="500"/>
                  </a:cubicBezTo>
                  <a:cubicBezTo>
                    <a:pt x="250" y="500"/>
                    <a:pt x="333" y="429"/>
                    <a:pt x="333" y="334"/>
                  </a:cubicBezTo>
                  <a:lnTo>
                    <a:pt x="333" y="155"/>
                  </a:lnTo>
                  <a:cubicBezTo>
                    <a:pt x="333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8" name="Google Shape;12083;p81">
              <a:extLst>
                <a:ext uri="{FF2B5EF4-FFF2-40B4-BE49-F238E27FC236}">
                  <a16:creationId xmlns:a16="http://schemas.microsoft.com/office/drawing/2014/main" id="{22A222B7-AA43-8316-28EF-ED274ADD75ED}"/>
                </a:ext>
              </a:extLst>
            </p:cNvPr>
            <p:cNvSpPr/>
            <p:nvPr/>
          </p:nvSpPr>
          <p:spPr>
            <a:xfrm>
              <a:off x="1402509" y="3493266"/>
              <a:ext cx="10688" cy="16064"/>
            </a:xfrm>
            <a:custGeom>
              <a:avLst/>
              <a:gdLst/>
              <a:ahLst/>
              <a:cxnLst/>
              <a:rect l="l" t="t" r="r" b="b"/>
              <a:pathLst>
                <a:path w="334" h="502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334"/>
                  </a:lnTo>
                  <a:cubicBezTo>
                    <a:pt x="0" y="430"/>
                    <a:pt x="72" y="501"/>
                    <a:pt x="167" y="501"/>
                  </a:cubicBezTo>
                  <a:cubicBezTo>
                    <a:pt x="262" y="501"/>
                    <a:pt x="334" y="430"/>
                    <a:pt x="334" y="334"/>
                  </a:cubicBezTo>
                  <a:lnTo>
                    <a:pt x="334" y="156"/>
                  </a:lnTo>
                  <a:cubicBezTo>
                    <a:pt x="334" y="61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39" name="Google Shape;12084;p81">
              <a:extLst>
                <a:ext uri="{FF2B5EF4-FFF2-40B4-BE49-F238E27FC236}">
                  <a16:creationId xmlns:a16="http://schemas.microsoft.com/office/drawing/2014/main" id="{DB477EDA-FB71-9B5B-47CE-E651CD460E3E}"/>
                </a:ext>
              </a:extLst>
            </p:cNvPr>
            <p:cNvSpPr/>
            <p:nvPr/>
          </p:nvSpPr>
          <p:spPr>
            <a:xfrm>
              <a:off x="1393357" y="3526898"/>
              <a:ext cx="15648" cy="14432"/>
            </a:xfrm>
            <a:custGeom>
              <a:avLst/>
              <a:gdLst/>
              <a:ahLst/>
              <a:cxnLst/>
              <a:rect l="l" t="t" r="r" b="b"/>
              <a:pathLst>
                <a:path w="489" h="451" extrusionOk="0">
                  <a:moveTo>
                    <a:pt x="313" y="1"/>
                  </a:moveTo>
                  <a:cubicBezTo>
                    <a:pt x="268" y="1"/>
                    <a:pt x="221" y="16"/>
                    <a:pt x="179" y="45"/>
                  </a:cubicBezTo>
                  <a:lnTo>
                    <a:pt x="60" y="164"/>
                  </a:lnTo>
                  <a:cubicBezTo>
                    <a:pt x="1" y="224"/>
                    <a:pt x="1" y="331"/>
                    <a:pt x="60" y="403"/>
                  </a:cubicBezTo>
                  <a:cubicBezTo>
                    <a:pt x="96" y="438"/>
                    <a:pt x="143" y="450"/>
                    <a:pt x="179" y="450"/>
                  </a:cubicBezTo>
                  <a:cubicBezTo>
                    <a:pt x="227" y="450"/>
                    <a:pt x="274" y="426"/>
                    <a:pt x="298" y="403"/>
                  </a:cubicBezTo>
                  <a:lnTo>
                    <a:pt x="429" y="283"/>
                  </a:lnTo>
                  <a:cubicBezTo>
                    <a:pt x="489" y="212"/>
                    <a:pt x="489" y="105"/>
                    <a:pt x="429" y="45"/>
                  </a:cubicBezTo>
                  <a:cubicBezTo>
                    <a:pt x="399" y="16"/>
                    <a:pt x="358" y="1"/>
                    <a:pt x="3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0" name="Google Shape;12085;p81">
              <a:extLst>
                <a:ext uri="{FF2B5EF4-FFF2-40B4-BE49-F238E27FC236}">
                  <a16:creationId xmlns:a16="http://schemas.microsoft.com/office/drawing/2014/main" id="{533F20D5-357B-A810-363F-7C60EE21990E}"/>
                </a:ext>
              </a:extLst>
            </p:cNvPr>
            <p:cNvSpPr/>
            <p:nvPr/>
          </p:nvSpPr>
          <p:spPr>
            <a:xfrm>
              <a:off x="1402509" y="3453650"/>
              <a:ext cx="10688" cy="16032"/>
            </a:xfrm>
            <a:custGeom>
              <a:avLst/>
              <a:gdLst/>
              <a:ahLst/>
              <a:cxnLst/>
              <a:rect l="l" t="t" r="r" b="b"/>
              <a:pathLst>
                <a:path w="334" h="501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346"/>
                  </a:lnTo>
                  <a:cubicBezTo>
                    <a:pt x="0" y="429"/>
                    <a:pt x="72" y="501"/>
                    <a:pt x="167" y="501"/>
                  </a:cubicBezTo>
                  <a:cubicBezTo>
                    <a:pt x="262" y="501"/>
                    <a:pt x="334" y="429"/>
                    <a:pt x="334" y="346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1" name="Google Shape;12086;p81">
              <a:extLst>
                <a:ext uri="{FF2B5EF4-FFF2-40B4-BE49-F238E27FC236}">
                  <a16:creationId xmlns:a16="http://schemas.microsoft.com/office/drawing/2014/main" id="{1F520CE8-DCB1-1C04-0D3F-F15269928589}"/>
                </a:ext>
              </a:extLst>
            </p:cNvPr>
            <p:cNvSpPr/>
            <p:nvPr/>
          </p:nvSpPr>
          <p:spPr>
            <a:xfrm>
              <a:off x="1171629" y="3612306"/>
              <a:ext cx="15264" cy="14752"/>
            </a:xfrm>
            <a:custGeom>
              <a:avLst/>
              <a:gdLst/>
              <a:ahLst/>
              <a:cxnLst/>
              <a:rect l="l" t="t" r="r" b="b"/>
              <a:pathLst>
                <a:path w="477" h="461" extrusionOk="0">
                  <a:moveTo>
                    <a:pt x="179" y="0"/>
                  </a:moveTo>
                  <a:cubicBezTo>
                    <a:pt x="139" y="0"/>
                    <a:pt x="100" y="15"/>
                    <a:pt x="72" y="43"/>
                  </a:cubicBezTo>
                  <a:cubicBezTo>
                    <a:pt x="0" y="103"/>
                    <a:pt x="0" y="210"/>
                    <a:pt x="60" y="270"/>
                  </a:cubicBezTo>
                  <a:lnTo>
                    <a:pt x="179" y="401"/>
                  </a:lnTo>
                  <a:cubicBezTo>
                    <a:pt x="214" y="448"/>
                    <a:pt x="250" y="460"/>
                    <a:pt x="298" y="460"/>
                  </a:cubicBezTo>
                  <a:cubicBezTo>
                    <a:pt x="345" y="460"/>
                    <a:pt x="369" y="448"/>
                    <a:pt x="405" y="412"/>
                  </a:cubicBezTo>
                  <a:cubicBezTo>
                    <a:pt x="465" y="365"/>
                    <a:pt x="476" y="270"/>
                    <a:pt x="417" y="186"/>
                  </a:cubicBezTo>
                  <a:lnTo>
                    <a:pt x="298" y="55"/>
                  </a:lnTo>
                  <a:cubicBezTo>
                    <a:pt x="267" y="18"/>
                    <a:pt x="223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2" name="Google Shape;12087;p81">
              <a:extLst>
                <a:ext uri="{FF2B5EF4-FFF2-40B4-BE49-F238E27FC236}">
                  <a16:creationId xmlns:a16="http://schemas.microsoft.com/office/drawing/2014/main" id="{50D7DA94-C100-F985-4837-A62A0925C434}"/>
                </a:ext>
              </a:extLst>
            </p:cNvPr>
            <p:cNvSpPr/>
            <p:nvPr/>
          </p:nvSpPr>
          <p:spPr>
            <a:xfrm>
              <a:off x="1285549" y="3548914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3" name="Google Shape;12088;p81">
              <a:extLst>
                <a:ext uri="{FF2B5EF4-FFF2-40B4-BE49-F238E27FC236}">
                  <a16:creationId xmlns:a16="http://schemas.microsoft.com/office/drawing/2014/main" id="{D3E8B1C4-1CA2-2A9F-F56D-94A3B1BFC32D}"/>
                </a:ext>
              </a:extLst>
            </p:cNvPr>
            <p:cNvSpPr/>
            <p:nvPr/>
          </p:nvSpPr>
          <p:spPr>
            <a:xfrm>
              <a:off x="1285549" y="3593490"/>
              <a:ext cx="10304" cy="27456"/>
            </a:xfrm>
            <a:custGeom>
              <a:avLst/>
              <a:gdLst/>
              <a:ahLst/>
              <a:cxnLst/>
              <a:rect l="l" t="t" r="r" b="b"/>
              <a:pathLst>
                <a:path w="322" h="858" extrusionOk="0">
                  <a:moveTo>
                    <a:pt x="167" y="0"/>
                  </a:moveTo>
                  <a:cubicBezTo>
                    <a:pt x="72" y="0"/>
                    <a:pt x="0" y="84"/>
                    <a:pt x="0" y="167"/>
                  </a:cubicBezTo>
                  <a:lnTo>
                    <a:pt x="0" y="691"/>
                  </a:lnTo>
                  <a:cubicBezTo>
                    <a:pt x="0" y="774"/>
                    <a:pt x="72" y="858"/>
                    <a:pt x="167" y="858"/>
                  </a:cubicBezTo>
                  <a:cubicBezTo>
                    <a:pt x="250" y="858"/>
                    <a:pt x="322" y="774"/>
                    <a:pt x="322" y="691"/>
                  </a:cubicBezTo>
                  <a:lnTo>
                    <a:pt x="322" y="167"/>
                  </a:lnTo>
                  <a:cubicBezTo>
                    <a:pt x="322" y="84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4" name="Google Shape;12089;p81">
              <a:extLst>
                <a:ext uri="{FF2B5EF4-FFF2-40B4-BE49-F238E27FC236}">
                  <a16:creationId xmlns:a16="http://schemas.microsoft.com/office/drawing/2014/main" id="{64EDF229-F639-93A4-B552-0ECB5474FB4A}"/>
                </a:ext>
              </a:extLst>
            </p:cNvPr>
            <p:cNvSpPr/>
            <p:nvPr/>
          </p:nvSpPr>
          <p:spPr>
            <a:xfrm>
              <a:off x="1285549" y="3638450"/>
              <a:ext cx="10304" cy="27072"/>
            </a:xfrm>
            <a:custGeom>
              <a:avLst/>
              <a:gdLst/>
              <a:ahLst/>
              <a:cxnLst/>
              <a:rect l="l" t="t" r="r" b="b"/>
              <a:pathLst>
                <a:path w="322" h="846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lnTo>
                    <a:pt x="0" y="679"/>
                  </a:lnTo>
                  <a:cubicBezTo>
                    <a:pt x="0" y="774"/>
                    <a:pt x="72" y="846"/>
                    <a:pt x="167" y="846"/>
                  </a:cubicBezTo>
                  <a:cubicBezTo>
                    <a:pt x="250" y="846"/>
                    <a:pt x="322" y="774"/>
                    <a:pt x="322" y="679"/>
                  </a:cubicBezTo>
                  <a:lnTo>
                    <a:pt x="322" y="167"/>
                  </a:lnTo>
                  <a:cubicBezTo>
                    <a:pt x="322" y="72"/>
                    <a:pt x="250" y="0"/>
                    <a:pt x="1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5" name="Google Shape;12090;p81">
              <a:extLst>
                <a:ext uri="{FF2B5EF4-FFF2-40B4-BE49-F238E27FC236}">
                  <a16:creationId xmlns:a16="http://schemas.microsoft.com/office/drawing/2014/main" id="{6A566B7B-8EDB-7D73-6B4B-9AC108F80052}"/>
                </a:ext>
              </a:extLst>
            </p:cNvPr>
            <p:cNvSpPr/>
            <p:nvPr/>
          </p:nvSpPr>
          <p:spPr>
            <a:xfrm>
              <a:off x="1201325" y="3627026"/>
              <a:ext cx="16032" cy="10304"/>
            </a:xfrm>
            <a:custGeom>
              <a:avLst/>
              <a:gdLst/>
              <a:ahLst/>
              <a:cxnLst/>
              <a:rect l="l" t="t" r="r" b="b"/>
              <a:pathLst>
                <a:path w="501" h="322" extrusionOk="0">
                  <a:moveTo>
                    <a:pt x="156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56" y="322"/>
                  </a:cubicBezTo>
                  <a:lnTo>
                    <a:pt x="334" y="322"/>
                  </a:lnTo>
                  <a:cubicBezTo>
                    <a:pt x="429" y="322"/>
                    <a:pt x="501" y="250"/>
                    <a:pt x="501" y="167"/>
                  </a:cubicBezTo>
                  <a:cubicBezTo>
                    <a:pt x="501" y="72"/>
                    <a:pt x="429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46" name="Google Shape;12091;p81">
              <a:extLst>
                <a:ext uri="{FF2B5EF4-FFF2-40B4-BE49-F238E27FC236}">
                  <a16:creationId xmlns:a16="http://schemas.microsoft.com/office/drawing/2014/main" id="{ECB187B3-39BA-6318-4116-433A1786B791}"/>
                </a:ext>
              </a:extLst>
            </p:cNvPr>
            <p:cNvSpPr/>
            <p:nvPr/>
          </p:nvSpPr>
          <p:spPr>
            <a:xfrm>
              <a:off x="1363629" y="3537490"/>
              <a:ext cx="16032" cy="10304"/>
            </a:xfrm>
            <a:custGeom>
              <a:avLst/>
              <a:gdLst/>
              <a:ahLst/>
              <a:cxnLst/>
              <a:rect l="l" t="t" r="r" b="b"/>
              <a:pathLst>
                <a:path w="501" h="322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50"/>
                    <a:pt x="72" y="322"/>
                    <a:pt x="168" y="322"/>
                  </a:cubicBezTo>
                  <a:lnTo>
                    <a:pt x="334" y="322"/>
                  </a:lnTo>
                  <a:cubicBezTo>
                    <a:pt x="430" y="322"/>
                    <a:pt x="501" y="250"/>
                    <a:pt x="501" y="167"/>
                  </a:cubicBezTo>
                  <a:cubicBezTo>
                    <a:pt x="501" y="72"/>
                    <a:pt x="430" y="0"/>
                    <a:pt x="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47" name="Google Shape;12092;p81">
            <a:extLst>
              <a:ext uri="{FF2B5EF4-FFF2-40B4-BE49-F238E27FC236}">
                <a16:creationId xmlns:a16="http://schemas.microsoft.com/office/drawing/2014/main" id="{0FD195B5-786C-4656-25A6-93F039AD0295}"/>
              </a:ext>
            </a:extLst>
          </p:cNvPr>
          <p:cNvSpPr/>
          <p:nvPr/>
        </p:nvSpPr>
        <p:spPr>
          <a:xfrm>
            <a:off x="3362656" y="6860084"/>
            <a:ext cx="525888" cy="709440"/>
          </a:xfrm>
          <a:custGeom>
            <a:avLst/>
            <a:gdLst/>
            <a:ahLst/>
            <a:cxnLst/>
            <a:rect l="l" t="t" r="r" b="b"/>
            <a:pathLst>
              <a:path w="8217" h="11085" extrusionOk="0">
                <a:moveTo>
                  <a:pt x="5359" y="1298"/>
                </a:moveTo>
                <a:cubicBezTo>
                  <a:pt x="5775" y="1298"/>
                  <a:pt x="6180" y="1370"/>
                  <a:pt x="6526" y="1465"/>
                </a:cubicBezTo>
                <a:cubicBezTo>
                  <a:pt x="6728" y="1524"/>
                  <a:pt x="6930" y="1584"/>
                  <a:pt x="7085" y="1643"/>
                </a:cubicBezTo>
                <a:cubicBezTo>
                  <a:pt x="7004" y="1642"/>
                  <a:pt x="6923" y="1641"/>
                  <a:pt x="6842" y="1641"/>
                </a:cubicBezTo>
                <a:cubicBezTo>
                  <a:pt x="6387" y="1641"/>
                  <a:pt x="5932" y="1671"/>
                  <a:pt x="5478" y="1762"/>
                </a:cubicBezTo>
                <a:cubicBezTo>
                  <a:pt x="4811" y="1881"/>
                  <a:pt x="4144" y="2108"/>
                  <a:pt x="3513" y="2405"/>
                </a:cubicBezTo>
                <a:cubicBezTo>
                  <a:pt x="3489" y="2417"/>
                  <a:pt x="3454" y="2429"/>
                  <a:pt x="3418" y="2441"/>
                </a:cubicBezTo>
                <a:cubicBezTo>
                  <a:pt x="3394" y="2262"/>
                  <a:pt x="3442" y="1941"/>
                  <a:pt x="3835" y="1703"/>
                </a:cubicBezTo>
                <a:cubicBezTo>
                  <a:pt x="4323" y="1405"/>
                  <a:pt x="4859" y="1298"/>
                  <a:pt x="5359" y="1298"/>
                </a:cubicBezTo>
                <a:close/>
                <a:moveTo>
                  <a:pt x="1537" y="298"/>
                </a:moveTo>
                <a:cubicBezTo>
                  <a:pt x="1465" y="679"/>
                  <a:pt x="1406" y="1179"/>
                  <a:pt x="1406" y="1715"/>
                </a:cubicBezTo>
                <a:cubicBezTo>
                  <a:pt x="1406" y="2251"/>
                  <a:pt x="1453" y="2763"/>
                  <a:pt x="1537" y="3132"/>
                </a:cubicBezTo>
                <a:cubicBezTo>
                  <a:pt x="1465" y="3144"/>
                  <a:pt x="1406" y="3203"/>
                  <a:pt x="1406" y="3298"/>
                </a:cubicBezTo>
                <a:cubicBezTo>
                  <a:pt x="1406" y="3382"/>
                  <a:pt x="1477" y="3453"/>
                  <a:pt x="1573" y="3453"/>
                </a:cubicBezTo>
                <a:cubicBezTo>
                  <a:pt x="1668" y="3453"/>
                  <a:pt x="1751" y="3548"/>
                  <a:pt x="1751" y="3632"/>
                </a:cubicBezTo>
                <a:cubicBezTo>
                  <a:pt x="1751" y="3739"/>
                  <a:pt x="1656" y="3822"/>
                  <a:pt x="1573" y="3822"/>
                </a:cubicBezTo>
                <a:lnTo>
                  <a:pt x="525" y="3822"/>
                </a:lnTo>
                <a:cubicBezTo>
                  <a:pt x="418" y="3822"/>
                  <a:pt x="346" y="3727"/>
                  <a:pt x="346" y="3632"/>
                </a:cubicBezTo>
                <a:cubicBezTo>
                  <a:pt x="346" y="3536"/>
                  <a:pt x="441" y="3453"/>
                  <a:pt x="525" y="3453"/>
                </a:cubicBezTo>
                <a:lnTo>
                  <a:pt x="870" y="3453"/>
                </a:lnTo>
                <a:cubicBezTo>
                  <a:pt x="953" y="3453"/>
                  <a:pt x="1037" y="3382"/>
                  <a:pt x="1037" y="3298"/>
                </a:cubicBezTo>
                <a:cubicBezTo>
                  <a:pt x="1037" y="3203"/>
                  <a:pt x="953" y="3132"/>
                  <a:pt x="870" y="3132"/>
                </a:cubicBezTo>
                <a:lnTo>
                  <a:pt x="560" y="3132"/>
                </a:lnTo>
                <a:cubicBezTo>
                  <a:pt x="632" y="2763"/>
                  <a:pt x="691" y="2251"/>
                  <a:pt x="691" y="1715"/>
                </a:cubicBezTo>
                <a:cubicBezTo>
                  <a:pt x="691" y="1179"/>
                  <a:pt x="644" y="679"/>
                  <a:pt x="560" y="298"/>
                </a:cubicBezTo>
                <a:close/>
                <a:moveTo>
                  <a:pt x="4723" y="3566"/>
                </a:moveTo>
                <a:cubicBezTo>
                  <a:pt x="5218" y="3566"/>
                  <a:pt x="5698" y="3690"/>
                  <a:pt x="6168" y="3953"/>
                </a:cubicBezTo>
                <a:cubicBezTo>
                  <a:pt x="6692" y="4251"/>
                  <a:pt x="7073" y="4715"/>
                  <a:pt x="7299" y="5346"/>
                </a:cubicBezTo>
                <a:cubicBezTo>
                  <a:pt x="7383" y="5608"/>
                  <a:pt x="7430" y="5846"/>
                  <a:pt x="7466" y="6001"/>
                </a:cubicBezTo>
                <a:cubicBezTo>
                  <a:pt x="6823" y="5763"/>
                  <a:pt x="5049" y="5013"/>
                  <a:pt x="3978" y="3656"/>
                </a:cubicBezTo>
                <a:cubicBezTo>
                  <a:pt x="4230" y="3596"/>
                  <a:pt x="4478" y="3566"/>
                  <a:pt x="4723" y="3566"/>
                </a:cubicBezTo>
                <a:close/>
                <a:moveTo>
                  <a:pt x="1537" y="4144"/>
                </a:moveTo>
                <a:cubicBezTo>
                  <a:pt x="1465" y="4513"/>
                  <a:pt x="1406" y="5025"/>
                  <a:pt x="1406" y="5561"/>
                </a:cubicBezTo>
                <a:cubicBezTo>
                  <a:pt x="1406" y="6096"/>
                  <a:pt x="1453" y="6596"/>
                  <a:pt x="1537" y="6977"/>
                </a:cubicBezTo>
                <a:lnTo>
                  <a:pt x="560" y="6977"/>
                </a:lnTo>
                <a:cubicBezTo>
                  <a:pt x="632" y="6596"/>
                  <a:pt x="691" y="6096"/>
                  <a:pt x="691" y="5561"/>
                </a:cubicBezTo>
                <a:cubicBezTo>
                  <a:pt x="691" y="5025"/>
                  <a:pt x="632" y="4513"/>
                  <a:pt x="560" y="4144"/>
                </a:cubicBezTo>
                <a:close/>
                <a:moveTo>
                  <a:pt x="1573" y="7299"/>
                </a:moveTo>
                <a:cubicBezTo>
                  <a:pt x="1656" y="7299"/>
                  <a:pt x="1751" y="7370"/>
                  <a:pt x="1751" y="7477"/>
                </a:cubicBezTo>
                <a:cubicBezTo>
                  <a:pt x="1751" y="7585"/>
                  <a:pt x="1656" y="7656"/>
                  <a:pt x="1573" y="7656"/>
                </a:cubicBezTo>
                <a:lnTo>
                  <a:pt x="525" y="7656"/>
                </a:lnTo>
                <a:cubicBezTo>
                  <a:pt x="418" y="7656"/>
                  <a:pt x="346" y="7573"/>
                  <a:pt x="346" y="7477"/>
                </a:cubicBezTo>
                <a:cubicBezTo>
                  <a:pt x="346" y="7394"/>
                  <a:pt x="441" y="7299"/>
                  <a:pt x="525" y="7299"/>
                </a:cubicBezTo>
                <a:close/>
                <a:moveTo>
                  <a:pt x="3966" y="5310"/>
                </a:moveTo>
                <a:cubicBezTo>
                  <a:pt x="5049" y="6751"/>
                  <a:pt x="6109" y="7489"/>
                  <a:pt x="6526" y="7751"/>
                </a:cubicBezTo>
                <a:lnTo>
                  <a:pt x="5466" y="8799"/>
                </a:lnTo>
                <a:cubicBezTo>
                  <a:pt x="4251" y="7799"/>
                  <a:pt x="3501" y="6156"/>
                  <a:pt x="3311" y="5680"/>
                </a:cubicBezTo>
                <a:lnTo>
                  <a:pt x="3966" y="5310"/>
                </a:lnTo>
                <a:close/>
                <a:moveTo>
                  <a:pt x="1525" y="7989"/>
                </a:moveTo>
                <a:cubicBezTo>
                  <a:pt x="1453" y="8358"/>
                  <a:pt x="1394" y="8859"/>
                  <a:pt x="1394" y="9394"/>
                </a:cubicBezTo>
                <a:cubicBezTo>
                  <a:pt x="1406" y="9930"/>
                  <a:pt x="1453" y="10442"/>
                  <a:pt x="1525" y="10811"/>
                </a:cubicBezTo>
                <a:lnTo>
                  <a:pt x="537" y="10811"/>
                </a:lnTo>
                <a:cubicBezTo>
                  <a:pt x="608" y="10442"/>
                  <a:pt x="668" y="9930"/>
                  <a:pt x="668" y="9394"/>
                </a:cubicBezTo>
                <a:cubicBezTo>
                  <a:pt x="668" y="8859"/>
                  <a:pt x="632" y="8358"/>
                  <a:pt x="537" y="7989"/>
                </a:cubicBezTo>
                <a:close/>
                <a:moveTo>
                  <a:pt x="346" y="0"/>
                </a:moveTo>
                <a:cubicBezTo>
                  <a:pt x="299" y="0"/>
                  <a:pt x="239" y="36"/>
                  <a:pt x="215" y="60"/>
                </a:cubicBezTo>
                <a:cubicBezTo>
                  <a:pt x="179" y="107"/>
                  <a:pt x="168" y="155"/>
                  <a:pt x="179" y="215"/>
                </a:cubicBezTo>
                <a:cubicBezTo>
                  <a:pt x="287" y="560"/>
                  <a:pt x="346" y="1119"/>
                  <a:pt x="346" y="1727"/>
                </a:cubicBezTo>
                <a:cubicBezTo>
                  <a:pt x="346" y="2346"/>
                  <a:pt x="287" y="2905"/>
                  <a:pt x="179" y="3251"/>
                </a:cubicBezTo>
                <a:cubicBezTo>
                  <a:pt x="84" y="3334"/>
                  <a:pt x="1" y="3489"/>
                  <a:pt x="1" y="3632"/>
                </a:cubicBezTo>
                <a:cubicBezTo>
                  <a:pt x="1" y="3786"/>
                  <a:pt x="84" y="3929"/>
                  <a:pt x="179" y="4025"/>
                </a:cubicBezTo>
                <a:cubicBezTo>
                  <a:pt x="287" y="4370"/>
                  <a:pt x="346" y="4929"/>
                  <a:pt x="346" y="5549"/>
                </a:cubicBezTo>
                <a:cubicBezTo>
                  <a:pt x="346" y="6156"/>
                  <a:pt x="287" y="6715"/>
                  <a:pt x="179" y="7061"/>
                </a:cubicBezTo>
                <a:cubicBezTo>
                  <a:pt x="84" y="7156"/>
                  <a:pt x="1" y="7299"/>
                  <a:pt x="1" y="7454"/>
                </a:cubicBezTo>
                <a:cubicBezTo>
                  <a:pt x="1" y="7596"/>
                  <a:pt x="84" y="7751"/>
                  <a:pt x="179" y="7835"/>
                </a:cubicBezTo>
                <a:cubicBezTo>
                  <a:pt x="287" y="8180"/>
                  <a:pt x="346" y="8739"/>
                  <a:pt x="346" y="9359"/>
                </a:cubicBezTo>
                <a:cubicBezTo>
                  <a:pt x="346" y="9966"/>
                  <a:pt x="287" y="10525"/>
                  <a:pt x="179" y="10871"/>
                </a:cubicBezTo>
                <a:cubicBezTo>
                  <a:pt x="168" y="10918"/>
                  <a:pt x="179" y="10978"/>
                  <a:pt x="215" y="11025"/>
                </a:cubicBezTo>
                <a:cubicBezTo>
                  <a:pt x="239" y="11061"/>
                  <a:pt x="287" y="11085"/>
                  <a:pt x="346" y="11085"/>
                </a:cubicBezTo>
                <a:lnTo>
                  <a:pt x="1751" y="11085"/>
                </a:lnTo>
                <a:cubicBezTo>
                  <a:pt x="1787" y="11085"/>
                  <a:pt x="1846" y="11049"/>
                  <a:pt x="1882" y="11025"/>
                </a:cubicBezTo>
                <a:cubicBezTo>
                  <a:pt x="1906" y="10978"/>
                  <a:pt x="1930" y="10930"/>
                  <a:pt x="1906" y="10871"/>
                </a:cubicBezTo>
                <a:cubicBezTo>
                  <a:pt x="1799" y="10525"/>
                  <a:pt x="1739" y="9966"/>
                  <a:pt x="1739" y="9359"/>
                </a:cubicBezTo>
                <a:cubicBezTo>
                  <a:pt x="1739" y="8739"/>
                  <a:pt x="1799" y="8180"/>
                  <a:pt x="1906" y="7835"/>
                </a:cubicBezTo>
                <a:cubicBezTo>
                  <a:pt x="2013" y="7751"/>
                  <a:pt x="2084" y="7596"/>
                  <a:pt x="2084" y="7454"/>
                </a:cubicBezTo>
                <a:cubicBezTo>
                  <a:pt x="2084" y="7299"/>
                  <a:pt x="2013" y="7156"/>
                  <a:pt x="1906" y="7061"/>
                </a:cubicBezTo>
                <a:cubicBezTo>
                  <a:pt x="1799" y="6715"/>
                  <a:pt x="1739" y="6156"/>
                  <a:pt x="1739" y="5549"/>
                </a:cubicBezTo>
                <a:cubicBezTo>
                  <a:pt x="1739" y="5346"/>
                  <a:pt x="1739" y="5156"/>
                  <a:pt x="1763" y="4977"/>
                </a:cubicBezTo>
                <a:cubicBezTo>
                  <a:pt x="1882" y="4846"/>
                  <a:pt x="2299" y="4453"/>
                  <a:pt x="2870" y="4120"/>
                </a:cubicBezTo>
                <a:lnTo>
                  <a:pt x="3347" y="5287"/>
                </a:lnTo>
                <a:lnTo>
                  <a:pt x="3037" y="5465"/>
                </a:lnTo>
                <a:cubicBezTo>
                  <a:pt x="2966" y="5513"/>
                  <a:pt x="2930" y="5584"/>
                  <a:pt x="2966" y="5668"/>
                </a:cubicBezTo>
                <a:cubicBezTo>
                  <a:pt x="2989" y="5751"/>
                  <a:pt x="3823" y="7942"/>
                  <a:pt x="5394" y="9144"/>
                </a:cubicBezTo>
                <a:cubicBezTo>
                  <a:pt x="5418" y="9180"/>
                  <a:pt x="5454" y="9180"/>
                  <a:pt x="5490" y="9180"/>
                </a:cubicBezTo>
                <a:cubicBezTo>
                  <a:pt x="5537" y="9180"/>
                  <a:pt x="5585" y="9156"/>
                  <a:pt x="5609" y="9132"/>
                </a:cubicBezTo>
                <a:lnTo>
                  <a:pt x="6918" y="7823"/>
                </a:lnTo>
                <a:cubicBezTo>
                  <a:pt x="6954" y="7787"/>
                  <a:pt x="6978" y="7727"/>
                  <a:pt x="6966" y="7692"/>
                </a:cubicBezTo>
                <a:cubicBezTo>
                  <a:pt x="6954" y="7644"/>
                  <a:pt x="6918" y="7596"/>
                  <a:pt x="6883" y="7573"/>
                </a:cubicBezTo>
                <a:cubicBezTo>
                  <a:pt x="6883" y="7573"/>
                  <a:pt x="6537" y="7394"/>
                  <a:pt x="6049" y="6989"/>
                </a:cubicBezTo>
                <a:cubicBezTo>
                  <a:pt x="5585" y="6620"/>
                  <a:pt x="4871" y="5965"/>
                  <a:pt x="4156" y="4989"/>
                </a:cubicBezTo>
                <a:cubicBezTo>
                  <a:pt x="4128" y="4946"/>
                  <a:pt x="4078" y="4925"/>
                  <a:pt x="4029" y="4925"/>
                </a:cubicBezTo>
                <a:cubicBezTo>
                  <a:pt x="3997" y="4925"/>
                  <a:pt x="3966" y="4934"/>
                  <a:pt x="3942" y="4953"/>
                </a:cubicBezTo>
                <a:lnTo>
                  <a:pt x="3644" y="5132"/>
                </a:lnTo>
                <a:lnTo>
                  <a:pt x="3168" y="3965"/>
                </a:lnTo>
                <a:cubicBezTo>
                  <a:pt x="3335" y="3894"/>
                  <a:pt x="3501" y="3822"/>
                  <a:pt x="3668" y="3763"/>
                </a:cubicBezTo>
                <a:cubicBezTo>
                  <a:pt x="4359" y="4691"/>
                  <a:pt x="5394" y="5370"/>
                  <a:pt x="6133" y="5751"/>
                </a:cubicBezTo>
                <a:cubicBezTo>
                  <a:pt x="6954" y="6180"/>
                  <a:pt x="7597" y="6394"/>
                  <a:pt x="7621" y="6406"/>
                </a:cubicBezTo>
                <a:cubicBezTo>
                  <a:pt x="7645" y="6406"/>
                  <a:pt x="7657" y="6418"/>
                  <a:pt x="7669" y="6418"/>
                </a:cubicBezTo>
                <a:cubicBezTo>
                  <a:pt x="7704" y="6418"/>
                  <a:pt x="7740" y="6406"/>
                  <a:pt x="7776" y="6394"/>
                </a:cubicBezTo>
                <a:cubicBezTo>
                  <a:pt x="7823" y="6358"/>
                  <a:pt x="7835" y="6299"/>
                  <a:pt x="7835" y="6263"/>
                </a:cubicBezTo>
                <a:cubicBezTo>
                  <a:pt x="7835" y="6239"/>
                  <a:pt x="7811" y="5811"/>
                  <a:pt x="7633" y="5275"/>
                </a:cubicBezTo>
                <a:cubicBezTo>
                  <a:pt x="7383" y="4560"/>
                  <a:pt x="6942" y="4013"/>
                  <a:pt x="6359" y="3679"/>
                </a:cubicBezTo>
                <a:cubicBezTo>
                  <a:pt x="5848" y="3401"/>
                  <a:pt x="5309" y="3261"/>
                  <a:pt x="4754" y="3261"/>
                </a:cubicBezTo>
                <a:cubicBezTo>
                  <a:pt x="4171" y="3261"/>
                  <a:pt x="3570" y="3416"/>
                  <a:pt x="2966" y="3727"/>
                </a:cubicBezTo>
                <a:cubicBezTo>
                  <a:pt x="2477" y="3977"/>
                  <a:pt x="2084" y="4275"/>
                  <a:pt x="1834" y="4501"/>
                </a:cubicBezTo>
                <a:cubicBezTo>
                  <a:pt x="1858" y="4322"/>
                  <a:pt x="1894" y="4179"/>
                  <a:pt x="1918" y="4060"/>
                </a:cubicBezTo>
                <a:cubicBezTo>
                  <a:pt x="2013" y="3977"/>
                  <a:pt x="2073" y="3858"/>
                  <a:pt x="2096" y="3739"/>
                </a:cubicBezTo>
                <a:cubicBezTo>
                  <a:pt x="2263" y="3608"/>
                  <a:pt x="2811" y="3132"/>
                  <a:pt x="3692" y="2715"/>
                </a:cubicBezTo>
                <a:cubicBezTo>
                  <a:pt x="4299" y="2429"/>
                  <a:pt x="4930" y="2227"/>
                  <a:pt x="5585" y="2108"/>
                </a:cubicBezTo>
                <a:cubicBezTo>
                  <a:pt x="6017" y="2024"/>
                  <a:pt x="6460" y="1982"/>
                  <a:pt x="6905" y="1982"/>
                </a:cubicBezTo>
                <a:cubicBezTo>
                  <a:pt x="7282" y="1982"/>
                  <a:pt x="7661" y="2012"/>
                  <a:pt x="8038" y="2072"/>
                </a:cubicBezTo>
                <a:cubicBezTo>
                  <a:pt x="8050" y="2076"/>
                  <a:pt x="8063" y="2078"/>
                  <a:pt x="8076" y="2078"/>
                </a:cubicBezTo>
                <a:cubicBezTo>
                  <a:pt x="8137" y="2078"/>
                  <a:pt x="8197" y="2036"/>
                  <a:pt x="8216" y="1977"/>
                </a:cubicBezTo>
                <a:cubicBezTo>
                  <a:pt x="8204" y="1870"/>
                  <a:pt x="8180" y="1798"/>
                  <a:pt x="8121" y="1751"/>
                </a:cubicBezTo>
                <a:cubicBezTo>
                  <a:pt x="8085" y="1727"/>
                  <a:pt x="7478" y="1381"/>
                  <a:pt x="6609" y="1155"/>
                </a:cubicBezTo>
                <a:cubicBezTo>
                  <a:pt x="6168" y="1040"/>
                  <a:pt x="5744" y="982"/>
                  <a:pt x="5346" y="982"/>
                </a:cubicBezTo>
                <a:cubicBezTo>
                  <a:pt x="4713" y="982"/>
                  <a:pt x="4143" y="1129"/>
                  <a:pt x="3668" y="1429"/>
                </a:cubicBezTo>
                <a:cubicBezTo>
                  <a:pt x="3097" y="1786"/>
                  <a:pt x="3049" y="2310"/>
                  <a:pt x="3120" y="2608"/>
                </a:cubicBezTo>
                <a:cubicBezTo>
                  <a:pt x="2596" y="2894"/>
                  <a:pt x="2204" y="3179"/>
                  <a:pt x="2001" y="3358"/>
                </a:cubicBezTo>
                <a:cubicBezTo>
                  <a:pt x="1965" y="3310"/>
                  <a:pt x="1942" y="3286"/>
                  <a:pt x="1906" y="3251"/>
                </a:cubicBezTo>
                <a:cubicBezTo>
                  <a:pt x="1799" y="2905"/>
                  <a:pt x="1739" y="2346"/>
                  <a:pt x="1739" y="1727"/>
                </a:cubicBezTo>
                <a:cubicBezTo>
                  <a:pt x="1739" y="1119"/>
                  <a:pt x="1799" y="560"/>
                  <a:pt x="1906" y="215"/>
                </a:cubicBezTo>
                <a:cubicBezTo>
                  <a:pt x="1930" y="167"/>
                  <a:pt x="1906" y="107"/>
                  <a:pt x="1882" y="60"/>
                </a:cubicBezTo>
                <a:cubicBezTo>
                  <a:pt x="1846" y="24"/>
                  <a:pt x="1799" y="0"/>
                  <a:pt x="1751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48" name="Google Shape;12093;p81">
            <a:extLst>
              <a:ext uri="{FF2B5EF4-FFF2-40B4-BE49-F238E27FC236}">
                <a16:creationId xmlns:a16="http://schemas.microsoft.com/office/drawing/2014/main" id="{D76A6ABE-262C-75AB-6A75-438D2973A6A7}"/>
              </a:ext>
            </a:extLst>
          </p:cNvPr>
          <p:cNvGrpSpPr/>
          <p:nvPr/>
        </p:nvGrpSpPr>
        <p:grpSpPr>
          <a:xfrm>
            <a:off x="5534368" y="6857588"/>
            <a:ext cx="576896" cy="714240"/>
            <a:chOff x="2795053" y="3352594"/>
            <a:chExt cx="288448" cy="357120"/>
          </a:xfrm>
          <a:solidFill>
            <a:srgbClr val="00B050"/>
          </a:solidFill>
        </p:grpSpPr>
        <p:sp>
          <p:nvSpPr>
            <p:cNvPr id="249" name="Google Shape;12094;p81">
              <a:extLst>
                <a:ext uri="{FF2B5EF4-FFF2-40B4-BE49-F238E27FC236}">
                  <a16:creationId xmlns:a16="http://schemas.microsoft.com/office/drawing/2014/main" id="{D792DB08-4151-5223-54ED-C5213656798F}"/>
                </a:ext>
              </a:extLst>
            </p:cNvPr>
            <p:cNvSpPr/>
            <p:nvPr/>
          </p:nvSpPr>
          <p:spPr>
            <a:xfrm>
              <a:off x="2839629" y="3550386"/>
              <a:ext cx="19840" cy="16448"/>
            </a:xfrm>
            <a:custGeom>
              <a:avLst/>
              <a:gdLst/>
              <a:ahLst/>
              <a:cxnLst/>
              <a:rect l="l" t="t" r="r" b="b"/>
              <a:pathLst>
                <a:path w="620" h="514" extrusionOk="0">
                  <a:moveTo>
                    <a:pt x="443" y="1"/>
                  </a:moveTo>
                  <a:cubicBezTo>
                    <a:pt x="413" y="1"/>
                    <a:pt x="383" y="9"/>
                    <a:pt x="358" y="26"/>
                  </a:cubicBezTo>
                  <a:lnTo>
                    <a:pt x="84" y="216"/>
                  </a:lnTo>
                  <a:cubicBezTo>
                    <a:pt x="13" y="264"/>
                    <a:pt x="1" y="371"/>
                    <a:pt x="36" y="442"/>
                  </a:cubicBezTo>
                  <a:cubicBezTo>
                    <a:pt x="72" y="490"/>
                    <a:pt x="132" y="514"/>
                    <a:pt x="179" y="514"/>
                  </a:cubicBezTo>
                  <a:cubicBezTo>
                    <a:pt x="203" y="514"/>
                    <a:pt x="239" y="502"/>
                    <a:pt x="263" y="490"/>
                  </a:cubicBezTo>
                  <a:lnTo>
                    <a:pt x="537" y="300"/>
                  </a:lnTo>
                  <a:cubicBezTo>
                    <a:pt x="608" y="240"/>
                    <a:pt x="620" y="145"/>
                    <a:pt x="572" y="73"/>
                  </a:cubicBezTo>
                  <a:cubicBezTo>
                    <a:pt x="549" y="27"/>
                    <a:pt x="496" y="1"/>
                    <a:pt x="44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0" name="Google Shape;12095;p81">
              <a:extLst>
                <a:ext uri="{FF2B5EF4-FFF2-40B4-BE49-F238E27FC236}">
                  <a16:creationId xmlns:a16="http://schemas.microsoft.com/office/drawing/2014/main" id="{DE6836A0-F2D7-3903-24F7-0607AD122BBE}"/>
                </a:ext>
              </a:extLst>
            </p:cNvPr>
            <p:cNvSpPr/>
            <p:nvPr/>
          </p:nvSpPr>
          <p:spPr>
            <a:xfrm>
              <a:off x="2865165" y="3511410"/>
              <a:ext cx="50688" cy="37536"/>
            </a:xfrm>
            <a:custGeom>
              <a:avLst/>
              <a:gdLst/>
              <a:ahLst/>
              <a:cxnLst/>
              <a:rect l="l" t="t" r="r" b="b"/>
              <a:pathLst>
                <a:path w="1584" h="1173" extrusionOk="0">
                  <a:moveTo>
                    <a:pt x="1395" y="1"/>
                  </a:moveTo>
                  <a:cubicBezTo>
                    <a:pt x="1361" y="1"/>
                    <a:pt x="1327" y="10"/>
                    <a:pt x="1298" y="29"/>
                  </a:cubicBezTo>
                  <a:lnTo>
                    <a:pt x="96" y="875"/>
                  </a:lnTo>
                  <a:cubicBezTo>
                    <a:pt x="12" y="922"/>
                    <a:pt x="0" y="1018"/>
                    <a:pt x="48" y="1101"/>
                  </a:cubicBezTo>
                  <a:cubicBezTo>
                    <a:pt x="72" y="1137"/>
                    <a:pt x="131" y="1172"/>
                    <a:pt x="179" y="1172"/>
                  </a:cubicBezTo>
                  <a:cubicBezTo>
                    <a:pt x="215" y="1172"/>
                    <a:pt x="239" y="1160"/>
                    <a:pt x="274" y="1137"/>
                  </a:cubicBezTo>
                  <a:lnTo>
                    <a:pt x="1477" y="291"/>
                  </a:lnTo>
                  <a:cubicBezTo>
                    <a:pt x="1548" y="232"/>
                    <a:pt x="1584" y="125"/>
                    <a:pt x="1524" y="65"/>
                  </a:cubicBezTo>
                  <a:cubicBezTo>
                    <a:pt x="1496" y="22"/>
                    <a:pt x="1446" y="1"/>
                    <a:pt x="139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1" name="Google Shape;12096;p81">
              <a:extLst>
                <a:ext uri="{FF2B5EF4-FFF2-40B4-BE49-F238E27FC236}">
                  <a16:creationId xmlns:a16="http://schemas.microsoft.com/office/drawing/2014/main" id="{03721D74-D888-E9E6-C6D4-EDEAD3C5DF42}"/>
                </a:ext>
              </a:extLst>
            </p:cNvPr>
            <p:cNvSpPr/>
            <p:nvPr/>
          </p:nvSpPr>
          <p:spPr>
            <a:xfrm>
              <a:off x="2795053" y="3352594"/>
              <a:ext cx="288448" cy="357120"/>
            </a:xfrm>
            <a:custGeom>
              <a:avLst/>
              <a:gdLst/>
              <a:ahLst/>
              <a:cxnLst/>
              <a:rect l="l" t="t" r="r" b="b"/>
              <a:pathLst>
                <a:path w="9014" h="11160" extrusionOk="0">
                  <a:moveTo>
                    <a:pt x="3311" y="361"/>
                  </a:moveTo>
                  <a:cubicBezTo>
                    <a:pt x="3465" y="361"/>
                    <a:pt x="3620" y="385"/>
                    <a:pt x="3763" y="468"/>
                  </a:cubicBezTo>
                  <a:cubicBezTo>
                    <a:pt x="4454" y="825"/>
                    <a:pt x="4585" y="1861"/>
                    <a:pt x="4573" y="2682"/>
                  </a:cubicBezTo>
                  <a:cubicBezTo>
                    <a:pt x="4561" y="3278"/>
                    <a:pt x="4477" y="3837"/>
                    <a:pt x="4418" y="4171"/>
                  </a:cubicBezTo>
                  <a:cubicBezTo>
                    <a:pt x="4398" y="4220"/>
                    <a:pt x="4355" y="4260"/>
                    <a:pt x="4300" y="4260"/>
                  </a:cubicBezTo>
                  <a:cubicBezTo>
                    <a:pt x="4288" y="4260"/>
                    <a:pt x="4276" y="4258"/>
                    <a:pt x="4263" y="4254"/>
                  </a:cubicBezTo>
                  <a:cubicBezTo>
                    <a:pt x="3930" y="4195"/>
                    <a:pt x="3382" y="4099"/>
                    <a:pt x="2811" y="3885"/>
                  </a:cubicBezTo>
                  <a:cubicBezTo>
                    <a:pt x="2037" y="3623"/>
                    <a:pt x="1120" y="3147"/>
                    <a:pt x="1013" y="2385"/>
                  </a:cubicBezTo>
                  <a:cubicBezTo>
                    <a:pt x="989" y="2111"/>
                    <a:pt x="1060" y="1849"/>
                    <a:pt x="1227" y="1623"/>
                  </a:cubicBezTo>
                  <a:cubicBezTo>
                    <a:pt x="1465" y="1325"/>
                    <a:pt x="1739" y="1218"/>
                    <a:pt x="1953" y="1206"/>
                  </a:cubicBezTo>
                  <a:cubicBezTo>
                    <a:pt x="2120" y="1194"/>
                    <a:pt x="2263" y="1087"/>
                    <a:pt x="2334" y="944"/>
                  </a:cubicBezTo>
                  <a:cubicBezTo>
                    <a:pt x="2430" y="766"/>
                    <a:pt x="2620" y="527"/>
                    <a:pt x="2977" y="408"/>
                  </a:cubicBezTo>
                  <a:cubicBezTo>
                    <a:pt x="3084" y="373"/>
                    <a:pt x="3192" y="361"/>
                    <a:pt x="3311" y="361"/>
                  </a:cubicBezTo>
                  <a:close/>
                  <a:moveTo>
                    <a:pt x="6699" y="947"/>
                  </a:moveTo>
                  <a:cubicBezTo>
                    <a:pt x="6925" y="947"/>
                    <a:pt x="7145" y="1020"/>
                    <a:pt x="7323" y="1158"/>
                  </a:cubicBezTo>
                  <a:cubicBezTo>
                    <a:pt x="7621" y="1397"/>
                    <a:pt x="7728" y="1682"/>
                    <a:pt x="7740" y="1885"/>
                  </a:cubicBezTo>
                  <a:cubicBezTo>
                    <a:pt x="7752" y="2051"/>
                    <a:pt x="7859" y="2206"/>
                    <a:pt x="8014" y="2278"/>
                  </a:cubicBezTo>
                  <a:cubicBezTo>
                    <a:pt x="8192" y="2361"/>
                    <a:pt x="8430" y="2563"/>
                    <a:pt x="8549" y="2921"/>
                  </a:cubicBezTo>
                  <a:cubicBezTo>
                    <a:pt x="8668" y="3183"/>
                    <a:pt x="8645" y="3468"/>
                    <a:pt x="8514" y="3706"/>
                  </a:cubicBezTo>
                  <a:cubicBezTo>
                    <a:pt x="8171" y="4370"/>
                    <a:pt x="7201" y="4517"/>
                    <a:pt x="6397" y="4517"/>
                  </a:cubicBezTo>
                  <a:cubicBezTo>
                    <a:pt x="6364" y="4517"/>
                    <a:pt x="6331" y="4517"/>
                    <a:pt x="6299" y="4516"/>
                  </a:cubicBezTo>
                  <a:cubicBezTo>
                    <a:pt x="5704" y="4492"/>
                    <a:pt x="5144" y="4421"/>
                    <a:pt x="4811" y="4361"/>
                  </a:cubicBezTo>
                  <a:cubicBezTo>
                    <a:pt x="4739" y="4349"/>
                    <a:pt x="4692" y="4290"/>
                    <a:pt x="4704" y="4218"/>
                  </a:cubicBezTo>
                  <a:cubicBezTo>
                    <a:pt x="4763" y="3885"/>
                    <a:pt x="4870" y="3337"/>
                    <a:pt x="5061" y="2766"/>
                  </a:cubicBezTo>
                  <a:cubicBezTo>
                    <a:pt x="5335" y="1992"/>
                    <a:pt x="5811" y="1051"/>
                    <a:pt x="6561" y="956"/>
                  </a:cubicBezTo>
                  <a:cubicBezTo>
                    <a:pt x="6607" y="950"/>
                    <a:pt x="6653" y="947"/>
                    <a:pt x="6699" y="947"/>
                  </a:cubicBezTo>
                  <a:close/>
                  <a:moveTo>
                    <a:pt x="2739" y="4433"/>
                  </a:moveTo>
                  <a:cubicBezTo>
                    <a:pt x="3334" y="4457"/>
                    <a:pt x="3906" y="4528"/>
                    <a:pt x="4227" y="4587"/>
                  </a:cubicBezTo>
                  <a:cubicBezTo>
                    <a:pt x="4231" y="4587"/>
                    <a:pt x="4234" y="4586"/>
                    <a:pt x="4238" y="4586"/>
                  </a:cubicBezTo>
                  <a:cubicBezTo>
                    <a:pt x="4282" y="4586"/>
                    <a:pt x="4323" y="4652"/>
                    <a:pt x="4323" y="4718"/>
                  </a:cubicBezTo>
                  <a:cubicBezTo>
                    <a:pt x="4263" y="5052"/>
                    <a:pt x="4156" y="5600"/>
                    <a:pt x="3965" y="6159"/>
                  </a:cubicBezTo>
                  <a:cubicBezTo>
                    <a:pt x="3692" y="6933"/>
                    <a:pt x="3215" y="7874"/>
                    <a:pt x="2465" y="7981"/>
                  </a:cubicBezTo>
                  <a:cubicBezTo>
                    <a:pt x="2431" y="7984"/>
                    <a:pt x="2397" y="7985"/>
                    <a:pt x="2363" y="7985"/>
                  </a:cubicBezTo>
                  <a:cubicBezTo>
                    <a:pt x="2127" y="7985"/>
                    <a:pt x="1901" y="7912"/>
                    <a:pt x="1703" y="7766"/>
                  </a:cubicBezTo>
                  <a:cubicBezTo>
                    <a:pt x="1406" y="7528"/>
                    <a:pt x="1298" y="7254"/>
                    <a:pt x="1287" y="7040"/>
                  </a:cubicBezTo>
                  <a:cubicBezTo>
                    <a:pt x="1275" y="6873"/>
                    <a:pt x="1168" y="6731"/>
                    <a:pt x="1013" y="6659"/>
                  </a:cubicBezTo>
                  <a:cubicBezTo>
                    <a:pt x="834" y="6564"/>
                    <a:pt x="596" y="6373"/>
                    <a:pt x="477" y="6016"/>
                  </a:cubicBezTo>
                  <a:cubicBezTo>
                    <a:pt x="394" y="5742"/>
                    <a:pt x="417" y="5469"/>
                    <a:pt x="536" y="5242"/>
                  </a:cubicBezTo>
                  <a:cubicBezTo>
                    <a:pt x="882" y="4587"/>
                    <a:pt x="1870" y="4433"/>
                    <a:pt x="2656" y="4433"/>
                  </a:cubicBezTo>
                  <a:close/>
                  <a:moveTo>
                    <a:pt x="4757" y="4645"/>
                  </a:moveTo>
                  <a:cubicBezTo>
                    <a:pt x="4767" y="4645"/>
                    <a:pt x="4777" y="4646"/>
                    <a:pt x="4787" y="4647"/>
                  </a:cubicBezTo>
                  <a:cubicBezTo>
                    <a:pt x="5108" y="4707"/>
                    <a:pt x="5656" y="4814"/>
                    <a:pt x="6228" y="5016"/>
                  </a:cubicBezTo>
                  <a:cubicBezTo>
                    <a:pt x="6990" y="5302"/>
                    <a:pt x="7918" y="5778"/>
                    <a:pt x="8026" y="6540"/>
                  </a:cubicBezTo>
                  <a:cubicBezTo>
                    <a:pt x="8061" y="6802"/>
                    <a:pt x="7978" y="7076"/>
                    <a:pt x="7823" y="7290"/>
                  </a:cubicBezTo>
                  <a:cubicBezTo>
                    <a:pt x="7585" y="7588"/>
                    <a:pt x="7299" y="7695"/>
                    <a:pt x="7085" y="7707"/>
                  </a:cubicBezTo>
                  <a:cubicBezTo>
                    <a:pt x="6930" y="7731"/>
                    <a:pt x="6775" y="7826"/>
                    <a:pt x="6704" y="7981"/>
                  </a:cubicBezTo>
                  <a:cubicBezTo>
                    <a:pt x="6609" y="8159"/>
                    <a:pt x="6418" y="8397"/>
                    <a:pt x="6061" y="8517"/>
                  </a:cubicBezTo>
                  <a:cubicBezTo>
                    <a:pt x="5957" y="8550"/>
                    <a:pt x="5849" y="8566"/>
                    <a:pt x="5742" y="8566"/>
                  </a:cubicBezTo>
                  <a:cubicBezTo>
                    <a:pt x="5581" y="8566"/>
                    <a:pt x="5423" y="8529"/>
                    <a:pt x="5287" y="8457"/>
                  </a:cubicBezTo>
                  <a:cubicBezTo>
                    <a:pt x="4608" y="8100"/>
                    <a:pt x="4466" y="7052"/>
                    <a:pt x="4489" y="6242"/>
                  </a:cubicBezTo>
                  <a:cubicBezTo>
                    <a:pt x="4501" y="5647"/>
                    <a:pt x="4573" y="5076"/>
                    <a:pt x="4632" y="4754"/>
                  </a:cubicBezTo>
                  <a:cubicBezTo>
                    <a:pt x="4643" y="4681"/>
                    <a:pt x="4690" y="4645"/>
                    <a:pt x="4757" y="4645"/>
                  </a:cubicBezTo>
                  <a:close/>
                  <a:moveTo>
                    <a:pt x="3309" y="1"/>
                  </a:moveTo>
                  <a:cubicBezTo>
                    <a:pt x="3162" y="1"/>
                    <a:pt x="3014" y="25"/>
                    <a:pt x="2870" y="75"/>
                  </a:cubicBezTo>
                  <a:cubicBezTo>
                    <a:pt x="2501" y="194"/>
                    <a:pt x="2203" y="444"/>
                    <a:pt x="2037" y="777"/>
                  </a:cubicBezTo>
                  <a:cubicBezTo>
                    <a:pt x="2013" y="837"/>
                    <a:pt x="1965" y="861"/>
                    <a:pt x="1906" y="885"/>
                  </a:cubicBezTo>
                  <a:cubicBezTo>
                    <a:pt x="1537" y="920"/>
                    <a:pt x="1191" y="1123"/>
                    <a:pt x="953" y="1432"/>
                  </a:cubicBezTo>
                  <a:cubicBezTo>
                    <a:pt x="727" y="1718"/>
                    <a:pt x="632" y="2087"/>
                    <a:pt x="667" y="2432"/>
                  </a:cubicBezTo>
                  <a:cubicBezTo>
                    <a:pt x="775" y="3230"/>
                    <a:pt x="1560" y="3754"/>
                    <a:pt x="2382" y="4099"/>
                  </a:cubicBezTo>
                  <a:cubicBezTo>
                    <a:pt x="1489" y="4123"/>
                    <a:pt x="572" y="4349"/>
                    <a:pt x="191" y="5064"/>
                  </a:cubicBezTo>
                  <a:cubicBezTo>
                    <a:pt x="36" y="5373"/>
                    <a:pt x="1" y="5742"/>
                    <a:pt x="120" y="6088"/>
                  </a:cubicBezTo>
                  <a:cubicBezTo>
                    <a:pt x="239" y="6457"/>
                    <a:pt x="489" y="6754"/>
                    <a:pt x="822" y="6921"/>
                  </a:cubicBezTo>
                  <a:cubicBezTo>
                    <a:pt x="882" y="6957"/>
                    <a:pt x="906" y="6993"/>
                    <a:pt x="929" y="7052"/>
                  </a:cubicBezTo>
                  <a:cubicBezTo>
                    <a:pt x="965" y="7433"/>
                    <a:pt x="1168" y="7766"/>
                    <a:pt x="1477" y="8005"/>
                  </a:cubicBezTo>
                  <a:cubicBezTo>
                    <a:pt x="1715" y="8207"/>
                    <a:pt x="2013" y="8290"/>
                    <a:pt x="2311" y="8290"/>
                  </a:cubicBezTo>
                  <a:cubicBezTo>
                    <a:pt x="2370" y="8290"/>
                    <a:pt x="2430" y="8290"/>
                    <a:pt x="2477" y="8278"/>
                  </a:cubicBezTo>
                  <a:cubicBezTo>
                    <a:pt x="3132" y="8183"/>
                    <a:pt x="3584" y="7671"/>
                    <a:pt x="3918" y="7028"/>
                  </a:cubicBezTo>
                  <a:lnTo>
                    <a:pt x="3918" y="7028"/>
                  </a:lnTo>
                  <a:cubicBezTo>
                    <a:pt x="3775" y="9040"/>
                    <a:pt x="4204" y="10326"/>
                    <a:pt x="4620" y="11076"/>
                  </a:cubicBezTo>
                  <a:cubicBezTo>
                    <a:pt x="4644" y="11136"/>
                    <a:pt x="4704" y="11160"/>
                    <a:pt x="4763" y="11160"/>
                  </a:cubicBezTo>
                  <a:cubicBezTo>
                    <a:pt x="4799" y="11160"/>
                    <a:pt x="4823" y="11160"/>
                    <a:pt x="4847" y="11148"/>
                  </a:cubicBezTo>
                  <a:cubicBezTo>
                    <a:pt x="4918" y="11100"/>
                    <a:pt x="4942" y="11005"/>
                    <a:pt x="4906" y="10922"/>
                  </a:cubicBezTo>
                  <a:cubicBezTo>
                    <a:pt x="4525" y="10255"/>
                    <a:pt x="4156" y="9124"/>
                    <a:pt x="4216" y="7385"/>
                  </a:cubicBezTo>
                  <a:lnTo>
                    <a:pt x="4216" y="7385"/>
                  </a:lnTo>
                  <a:cubicBezTo>
                    <a:pt x="4335" y="7969"/>
                    <a:pt x="4608" y="8481"/>
                    <a:pt x="5097" y="8743"/>
                  </a:cubicBezTo>
                  <a:cubicBezTo>
                    <a:pt x="5287" y="8838"/>
                    <a:pt x="5501" y="8886"/>
                    <a:pt x="5704" y="8886"/>
                  </a:cubicBezTo>
                  <a:cubicBezTo>
                    <a:pt x="5859" y="8886"/>
                    <a:pt x="5990" y="8874"/>
                    <a:pt x="6121" y="8826"/>
                  </a:cubicBezTo>
                  <a:cubicBezTo>
                    <a:pt x="6490" y="8707"/>
                    <a:pt x="6787" y="8457"/>
                    <a:pt x="6954" y="8124"/>
                  </a:cubicBezTo>
                  <a:cubicBezTo>
                    <a:pt x="6990" y="8064"/>
                    <a:pt x="7025" y="8040"/>
                    <a:pt x="7085" y="8028"/>
                  </a:cubicBezTo>
                  <a:cubicBezTo>
                    <a:pt x="7454" y="7981"/>
                    <a:pt x="7799" y="7790"/>
                    <a:pt x="8037" y="7469"/>
                  </a:cubicBezTo>
                  <a:cubicBezTo>
                    <a:pt x="8264" y="7195"/>
                    <a:pt x="8371" y="6814"/>
                    <a:pt x="8323" y="6481"/>
                  </a:cubicBezTo>
                  <a:cubicBezTo>
                    <a:pt x="8216" y="5671"/>
                    <a:pt x="7430" y="5147"/>
                    <a:pt x="6609" y="4814"/>
                  </a:cubicBezTo>
                  <a:cubicBezTo>
                    <a:pt x="7502" y="4778"/>
                    <a:pt x="8430" y="4552"/>
                    <a:pt x="8799" y="3837"/>
                  </a:cubicBezTo>
                  <a:cubicBezTo>
                    <a:pt x="8978" y="3540"/>
                    <a:pt x="9014" y="3171"/>
                    <a:pt x="8895" y="2825"/>
                  </a:cubicBezTo>
                  <a:cubicBezTo>
                    <a:pt x="8776" y="2456"/>
                    <a:pt x="8514" y="2159"/>
                    <a:pt x="8192" y="1992"/>
                  </a:cubicBezTo>
                  <a:cubicBezTo>
                    <a:pt x="8133" y="1968"/>
                    <a:pt x="8097" y="1920"/>
                    <a:pt x="8085" y="1861"/>
                  </a:cubicBezTo>
                  <a:cubicBezTo>
                    <a:pt x="8037" y="1492"/>
                    <a:pt x="7847" y="1147"/>
                    <a:pt x="7537" y="908"/>
                  </a:cubicBezTo>
                  <a:cubicBezTo>
                    <a:pt x="7296" y="718"/>
                    <a:pt x="6996" y="612"/>
                    <a:pt x="6701" y="612"/>
                  </a:cubicBezTo>
                  <a:cubicBezTo>
                    <a:pt x="6646" y="612"/>
                    <a:pt x="6591" y="615"/>
                    <a:pt x="6537" y="623"/>
                  </a:cubicBezTo>
                  <a:cubicBezTo>
                    <a:pt x="5728" y="730"/>
                    <a:pt x="5216" y="1516"/>
                    <a:pt x="4870" y="2337"/>
                  </a:cubicBezTo>
                  <a:cubicBezTo>
                    <a:pt x="4835" y="1444"/>
                    <a:pt x="4620" y="527"/>
                    <a:pt x="3906" y="146"/>
                  </a:cubicBezTo>
                  <a:cubicBezTo>
                    <a:pt x="3718" y="49"/>
                    <a:pt x="3515" y="1"/>
                    <a:pt x="33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2" name="Google Shape;12097;p81">
              <a:extLst>
                <a:ext uri="{FF2B5EF4-FFF2-40B4-BE49-F238E27FC236}">
                  <a16:creationId xmlns:a16="http://schemas.microsoft.com/office/drawing/2014/main" id="{6B00B847-9D5C-64E7-C5D0-24477D780DC1}"/>
                </a:ext>
              </a:extLst>
            </p:cNvPr>
            <p:cNvSpPr/>
            <p:nvPr/>
          </p:nvSpPr>
          <p:spPr>
            <a:xfrm>
              <a:off x="3019853" y="3423794"/>
              <a:ext cx="20224" cy="16576"/>
            </a:xfrm>
            <a:custGeom>
              <a:avLst/>
              <a:gdLst/>
              <a:ahLst/>
              <a:cxnLst/>
              <a:rect l="l" t="t" r="r" b="b"/>
              <a:pathLst>
                <a:path w="632" h="518" extrusionOk="0">
                  <a:moveTo>
                    <a:pt x="454" y="0"/>
                  </a:moveTo>
                  <a:cubicBezTo>
                    <a:pt x="420" y="0"/>
                    <a:pt x="386" y="10"/>
                    <a:pt x="358" y="29"/>
                  </a:cubicBezTo>
                  <a:lnTo>
                    <a:pt x="96" y="219"/>
                  </a:lnTo>
                  <a:cubicBezTo>
                    <a:pt x="24" y="255"/>
                    <a:pt x="0" y="362"/>
                    <a:pt x="48" y="434"/>
                  </a:cubicBezTo>
                  <a:cubicBezTo>
                    <a:pt x="84" y="481"/>
                    <a:pt x="143" y="517"/>
                    <a:pt x="179" y="517"/>
                  </a:cubicBezTo>
                  <a:cubicBezTo>
                    <a:pt x="215" y="517"/>
                    <a:pt x="239" y="493"/>
                    <a:pt x="274" y="481"/>
                  </a:cubicBezTo>
                  <a:lnTo>
                    <a:pt x="536" y="291"/>
                  </a:lnTo>
                  <a:cubicBezTo>
                    <a:pt x="620" y="243"/>
                    <a:pt x="631" y="136"/>
                    <a:pt x="584" y="65"/>
                  </a:cubicBezTo>
                  <a:cubicBezTo>
                    <a:pt x="555" y="22"/>
                    <a:pt x="505" y="0"/>
                    <a:pt x="4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3" name="Google Shape;12098;p81">
              <a:extLst>
                <a:ext uri="{FF2B5EF4-FFF2-40B4-BE49-F238E27FC236}">
                  <a16:creationId xmlns:a16="http://schemas.microsoft.com/office/drawing/2014/main" id="{0E7BA357-2EA7-6836-74BA-EE35DA9C5D60}"/>
                </a:ext>
              </a:extLst>
            </p:cNvPr>
            <p:cNvSpPr/>
            <p:nvPr/>
          </p:nvSpPr>
          <p:spPr>
            <a:xfrm>
              <a:off x="2964237" y="3441810"/>
              <a:ext cx="49920" cy="37408"/>
            </a:xfrm>
            <a:custGeom>
              <a:avLst/>
              <a:gdLst/>
              <a:ahLst/>
              <a:cxnLst/>
              <a:rect l="l" t="t" r="r" b="b"/>
              <a:pathLst>
                <a:path w="1560" h="1169" extrusionOk="0">
                  <a:moveTo>
                    <a:pt x="1383" y="1"/>
                  </a:moveTo>
                  <a:cubicBezTo>
                    <a:pt x="1353" y="1"/>
                    <a:pt x="1323" y="9"/>
                    <a:pt x="1298" y="25"/>
                  </a:cubicBezTo>
                  <a:lnTo>
                    <a:pt x="83" y="871"/>
                  </a:lnTo>
                  <a:cubicBezTo>
                    <a:pt x="12" y="918"/>
                    <a:pt x="0" y="1026"/>
                    <a:pt x="48" y="1097"/>
                  </a:cubicBezTo>
                  <a:cubicBezTo>
                    <a:pt x="72" y="1145"/>
                    <a:pt x="131" y="1168"/>
                    <a:pt x="179" y="1168"/>
                  </a:cubicBezTo>
                  <a:cubicBezTo>
                    <a:pt x="214" y="1168"/>
                    <a:pt x="238" y="1157"/>
                    <a:pt x="274" y="1145"/>
                  </a:cubicBezTo>
                  <a:lnTo>
                    <a:pt x="1476" y="299"/>
                  </a:lnTo>
                  <a:cubicBezTo>
                    <a:pt x="1548" y="252"/>
                    <a:pt x="1560" y="145"/>
                    <a:pt x="1524" y="73"/>
                  </a:cubicBezTo>
                  <a:cubicBezTo>
                    <a:pt x="1493" y="27"/>
                    <a:pt x="1438" y="1"/>
                    <a:pt x="13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4" name="Google Shape;12099;p81">
              <a:extLst>
                <a:ext uri="{FF2B5EF4-FFF2-40B4-BE49-F238E27FC236}">
                  <a16:creationId xmlns:a16="http://schemas.microsoft.com/office/drawing/2014/main" id="{0671A2D4-03BA-B197-351E-ACE8E877F8D6}"/>
                </a:ext>
              </a:extLst>
            </p:cNvPr>
            <p:cNvSpPr/>
            <p:nvPr/>
          </p:nvSpPr>
          <p:spPr>
            <a:xfrm>
              <a:off x="2867437" y="3395602"/>
              <a:ext cx="17952" cy="18848"/>
            </a:xfrm>
            <a:custGeom>
              <a:avLst/>
              <a:gdLst/>
              <a:ahLst/>
              <a:cxnLst/>
              <a:rect l="l" t="t" r="r" b="b"/>
              <a:pathLst>
                <a:path w="561" h="589" extrusionOk="0">
                  <a:moveTo>
                    <a:pt x="189" y="1"/>
                  </a:moveTo>
                  <a:cubicBezTo>
                    <a:pt x="156" y="1"/>
                    <a:pt x="124" y="10"/>
                    <a:pt x="96" y="29"/>
                  </a:cubicBezTo>
                  <a:cubicBezTo>
                    <a:pt x="25" y="76"/>
                    <a:pt x="1" y="172"/>
                    <a:pt x="49" y="255"/>
                  </a:cubicBezTo>
                  <a:lnTo>
                    <a:pt x="239" y="517"/>
                  </a:lnTo>
                  <a:cubicBezTo>
                    <a:pt x="275" y="565"/>
                    <a:pt x="334" y="588"/>
                    <a:pt x="382" y="588"/>
                  </a:cubicBezTo>
                  <a:cubicBezTo>
                    <a:pt x="406" y="588"/>
                    <a:pt x="430" y="576"/>
                    <a:pt x="465" y="565"/>
                  </a:cubicBezTo>
                  <a:cubicBezTo>
                    <a:pt x="537" y="517"/>
                    <a:pt x="560" y="410"/>
                    <a:pt x="513" y="338"/>
                  </a:cubicBezTo>
                  <a:lnTo>
                    <a:pt x="322" y="76"/>
                  </a:lnTo>
                  <a:cubicBezTo>
                    <a:pt x="293" y="25"/>
                    <a:pt x="241" y="1"/>
                    <a:pt x="18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5" name="Google Shape;12100;p81">
              <a:extLst>
                <a:ext uri="{FF2B5EF4-FFF2-40B4-BE49-F238E27FC236}">
                  <a16:creationId xmlns:a16="http://schemas.microsoft.com/office/drawing/2014/main" id="{FEBDB014-F646-99E1-5041-150E37112866}"/>
                </a:ext>
              </a:extLst>
            </p:cNvPr>
            <p:cNvSpPr/>
            <p:nvPr/>
          </p:nvSpPr>
          <p:spPr>
            <a:xfrm>
              <a:off x="2885741" y="3421234"/>
              <a:ext cx="38496" cy="49216"/>
            </a:xfrm>
            <a:custGeom>
              <a:avLst/>
              <a:gdLst/>
              <a:ahLst/>
              <a:cxnLst/>
              <a:rect l="l" t="t" r="r" b="b"/>
              <a:pathLst>
                <a:path w="1203" h="1538" extrusionOk="0">
                  <a:moveTo>
                    <a:pt x="169" y="1"/>
                  </a:moveTo>
                  <a:cubicBezTo>
                    <a:pt x="139" y="1"/>
                    <a:pt x="109" y="9"/>
                    <a:pt x="84" y="26"/>
                  </a:cubicBezTo>
                  <a:cubicBezTo>
                    <a:pt x="12" y="73"/>
                    <a:pt x="0" y="180"/>
                    <a:pt x="48" y="252"/>
                  </a:cubicBezTo>
                  <a:lnTo>
                    <a:pt x="893" y="1454"/>
                  </a:lnTo>
                  <a:cubicBezTo>
                    <a:pt x="917" y="1502"/>
                    <a:pt x="977" y="1538"/>
                    <a:pt x="1024" y="1538"/>
                  </a:cubicBezTo>
                  <a:cubicBezTo>
                    <a:pt x="1060" y="1538"/>
                    <a:pt x="1084" y="1514"/>
                    <a:pt x="1120" y="1502"/>
                  </a:cubicBezTo>
                  <a:cubicBezTo>
                    <a:pt x="1191" y="1454"/>
                    <a:pt x="1203" y="1359"/>
                    <a:pt x="1155" y="1276"/>
                  </a:cubicBezTo>
                  <a:lnTo>
                    <a:pt x="310" y="73"/>
                  </a:lnTo>
                  <a:cubicBezTo>
                    <a:pt x="279" y="27"/>
                    <a:pt x="224" y="1"/>
                    <a:pt x="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6" name="Google Shape;12101;p81">
              <a:extLst>
                <a:ext uri="{FF2B5EF4-FFF2-40B4-BE49-F238E27FC236}">
                  <a16:creationId xmlns:a16="http://schemas.microsoft.com/office/drawing/2014/main" id="{C0E60855-C46F-D269-CD91-CA404050E431}"/>
                </a:ext>
              </a:extLst>
            </p:cNvPr>
            <p:cNvSpPr/>
            <p:nvPr/>
          </p:nvSpPr>
          <p:spPr>
            <a:xfrm>
              <a:off x="2993933" y="3576178"/>
              <a:ext cx="17952" cy="18848"/>
            </a:xfrm>
            <a:custGeom>
              <a:avLst/>
              <a:gdLst/>
              <a:ahLst/>
              <a:cxnLst/>
              <a:rect l="l" t="t" r="r" b="b"/>
              <a:pathLst>
                <a:path w="561" h="589" extrusionOk="0">
                  <a:moveTo>
                    <a:pt x="181" y="1"/>
                  </a:moveTo>
                  <a:cubicBezTo>
                    <a:pt x="147" y="1"/>
                    <a:pt x="113" y="10"/>
                    <a:pt x="84" y="29"/>
                  </a:cubicBezTo>
                  <a:cubicBezTo>
                    <a:pt x="13" y="65"/>
                    <a:pt x="1" y="172"/>
                    <a:pt x="36" y="244"/>
                  </a:cubicBezTo>
                  <a:lnTo>
                    <a:pt x="239" y="518"/>
                  </a:lnTo>
                  <a:cubicBezTo>
                    <a:pt x="263" y="565"/>
                    <a:pt x="322" y="589"/>
                    <a:pt x="370" y="589"/>
                  </a:cubicBezTo>
                  <a:cubicBezTo>
                    <a:pt x="394" y="589"/>
                    <a:pt x="429" y="577"/>
                    <a:pt x="453" y="565"/>
                  </a:cubicBezTo>
                  <a:cubicBezTo>
                    <a:pt x="537" y="518"/>
                    <a:pt x="560" y="410"/>
                    <a:pt x="501" y="339"/>
                  </a:cubicBezTo>
                  <a:lnTo>
                    <a:pt x="310" y="65"/>
                  </a:lnTo>
                  <a:cubicBezTo>
                    <a:pt x="282" y="22"/>
                    <a:pt x="232" y="1"/>
                    <a:pt x="1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57" name="Google Shape;12102;p81">
              <a:extLst>
                <a:ext uri="{FF2B5EF4-FFF2-40B4-BE49-F238E27FC236}">
                  <a16:creationId xmlns:a16="http://schemas.microsoft.com/office/drawing/2014/main" id="{1BB5D0ED-579D-3A87-EDAB-7898E703C8A0}"/>
                </a:ext>
              </a:extLst>
            </p:cNvPr>
            <p:cNvSpPr/>
            <p:nvPr/>
          </p:nvSpPr>
          <p:spPr>
            <a:xfrm>
              <a:off x="2954701" y="3520466"/>
              <a:ext cx="39264" cy="49056"/>
            </a:xfrm>
            <a:custGeom>
              <a:avLst/>
              <a:gdLst/>
              <a:ahLst/>
              <a:cxnLst/>
              <a:rect l="l" t="t" r="r" b="b"/>
              <a:pathLst>
                <a:path w="1227" h="1533" extrusionOk="0">
                  <a:moveTo>
                    <a:pt x="178" y="1"/>
                  </a:moveTo>
                  <a:cubicBezTo>
                    <a:pt x="147" y="1"/>
                    <a:pt x="114" y="7"/>
                    <a:pt x="84" y="20"/>
                  </a:cubicBezTo>
                  <a:cubicBezTo>
                    <a:pt x="12" y="68"/>
                    <a:pt x="0" y="175"/>
                    <a:pt x="48" y="246"/>
                  </a:cubicBezTo>
                  <a:lnTo>
                    <a:pt x="893" y="1449"/>
                  </a:lnTo>
                  <a:cubicBezTo>
                    <a:pt x="929" y="1497"/>
                    <a:pt x="989" y="1532"/>
                    <a:pt x="1024" y="1532"/>
                  </a:cubicBezTo>
                  <a:cubicBezTo>
                    <a:pt x="1060" y="1532"/>
                    <a:pt x="1084" y="1508"/>
                    <a:pt x="1120" y="1497"/>
                  </a:cubicBezTo>
                  <a:cubicBezTo>
                    <a:pt x="1203" y="1437"/>
                    <a:pt x="1227" y="1354"/>
                    <a:pt x="1167" y="1270"/>
                  </a:cubicBezTo>
                  <a:lnTo>
                    <a:pt x="310" y="68"/>
                  </a:lnTo>
                  <a:cubicBezTo>
                    <a:pt x="287" y="22"/>
                    <a:pt x="235" y="1"/>
                    <a:pt x="17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58" name="Google Shape;12103;p81">
            <a:extLst>
              <a:ext uri="{FF2B5EF4-FFF2-40B4-BE49-F238E27FC236}">
                <a16:creationId xmlns:a16="http://schemas.microsoft.com/office/drawing/2014/main" id="{44550CC1-088E-36F3-1715-A7D3FF34690F}"/>
              </a:ext>
            </a:extLst>
          </p:cNvPr>
          <p:cNvGrpSpPr/>
          <p:nvPr/>
        </p:nvGrpSpPr>
        <p:grpSpPr>
          <a:xfrm>
            <a:off x="4417312" y="6858804"/>
            <a:ext cx="609664" cy="713024"/>
            <a:chOff x="2236525" y="3353202"/>
            <a:chExt cx="304832" cy="356512"/>
          </a:xfrm>
          <a:solidFill>
            <a:srgbClr val="00B050"/>
          </a:solidFill>
        </p:grpSpPr>
        <p:sp>
          <p:nvSpPr>
            <p:cNvPr id="259" name="Google Shape;12104;p81">
              <a:extLst>
                <a:ext uri="{FF2B5EF4-FFF2-40B4-BE49-F238E27FC236}">
                  <a16:creationId xmlns:a16="http://schemas.microsoft.com/office/drawing/2014/main" id="{E1D9F787-0C90-E52E-E4DC-2FCC4F225C2F}"/>
                </a:ext>
              </a:extLst>
            </p:cNvPr>
            <p:cNvSpPr/>
            <p:nvPr/>
          </p:nvSpPr>
          <p:spPr>
            <a:xfrm>
              <a:off x="2236525" y="3353202"/>
              <a:ext cx="304832" cy="356512"/>
            </a:xfrm>
            <a:custGeom>
              <a:avLst/>
              <a:gdLst/>
              <a:ahLst/>
              <a:cxnLst/>
              <a:rect l="l" t="t" r="r" b="b"/>
              <a:pathLst>
                <a:path w="9526" h="11141" extrusionOk="0">
                  <a:moveTo>
                    <a:pt x="4239" y="413"/>
                  </a:moveTo>
                  <a:cubicBezTo>
                    <a:pt x="4525" y="616"/>
                    <a:pt x="5120" y="1128"/>
                    <a:pt x="5275" y="1675"/>
                  </a:cubicBezTo>
                  <a:cubicBezTo>
                    <a:pt x="5358" y="1997"/>
                    <a:pt x="5156" y="2342"/>
                    <a:pt x="4989" y="2533"/>
                  </a:cubicBezTo>
                  <a:cubicBezTo>
                    <a:pt x="4894" y="2116"/>
                    <a:pt x="4775" y="1699"/>
                    <a:pt x="4644" y="1282"/>
                  </a:cubicBezTo>
                  <a:cubicBezTo>
                    <a:pt x="4625" y="1209"/>
                    <a:pt x="4564" y="1163"/>
                    <a:pt x="4498" y="1163"/>
                  </a:cubicBezTo>
                  <a:cubicBezTo>
                    <a:pt x="4479" y="1163"/>
                    <a:pt x="4460" y="1167"/>
                    <a:pt x="4441" y="1175"/>
                  </a:cubicBezTo>
                  <a:cubicBezTo>
                    <a:pt x="4346" y="1199"/>
                    <a:pt x="4298" y="1294"/>
                    <a:pt x="4334" y="1378"/>
                  </a:cubicBezTo>
                  <a:cubicBezTo>
                    <a:pt x="4465" y="1782"/>
                    <a:pt x="4572" y="2211"/>
                    <a:pt x="4679" y="2628"/>
                  </a:cubicBezTo>
                  <a:cubicBezTo>
                    <a:pt x="4441" y="2568"/>
                    <a:pt x="4060" y="2366"/>
                    <a:pt x="3977" y="2021"/>
                  </a:cubicBezTo>
                  <a:cubicBezTo>
                    <a:pt x="3822" y="1473"/>
                    <a:pt x="4108" y="735"/>
                    <a:pt x="4239" y="413"/>
                  </a:cubicBezTo>
                  <a:close/>
                  <a:moveTo>
                    <a:pt x="2824" y="3117"/>
                  </a:moveTo>
                  <a:cubicBezTo>
                    <a:pt x="3186" y="3117"/>
                    <a:pt x="3616" y="3172"/>
                    <a:pt x="3929" y="3378"/>
                  </a:cubicBezTo>
                  <a:cubicBezTo>
                    <a:pt x="4203" y="3556"/>
                    <a:pt x="4298" y="3926"/>
                    <a:pt x="4298" y="4164"/>
                  </a:cubicBezTo>
                  <a:cubicBezTo>
                    <a:pt x="3810" y="3747"/>
                    <a:pt x="3382" y="3556"/>
                    <a:pt x="3346" y="3556"/>
                  </a:cubicBezTo>
                  <a:cubicBezTo>
                    <a:pt x="3324" y="3547"/>
                    <a:pt x="3301" y="3543"/>
                    <a:pt x="3279" y="3543"/>
                  </a:cubicBezTo>
                  <a:cubicBezTo>
                    <a:pt x="3218" y="3543"/>
                    <a:pt x="3161" y="3578"/>
                    <a:pt x="3143" y="3640"/>
                  </a:cubicBezTo>
                  <a:cubicBezTo>
                    <a:pt x="3096" y="3723"/>
                    <a:pt x="3143" y="3818"/>
                    <a:pt x="3215" y="3854"/>
                  </a:cubicBezTo>
                  <a:cubicBezTo>
                    <a:pt x="3215" y="3854"/>
                    <a:pt x="3667" y="4045"/>
                    <a:pt x="4144" y="4473"/>
                  </a:cubicBezTo>
                  <a:cubicBezTo>
                    <a:pt x="4011" y="4547"/>
                    <a:pt x="3795" y="4621"/>
                    <a:pt x="3580" y="4621"/>
                  </a:cubicBezTo>
                  <a:cubicBezTo>
                    <a:pt x="3448" y="4621"/>
                    <a:pt x="3316" y="4593"/>
                    <a:pt x="3203" y="4521"/>
                  </a:cubicBezTo>
                  <a:cubicBezTo>
                    <a:pt x="2715" y="4211"/>
                    <a:pt x="2417" y="3497"/>
                    <a:pt x="2310" y="3152"/>
                  </a:cubicBezTo>
                  <a:cubicBezTo>
                    <a:pt x="2438" y="3135"/>
                    <a:pt x="2620" y="3117"/>
                    <a:pt x="2824" y="3117"/>
                  </a:cubicBezTo>
                  <a:close/>
                  <a:moveTo>
                    <a:pt x="7192" y="3818"/>
                  </a:moveTo>
                  <a:cubicBezTo>
                    <a:pt x="7549" y="3818"/>
                    <a:pt x="7894" y="3878"/>
                    <a:pt x="8084" y="3937"/>
                  </a:cubicBezTo>
                  <a:cubicBezTo>
                    <a:pt x="7918" y="4259"/>
                    <a:pt x="7549" y="4938"/>
                    <a:pt x="7025" y="5176"/>
                  </a:cubicBezTo>
                  <a:cubicBezTo>
                    <a:pt x="6928" y="5224"/>
                    <a:pt x="6828" y="5241"/>
                    <a:pt x="6734" y="5241"/>
                  </a:cubicBezTo>
                  <a:cubicBezTo>
                    <a:pt x="6594" y="5241"/>
                    <a:pt x="6467" y="5204"/>
                    <a:pt x="6382" y="5176"/>
                  </a:cubicBezTo>
                  <a:cubicBezTo>
                    <a:pt x="6263" y="5128"/>
                    <a:pt x="6179" y="5092"/>
                    <a:pt x="6120" y="5033"/>
                  </a:cubicBezTo>
                  <a:cubicBezTo>
                    <a:pt x="6179" y="4985"/>
                    <a:pt x="6239" y="4938"/>
                    <a:pt x="6310" y="4890"/>
                  </a:cubicBezTo>
                  <a:cubicBezTo>
                    <a:pt x="6382" y="4854"/>
                    <a:pt x="6418" y="4747"/>
                    <a:pt x="6358" y="4676"/>
                  </a:cubicBezTo>
                  <a:cubicBezTo>
                    <a:pt x="6328" y="4624"/>
                    <a:pt x="6276" y="4595"/>
                    <a:pt x="6223" y="4595"/>
                  </a:cubicBezTo>
                  <a:cubicBezTo>
                    <a:pt x="6191" y="4595"/>
                    <a:pt x="6159" y="4606"/>
                    <a:pt x="6132" y="4628"/>
                  </a:cubicBezTo>
                  <a:cubicBezTo>
                    <a:pt x="6084" y="4652"/>
                    <a:pt x="6049" y="4688"/>
                    <a:pt x="5989" y="4735"/>
                  </a:cubicBezTo>
                  <a:cubicBezTo>
                    <a:pt x="6001" y="4473"/>
                    <a:pt x="6144" y="4104"/>
                    <a:pt x="6441" y="3961"/>
                  </a:cubicBezTo>
                  <a:cubicBezTo>
                    <a:pt x="6668" y="3854"/>
                    <a:pt x="6918" y="3818"/>
                    <a:pt x="7192" y="3818"/>
                  </a:cubicBezTo>
                  <a:close/>
                  <a:moveTo>
                    <a:pt x="2605" y="5627"/>
                  </a:moveTo>
                  <a:cubicBezTo>
                    <a:pt x="2832" y="5627"/>
                    <a:pt x="3055" y="5651"/>
                    <a:pt x="3262" y="5711"/>
                  </a:cubicBezTo>
                  <a:cubicBezTo>
                    <a:pt x="3703" y="5842"/>
                    <a:pt x="3977" y="6235"/>
                    <a:pt x="4096" y="6462"/>
                  </a:cubicBezTo>
                  <a:cubicBezTo>
                    <a:pt x="4203" y="6664"/>
                    <a:pt x="4274" y="6854"/>
                    <a:pt x="4286" y="7021"/>
                  </a:cubicBezTo>
                  <a:cubicBezTo>
                    <a:pt x="4215" y="6974"/>
                    <a:pt x="4155" y="6938"/>
                    <a:pt x="4084" y="6890"/>
                  </a:cubicBezTo>
                  <a:cubicBezTo>
                    <a:pt x="3667" y="6664"/>
                    <a:pt x="3155" y="6485"/>
                    <a:pt x="2548" y="6366"/>
                  </a:cubicBezTo>
                  <a:cubicBezTo>
                    <a:pt x="2540" y="6365"/>
                    <a:pt x="2532" y="6365"/>
                    <a:pt x="2524" y="6365"/>
                  </a:cubicBezTo>
                  <a:cubicBezTo>
                    <a:pt x="2439" y="6365"/>
                    <a:pt x="2368" y="6421"/>
                    <a:pt x="2358" y="6497"/>
                  </a:cubicBezTo>
                  <a:cubicBezTo>
                    <a:pt x="2322" y="6593"/>
                    <a:pt x="2381" y="6676"/>
                    <a:pt x="2477" y="6700"/>
                  </a:cubicBezTo>
                  <a:cubicBezTo>
                    <a:pt x="2977" y="6795"/>
                    <a:pt x="3703" y="6997"/>
                    <a:pt x="4227" y="7378"/>
                  </a:cubicBezTo>
                  <a:cubicBezTo>
                    <a:pt x="4144" y="7509"/>
                    <a:pt x="3941" y="7688"/>
                    <a:pt x="3691" y="7831"/>
                  </a:cubicBezTo>
                  <a:cubicBezTo>
                    <a:pt x="3524" y="7919"/>
                    <a:pt x="3248" y="8039"/>
                    <a:pt x="2938" y="8039"/>
                  </a:cubicBezTo>
                  <a:cubicBezTo>
                    <a:pt x="2827" y="8039"/>
                    <a:pt x="2712" y="8023"/>
                    <a:pt x="2596" y="7986"/>
                  </a:cubicBezTo>
                  <a:cubicBezTo>
                    <a:pt x="1596" y="7688"/>
                    <a:pt x="762" y="6545"/>
                    <a:pt x="476" y="6128"/>
                  </a:cubicBezTo>
                  <a:cubicBezTo>
                    <a:pt x="843" y="5978"/>
                    <a:pt x="1752" y="5627"/>
                    <a:pt x="2605" y="5627"/>
                  </a:cubicBezTo>
                  <a:close/>
                  <a:moveTo>
                    <a:pt x="7656" y="7009"/>
                  </a:moveTo>
                  <a:cubicBezTo>
                    <a:pt x="8251" y="7009"/>
                    <a:pt x="8811" y="7128"/>
                    <a:pt x="9097" y="7200"/>
                  </a:cubicBezTo>
                  <a:cubicBezTo>
                    <a:pt x="8930" y="7616"/>
                    <a:pt x="8323" y="8759"/>
                    <a:pt x="7477" y="9164"/>
                  </a:cubicBezTo>
                  <a:cubicBezTo>
                    <a:pt x="7322" y="9236"/>
                    <a:pt x="7156" y="9271"/>
                    <a:pt x="7001" y="9271"/>
                  </a:cubicBezTo>
                  <a:cubicBezTo>
                    <a:pt x="6537" y="9271"/>
                    <a:pt x="6072" y="9033"/>
                    <a:pt x="5894" y="8843"/>
                  </a:cubicBezTo>
                  <a:cubicBezTo>
                    <a:pt x="6465" y="8462"/>
                    <a:pt x="7239" y="8033"/>
                    <a:pt x="8108" y="7783"/>
                  </a:cubicBezTo>
                  <a:cubicBezTo>
                    <a:pt x="8204" y="7747"/>
                    <a:pt x="8251" y="7664"/>
                    <a:pt x="8215" y="7569"/>
                  </a:cubicBezTo>
                  <a:cubicBezTo>
                    <a:pt x="8197" y="7505"/>
                    <a:pt x="8136" y="7462"/>
                    <a:pt x="8071" y="7462"/>
                  </a:cubicBezTo>
                  <a:cubicBezTo>
                    <a:pt x="8052" y="7462"/>
                    <a:pt x="8032" y="7465"/>
                    <a:pt x="8013" y="7474"/>
                  </a:cubicBezTo>
                  <a:cubicBezTo>
                    <a:pt x="7132" y="7724"/>
                    <a:pt x="6358" y="8140"/>
                    <a:pt x="5775" y="8509"/>
                  </a:cubicBezTo>
                  <a:cubicBezTo>
                    <a:pt x="5787" y="8128"/>
                    <a:pt x="6013" y="7450"/>
                    <a:pt x="6525" y="7212"/>
                  </a:cubicBezTo>
                  <a:cubicBezTo>
                    <a:pt x="6858" y="7057"/>
                    <a:pt x="7263" y="7009"/>
                    <a:pt x="7656" y="7009"/>
                  </a:cubicBezTo>
                  <a:close/>
                  <a:moveTo>
                    <a:pt x="4166" y="1"/>
                  </a:moveTo>
                  <a:cubicBezTo>
                    <a:pt x="4147" y="1"/>
                    <a:pt x="4128" y="3"/>
                    <a:pt x="4108" y="8"/>
                  </a:cubicBezTo>
                  <a:cubicBezTo>
                    <a:pt x="4060" y="20"/>
                    <a:pt x="4036" y="56"/>
                    <a:pt x="4001" y="80"/>
                  </a:cubicBezTo>
                  <a:cubicBezTo>
                    <a:pt x="3977" y="127"/>
                    <a:pt x="3393" y="1247"/>
                    <a:pt x="3620" y="2092"/>
                  </a:cubicBezTo>
                  <a:cubicBezTo>
                    <a:pt x="3751" y="2628"/>
                    <a:pt x="4346" y="2925"/>
                    <a:pt x="4703" y="2961"/>
                  </a:cubicBezTo>
                  <a:cubicBezTo>
                    <a:pt x="4822" y="3592"/>
                    <a:pt x="4917" y="4247"/>
                    <a:pt x="4941" y="4902"/>
                  </a:cubicBezTo>
                  <a:cubicBezTo>
                    <a:pt x="4810" y="4723"/>
                    <a:pt x="4679" y="4568"/>
                    <a:pt x="4536" y="4426"/>
                  </a:cubicBezTo>
                  <a:cubicBezTo>
                    <a:pt x="4644" y="4092"/>
                    <a:pt x="4536" y="3402"/>
                    <a:pt x="4048" y="3092"/>
                  </a:cubicBezTo>
                  <a:cubicBezTo>
                    <a:pt x="3663" y="2851"/>
                    <a:pt x="3161" y="2790"/>
                    <a:pt x="2752" y="2790"/>
                  </a:cubicBezTo>
                  <a:cubicBezTo>
                    <a:pt x="2353" y="2790"/>
                    <a:pt x="2042" y="2848"/>
                    <a:pt x="2012" y="2854"/>
                  </a:cubicBezTo>
                  <a:cubicBezTo>
                    <a:pt x="1965" y="2866"/>
                    <a:pt x="1917" y="2878"/>
                    <a:pt x="1905" y="2925"/>
                  </a:cubicBezTo>
                  <a:cubicBezTo>
                    <a:pt x="1881" y="2973"/>
                    <a:pt x="1881" y="3021"/>
                    <a:pt x="1893" y="3056"/>
                  </a:cubicBezTo>
                  <a:cubicBezTo>
                    <a:pt x="1905" y="3104"/>
                    <a:pt x="2239" y="4307"/>
                    <a:pt x="2989" y="4783"/>
                  </a:cubicBezTo>
                  <a:cubicBezTo>
                    <a:pt x="3167" y="4890"/>
                    <a:pt x="3370" y="4938"/>
                    <a:pt x="3560" y="4938"/>
                  </a:cubicBezTo>
                  <a:cubicBezTo>
                    <a:pt x="3858" y="4938"/>
                    <a:pt x="4155" y="4830"/>
                    <a:pt x="4334" y="4699"/>
                  </a:cubicBezTo>
                  <a:cubicBezTo>
                    <a:pt x="4560" y="4938"/>
                    <a:pt x="4775" y="5235"/>
                    <a:pt x="4953" y="5592"/>
                  </a:cubicBezTo>
                  <a:cubicBezTo>
                    <a:pt x="4977" y="6259"/>
                    <a:pt x="4929" y="6926"/>
                    <a:pt x="4858" y="7605"/>
                  </a:cubicBezTo>
                  <a:cubicBezTo>
                    <a:pt x="4775" y="7486"/>
                    <a:pt x="4679" y="7378"/>
                    <a:pt x="4572" y="7271"/>
                  </a:cubicBezTo>
                  <a:cubicBezTo>
                    <a:pt x="4644" y="6747"/>
                    <a:pt x="4179" y="5664"/>
                    <a:pt x="3310" y="5402"/>
                  </a:cubicBezTo>
                  <a:cubicBezTo>
                    <a:pt x="3067" y="5331"/>
                    <a:pt x="2797" y="5294"/>
                    <a:pt x="2503" y="5294"/>
                  </a:cubicBezTo>
                  <a:cubicBezTo>
                    <a:pt x="2108" y="5294"/>
                    <a:pt x="1669" y="5361"/>
                    <a:pt x="1191" y="5497"/>
                  </a:cubicBezTo>
                  <a:cubicBezTo>
                    <a:pt x="584" y="5676"/>
                    <a:pt x="131" y="5890"/>
                    <a:pt x="107" y="5902"/>
                  </a:cubicBezTo>
                  <a:cubicBezTo>
                    <a:pt x="60" y="5914"/>
                    <a:pt x="36" y="5962"/>
                    <a:pt x="12" y="6009"/>
                  </a:cubicBezTo>
                  <a:cubicBezTo>
                    <a:pt x="0" y="6057"/>
                    <a:pt x="12" y="6092"/>
                    <a:pt x="36" y="6140"/>
                  </a:cubicBezTo>
                  <a:cubicBezTo>
                    <a:pt x="48" y="6152"/>
                    <a:pt x="298" y="6593"/>
                    <a:pt x="715" y="7069"/>
                  </a:cubicBezTo>
                  <a:cubicBezTo>
                    <a:pt x="1286" y="7724"/>
                    <a:pt x="1858" y="8140"/>
                    <a:pt x="2429" y="8295"/>
                  </a:cubicBezTo>
                  <a:cubicBezTo>
                    <a:pt x="2572" y="8343"/>
                    <a:pt x="2715" y="8355"/>
                    <a:pt x="2846" y="8355"/>
                  </a:cubicBezTo>
                  <a:cubicBezTo>
                    <a:pt x="3227" y="8355"/>
                    <a:pt x="3572" y="8212"/>
                    <a:pt x="3763" y="8105"/>
                  </a:cubicBezTo>
                  <a:cubicBezTo>
                    <a:pt x="4036" y="7962"/>
                    <a:pt x="4263" y="7783"/>
                    <a:pt x="4394" y="7581"/>
                  </a:cubicBezTo>
                  <a:cubicBezTo>
                    <a:pt x="4560" y="7759"/>
                    <a:pt x="4691" y="7962"/>
                    <a:pt x="4751" y="8200"/>
                  </a:cubicBezTo>
                  <a:cubicBezTo>
                    <a:pt x="4679" y="8652"/>
                    <a:pt x="4584" y="9093"/>
                    <a:pt x="4501" y="9462"/>
                  </a:cubicBezTo>
                  <a:cubicBezTo>
                    <a:pt x="4334" y="10164"/>
                    <a:pt x="4155" y="10676"/>
                    <a:pt x="4048" y="10915"/>
                  </a:cubicBezTo>
                  <a:cubicBezTo>
                    <a:pt x="4024" y="11010"/>
                    <a:pt x="4048" y="11093"/>
                    <a:pt x="4144" y="11129"/>
                  </a:cubicBezTo>
                  <a:cubicBezTo>
                    <a:pt x="4155" y="11141"/>
                    <a:pt x="4179" y="11141"/>
                    <a:pt x="4203" y="11141"/>
                  </a:cubicBezTo>
                  <a:cubicBezTo>
                    <a:pt x="4263" y="11141"/>
                    <a:pt x="4322" y="11093"/>
                    <a:pt x="4346" y="11034"/>
                  </a:cubicBezTo>
                  <a:cubicBezTo>
                    <a:pt x="4358" y="11010"/>
                    <a:pt x="4572" y="10474"/>
                    <a:pt x="4798" y="9569"/>
                  </a:cubicBezTo>
                  <a:cubicBezTo>
                    <a:pt x="4882" y="9474"/>
                    <a:pt x="5132" y="9248"/>
                    <a:pt x="5525" y="8986"/>
                  </a:cubicBezTo>
                  <a:cubicBezTo>
                    <a:pt x="5763" y="9271"/>
                    <a:pt x="6322" y="9569"/>
                    <a:pt x="6894" y="9569"/>
                  </a:cubicBezTo>
                  <a:cubicBezTo>
                    <a:pt x="7096" y="9569"/>
                    <a:pt x="7311" y="9521"/>
                    <a:pt x="7501" y="9426"/>
                  </a:cubicBezTo>
                  <a:cubicBezTo>
                    <a:pt x="8680" y="8879"/>
                    <a:pt x="9382" y="7188"/>
                    <a:pt x="9406" y="7105"/>
                  </a:cubicBezTo>
                  <a:cubicBezTo>
                    <a:pt x="9525" y="7093"/>
                    <a:pt x="9525" y="7057"/>
                    <a:pt x="9501" y="7009"/>
                  </a:cubicBezTo>
                  <a:cubicBezTo>
                    <a:pt x="9478" y="6962"/>
                    <a:pt x="9442" y="6938"/>
                    <a:pt x="9394" y="6914"/>
                  </a:cubicBezTo>
                  <a:cubicBezTo>
                    <a:pt x="9347" y="6898"/>
                    <a:pt x="8553" y="6656"/>
                    <a:pt x="7680" y="6656"/>
                  </a:cubicBezTo>
                  <a:cubicBezTo>
                    <a:pt x="7239" y="6656"/>
                    <a:pt x="6778" y="6718"/>
                    <a:pt x="6382" y="6902"/>
                  </a:cubicBezTo>
                  <a:cubicBezTo>
                    <a:pt x="5668" y="7247"/>
                    <a:pt x="5370" y="8200"/>
                    <a:pt x="5465" y="8700"/>
                  </a:cubicBezTo>
                  <a:cubicBezTo>
                    <a:pt x="5275" y="8843"/>
                    <a:pt x="5120" y="8962"/>
                    <a:pt x="4989" y="9057"/>
                  </a:cubicBezTo>
                  <a:cubicBezTo>
                    <a:pt x="5048" y="8783"/>
                    <a:pt x="5108" y="8450"/>
                    <a:pt x="5156" y="8105"/>
                  </a:cubicBezTo>
                  <a:cubicBezTo>
                    <a:pt x="5239" y="7486"/>
                    <a:pt x="5298" y="6854"/>
                    <a:pt x="5310" y="6235"/>
                  </a:cubicBezTo>
                  <a:cubicBezTo>
                    <a:pt x="5334" y="6164"/>
                    <a:pt x="5429" y="5700"/>
                    <a:pt x="5846" y="5247"/>
                  </a:cubicBezTo>
                  <a:cubicBezTo>
                    <a:pt x="5953" y="5342"/>
                    <a:pt x="6108" y="5414"/>
                    <a:pt x="6251" y="5473"/>
                  </a:cubicBezTo>
                  <a:cubicBezTo>
                    <a:pt x="6406" y="5533"/>
                    <a:pt x="6560" y="5569"/>
                    <a:pt x="6715" y="5569"/>
                  </a:cubicBezTo>
                  <a:cubicBezTo>
                    <a:pt x="6858" y="5569"/>
                    <a:pt x="7013" y="5533"/>
                    <a:pt x="7144" y="5473"/>
                  </a:cubicBezTo>
                  <a:cubicBezTo>
                    <a:pt x="7954" y="5104"/>
                    <a:pt x="8430" y="3937"/>
                    <a:pt x="8454" y="3902"/>
                  </a:cubicBezTo>
                  <a:cubicBezTo>
                    <a:pt x="8465" y="3854"/>
                    <a:pt x="8465" y="3806"/>
                    <a:pt x="8454" y="3759"/>
                  </a:cubicBezTo>
                  <a:cubicBezTo>
                    <a:pt x="8442" y="3723"/>
                    <a:pt x="8394" y="3687"/>
                    <a:pt x="8346" y="3676"/>
                  </a:cubicBezTo>
                  <a:cubicBezTo>
                    <a:pt x="8322" y="3660"/>
                    <a:pt x="7769" y="3489"/>
                    <a:pt x="7167" y="3489"/>
                  </a:cubicBezTo>
                  <a:cubicBezTo>
                    <a:pt x="6870" y="3489"/>
                    <a:pt x="6562" y="3530"/>
                    <a:pt x="6299" y="3652"/>
                  </a:cubicBezTo>
                  <a:cubicBezTo>
                    <a:pt x="5751" y="3914"/>
                    <a:pt x="5572" y="4640"/>
                    <a:pt x="5656" y="4985"/>
                  </a:cubicBezTo>
                  <a:cubicBezTo>
                    <a:pt x="5525" y="5116"/>
                    <a:pt x="5406" y="5259"/>
                    <a:pt x="5310" y="5402"/>
                  </a:cubicBezTo>
                  <a:cubicBezTo>
                    <a:pt x="5310" y="5259"/>
                    <a:pt x="5298" y="5128"/>
                    <a:pt x="5298" y="4997"/>
                  </a:cubicBezTo>
                  <a:cubicBezTo>
                    <a:pt x="5263" y="4283"/>
                    <a:pt x="5179" y="3568"/>
                    <a:pt x="5048" y="2878"/>
                  </a:cubicBezTo>
                  <a:cubicBezTo>
                    <a:pt x="5358" y="2675"/>
                    <a:pt x="5715" y="2128"/>
                    <a:pt x="5560" y="1592"/>
                  </a:cubicBezTo>
                  <a:cubicBezTo>
                    <a:pt x="5346" y="723"/>
                    <a:pt x="4286" y="56"/>
                    <a:pt x="4239" y="20"/>
                  </a:cubicBezTo>
                  <a:cubicBezTo>
                    <a:pt x="4218" y="6"/>
                    <a:pt x="4193" y="1"/>
                    <a:pt x="4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0" name="Google Shape;12105;p81">
              <a:extLst>
                <a:ext uri="{FF2B5EF4-FFF2-40B4-BE49-F238E27FC236}">
                  <a16:creationId xmlns:a16="http://schemas.microsoft.com/office/drawing/2014/main" id="{E0852F8D-EE67-37B2-83CC-2E38E995BD6D}"/>
                </a:ext>
              </a:extLst>
            </p:cNvPr>
            <p:cNvSpPr/>
            <p:nvPr/>
          </p:nvSpPr>
          <p:spPr>
            <a:xfrm>
              <a:off x="2283373" y="3553106"/>
              <a:ext cx="16416" cy="11072"/>
            </a:xfrm>
            <a:custGeom>
              <a:avLst/>
              <a:gdLst/>
              <a:ahLst/>
              <a:cxnLst/>
              <a:rect l="l" t="t" r="r" b="b"/>
              <a:pathLst>
                <a:path w="513" h="346" extrusionOk="0">
                  <a:moveTo>
                    <a:pt x="179" y="0"/>
                  </a:moveTo>
                  <a:cubicBezTo>
                    <a:pt x="84" y="0"/>
                    <a:pt x="13" y="60"/>
                    <a:pt x="1" y="155"/>
                  </a:cubicBezTo>
                  <a:cubicBezTo>
                    <a:pt x="1" y="238"/>
                    <a:pt x="60" y="310"/>
                    <a:pt x="143" y="334"/>
                  </a:cubicBezTo>
                  <a:cubicBezTo>
                    <a:pt x="143" y="334"/>
                    <a:pt x="203" y="334"/>
                    <a:pt x="322" y="346"/>
                  </a:cubicBezTo>
                  <a:lnTo>
                    <a:pt x="334" y="346"/>
                  </a:lnTo>
                  <a:cubicBezTo>
                    <a:pt x="429" y="346"/>
                    <a:pt x="489" y="286"/>
                    <a:pt x="501" y="191"/>
                  </a:cubicBezTo>
                  <a:cubicBezTo>
                    <a:pt x="513" y="107"/>
                    <a:pt x="453" y="36"/>
                    <a:pt x="370" y="12"/>
                  </a:cubicBezTo>
                  <a:cubicBezTo>
                    <a:pt x="251" y="0"/>
                    <a:pt x="191" y="0"/>
                    <a:pt x="1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1" name="Google Shape;12106;p81">
              <a:extLst>
                <a:ext uri="{FF2B5EF4-FFF2-40B4-BE49-F238E27FC236}">
                  <a16:creationId xmlns:a16="http://schemas.microsoft.com/office/drawing/2014/main" id="{6E1A7026-369B-F187-43A3-8A7F9AA10D78}"/>
                </a:ext>
              </a:extLst>
            </p:cNvPr>
            <p:cNvSpPr/>
            <p:nvPr/>
          </p:nvSpPr>
          <p:spPr>
            <a:xfrm>
              <a:off x="2449485" y="3488658"/>
              <a:ext cx="17184" cy="12288"/>
            </a:xfrm>
            <a:custGeom>
              <a:avLst/>
              <a:gdLst/>
              <a:ahLst/>
              <a:cxnLst/>
              <a:rect l="l" t="t" r="r" b="b"/>
              <a:pathLst>
                <a:path w="537" h="384" extrusionOk="0">
                  <a:moveTo>
                    <a:pt x="348" y="0"/>
                  </a:moveTo>
                  <a:cubicBezTo>
                    <a:pt x="339" y="0"/>
                    <a:pt x="331" y="1"/>
                    <a:pt x="322" y="2"/>
                  </a:cubicBezTo>
                  <a:cubicBezTo>
                    <a:pt x="251" y="26"/>
                    <a:pt x="191" y="50"/>
                    <a:pt x="132" y="62"/>
                  </a:cubicBezTo>
                  <a:cubicBezTo>
                    <a:pt x="48" y="97"/>
                    <a:pt x="1" y="181"/>
                    <a:pt x="25" y="276"/>
                  </a:cubicBezTo>
                  <a:cubicBezTo>
                    <a:pt x="60" y="347"/>
                    <a:pt x="120" y="383"/>
                    <a:pt x="179" y="383"/>
                  </a:cubicBezTo>
                  <a:cubicBezTo>
                    <a:pt x="191" y="383"/>
                    <a:pt x="203" y="383"/>
                    <a:pt x="227" y="359"/>
                  </a:cubicBezTo>
                  <a:cubicBezTo>
                    <a:pt x="286" y="347"/>
                    <a:pt x="346" y="324"/>
                    <a:pt x="406" y="300"/>
                  </a:cubicBezTo>
                  <a:cubicBezTo>
                    <a:pt x="489" y="300"/>
                    <a:pt x="537" y="216"/>
                    <a:pt x="525" y="121"/>
                  </a:cubicBezTo>
                  <a:cubicBezTo>
                    <a:pt x="493" y="46"/>
                    <a:pt x="422" y="0"/>
                    <a:pt x="34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62" name="Google Shape;12107;p81">
            <a:extLst>
              <a:ext uri="{FF2B5EF4-FFF2-40B4-BE49-F238E27FC236}">
                <a16:creationId xmlns:a16="http://schemas.microsoft.com/office/drawing/2014/main" id="{5D918D17-52BA-C558-4708-B0281D2D6B97}"/>
              </a:ext>
            </a:extLst>
          </p:cNvPr>
          <p:cNvGrpSpPr/>
          <p:nvPr/>
        </p:nvGrpSpPr>
        <p:grpSpPr>
          <a:xfrm>
            <a:off x="7765536" y="6857780"/>
            <a:ext cx="513600" cy="714048"/>
            <a:chOff x="3910637" y="3352690"/>
            <a:chExt cx="256800" cy="357024"/>
          </a:xfrm>
          <a:solidFill>
            <a:srgbClr val="00B050"/>
          </a:solidFill>
        </p:grpSpPr>
        <p:sp>
          <p:nvSpPr>
            <p:cNvPr id="263" name="Google Shape;12108;p81">
              <a:extLst>
                <a:ext uri="{FF2B5EF4-FFF2-40B4-BE49-F238E27FC236}">
                  <a16:creationId xmlns:a16="http://schemas.microsoft.com/office/drawing/2014/main" id="{771B6257-9699-3FB1-7469-96E80676DB71}"/>
                </a:ext>
              </a:extLst>
            </p:cNvPr>
            <p:cNvSpPr/>
            <p:nvPr/>
          </p:nvSpPr>
          <p:spPr>
            <a:xfrm>
              <a:off x="3910637" y="3352690"/>
              <a:ext cx="256800" cy="357024"/>
            </a:xfrm>
            <a:custGeom>
              <a:avLst/>
              <a:gdLst/>
              <a:ahLst/>
              <a:cxnLst/>
              <a:rect l="l" t="t" r="r" b="b"/>
              <a:pathLst>
                <a:path w="8025" h="11157" extrusionOk="0">
                  <a:moveTo>
                    <a:pt x="4001" y="310"/>
                  </a:moveTo>
                  <a:cubicBezTo>
                    <a:pt x="4596" y="310"/>
                    <a:pt x="5144" y="608"/>
                    <a:pt x="5477" y="1120"/>
                  </a:cubicBezTo>
                  <a:cubicBezTo>
                    <a:pt x="5501" y="1155"/>
                    <a:pt x="5560" y="1191"/>
                    <a:pt x="5608" y="1191"/>
                  </a:cubicBezTo>
                  <a:lnTo>
                    <a:pt x="5656" y="1191"/>
                  </a:lnTo>
                  <a:cubicBezTo>
                    <a:pt x="6668" y="1191"/>
                    <a:pt x="7501" y="2025"/>
                    <a:pt x="7501" y="3037"/>
                  </a:cubicBezTo>
                  <a:cubicBezTo>
                    <a:pt x="7501" y="3346"/>
                    <a:pt x="7418" y="3656"/>
                    <a:pt x="7263" y="3930"/>
                  </a:cubicBezTo>
                  <a:lnTo>
                    <a:pt x="7215" y="3882"/>
                  </a:lnTo>
                  <a:cubicBezTo>
                    <a:pt x="7186" y="3852"/>
                    <a:pt x="7144" y="3837"/>
                    <a:pt x="7101" y="3837"/>
                  </a:cubicBezTo>
                  <a:cubicBezTo>
                    <a:pt x="7058" y="3837"/>
                    <a:pt x="7013" y="3852"/>
                    <a:pt x="6977" y="3882"/>
                  </a:cubicBezTo>
                  <a:cubicBezTo>
                    <a:pt x="6918" y="3942"/>
                    <a:pt x="6918" y="4049"/>
                    <a:pt x="6977" y="4120"/>
                  </a:cubicBezTo>
                  <a:cubicBezTo>
                    <a:pt x="7418" y="4549"/>
                    <a:pt x="7656" y="5132"/>
                    <a:pt x="7656" y="5763"/>
                  </a:cubicBezTo>
                  <a:cubicBezTo>
                    <a:pt x="7692" y="7025"/>
                    <a:pt x="6668" y="8049"/>
                    <a:pt x="5418" y="8049"/>
                  </a:cubicBezTo>
                  <a:cubicBezTo>
                    <a:pt x="5179" y="8049"/>
                    <a:pt x="4953" y="8025"/>
                    <a:pt x="4727" y="7942"/>
                  </a:cubicBezTo>
                  <a:lnTo>
                    <a:pt x="4715" y="7513"/>
                  </a:lnTo>
                  <a:cubicBezTo>
                    <a:pt x="4763" y="7490"/>
                    <a:pt x="4810" y="7442"/>
                    <a:pt x="4834" y="7394"/>
                  </a:cubicBezTo>
                  <a:cubicBezTo>
                    <a:pt x="4894" y="7335"/>
                    <a:pt x="4894" y="7228"/>
                    <a:pt x="4834" y="7156"/>
                  </a:cubicBezTo>
                  <a:cubicBezTo>
                    <a:pt x="4804" y="7126"/>
                    <a:pt x="4763" y="7112"/>
                    <a:pt x="4720" y="7112"/>
                  </a:cubicBezTo>
                  <a:cubicBezTo>
                    <a:pt x="4676" y="7112"/>
                    <a:pt x="4632" y="7126"/>
                    <a:pt x="4596" y="7156"/>
                  </a:cubicBezTo>
                  <a:cubicBezTo>
                    <a:pt x="4382" y="7371"/>
                    <a:pt x="4120" y="7466"/>
                    <a:pt x="3834" y="7466"/>
                  </a:cubicBezTo>
                  <a:cubicBezTo>
                    <a:pt x="3667" y="7466"/>
                    <a:pt x="3524" y="7442"/>
                    <a:pt x="3370" y="7371"/>
                  </a:cubicBezTo>
                  <a:cubicBezTo>
                    <a:pt x="3350" y="7357"/>
                    <a:pt x="3327" y="7351"/>
                    <a:pt x="3304" y="7351"/>
                  </a:cubicBezTo>
                  <a:cubicBezTo>
                    <a:pt x="3244" y="7351"/>
                    <a:pt x="3181" y="7390"/>
                    <a:pt x="3155" y="7442"/>
                  </a:cubicBezTo>
                  <a:cubicBezTo>
                    <a:pt x="3108" y="7513"/>
                    <a:pt x="3155" y="7621"/>
                    <a:pt x="3227" y="7668"/>
                  </a:cubicBezTo>
                  <a:cubicBezTo>
                    <a:pt x="3358" y="7728"/>
                    <a:pt x="3489" y="7763"/>
                    <a:pt x="3644" y="7787"/>
                  </a:cubicBezTo>
                  <a:lnTo>
                    <a:pt x="3608" y="8347"/>
                  </a:lnTo>
                  <a:cubicBezTo>
                    <a:pt x="3513" y="8359"/>
                    <a:pt x="3405" y="8359"/>
                    <a:pt x="3298" y="8359"/>
                  </a:cubicBezTo>
                  <a:cubicBezTo>
                    <a:pt x="2036" y="8359"/>
                    <a:pt x="1024" y="7335"/>
                    <a:pt x="1024" y="6085"/>
                  </a:cubicBezTo>
                  <a:cubicBezTo>
                    <a:pt x="1024" y="6013"/>
                    <a:pt x="1024" y="5942"/>
                    <a:pt x="1036" y="5858"/>
                  </a:cubicBezTo>
                  <a:cubicBezTo>
                    <a:pt x="1036" y="5823"/>
                    <a:pt x="1024" y="5775"/>
                    <a:pt x="988" y="5739"/>
                  </a:cubicBezTo>
                  <a:cubicBezTo>
                    <a:pt x="560" y="5251"/>
                    <a:pt x="322" y="4644"/>
                    <a:pt x="322" y="3989"/>
                  </a:cubicBezTo>
                  <a:cubicBezTo>
                    <a:pt x="322" y="2906"/>
                    <a:pt x="988" y="1929"/>
                    <a:pt x="1989" y="1548"/>
                  </a:cubicBezTo>
                  <a:lnTo>
                    <a:pt x="1989" y="1548"/>
                  </a:lnTo>
                  <a:cubicBezTo>
                    <a:pt x="1965" y="1656"/>
                    <a:pt x="1941" y="1775"/>
                    <a:pt x="1929" y="1870"/>
                  </a:cubicBezTo>
                  <a:cubicBezTo>
                    <a:pt x="1917" y="1965"/>
                    <a:pt x="1989" y="2037"/>
                    <a:pt x="2084" y="2048"/>
                  </a:cubicBezTo>
                  <a:lnTo>
                    <a:pt x="2096" y="2048"/>
                  </a:lnTo>
                  <a:cubicBezTo>
                    <a:pt x="2179" y="2048"/>
                    <a:pt x="2239" y="1989"/>
                    <a:pt x="2262" y="1906"/>
                  </a:cubicBezTo>
                  <a:cubicBezTo>
                    <a:pt x="2274" y="1715"/>
                    <a:pt x="2322" y="1536"/>
                    <a:pt x="2393" y="1370"/>
                  </a:cubicBezTo>
                  <a:lnTo>
                    <a:pt x="2393" y="1358"/>
                  </a:lnTo>
                  <a:cubicBezTo>
                    <a:pt x="2679" y="715"/>
                    <a:pt x="3298" y="310"/>
                    <a:pt x="4001" y="310"/>
                  </a:cubicBezTo>
                  <a:close/>
                  <a:moveTo>
                    <a:pt x="4394" y="7704"/>
                  </a:moveTo>
                  <a:lnTo>
                    <a:pt x="4536" y="10847"/>
                  </a:lnTo>
                  <a:lnTo>
                    <a:pt x="3834" y="10847"/>
                  </a:lnTo>
                  <a:lnTo>
                    <a:pt x="3989" y="7811"/>
                  </a:lnTo>
                  <a:cubicBezTo>
                    <a:pt x="4120" y="7799"/>
                    <a:pt x="4251" y="7763"/>
                    <a:pt x="4394" y="7704"/>
                  </a:cubicBezTo>
                  <a:close/>
                  <a:moveTo>
                    <a:pt x="4013" y="1"/>
                  </a:moveTo>
                  <a:cubicBezTo>
                    <a:pt x="3215" y="1"/>
                    <a:pt x="2501" y="465"/>
                    <a:pt x="2143" y="1155"/>
                  </a:cubicBezTo>
                  <a:cubicBezTo>
                    <a:pt x="881" y="1536"/>
                    <a:pt x="0" y="2679"/>
                    <a:pt x="0" y="4001"/>
                  </a:cubicBezTo>
                  <a:cubicBezTo>
                    <a:pt x="0" y="4704"/>
                    <a:pt x="250" y="5382"/>
                    <a:pt x="703" y="5918"/>
                  </a:cubicBezTo>
                  <a:lnTo>
                    <a:pt x="703" y="6097"/>
                  </a:lnTo>
                  <a:cubicBezTo>
                    <a:pt x="703" y="7549"/>
                    <a:pt x="1869" y="8704"/>
                    <a:pt x="3298" y="8704"/>
                  </a:cubicBezTo>
                  <a:cubicBezTo>
                    <a:pt x="3405" y="8704"/>
                    <a:pt x="3501" y="8704"/>
                    <a:pt x="3596" y="8692"/>
                  </a:cubicBezTo>
                  <a:lnTo>
                    <a:pt x="3596" y="8692"/>
                  </a:lnTo>
                  <a:lnTo>
                    <a:pt x="3501" y="10835"/>
                  </a:lnTo>
                  <a:lnTo>
                    <a:pt x="3298" y="10835"/>
                  </a:lnTo>
                  <a:cubicBezTo>
                    <a:pt x="3215" y="10835"/>
                    <a:pt x="3143" y="10907"/>
                    <a:pt x="3143" y="11002"/>
                  </a:cubicBezTo>
                  <a:cubicBezTo>
                    <a:pt x="3143" y="11085"/>
                    <a:pt x="3215" y="11157"/>
                    <a:pt x="3298" y="11157"/>
                  </a:cubicBezTo>
                  <a:lnTo>
                    <a:pt x="5048" y="11157"/>
                  </a:lnTo>
                  <a:cubicBezTo>
                    <a:pt x="5132" y="11157"/>
                    <a:pt x="5203" y="11085"/>
                    <a:pt x="5203" y="11002"/>
                  </a:cubicBezTo>
                  <a:cubicBezTo>
                    <a:pt x="5203" y="10907"/>
                    <a:pt x="5132" y="10835"/>
                    <a:pt x="5048" y="10835"/>
                  </a:cubicBezTo>
                  <a:lnTo>
                    <a:pt x="4846" y="10835"/>
                  </a:lnTo>
                  <a:lnTo>
                    <a:pt x="4715" y="8275"/>
                  </a:lnTo>
                  <a:lnTo>
                    <a:pt x="4715" y="8275"/>
                  </a:lnTo>
                  <a:cubicBezTo>
                    <a:pt x="4941" y="8335"/>
                    <a:pt x="5168" y="8359"/>
                    <a:pt x="5382" y="8359"/>
                  </a:cubicBezTo>
                  <a:cubicBezTo>
                    <a:pt x="6834" y="8359"/>
                    <a:pt x="7989" y="7192"/>
                    <a:pt x="7989" y="5763"/>
                  </a:cubicBezTo>
                  <a:cubicBezTo>
                    <a:pt x="8025" y="5204"/>
                    <a:pt x="7846" y="4656"/>
                    <a:pt x="7513" y="4215"/>
                  </a:cubicBezTo>
                  <a:cubicBezTo>
                    <a:pt x="7739" y="3870"/>
                    <a:pt x="7858" y="3465"/>
                    <a:pt x="7858" y="3049"/>
                  </a:cubicBezTo>
                  <a:cubicBezTo>
                    <a:pt x="7858" y="1858"/>
                    <a:pt x="6906" y="894"/>
                    <a:pt x="5715" y="882"/>
                  </a:cubicBezTo>
                  <a:cubicBezTo>
                    <a:pt x="5322" y="322"/>
                    <a:pt x="4691" y="1"/>
                    <a:pt x="40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4" name="Google Shape;12109;p81">
              <a:extLst>
                <a:ext uri="{FF2B5EF4-FFF2-40B4-BE49-F238E27FC236}">
                  <a16:creationId xmlns:a16="http://schemas.microsoft.com/office/drawing/2014/main" id="{9CA4030F-B988-606A-BD80-802461E78BCC}"/>
                </a:ext>
              </a:extLst>
            </p:cNvPr>
            <p:cNvSpPr/>
            <p:nvPr/>
          </p:nvSpPr>
          <p:spPr>
            <a:xfrm>
              <a:off x="3960909" y="3498226"/>
              <a:ext cx="60992" cy="60992"/>
            </a:xfrm>
            <a:custGeom>
              <a:avLst/>
              <a:gdLst/>
              <a:ahLst/>
              <a:cxnLst/>
              <a:rect l="l" t="t" r="r" b="b"/>
              <a:pathLst>
                <a:path w="1906" h="1906" extrusionOk="0">
                  <a:moveTo>
                    <a:pt x="168" y="1"/>
                  </a:moveTo>
                  <a:cubicBezTo>
                    <a:pt x="84" y="1"/>
                    <a:pt x="1" y="84"/>
                    <a:pt x="1" y="167"/>
                  </a:cubicBezTo>
                  <a:cubicBezTo>
                    <a:pt x="1" y="1120"/>
                    <a:pt x="775" y="1906"/>
                    <a:pt x="1751" y="1906"/>
                  </a:cubicBezTo>
                  <a:cubicBezTo>
                    <a:pt x="1834" y="1906"/>
                    <a:pt x="1906" y="1834"/>
                    <a:pt x="1906" y="1751"/>
                  </a:cubicBezTo>
                  <a:cubicBezTo>
                    <a:pt x="1906" y="1656"/>
                    <a:pt x="1834" y="1584"/>
                    <a:pt x="1751" y="1584"/>
                  </a:cubicBezTo>
                  <a:cubicBezTo>
                    <a:pt x="977" y="1584"/>
                    <a:pt x="334" y="953"/>
                    <a:pt x="334" y="167"/>
                  </a:cubicBezTo>
                  <a:cubicBezTo>
                    <a:pt x="334" y="84"/>
                    <a:pt x="263" y="1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5" name="Google Shape;12110;p81">
              <a:extLst>
                <a:ext uri="{FF2B5EF4-FFF2-40B4-BE49-F238E27FC236}">
                  <a16:creationId xmlns:a16="http://schemas.microsoft.com/office/drawing/2014/main" id="{3B516609-721B-9F39-74A8-2E50A8371929}"/>
                </a:ext>
              </a:extLst>
            </p:cNvPr>
            <p:cNvSpPr/>
            <p:nvPr/>
          </p:nvSpPr>
          <p:spPr>
            <a:xfrm>
              <a:off x="4083981" y="3408690"/>
              <a:ext cx="44224" cy="43872"/>
            </a:xfrm>
            <a:custGeom>
              <a:avLst/>
              <a:gdLst/>
              <a:ahLst/>
              <a:cxnLst/>
              <a:rect l="l" t="t" r="r" b="b"/>
              <a:pathLst>
                <a:path w="1382" h="1371" extrusionOk="0">
                  <a:moveTo>
                    <a:pt x="167" y="1"/>
                  </a:moveTo>
                  <a:cubicBezTo>
                    <a:pt x="72" y="1"/>
                    <a:pt x="1" y="84"/>
                    <a:pt x="1" y="167"/>
                  </a:cubicBezTo>
                  <a:cubicBezTo>
                    <a:pt x="1" y="263"/>
                    <a:pt x="72" y="334"/>
                    <a:pt x="167" y="334"/>
                  </a:cubicBezTo>
                  <a:cubicBezTo>
                    <a:pt x="655" y="334"/>
                    <a:pt x="1036" y="739"/>
                    <a:pt x="1036" y="1215"/>
                  </a:cubicBezTo>
                  <a:cubicBezTo>
                    <a:pt x="1036" y="1299"/>
                    <a:pt x="1120" y="1370"/>
                    <a:pt x="1203" y="1370"/>
                  </a:cubicBezTo>
                  <a:cubicBezTo>
                    <a:pt x="1298" y="1370"/>
                    <a:pt x="1370" y="1299"/>
                    <a:pt x="1370" y="1215"/>
                  </a:cubicBezTo>
                  <a:cubicBezTo>
                    <a:pt x="1382" y="560"/>
                    <a:pt x="834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66" name="Google Shape;12111;p81">
            <a:extLst>
              <a:ext uri="{FF2B5EF4-FFF2-40B4-BE49-F238E27FC236}">
                <a16:creationId xmlns:a16="http://schemas.microsoft.com/office/drawing/2014/main" id="{946493E6-D70C-74B1-AA45-D542A4258DCE}"/>
              </a:ext>
            </a:extLst>
          </p:cNvPr>
          <p:cNvGrpSpPr/>
          <p:nvPr/>
        </p:nvGrpSpPr>
        <p:grpSpPr>
          <a:xfrm>
            <a:off x="12057120" y="6856244"/>
            <a:ext cx="720128" cy="720192"/>
            <a:chOff x="6056429" y="3351922"/>
            <a:chExt cx="360064" cy="360096"/>
          </a:xfrm>
          <a:solidFill>
            <a:srgbClr val="00B050"/>
          </a:solidFill>
        </p:grpSpPr>
        <p:sp>
          <p:nvSpPr>
            <p:cNvPr id="267" name="Google Shape;12112;p81">
              <a:extLst>
                <a:ext uri="{FF2B5EF4-FFF2-40B4-BE49-F238E27FC236}">
                  <a16:creationId xmlns:a16="http://schemas.microsoft.com/office/drawing/2014/main" id="{6F12FDE7-A8A6-A146-B884-1EEE8269017A}"/>
                </a:ext>
              </a:extLst>
            </p:cNvPr>
            <p:cNvSpPr/>
            <p:nvPr/>
          </p:nvSpPr>
          <p:spPr>
            <a:xfrm>
              <a:off x="6056429" y="3351922"/>
              <a:ext cx="360064" cy="360096"/>
            </a:xfrm>
            <a:custGeom>
              <a:avLst/>
              <a:gdLst/>
              <a:ahLst/>
              <a:cxnLst/>
              <a:rect l="l" t="t" r="r" b="b"/>
              <a:pathLst>
                <a:path w="11252" h="11253" extrusionOk="0">
                  <a:moveTo>
                    <a:pt x="5501" y="3394"/>
                  </a:moveTo>
                  <a:lnTo>
                    <a:pt x="5501" y="5216"/>
                  </a:lnTo>
                  <a:lnTo>
                    <a:pt x="4215" y="3942"/>
                  </a:lnTo>
                  <a:lnTo>
                    <a:pt x="5501" y="3394"/>
                  </a:lnTo>
                  <a:close/>
                  <a:moveTo>
                    <a:pt x="3989" y="4180"/>
                  </a:moveTo>
                  <a:lnTo>
                    <a:pt x="5275" y="5454"/>
                  </a:lnTo>
                  <a:lnTo>
                    <a:pt x="3453" y="5454"/>
                  </a:lnTo>
                  <a:lnTo>
                    <a:pt x="3989" y="4180"/>
                  </a:lnTo>
                  <a:close/>
                  <a:moveTo>
                    <a:pt x="7346" y="4180"/>
                  </a:moveTo>
                  <a:lnTo>
                    <a:pt x="7882" y="5454"/>
                  </a:lnTo>
                  <a:lnTo>
                    <a:pt x="6060" y="5454"/>
                  </a:lnTo>
                  <a:lnTo>
                    <a:pt x="7346" y="4180"/>
                  </a:lnTo>
                  <a:close/>
                  <a:moveTo>
                    <a:pt x="5263" y="5787"/>
                  </a:moveTo>
                  <a:lnTo>
                    <a:pt x="3989" y="7061"/>
                  </a:lnTo>
                  <a:lnTo>
                    <a:pt x="3453" y="5787"/>
                  </a:lnTo>
                  <a:close/>
                  <a:moveTo>
                    <a:pt x="7858" y="5787"/>
                  </a:moveTo>
                  <a:lnTo>
                    <a:pt x="7346" y="7061"/>
                  </a:lnTo>
                  <a:lnTo>
                    <a:pt x="6060" y="5787"/>
                  </a:lnTo>
                  <a:close/>
                  <a:moveTo>
                    <a:pt x="5822" y="6025"/>
                  </a:moveTo>
                  <a:lnTo>
                    <a:pt x="7096" y="7299"/>
                  </a:lnTo>
                  <a:lnTo>
                    <a:pt x="5822" y="7823"/>
                  </a:lnTo>
                  <a:lnTo>
                    <a:pt x="5822" y="6025"/>
                  </a:lnTo>
                  <a:close/>
                  <a:moveTo>
                    <a:pt x="5632" y="1"/>
                  </a:moveTo>
                  <a:cubicBezTo>
                    <a:pt x="5537" y="1"/>
                    <a:pt x="5465" y="84"/>
                    <a:pt x="5465" y="167"/>
                  </a:cubicBezTo>
                  <a:lnTo>
                    <a:pt x="5465" y="1703"/>
                  </a:lnTo>
                  <a:lnTo>
                    <a:pt x="4525" y="763"/>
                  </a:lnTo>
                  <a:cubicBezTo>
                    <a:pt x="4495" y="733"/>
                    <a:pt x="4456" y="718"/>
                    <a:pt x="4414" y="718"/>
                  </a:cubicBezTo>
                  <a:cubicBezTo>
                    <a:pt x="4373" y="718"/>
                    <a:pt x="4328" y="733"/>
                    <a:pt x="4286" y="763"/>
                  </a:cubicBezTo>
                  <a:cubicBezTo>
                    <a:pt x="4227" y="822"/>
                    <a:pt x="4227" y="929"/>
                    <a:pt x="4286" y="1001"/>
                  </a:cubicBezTo>
                  <a:lnTo>
                    <a:pt x="5465" y="2180"/>
                  </a:lnTo>
                  <a:lnTo>
                    <a:pt x="5465" y="3061"/>
                  </a:lnTo>
                  <a:lnTo>
                    <a:pt x="3929" y="3692"/>
                  </a:lnTo>
                  <a:lnTo>
                    <a:pt x="3322" y="3084"/>
                  </a:lnTo>
                  <a:lnTo>
                    <a:pt x="3322" y="1418"/>
                  </a:lnTo>
                  <a:cubicBezTo>
                    <a:pt x="3322" y="1334"/>
                    <a:pt x="3251" y="1251"/>
                    <a:pt x="3155" y="1251"/>
                  </a:cubicBezTo>
                  <a:cubicBezTo>
                    <a:pt x="3072" y="1251"/>
                    <a:pt x="3001" y="1334"/>
                    <a:pt x="3001" y="1418"/>
                  </a:cubicBezTo>
                  <a:lnTo>
                    <a:pt x="3001" y="2763"/>
                  </a:lnTo>
                  <a:lnTo>
                    <a:pt x="1905" y="1668"/>
                  </a:lnTo>
                  <a:cubicBezTo>
                    <a:pt x="1875" y="1638"/>
                    <a:pt x="1837" y="1623"/>
                    <a:pt x="1795" y="1623"/>
                  </a:cubicBezTo>
                  <a:cubicBezTo>
                    <a:pt x="1753" y="1623"/>
                    <a:pt x="1709" y="1638"/>
                    <a:pt x="1667" y="1668"/>
                  </a:cubicBezTo>
                  <a:cubicBezTo>
                    <a:pt x="1608" y="1727"/>
                    <a:pt x="1608" y="1834"/>
                    <a:pt x="1667" y="1906"/>
                  </a:cubicBezTo>
                  <a:lnTo>
                    <a:pt x="2762" y="3001"/>
                  </a:lnTo>
                  <a:lnTo>
                    <a:pt x="1417" y="3001"/>
                  </a:lnTo>
                  <a:cubicBezTo>
                    <a:pt x="1334" y="3001"/>
                    <a:pt x="1250" y="3073"/>
                    <a:pt x="1250" y="3156"/>
                  </a:cubicBezTo>
                  <a:cubicBezTo>
                    <a:pt x="1250" y="3251"/>
                    <a:pt x="1334" y="3323"/>
                    <a:pt x="1417" y="3323"/>
                  </a:cubicBezTo>
                  <a:lnTo>
                    <a:pt x="3084" y="3323"/>
                  </a:lnTo>
                  <a:lnTo>
                    <a:pt x="3691" y="3930"/>
                  </a:lnTo>
                  <a:lnTo>
                    <a:pt x="3060" y="5466"/>
                  </a:lnTo>
                  <a:lnTo>
                    <a:pt x="2179" y="5466"/>
                  </a:lnTo>
                  <a:lnTo>
                    <a:pt x="1000" y="4287"/>
                  </a:lnTo>
                  <a:cubicBezTo>
                    <a:pt x="971" y="4257"/>
                    <a:pt x="929" y="4242"/>
                    <a:pt x="886" y="4242"/>
                  </a:cubicBezTo>
                  <a:cubicBezTo>
                    <a:pt x="843" y="4242"/>
                    <a:pt x="798" y="4257"/>
                    <a:pt x="762" y="4287"/>
                  </a:cubicBezTo>
                  <a:cubicBezTo>
                    <a:pt x="703" y="4347"/>
                    <a:pt x="703" y="4454"/>
                    <a:pt x="762" y="4525"/>
                  </a:cubicBezTo>
                  <a:lnTo>
                    <a:pt x="1703" y="5466"/>
                  </a:lnTo>
                  <a:lnTo>
                    <a:pt x="167" y="5466"/>
                  </a:lnTo>
                  <a:cubicBezTo>
                    <a:pt x="84" y="5466"/>
                    <a:pt x="0" y="5537"/>
                    <a:pt x="0" y="5632"/>
                  </a:cubicBezTo>
                  <a:cubicBezTo>
                    <a:pt x="0" y="5716"/>
                    <a:pt x="84" y="5799"/>
                    <a:pt x="167" y="5799"/>
                  </a:cubicBezTo>
                  <a:lnTo>
                    <a:pt x="1703" y="5799"/>
                  </a:lnTo>
                  <a:lnTo>
                    <a:pt x="762" y="6728"/>
                  </a:lnTo>
                  <a:cubicBezTo>
                    <a:pt x="703" y="6787"/>
                    <a:pt x="703" y="6894"/>
                    <a:pt x="762" y="6966"/>
                  </a:cubicBezTo>
                  <a:cubicBezTo>
                    <a:pt x="798" y="7002"/>
                    <a:pt x="834" y="7014"/>
                    <a:pt x="881" y="7014"/>
                  </a:cubicBezTo>
                  <a:cubicBezTo>
                    <a:pt x="929" y="7014"/>
                    <a:pt x="977" y="7002"/>
                    <a:pt x="1000" y="6966"/>
                  </a:cubicBezTo>
                  <a:lnTo>
                    <a:pt x="2179" y="5799"/>
                  </a:lnTo>
                  <a:lnTo>
                    <a:pt x="3060" y="5799"/>
                  </a:lnTo>
                  <a:lnTo>
                    <a:pt x="3691" y="7323"/>
                  </a:lnTo>
                  <a:lnTo>
                    <a:pt x="3084" y="7942"/>
                  </a:lnTo>
                  <a:lnTo>
                    <a:pt x="1417" y="7942"/>
                  </a:lnTo>
                  <a:cubicBezTo>
                    <a:pt x="1334" y="7942"/>
                    <a:pt x="1250" y="8014"/>
                    <a:pt x="1250" y="8097"/>
                  </a:cubicBezTo>
                  <a:cubicBezTo>
                    <a:pt x="1250" y="8192"/>
                    <a:pt x="1334" y="8264"/>
                    <a:pt x="1417" y="8264"/>
                  </a:cubicBezTo>
                  <a:lnTo>
                    <a:pt x="2762" y="8264"/>
                  </a:lnTo>
                  <a:lnTo>
                    <a:pt x="1667" y="9347"/>
                  </a:lnTo>
                  <a:cubicBezTo>
                    <a:pt x="1608" y="9407"/>
                    <a:pt x="1608" y="9514"/>
                    <a:pt x="1667" y="9585"/>
                  </a:cubicBezTo>
                  <a:cubicBezTo>
                    <a:pt x="1703" y="9621"/>
                    <a:pt x="1750" y="9633"/>
                    <a:pt x="1786" y="9633"/>
                  </a:cubicBezTo>
                  <a:cubicBezTo>
                    <a:pt x="1834" y="9633"/>
                    <a:pt x="1881" y="9621"/>
                    <a:pt x="1905" y="9585"/>
                  </a:cubicBezTo>
                  <a:lnTo>
                    <a:pt x="3001" y="8502"/>
                  </a:lnTo>
                  <a:lnTo>
                    <a:pt x="3001" y="8788"/>
                  </a:lnTo>
                  <a:cubicBezTo>
                    <a:pt x="3001" y="8871"/>
                    <a:pt x="3072" y="8954"/>
                    <a:pt x="3155" y="8954"/>
                  </a:cubicBezTo>
                  <a:cubicBezTo>
                    <a:pt x="3251" y="8954"/>
                    <a:pt x="3322" y="8871"/>
                    <a:pt x="3322" y="8788"/>
                  </a:cubicBezTo>
                  <a:lnTo>
                    <a:pt x="3322" y="8180"/>
                  </a:lnTo>
                  <a:lnTo>
                    <a:pt x="3929" y="7561"/>
                  </a:lnTo>
                  <a:lnTo>
                    <a:pt x="4394" y="7764"/>
                  </a:lnTo>
                  <a:cubicBezTo>
                    <a:pt x="4406" y="7776"/>
                    <a:pt x="4441" y="7776"/>
                    <a:pt x="4453" y="7776"/>
                  </a:cubicBezTo>
                  <a:cubicBezTo>
                    <a:pt x="4513" y="7776"/>
                    <a:pt x="4572" y="7728"/>
                    <a:pt x="4608" y="7668"/>
                  </a:cubicBezTo>
                  <a:cubicBezTo>
                    <a:pt x="4632" y="7585"/>
                    <a:pt x="4608" y="7490"/>
                    <a:pt x="4513" y="7466"/>
                  </a:cubicBezTo>
                  <a:lnTo>
                    <a:pt x="4191" y="7323"/>
                  </a:lnTo>
                  <a:lnTo>
                    <a:pt x="5465" y="6049"/>
                  </a:lnTo>
                  <a:lnTo>
                    <a:pt x="5465" y="7847"/>
                  </a:lnTo>
                  <a:lnTo>
                    <a:pt x="5168" y="7728"/>
                  </a:lnTo>
                  <a:cubicBezTo>
                    <a:pt x="5148" y="7722"/>
                    <a:pt x="5127" y="7719"/>
                    <a:pt x="5108" y="7719"/>
                  </a:cubicBezTo>
                  <a:cubicBezTo>
                    <a:pt x="5043" y="7719"/>
                    <a:pt x="4983" y="7750"/>
                    <a:pt x="4965" y="7823"/>
                  </a:cubicBezTo>
                  <a:cubicBezTo>
                    <a:pt x="4929" y="7907"/>
                    <a:pt x="4965" y="8002"/>
                    <a:pt x="5048" y="8026"/>
                  </a:cubicBezTo>
                  <a:lnTo>
                    <a:pt x="5465" y="8204"/>
                  </a:lnTo>
                  <a:lnTo>
                    <a:pt x="5465" y="9085"/>
                  </a:lnTo>
                  <a:lnTo>
                    <a:pt x="4286" y="10264"/>
                  </a:lnTo>
                  <a:cubicBezTo>
                    <a:pt x="4227" y="10323"/>
                    <a:pt x="4227" y="10419"/>
                    <a:pt x="4286" y="10502"/>
                  </a:cubicBezTo>
                  <a:cubicBezTo>
                    <a:pt x="4316" y="10532"/>
                    <a:pt x="4358" y="10547"/>
                    <a:pt x="4401" y="10547"/>
                  </a:cubicBezTo>
                  <a:cubicBezTo>
                    <a:pt x="4444" y="10547"/>
                    <a:pt x="4489" y="10532"/>
                    <a:pt x="4525" y="10502"/>
                  </a:cubicBezTo>
                  <a:lnTo>
                    <a:pt x="5465" y="9561"/>
                  </a:lnTo>
                  <a:lnTo>
                    <a:pt x="5465" y="11097"/>
                  </a:lnTo>
                  <a:cubicBezTo>
                    <a:pt x="5465" y="11181"/>
                    <a:pt x="5537" y="11252"/>
                    <a:pt x="5632" y="11252"/>
                  </a:cubicBezTo>
                  <a:cubicBezTo>
                    <a:pt x="5715" y="11252"/>
                    <a:pt x="5799" y="11181"/>
                    <a:pt x="5799" y="11097"/>
                  </a:cubicBezTo>
                  <a:lnTo>
                    <a:pt x="5799" y="9561"/>
                  </a:lnTo>
                  <a:lnTo>
                    <a:pt x="6727" y="10502"/>
                  </a:lnTo>
                  <a:cubicBezTo>
                    <a:pt x="6763" y="10526"/>
                    <a:pt x="6811" y="10538"/>
                    <a:pt x="6846" y="10538"/>
                  </a:cubicBezTo>
                  <a:cubicBezTo>
                    <a:pt x="6894" y="10538"/>
                    <a:pt x="6942" y="10526"/>
                    <a:pt x="6965" y="10502"/>
                  </a:cubicBezTo>
                  <a:cubicBezTo>
                    <a:pt x="7025" y="10443"/>
                    <a:pt x="7025" y="10335"/>
                    <a:pt x="6965" y="10264"/>
                  </a:cubicBezTo>
                  <a:lnTo>
                    <a:pt x="5799" y="9085"/>
                  </a:lnTo>
                  <a:lnTo>
                    <a:pt x="5799" y="8204"/>
                  </a:lnTo>
                  <a:lnTo>
                    <a:pt x="7323" y="7561"/>
                  </a:lnTo>
                  <a:lnTo>
                    <a:pt x="7942" y="8180"/>
                  </a:lnTo>
                  <a:lnTo>
                    <a:pt x="7942" y="9847"/>
                  </a:lnTo>
                  <a:cubicBezTo>
                    <a:pt x="7942" y="9931"/>
                    <a:pt x="8013" y="10014"/>
                    <a:pt x="8096" y="10014"/>
                  </a:cubicBezTo>
                  <a:cubicBezTo>
                    <a:pt x="8192" y="10014"/>
                    <a:pt x="8263" y="9931"/>
                    <a:pt x="8263" y="9847"/>
                  </a:cubicBezTo>
                  <a:lnTo>
                    <a:pt x="8263" y="8502"/>
                  </a:lnTo>
                  <a:lnTo>
                    <a:pt x="9347" y="9597"/>
                  </a:lnTo>
                  <a:cubicBezTo>
                    <a:pt x="9382" y="9621"/>
                    <a:pt x="9430" y="9633"/>
                    <a:pt x="9466" y="9633"/>
                  </a:cubicBezTo>
                  <a:cubicBezTo>
                    <a:pt x="9513" y="9633"/>
                    <a:pt x="9561" y="9621"/>
                    <a:pt x="9585" y="9597"/>
                  </a:cubicBezTo>
                  <a:cubicBezTo>
                    <a:pt x="9644" y="9538"/>
                    <a:pt x="9644" y="9431"/>
                    <a:pt x="9585" y="9347"/>
                  </a:cubicBezTo>
                  <a:lnTo>
                    <a:pt x="8501" y="8264"/>
                  </a:lnTo>
                  <a:lnTo>
                    <a:pt x="9847" y="8264"/>
                  </a:lnTo>
                  <a:cubicBezTo>
                    <a:pt x="9930" y="8264"/>
                    <a:pt x="10001" y="8192"/>
                    <a:pt x="10001" y="8109"/>
                  </a:cubicBezTo>
                  <a:cubicBezTo>
                    <a:pt x="10001" y="8014"/>
                    <a:pt x="9930" y="7942"/>
                    <a:pt x="9847" y="7942"/>
                  </a:cubicBezTo>
                  <a:lnTo>
                    <a:pt x="8180" y="7942"/>
                  </a:lnTo>
                  <a:lnTo>
                    <a:pt x="7561" y="7323"/>
                  </a:lnTo>
                  <a:lnTo>
                    <a:pt x="8204" y="5799"/>
                  </a:lnTo>
                  <a:lnTo>
                    <a:pt x="9085" y="5799"/>
                  </a:lnTo>
                  <a:lnTo>
                    <a:pt x="10263" y="6966"/>
                  </a:lnTo>
                  <a:cubicBezTo>
                    <a:pt x="10287" y="7002"/>
                    <a:pt x="10335" y="7014"/>
                    <a:pt x="10382" y="7014"/>
                  </a:cubicBezTo>
                  <a:cubicBezTo>
                    <a:pt x="10418" y="7014"/>
                    <a:pt x="10466" y="7002"/>
                    <a:pt x="10502" y="6966"/>
                  </a:cubicBezTo>
                  <a:cubicBezTo>
                    <a:pt x="10561" y="6918"/>
                    <a:pt x="10561" y="6811"/>
                    <a:pt x="10502" y="6728"/>
                  </a:cubicBezTo>
                  <a:lnTo>
                    <a:pt x="9561" y="5799"/>
                  </a:lnTo>
                  <a:lnTo>
                    <a:pt x="11097" y="5799"/>
                  </a:lnTo>
                  <a:cubicBezTo>
                    <a:pt x="11180" y="5799"/>
                    <a:pt x="11252" y="5728"/>
                    <a:pt x="11252" y="5632"/>
                  </a:cubicBezTo>
                  <a:cubicBezTo>
                    <a:pt x="11240" y="5525"/>
                    <a:pt x="11168" y="5454"/>
                    <a:pt x="11073" y="5454"/>
                  </a:cubicBezTo>
                  <a:lnTo>
                    <a:pt x="9549" y="5454"/>
                  </a:lnTo>
                  <a:lnTo>
                    <a:pt x="10478" y="4513"/>
                  </a:lnTo>
                  <a:cubicBezTo>
                    <a:pt x="10537" y="4454"/>
                    <a:pt x="10537" y="4358"/>
                    <a:pt x="10478" y="4275"/>
                  </a:cubicBezTo>
                  <a:cubicBezTo>
                    <a:pt x="10448" y="4245"/>
                    <a:pt x="10409" y="4230"/>
                    <a:pt x="10368" y="4230"/>
                  </a:cubicBezTo>
                  <a:cubicBezTo>
                    <a:pt x="10326" y="4230"/>
                    <a:pt x="10281" y="4245"/>
                    <a:pt x="10240" y="4275"/>
                  </a:cubicBezTo>
                  <a:lnTo>
                    <a:pt x="9073" y="5454"/>
                  </a:lnTo>
                  <a:lnTo>
                    <a:pt x="8192" y="5454"/>
                  </a:lnTo>
                  <a:lnTo>
                    <a:pt x="7549" y="3918"/>
                  </a:lnTo>
                  <a:lnTo>
                    <a:pt x="8156" y="3311"/>
                  </a:lnTo>
                  <a:lnTo>
                    <a:pt x="9823" y="3311"/>
                  </a:lnTo>
                  <a:cubicBezTo>
                    <a:pt x="9918" y="3311"/>
                    <a:pt x="9990" y="3239"/>
                    <a:pt x="9990" y="3144"/>
                  </a:cubicBezTo>
                  <a:cubicBezTo>
                    <a:pt x="9990" y="3061"/>
                    <a:pt x="9918" y="2989"/>
                    <a:pt x="9823" y="2989"/>
                  </a:cubicBezTo>
                  <a:lnTo>
                    <a:pt x="8489" y="2989"/>
                  </a:lnTo>
                  <a:lnTo>
                    <a:pt x="9573" y="1894"/>
                  </a:lnTo>
                  <a:cubicBezTo>
                    <a:pt x="9632" y="1834"/>
                    <a:pt x="9632" y="1739"/>
                    <a:pt x="9573" y="1656"/>
                  </a:cubicBezTo>
                  <a:cubicBezTo>
                    <a:pt x="9543" y="1626"/>
                    <a:pt x="9501" y="1611"/>
                    <a:pt x="9458" y="1611"/>
                  </a:cubicBezTo>
                  <a:cubicBezTo>
                    <a:pt x="9415" y="1611"/>
                    <a:pt x="9370" y="1626"/>
                    <a:pt x="9335" y="1656"/>
                  </a:cubicBezTo>
                  <a:lnTo>
                    <a:pt x="8251" y="2739"/>
                  </a:lnTo>
                  <a:lnTo>
                    <a:pt x="8251" y="2465"/>
                  </a:lnTo>
                  <a:cubicBezTo>
                    <a:pt x="8251" y="2370"/>
                    <a:pt x="8180" y="2299"/>
                    <a:pt x="8085" y="2299"/>
                  </a:cubicBezTo>
                  <a:cubicBezTo>
                    <a:pt x="8001" y="2299"/>
                    <a:pt x="7918" y="2370"/>
                    <a:pt x="7918" y="2465"/>
                  </a:cubicBezTo>
                  <a:lnTo>
                    <a:pt x="7918" y="3073"/>
                  </a:lnTo>
                  <a:lnTo>
                    <a:pt x="7311" y="3680"/>
                  </a:lnTo>
                  <a:lnTo>
                    <a:pt x="6906" y="3525"/>
                  </a:lnTo>
                  <a:cubicBezTo>
                    <a:pt x="6884" y="3516"/>
                    <a:pt x="6861" y="3511"/>
                    <a:pt x="6840" y="3511"/>
                  </a:cubicBezTo>
                  <a:cubicBezTo>
                    <a:pt x="6778" y="3511"/>
                    <a:pt x="6721" y="3547"/>
                    <a:pt x="6703" y="3608"/>
                  </a:cubicBezTo>
                  <a:cubicBezTo>
                    <a:pt x="6668" y="3704"/>
                    <a:pt x="6703" y="3787"/>
                    <a:pt x="6787" y="3823"/>
                  </a:cubicBezTo>
                  <a:lnTo>
                    <a:pt x="7073" y="3942"/>
                  </a:lnTo>
                  <a:lnTo>
                    <a:pt x="5799" y="5216"/>
                  </a:lnTo>
                  <a:lnTo>
                    <a:pt x="5799" y="3418"/>
                  </a:lnTo>
                  <a:lnTo>
                    <a:pt x="6096" y="3537"/>
                  </a:lnTo>
                  <a:cubicBezTo>
                    <a:pt x="6116" y="3543"/>
                    <a:pt x="6136" y="3546"/>
                    <a:pt x="6156" y="3546"/>
                  </a:cubicBezTo>
                  <a:cubicBezTo>
                    <a:pt x="6221" y="3546"/>
                    <a:pt x="6280" y="3514"/>
                    <a:pt x="6299" y="3442"/>
                  </a:cubicBezTo>
                  <a:cubicBezTo>
                    <a:pt x="6334" y="3358"/>
                    <a:pt x="6299" y="3263"/>
                    <a:pt x="6215" y="3239"/>
                  </a:cubicBezTo>
                  <a:lnTo>
                    <a:pt x="5799" y="3061"/>
                  </a:lnTo>
                  <a:lnTo>
                    <a:pt x="5799" y="2180"/>
                  </a:lnTo>
                  <a:lnTo>
                    <a:pt x="6965" y="1001"/>
                  </a:lnTo>
                  <a:cubicBezTo>
                    <a:pt x="7025" y="941"/>
                    <a:pt x="7025" y="834"/>
                    <a:pt x="6965" y="763"/>
                  </a:cubicBezTo>
                  <a:cubicBezTo>
                    <a:pt x="6936" y="733"/>
                    <a:pt x="6897" y="718"/>
                    <a:pt x="6855" y="718"/>
                  </a:cubicBezTo>
                  <a:cubicBezTo>
                    <a:pt x="6814" y="718"/>
                    <a:pt x="6769" y="733"/>
                    <a:pt x="6727" y="763"/>
                  </a:cubicBezTo>
                  <a:lnTo>
                    <a:pt x="5799" y="1703"/>
                  </a:lnTo>
                  <a:lnTo>
                    <a:pt x="5799" y="167"/>
                  </a:lnTo>
                  <a:cubicBezTo>
                    <a:pt x="5799" y="84"/>
                    <a:pt x="5715" y="1"/>
                    <a:pt x="563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8" name="Google Shape;12113;p81">
              <a:extLst>
                <a:ext uri="{FF2B5EF4-FFF2-40B4-BE49-F238E27FC236}">
                  <a16:creationId xmlns:a16="http://schemas.microsoft.com/office/drawing/2014/main" id="{B3545B53-F7E5-C6EE-46B7-50ABBCC8336D}"/>
                </a:ext>
              </a:extLst>
            </p:cNvPr>
            <p:cNvSpPr/>
            <p:nvPr/>
          </p:nvSpPr>
          <p:spPr>
            <a:xfrm>
              <a:off x="6311309" y="3392306"/>
              <a:ext cx="10688" cy="21760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6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1" y="679"/>
                    <a:pt x="322" y="608"/>
                    <a:pt x="322" y="513"/>
                  </a:cubicBezTo>
                  <a:lnTo>
                    <a:pt x="322" y="156"/>
                  </a:lnTo>
                  <a:cubicBezTo>
                    <a:pt x="334" y="72"/>
                    <a:pt x="274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69" name="Google Shape;12114;p81">
              <a:extLst>
                <a:ext uri="{FF2B5EF4-FFF2-40B4-BE49-F238E27FC236}">
                  <a16:creationId xmlns:a16="http://schemas.microsoft.com/office/drawing/2014/main" id="{699A52B2-6541-ABB6-26FA-DE9866B4D2A0}"/>
                </a:ext>
              </a:extLst>
            </p:cNvPr>
            <p:cNvSpPr/>
            <p:nvPr/>
          </p:nvSpPr>
          <p:spPr>
            <a:xfrm>
              <a:off x="6153197" y="3649490"/>
              <a:ext cx="10688" cy="21760"/>
            </a:xfrm>
            <a:custGeom>
              <a:avLst/>
              <a:gdLst/>
              <a:ahLst/>
              <a:cxnLst/>
              <a:rect l="l" t="t" r="r" b="b"/>
              <a:pathLst>
                <a:path w="334" h="680" extrusionOk="0">
                  <a:moveTo>
                    <a:pt x="167" y="1"/>
                  </a:moveTo>
                  <a:cubicBezTo>
                    <a:pt x="72" y="1"/>
                    <a:pt x="0" y="72"/>
                    <a:pt x="0" y="155"/>
                  </a:cubicBezTo>
                  <a:lnTo>
                    <a:pt x="0" y="513"/>
                  </a:lnTo>
                  <a:cubicBezTo>
                    <a:pt x="0" y="608"/>
                    <a:pt x="72" y="679"/>
                    <a:pt x="167" y="679"/>
                  </a:cubicBezTo>
                  <a:cubicBezTo>
                    <a:pt x="250" y="679"/>
                    <a:pt x="334" y="608"/>
                    <a:pt x="334" y="513"/>
                  </a:cubicBezTo>
                  <a:lnTo>
                    <a:pt x="334" y="155"/>
                  </a:ln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70" name="Google Shape;12115;p81">
            <a:extLst>
              <a:ext uri="{FF2B5EF4-FFF2-40B4-BE49-F238E27FC236}">
                <a16:creationId xmlns:a16="http://schemas.microsoft.com/office/drawing/2014/main" id="{520AD420-D694-BB88-4464-2E44644D8D42}"/>
              </a:ext>
            </a:extLst>
          </p:cNvPr>
          <p:cNvGrpSpPr/>
          <p:nvPr/>
        </p:nvGrpSpPr>
        <p:grpSpPr>
          <a:xfrm>
            <a:off x="13162016" y="6858548"/>
            <a:ext cx="714816" cy="714816"/>
            <a:chOff x="6608877" y="3353074"/>
            <a:chExt cx="357408" cy="357408"/>
          </a:xfrm>
          <a:solidFill>
            <a:srgbClr val="00B050"/>
          </a:solidFill>
        </p:grpSpPr>
        <p:sp>
          <p:nvSpPr>
            <p:cNvPr id="271" name="Google Shape;12116;p81">
              <a:extLst>
                <a:ext uri="{FF2B5EF4-FFF2-40B4-BE49-F238E27FC236}">
                  <a16:creationId xmlns:a16="http://schemas.microsoft.com/office/drawing/2014/main" id="{FB9B5AB0-5417-DD5E-3B9C-9B1A5FD6224C}"/>
                </a:ext>
              </a:extLst>
            </p:cNvPr>
            <p:cNvSpPr/>
            <p:nvPr/>
          </p:nvSpPr>
          <p:spPr>
            <a:xfrm>
              <a:off x="6608877" y="3353074"/>
              <a:ext cx="357408" cy="357408"/>
            </a:xfrm>
            <a:custGeom>
              <a:avLst/>
              <a:gdLst/>
              <a:ahLst/>
              <a:cxnLst/>
              <a:rect l="l" t="t" r="r" b="b"/>
              <a:pathLst>
                <a:path w="11169" h="11169" extrusionOk="0">
                  <a:moveTo>
                    <a:pt x="357" y="5049"/>
                  </a:moveTo>
                  <a:lnTo>
                    <a:pt x="477" y="5215"/>
                  </a:lnTo>
                  <a:cubicBezTo>
                    <a:pt x="536" y="5287"/>
                    <a:pt x="619" y="5334"/>
                    <a:pt x="703" y="5346"/>
                  </a:cubicBezTo>
                  <a:lnTo>
                    <a:pt x="750" y="5346"/>
                  </a:lnTo>
                  <a:lnTo>
                    <a:pt x="619" y="6001"/>
                  </a:lnTo>
                  <a:cubicBezTo>
                    <a:pt x="584" y="6132"/>
                    <a:pt x="596" y="6251"/>
                    <a:pt x="643" y="6382"/>
                  </a:cubicBezTo>
                  <a:lnTo>
                    <a:pt x="988" y="7311"/>
                  </a:lnTo>
                  <a:cubicBezTo>
                    <a:pt x="988" y="7323"/>
                    <a:pt x="1000" y="7359"/>
                    <a:pt x="1000" y="7370"/>
                  </a:cubicBezTo>
                  <a:lnTo>
                    <a:pt x="1012" y="8156"/>
                  </a:lnTo>
                  <a:cubicBezTo>
                    <a:pt x="560" y="7370"/>
                    <a:pt x="334" y="6489"/>
                    <a:pt x="334" y="5585"/>
                  </a:cubicBezTo>
                  <a:cubicBezTo>
                    <a:pt x="334" y="5406"/>
                    <a:pt x="346" y="5227"/>
                    <a:pt x="357" y="5049"/>
                  </a:cubicBezTo>
                  <a:close/>
                  <a:moveTo>
                    <a:pt x="5537" y="405"/>
                  </a:moveTo>
                  <a:cubicBezTo>
                    <a:pt x="6525" y="405"/>
                    <a:pt x="7477" y="667"/>
                    <a:pt x="8299" y="1179"/>
                  </a:cubicBezTo>
                  <a:lnTo>
                    <a:pt x="7656" y="1608"/>
                  </a:lnTo>
                  <a:cubicBezTo>
                    <a:pt x="7596" y="1655"/>
                    <a:pt x="7561" y="1727"/>
                    <a:pt x="7596" y="1798"/>
                  </a:cubicBezTo>
                  <a:lnTo>
                    <a:pt x="7763" y="2251"/>
                  </a:lnTo>
                  <a:lnTo>
                    <a:pt x="7763" y="2263"/>
                  </a:lnTo>
                  <a:lnTo>
                    <a:pt x="7585" y="2334"/>
                  </a:lnTo>
                  <a:cubicBezTo>
                    <a:pt x="7406" y="2394"/>
                    <a:pt x="7287" y="2560"/>
                    <a:pt x="7251" y="2751"/>
                  </a:cubicBezTo>
                  <a:lnTo>
                    <a:pt x="6751" y="3037"/>
                  </a:lnTo>
                  <a:cubicBezTo>
                    <a:pt x="6703" y="3060"/>
                    <a:pt x="6668" y="3108"/>
                    <a:pt x="6656" y="3168"/>
                  </a:cubicBezTo>
                  <a:lnTo>
                    <a:pt x="6549" y="4132"/>
                  </a:lnTo>
                  <a:lnTo>
                    <a:pt x="6418" y="4180"/>
                  </a:lnTo>
                  <a:cubicBezTo>
                    <a:pt x="6334" y="4215"/>
                    <a:pt x="6287" y="4299"/>
                    <a:pt x="6311" y="4394"/>
                  </a:cubicBezTo>
                  <a:cubicBezTo>
                    <a:pt x="6346" y="4465"/>
                    <a:pt x="6406" y="4489"/>
                    <a:pt x="6465" y="4489"/>
                  </a:cubicBezTo>
                  <a:cubicBezTo>
                    <a:pt x="6477" y="4489"/>
                    <a:pt x="6489" y="4489"/>
                    <a:pt x="6525" y="4477"/>
                  </a:cubicBezTo>
                  <a:lnTo>
                    <a:pt x="6763" y="4406"/>
                  </a:lnTo>
                  <a:cubicBezTo>
                    <a:pt x="6823" y="4394"/>
                    <a:pt x="6870" y="4334"/>
                    <a:pt x="6870" y="4275"/>
                  </a:cubicBezTo>
                  <a:lnTo>
                    <a:pt x="6965" y="3287"/>
                  </a:lnTo>
                  <a:lnTo>
                    <a:pt x="7227" y="3156"/>
                  </a:lnTo>
                  <a:lnTo>
                    <a:pt x="7204" y="3441"/>
                  </a:lnTo>
                  <a:cubicBezTo>
                    <a:pt x="7204" y="3525"/>
                    <a:pt x="7263" y="3596"/>
                    <a:pt x="7358" y="3620"/>
                  </a:cubicBezTo>
                  <a:lnTo>
                    <a:pt x="7370" y="3620"/>
                  </a:lnTo>
                  <a:cubicBezTo>
                    <a:pt x="7465" y="3620"/>
                    <a:pt x="7537" y="3560"/>
                    <a:pt x="7537" y="3465"/>
                  </a:cubicBezTo>
                  <a:lnTo>
                    <a:pt x="7585" y="2822"/>
                  </a:lnTo>
                  <a:cubicBezTo>
                    <a:pt x="7585" y="2751"/>
                    <a:pt x="7644" y="2691"/>
                    <a:pt x="7692" y="2667"/>
                  </a:cubicBezTo>
                  <a:lnTo>
                    <a:pt x="7882" y="2584"/>
                  </a:lnTo>
                  <a:cubicBezTo>
                    <a:pt x="8037" y="2525"/>
                    <a:pt x="8132" y="2334"/>
                    <a:pt x="8073" y="2156"/>
                  </a:cubicBezTo>
                  <a:lnTo>
                    <a:pt x="7954" y="1834"/>
                  </a:lnTo>
                  <a:lnTo>
                    <a:pt x="8608" y="1394"/>
                  </a:lnTo>
                  <a:cubicBezTo>
                    <a:pt x="8847" y="1560"/>
                    <a:pt x="9073" y="1751"/>
                    <a:pt x="9275" y="1965"/>
                  </a:cubicBezTo>
                  <a:cubicBezTo>
                    <a:pt x="10275" y="2965"/>
                    <a:pt x="10811" y="4275"/>
                    <a:pt x="10811" y="5680"/>
                  </a:cubicBezTo>
                  <a:cubicBezTo>
                    <a:pt x="10811" y="7097"/>
                    <a:pt x="10287" y="8311"/>
                    <a:pt x="9287" y="9299"/>
                  </a:cubicBezTo>
                  <a:cubicBezTo>
                    <a:pt x="8299" y="10299"/>
                    <a:pt x="6989" y="10835"/>
                    <a:pt x="5572" y="10835"/>
                  </a:cubicBezTo>
                  <a:cubicBezTo>
                    <a:pt x="4156" y="10835"/>
                    <a:pt x="2846" y="10287"/>
                    <a:pt x="1846" y="9299"/>
                  </a:cubicBezTo>
                  <a:cubicBezTo>
                    <a:pt x="1655" y="9109"/>
                    <a:pt x="1477" y="8906"/>
                    <a:pt x="1310" y="8680"/>
                  </a:cubicBezTo>
                  <a:lnTo>
                    <a:pt x="1286" y="7370"/>
                  </a:lnTo>
                  <a:cubicBezTo>
                    <a:pt x="1286" y="7311"/>
                    <a:pt x="1274" y="7251"/>
                    <a:pt x="1250" y="7204"/>
                  </a:cubicBezTo>
                  <a:lnTo>
                    <a:pt x="917" y="6287"/>
                  </a:lnTo>
                  <a:cubicBezTo>
                    <a:pt x="881" y="6227"/>
                    <a:pt x="881" y="6144"/>
                    <a:pt x="893" y="6085"/>
                  </a:cubicBezTo>
                  <a:lnTo>
                    <a:pt x="1096" y="5156"/>
                  </a:lnTo>
                  <a:lnTo>
                    <a:pt x="1393" y="4918"/>
                  </a:lnTo>
                  <a:cubicBezTo>
                    <a:pt x="1429" y="4882"/>
                    <a:pt x="1453" y="4834"/>
                    <a:pt x="1453" y="4799"/>
                  </a:cubicBezTo>
                  <a:lnTo>
                    <a:pt x="1453" y="4442"/>
                  </a:lnTo>
                  <a:lnTo>
                    <a:pt x="1846" y="4465"/>
                  </a:lnTo>
                  <a:lnTo>
                    <a:pt x="2179" y="5418"/>
                  </a:lnTo>
                  <a:cubicBezTo>
                    <a:pt x="2203" y="5513"/>
                    <a:pt x="2286" y="5596"/>
                    <a:pt x="2358" y="5644"/>
                  </a:cubicBezTo>
                  <a:cubicBezTo>
                    <a:pt x="2420" y="5679"/>
                    <a:pt x="2479" y="5697"/>
                    <a:pt x="2540" y="5697"/>
                  </a:cubicBezTo>
                  <a:cubicBezTo>
                    <a:pt x="2584" y="5697"/>
                    <a:pt x="2629" y="5688"/>
                    <a:pt x="2679" y="5668"/>
                  </a:cubicBezTo>
                  <a:cubicBezTo>
                    <a:pt x="2786" y="5644"/>
                    <a:pt x="2882" y="5573"/>
                    <a:pt x="2941" y="5465"/>
                  </a:cubicBezTo>
                  <a:lnTo>
                    <a:pt x="3144" y="5037"/>
                  </a:lnTo>
                  <a:lnTo>
                    <a:pt x="3536" y="4763"/>
                  </a:lnTo>
                  <a:cubicBezTo>
                    <a:pt x="3565" y="4739"/>
                    <a:pt x="3602" y="4727"/>
                    <a:pt x="3639" y="4727"/>
                  </a:cubicBezTo>
                  <a:cubicBezTo>
                    <a:pt x="3694" y="4727"/>
                    <a:pt x="3751" y="4754"/>
                    <a:pt x="3786" y="4811"/>
                  </a:cubicBezTo>
                  <a:lnTo>
                    <a:pt x="4227" y="5406"/>
                  </a:lnTo>
                  <a:cubicBezTo>
                    <a:pt x="4263" y="5430"/>
                    <a:pt x="4310" y="5465"/>
                    <a:pt x="4346" y="5465"/>
                  </a:cubicBezTo>
                  <a:lnTo>
                    <a:pt x="4525" y="5477"/>
                  </a:lnTo>
                  <a:cubicBezTo>
                    <a:pt x="4525" y="5477"/>
                    <a:pt x="4548" y="5477"/>
                    <a:pt x="4548" y="5489"/>
                  </a:cubicBezTo>
                  <a:lnTo>
                    <a:pt x="4751" y="6204"/>
                  </a:lnTo>
                  <a:cubicBezTo>
                    <a:pt x="4763" y="6287"/>
                    <a:pt x="4846" y="6323"/>
                    <a:pt x="4918" y="6323"/>
                  </a:cubicBezTo>
                  <a:lnTo>
                    <a:pt x="4965" y="6323"/>
                  </a:lnTo>
                  <a:cubicBezTo>
                    <a:pt x="5049" y="6299"/>
                    <a:pt x="5096" y="6204"/>
                    <a:pt x="5060" y="6120"/>
                  </a:cubicBezTo>
                  <a:lnTo>
                    <a:pt x="4977" y="5835"/>
                  </a:lnTo>
                  <a:lnTo>
                    <a:pt x="5299" y="5715"/>
                  </a:lnTo>
                  <a:cubicBezTo>
                    <a:pt x="5513" y="5644"/>
                    <a:pt x="5656" y="5418"/>
                    <a:pt x="5632" y="5192"/>
                  </a:cubicBezTo>
                  <a:lnTo>
                    <a:pt x="5596" y="4751"/>
                  </a:lnTo>
                  <a:lnTo>
                    <a:pt x="5870" y="4656"/>
                  </a:lnTo>
                  <a:cubicBezTo>
                    <a:pt x="5953" y="4632"/>
                    <a:pt x="6001" y="4537"/>
                    <a:pt x="5977" y="4453"/>
                  </a:cubicBezTo>
                  <a:cubicBezTo>
                    <a:pt x="5949" y="4377"/>
                    <a:pt x="5890" y="4339"/>
                    <a:pt x="5818" y="4339"/>
                  </a:cubicBezTo>
                  <a:cubicBezTo>
                    <a:pt x="5801" y="4339"/>
                    <a:pt x="5782" y="4342"/>
                    <a:pt x="5763" y="4346"/>
                  </a:cubicBezTo>
                  <a:lnTo>
                    <a:pt x="5382" y="4477"/>
                  </a:lnTo>
                  <a:cubicBezTo>
                    <a:pt x="5299" y="4513"/>
                    <a:pt x="5263" y="4572"/>
                    <a:pt x="5275" y="4644"/>
                  </a:cubicBezTo>
                  <a:lnTo>
                    <a:pt x="5322" y="5215"/>
                  </a:lnTo>
                  <a:cubicBezTo>
                    <a:pt x="5322" y="5299"/>
                    <a:pt x="5275" y="5370"/>
                    <a:pt x="5203" y="5406"/>
                  </a:cubicBezTo>
                  <a:lnTo>
                    <a:pt x="4906" y="5525"/>
                  </a:lnTo>
                  <a:lnTo>
                    <a:pt x="4870" y="5418"/>
                  </a:lnTo>
                  <a:cubicBezTo>
                    <a:pt x="4822" y="5287"/>
                    <a:pt x="4703" y="5180"/>
                    <a:pt x="4572" y="5180"/>
                  </a:cubicBezTo>
                  <a:lnTo>
                    <a:pt x="4465" y="5168"/>
                  </a:lnTo>
                  <a:lnTo>
                    <a:pt x="4072" y="4632"/>
                  </a:lnTo>
                  <a:cubicBezTo>
                    <a:pt x="3973" y="4497"/>
                    <a:pt x="3822" y="4425"/>
                    <a:pt x="3669" y="4425"/>
                  </a:cubicBezTo>
                  <a:cubicBezTo>
                    <a:pt x="3565" y="4425"/>
                    <a:pt x="3461" y="4458"/>
                    <a:pt x="3370" y="4525"/>
                  </a:cubicBezTo>
                  <a:lnTo>
                    <a:pt x="2941" y="4823"/>
                  </a:lnTo>
                  <a:cubicBezTo>
                    <a:pt x="2905" y="4834"/>
                    <a:pt x="2893" y="4846"/>
                    <a:pt x="2882" y="4882"/>
                  </a:cubicBezTo>
                  <a:lnTo>
                    <a:pt x="2643" y="5346"/>
                  </a:lnTo>
                  <a:cubicBezTo>
                    <a:pt x="2620" y="5370"/>
                    <a:pt x="2596" y="5382"/>
                    <a:pt x="2596" y="5382"/>
                  </a:cubicBezTo>
                  <a:cubicBezTo>
                    <a:pt x="2588" y="5382"/>
                    <a:pt x="2569" y="5393"/>
                    <a:pt x="2554" y="5393"/>
                  </a:cubicBezTo>
                  <a:cubicBezTo>
                    <a:pt x="2547" y="5393"/>
                    <a:pt x="2540" y="5390"/>
                    <a:pt x="2536" y="5382"/>
                  </a:cubicBezTo>
                  <a:cubicBezTo>
                    <a:pt x="2524" y="5370"/>
                    <a:pt x="2501" y="5358"/>
                    <a:pt x="2501" y="5346"/>
                  </a:cubicBezTo>
                  <a:lnTo>
                    <a:pt x="2131" y="4287"/>
                  </a:lnTo>
                  <a:cubicBezTo>
                    <a:pt x="2120" y="4227"/>
                    <a:pt x="2060" y="4180"/>
                    <a:pt x="1989" y="4180"/>
                  </a:cubicBezTo>
                  <a:lnTo>
                    <a:pt x="1369" y="4132"/>
                  </a:lnTo>
                  <a:lnTo>
                    <a:pt x="1167" y="3858"/>
                  </a:lnTo>
                  <a:cubicBezTo>
                    <a:pt x="1132" y="3809"/>
                    <a:pt x="1085" y="3785"/>
                    <a:pt x="1038" y="3785"/>
                  </a:cubicBezTo>
                  <a:cubicBezTo>
                    <a:pt x="1005" y="3785"/>
                    <a:pt x="971" y="3798"/>
                    <a:pt x="941" y="3822"/>
                  </a:cubicBezTo>
                  <a:cubicBezTo>
                    <a:pt x="869" y="3882"/>
                    <a:pt x="858" y="3977"/>
                    <a:pt x="917" y="4049"/>
                  </a:cubicBezTo>
                  <a:lnTo>
                    <a:pt x="1131" y="4346"/>
                  </a:lnTo>
                  <a:lnTo>
                    <a:pt x="1131" y="4751"/>
                  </a:lnTo>
                  <a:lnTo>
                    <a:pt x="715" y="5073"/>
                  </a:lnTo>
                  <a:lnTo>
                    <a:pt x="691" y="5073"/>
                  </a:lnTo>
                  <a:lnTo>
                    <a:pt x="381" y="4656"/>
                  </a:lnTo>
                  <a:cubicBezTo>
                    <a:pt x="500" y="4001"/>
                    <a:pt x="750" y="3394"/>
                    <a:pt x="1096" y="2846"/>
                  </a:cubicBezTo>
                  <a:lnTo>
                    <a:pt x="1310" y="3179"/>
                  </a:lnTo>
                  <a:cubicBezTo>
                    <a:pt x="1346" y="3227"/>
                    <a:pt x="1405" y="3263"/>
                    <a:pt x="1453" y="3263"/>
                  </a:cubicBezTo>
                  <a:cubicBezTo>
                    <a:pt x="1477" y="3263"/>
                    <a:pt x="1512" y="3239"/>
                    <a:pt x="1536" y="3227"/>
                  </a:cubicBezTo>
                  <a:cubicBezTo>
                    <a:pt x="1608" y="3179"/>
                    <a:pt x="1631" y="3084"/>
                    <a:pt x="1584" y="3001"/>
                  </a:cubicBezTo>
                  <a:lnTo>
                    <a:pt x="1286" y="2560"/>
                  </a:lnTo>
                  <a:cubicBezTo>
                    <a:pt x="1453" y="2334"/>
                    <a:pt x="1631" y="2132"/>
                    <a:pt x="1822" y="1929"/>
                  </a:cubicBezTo>
                  <a:cubicBezTo>
                    <a:pt x="2822" y="941"/>
                    <a:pt x="4132" y="405"/>
                    <a:pt x="5537" y="405"/>
                  </a:cubicBezTo>
                  <a:close/>
                  <a:moveTo>
                    <a:pt x="5584" y="0"/>
                  </a:moveTo>
                  <a:cubicBezTo>
                    <a:pt x="4096" y="0"/>
                    <a:pt x="2703" y="584"/>
                    <a:pt x="1643" y="1644"/>
                  </a:cubicBezTo>
                  <a:cubicBezTo>
                    <a:pt x="584" y="2691"/>
                    <a:pt x="0" y="4096"/>
                    <a:pt x="0" y="5585"/>
                  </a:cubicBezTo>
                  <a:cubicBezTo>
                    <a:pt x="0" y="7073"/>
                    <a:pt x="584" y="8466"/>
                    <a:pt x="1643" y="9525"/>
                  </a:cubicBezTo>
                  <a:cubicBezTo>
                    <a:pt x="2703" y="10585"/>
                    <a:pt x="4096" y="11169"/>
                    <a:pt x="5584" y="11169"/>
                  </a:cubicBezTo>
                  <a:cubicBezTo>
                    <a:pt x="7073" y="11169"/>
                    <a:pt x="8478" y="10585"/>
                    <a:pt x="9525" y="9525"/>
                  </a:cubicBezTo>
                  <a:cubicBezTo>
                    <a:pt x="10585" y="8466"/>
                    <a:pt x="11168" y="7073"/>
                    <a:pt x="11168" y="5585"/>
                  </a:cubicBezTo>
                  <a:cubicBezTo>
                    <a:pt x="11168" y="4096"/>
                    <a:pt x="10585" y="2691"/>
                    <a:pt x="9525" y="1644"/>
                  </a:cubicBezTo>
                  <a:cubicBezTo>
                    <a:pt x="8478" y="584"/>
                    <a:pt x="7073" y="0"/>
                    <a:pt x="5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2" name="Google Shape;12117;p81">
              <a:extLst>
                <a:ext uri="{FF2B5EF4-FFF2-40B4-BE49-F238E27FC236}">
                  <a16:creationId xmlns:a16="http://schemas.microsoft.com/office/drawing/2014/main" id="{2B57BADC-7489-5779-A91B-B361F481D966}"/>
                </a:ext>
              </a:extLst>
            </p:cNvPr>
            <p:cNvSpPr/>
            <p:nvPr/>
          </p:nvSpPr>
          <p:spPr>
            <a:xfrm>
              <a:off x="6770029" y="3565170"/>
              <a:ext cx="44608" cy="27968"/>
            </a:xfrm>
            <a:custGeom>
              <a:avLst/>
              <a:gdLst/>
              <a:ahLst/>
              <a:cxnLst/>
              <a:rect l="l" t="t" r="r" b="b"/>
              <a:pathLst>
                <a:path w="1394" h="874" extrusionOk="0">
                  <a:moveTo>
                    <a:pt x="166" y="1"/>
                  </a:moveTo>
                  <a:cubicBezTo>
                    <a:pt x="121" y="1"/>
                    <a:pt x="80" y="19"/>
                    <a:pt x="60" y="52"/>
                  </a:cubicBezTo>
                  <a:cubicBezTo>
                    <a:pt x="1" y="135"/>
                    <a:pt x="13" y="230"/>
                    <a:pt x="72" y="278"/>
                  </a:cubicBezTo>
                  <a:lnTo>
                    <a:pt x="620" y="742"/>
                  </a:lnTo>
                  <a:cubicBezTo>
                    <a:pt x="715" y="814"/>
                    <a:pt x="798" y="850"/>
                    <a:pt x="917" y="862"/>
                  </a:cubicBezTo>
                  <a:lnTo>
                    <a:pt x="1215" y="873"/>
                  </a:lnTo>
                  <a:lnTo>
                    <a:pt x="1227" y="873"/>
                  </a:lnTo>
                  <a:cubicBezTo>
                    <a:pt x="1322" y="873"/>
                    <a:pt x="1394" y="814"/>
                    <a:pt x="1394" y="731"/>
                  </a:cubicBezTo>
                  <a:cubicBezTo>
                    <a:pt x="1394" y="647"/>
                    <a:pt x="1322" y="576"/>
                    <a:pt x="1239" y="564"/>
                  </a:cubicBezTo>
                  <a:lnTo>
                    <a:pt x="941" y="552"/>
                  </a:lnTo>
                  <a:cubicBezTo>
                    <a:pt x="894" y="552"/>
                    <a:pt x="858" y="528"/>
                    <a:pt x="834" y="504"/>
                  </a:cubicBezTo>
                  <a:lnTo>
                    <a:pt x="274" y="40"/>
                  </a:lnTo>
                  <a:cubicBezTo>
                    <a:pt x="242" y="13"/>
                    <a:pt x="203" y="1"/>
                    <a:pt x="1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3" name="Google Shape;12118;p81">
              <a:extLst>
                <a:ext uri="{FF2B5EF4-FFF2-40B4-BE49-F238E27FC236}">
                  <a16:creationId xmlns:a16="http://schemas.microsoft.com/office/drawing/2014/main" id="{8E0F930E-8F37-E5C5-77DF-AA584E3586F3}"/>
                </a:ext>
              </a:extLst>
            </p:cNvPr>
            <p:cNvSpPr/>
            <p:nvPr/>
          </p:nvSpPr>
          <p:spPr>
            <a:xfrm>
              <a:off x="6859949" y="3437074"/>
              <a:ext cx="24416" cy="31840"/>
            </a:xfrm>
            <a:custGeom>
              <a:avLst/>
              <a:gdLst/>
              <a:ahLst/>
              <a:cxnLst/>
              <a:rect l="l" t="t" r="r" b="b"/>
              <a:pathLst>
                <a:path w="763" h="995" extrusionOk="0">
                  <a:moveTo>
                    <a:pt x="583" y="1"/>
                  </a:moveTo>
                  <a:cubicBezTo>
                    <a:pt x="509" y="1"/>
                    <a:pt x="447" y="45"/>
                    <a:pt x="417" y="114"/>
                  </a:cubicBezTo>
                  <a:lnTo>
                    <a:pt x="334" y="400"/>
                  </a:lnTo>
                  <a:lnTo>
                    <a:pt x="60" y="745"/>
                  </a:lnTo>
                  <a:cubicBezTo>
                    <a:pt x="0" y="816"/>
                    <a:pt x="12" y="924"/>
                    <a:pt x="96" y="959"/>
                  </a:cubicBezTo>
                  <a:cubicBezTo>
                    <a:pt x="120" y="995"/>
                    <a:pt x="155" y="995"/>
                    <a:pt x="191" y="995"/>
                  </a:cubicBezTo>
                  <a:cubicBezTo>
                    <a:pt x="239" y="995"/>
                    <a:pt x="298" y="983"/>
                    <a:pt x="334" y="935"/>
                  </a:cubicBezTo>
                  <a:lnTo>
                    <a:pt x="608" y="566"/>
                  </a:lnTo>
                  <a:cubicBezTo>
                    <a:pt x="632" y="543"/>
                    <a:pt x="632" y="531"/>
                    <a:pt x="643" y="519"/>
                  </a:cubicBezTo>
                  <a:lnTo>
                    <a:pt x="751" y="209"/>
                  </a:lnTo>
                  <a:cubicBezTo>
                    <a:pt x="762" y="126"/>
                    <a:pt x="715" y="42"/>
                    <a:pt x="632" y="7"/>
                  </a:cubicBezTo>
                  <a:cubicBezTo>
                    <a:pt x="615" y="3"/>
                    <a:pt x="599" y="1"/>
                    <a:pt x="58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4" name="Google Shape;12119;p81">
              <a:extLst>
                <a:ext uri="{FF2B5EF4-FFF2-40B4-BE49-F238E27FC236}">
                  <a16:creationId xmlns:a16="http://schemas.microsoft.com/office/drawing/2014/main" id="{B3981C7D-CA22-B6C1-42A7-31F466BEB978}"/>
                </a:ext>
              </a:extLst>
            </p:cNvPr>
            <p:cNvSpPr/>
            <p:nvPr/>
          </p:nvSpPr>
          <p:spPr>
            <a:xfrm>
              <a:off x="6824525" y="3509426"/>
              <a:ext cx="17920" cy="28448"/>
            </a:xfrm>
            <a:custGeom>
              <a:avLst/>
              <a:gdLst/>
              <a:ahLst/>
              <a:cxnLst/>
              <a:rect l="l" t="t" r="r" b="b"/>
              <a:pathLst>
                <a:path w="560" h="889" extrusionOk="0">
                  <a:moveTo>
                    <a:pt x="194" y="1"/>
                  </a:moveTo>
                  <a:cubicBezTo>
                    <a:pt x="177" y="1"/>
                    <a:pt x="160" y="3"/>
                    <a:pt x="143" y="8"/>
                  </a:cubicBezTo>
                  <a:cubicBezTo>
                    <a:pt x="48" y="44"/>
                    <a:pt x="0" y="127"/>
                    <a:pt x="36" y="222"/>
                  </a:cubicBezTo>
                  <a:lnTo>
                    <a:pt x="215" y="770"/>
                  </a:lnTo>
                  <a:cubicBezTo>
                    <a:pt x="226" y="841"/>
                    <a:pt x="298" y="889"/>
                    <a:pt x="357" y="889"/>
                  </a:cubicBezTo>
                  <a:cubicBezTo>
                    <a:pt x="381" y="889"/>
                    <a:pt x="393" y="889"/>
                    <a:pt x="405" y="877"/>
                  </a:cubicBezTo>
                  <a:cubicBezTo>
                    <a:pt x="500" y="841"/>
                    <a:pt x="560" y="746"/>
                    <a:pt x="524" y="663"/>
                  </a:cubicBezTo>
                  <a:lnTo>
                    <a:pt x="345" y="115"/>
                  </a:lnTo>
                  <a:cubicBezTo>
                    <a:pt x="326" y="39"/>
                    <a:pt x="262" y="1"/>
                    <a:pt x="19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5" name="Google Shape;12120;p81">
              <a:extLst>
                <a:ext uri="{FF2B5EF4-FFF2-40B4-BE49-F238E27FC236}">
                  <a16:creationId xmlns:a16="http://schemas.microsoft.com/office/drawing/2014/main" id="{FBD87A45-5BE4-2EC5-5888-D10EA6EAEF35}"/>
                </a:ext>
              </a:extLst>
            </p:cNvPr>
            <p:cNvSpPr/>
            <p:nvPr/>
          </p:nvSpPr>
          <p:spPr>
            <a:xfrm>
              <a:off x="6790989" y="3541906"/>
              <a:ext cx="42688" cy="34464"/>
            </a:xfrm>
            <a:custGeom>
              <a:avLst/>
              <a:gdLst/>
              <a:ahLst/>
              <a:cxnLst/>
              <a:rect l="l" t="t" r="r" b="b"/>
              <a:pathLst>
                <a:path w="1334" h="1077" extrusionOk="0">
                  <a:moveTo>
                    <a:pt x="508" y="333"/>
                  </a:moveTo>
                  <a:cubicBezTo>
                    <a:pt x="511" y="333"/>
                    <a:pt x="516" y="334"/>
                    <a:pt x="524" y="338"/>
                  </a:cubicBezTo>
                  <a:lnTo>
                    <a:pt x="977" y="410"/>
                  </a:lnTo>
                  <a:lnTo>
                    <a:pt x="977" y="422"/>
                  </a:lnTo>
                  <a:lnTo>
                    <a:pt x="739" y="755"/>
                  </a:lnTo>
                  <a:lnTo>
                    <a:pt x="727" y="755"/>
                  </a:lnTo>
                  <a:lnTo>
                    <a:pt x="381" y="624"/>
                  </a:lnTo>
                  <a:lnTo>
                    <a:pt x="501" y="338"/>
                  </a:lnTo>
                  <a:cubicBezTo>
                    <a:pt x="501" y="338"/>
                    <a:pt x="501" y="333"/>
                    <a:pt x="508" y="333"/>
                  </a:cubicBezTo>
                  <a:close/>
                  <a:moveTo>
                    <a:pt x="531" y="1"/>
                  </a:moveTo>
                  <a:cubicBezTo>
                    <a:pt x="397" y="1"/>
                    <a:pt x="277" y="81"/>
                    <a:pt x="203" y="207"/>
                  </a:cubicBezTo>
                  <a:lnTo>
                    <a:pt x="12" y="648"/>
                  </a:lnTo>
                  <a:cubicBezTo>
                    <a:pt x="0" y="696"/>
                    <a:pt x="0" y="743"/>
                    <a:pt x="12" y="779"/>
                  </a:cubicBezTo>
                  <a:cubicBezTo>
                    <a:pt x="24" y="827"/>
                    <a:pt x="60" y="862"/>
                    <a:pt x="108" y="874"/>
                  </a:cubicBezTo>
                  <a:lnTo>
                    <a:pt x="608" y="1065"/>
                  </a:lnTo>
                  <a:cubicBezTo>
                    <a:pt x="655" y="1077"/>
                    <a:pt x="679" y="1077"/>
                    <a:pt x="727" y="1077"/>
                  </a:cubicBezTo>
                  <a:cubicBezTo>
                    <a:pt x="834" y="1077"/>
                    <a:pt x="941" y="1041"/>
                    <a:pt x="1001" y="946"/>
                  </a:cubicBezTo>
                  <a:lnTo>
                    <a:pt x="1239" y="624"/>
                  </a:lnTo>
                  <a:cubicBezTo>
                    <a:pt x="1310" y="529"/>
                    <a:pt x="1334" y="410"/>
                    <a:pt x="1298" y="291"/>
                  </a:cubicBezTo>
                  <a:cubicBezTo>
                    <a:pt x="1251" y="184"/>
                    <a:pt x="1155" y="100"/>
                    <a:pt x="1036" y="88"/>
                  </a:cubicBezTo>
                  <a:lnTo>
                    <a:pt x="584" y="5"/>
                  </a:lnTo>
                  <a:cubicBezTo>
                    <a:pt x="566" y="2"/>
                    <a:pt x="549" y="1"/>
                    <a:pt x="5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6" name="Google Shape;12121;p81">
              <a:extLst>
                <a:ext uri="{FF2B5EF4-FFF2-40B4-BE49-F238E27FC236}">
                  <a16:creationId xmlns:a16="http://schemas.microsoft.com/office/drawing/2014/main" id="{99A00E12-106F-4462-3CD3-6207C7FF5D59}"/>
                </a:ext>
              </a:extLst>
            </p:cNvPr>
            <p:cNvSpPr/>
            <p:nvPr/>
          </p:nvSpPr>
          <p:spPr>
            <a:xfrm>
              <a:off x="6840525" y="3544914"/>
              <a:ext cx="54112" cy="32608"/>
            </a:xfrm>
            <a:custGeom>
              <a:avLst/>
              <a:gdLst/>
              <a:ahLst/>
              <a:cxnLst/>
              <a:rect l="l" t="t" r="r" b="b"/>
              <a:pathLst>
                <a:path w="1691" h="1019" extrusionOk="0">
                  <a:moveTo>
                    <a:pt x="864" y="346"/>
                  </a:moveTo>
                  <a:cubicBezTo>
                    <a:pt x="913" y="346"/>
                    <a:pt x="962" y="364"/>
                    <a:pt x="1000" y="387"/>
                  </a:cubicBezTo>
                  <a:lnTo>
                    <a:pt x="1250" y="649"/>
                  </a:lnTo>
                  <a:lnTo>
                    <a:pt x="1191" y="673"/>
                  </a:lnTo>
                  <a:cubicBezTo>
                    <a:pt x="1165" y="693"/>
                    <a:pt x="1131" y="701"/>
                    <a:pt x="1099" y="701"/>
                  </a:cubicBezTo>
                  <a:cubicBezTo>
                    <a:pt x="1072" y="701"/>
                    <a:pt x="1046" y="696"/>
                    <a:pt x="1024" y="685"/>
                  </a:cubicBezTo>
                  <a:lnTo>
                    <a:pt x="548" y="482"/>
                  </a:lnTo>
                  <a:lnTo>
                    <a:pt x="786" y="363"/>
                  </a:lnTo>
                  <a:cubicBezTo>
                    <a:pt x="811" y="351"/>
                    <a:pt x="837" y="346"/>
                    <a:pt x="864" y="346"/>
                  </a:cubicBezTo>
                  <a:close/>
                  <a:moveTo>
                    <a:pt x="857" y="1"/>
                  </a:moveTo>
                  <a:cubicBezTo>
                    <a:pt x="787" y="1"/>
                    <a:pt x="719" y="14"/>
                    <a:pt x="655" y="42"/>
                  </a:cubicBezTo>
                  <a:lnTo>
                    <a:pt x="84" y="316"/>
                  </a:lnTo>
                  <a:cubicBezTo>
                    <a:pt x="24" y="340"/>
                    <a:pt x="0" y="399"/>
                    <a:pt x="0" y="459"/>
                  </a:cubicBezTo>
                  <a:cubicBezTo>
                    <a:pt x="0" y="518"/>
                    <a:pt x="48" y="578"/>
                    <a:pt x="84" y="613"/>
                  </a:cubicBezTo>
                  <a:lnTo>
                    <a:pt x="893" y="971"/>
                  </a:lnTo>
                  <a:cubicBezTo>
                    <a:pt x="965" y="994"/>
                    <a:pt x="1024" y="1018"/>
                    <a:pt x="1096" y="1018"/>
                  </a:cubicBezTo>
                  <a:cubicBezTo>
                    <a:pt x="1191" y="1018"/>
                    <a:pt x="1274" y="983"/>
                    <a:pt x="1358" y="935"/>
                  </a:cubicBezTo>
                  <a:lnTo>
                    <a:pt x="1608" y="792"/>
                  </a:lnTo>
                  <a:cubicBezTo>
                    <a:pt x="1655" y="756"/>
                    <a:pt x="1679" y="721"/>
                    <a:pt x="1679" y="673"/>
                  </a:cubicBezTo>
                  <a:cubicBezTo>
                    <a:pt x="1691" y="625"/>
                    <a:pt x="1679" y="590"/>
                    <a:pt x="1655" y="554"/>
                  </a:cubicBezTo>
                  <a:lnTo>
                    <a:pt x="1239" y="149"/>
                  </a:lnTo>
                  <a:cubicBezTo>
                    <a:pt x="1135" y="54"/>
                    <a:pt x="995" y="1"/>
                    <a:pt x="8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77" name="Google Shape;12122;p81">
              <a:extLst>
                <a:ext uri="{FF2B5EF4-FFF2-40B4-BE49-F238E27FC236}">
                  <a16:creationId xmlns:a16="http://schemas.microsoft.com/office/drawing/2014/main" id="{931BA92D-A79A-6C33-FB74-BABE468745D4}"/>
                </a:ext>
              </a:extLst>
            </p:cNvPr>
            <p:cNvSpPr/>
            <p:nvPr/>
          </p:nvSpPr>
          <p:spPr>
            <a:xfrm>
              <a:off x="6793645" y="3582770"/>
              <a:ext cx="102144" cy="75520"/>
            </a:xfrm>
            <a:custGeom>
              <a:avLst/>
              <a:gdLst/>
              <a:ahLst/>
              <a:cxnLst/>
              <a:rect l="l" t="t" r="r" b="b"/>
              <a:pathLst>
                <a:path w="3192" h="2360" extrusionOk="0">
                  <a:moveTo>
                    <a:pt x="1757" y="0"/>
                  </a:moveTo>
                  <a:cubicBezTo>
                    <a:pt x="1683" y="0"/>
                    <a:pt x="1609" y="24"/>
                    <a:pt x="1549" y="61"/>
                  </a:cubicBezTo>
                  <a:lnTo>
                    <a:pt x="775" y="609"/>
                  </a:lnTo>
                  <a:lnTo>
                    <a:pt x="465" y="669"/>
                  </a:lnTo>
                  <a:cubicBezTo>
                    <a:pt x="239" y="716"/>
                    <a:pt x="60" y="907"/>
                    <a:pt x="48" y="1133"/>
                  </a:cubicBezTo>
                  <a:lnTo>
                    <a:pt x="1" y="1669"/>
                  </a:lnTo>
                  <a:cubicBezTo>
                    <a:pt x="1" y="1764"/>
                    <a:pt x="37" y="1859"/>
                    <a:pt x="108" y="1931"/>
                  </a:cubicBezTo>
                  <a:cubicBezTo>
                    <a:pt x="179" y="2002"/>
                    <a:pt x="275" y="2038"/>
                    <a:pt x="382" y="2038"/>
                  </a:cubicBezTo>
                  <a:lnTo>
                    <a:pt x="715" y="2002"/>
                  </a:lnTo>
                  <a:cubicBezTo>
                    <a:pt x="810" y="2002"/>
                    <a:pt x="882" y="1919"/>
                    <a:pt x="870" y="1824"/>
                  </a:cubicBezTo>
                  <a:cubicBezTo>
                    <a:pt x="859" y="1746"/>
                    <a:pt x="787" y="1679"/>
                    <a:pt x="710" y="1679"/>
                  </a:cubicBezTo>
                  <a:cubicBezTo>
                    <a:pt x="704" y="1679"/>
                    <a:pt x="697" y="1680"/>
                    <a:pt x="691" y="1681"/>
                  </a:cubicBezTo>
                  <a:lnTo>
                    <a:pt x="346" y="1705"/>
                  </a:lnTo>
                  <a:lnTo>
                    <a:pt x="334" y="1705"/>
                  </a:lnTo>
                  <a:lnTo>
                    <a:pt x="334" y="1693"/>
                  </a:lnTo>
                  <a:lnTo>
                    <a:pt x="382" y="1157"/>
                  </a:lnTo>
                  <a:cubicBezTo>
                    <a:pt x="382" y="1074"/>
                    <a:pt x="453" y="1014"/>
                    <a:pt x="525" y="990"/>
                  </a:cubicBezTo>
                  <a:lnTo>
                    <a:pt x="870" y="931"/>
                  </a:lnTo>
                  <a:cubicBezTo>
                    <a:pt x="894" y="931"/>
                    <a:pt x="918" y="919"/>
                    <a:pt x="929" y="907"/>
                  </a:cubicBezTo>
                  <a:lnTo>
                    <a:pt x="1727" y="335"/>
                  </a:lnTo>
                  <a:lnTo>
                    <a:pt x="1751" y="335"/>
                  </a:lnTo>
                  <a:lnTo>
                    <a:pt x="2311" y="597"/>
                  </a:lnTo>
                  <a:cubicBezTo>
                    <a:pt x="2346" y="609"/>
                    <a:pt x="2382" y="609"/>
                    <a:pt x="2418" y="609"/>
                  </a:cubicBezTo>
                  <a:lnTo>
                    <a:pt x="2680" y="550"/>
                  </a:lnTo>
                  <a:lnTo>
                    <a:pt x="2834" y="1109"/>
                  </a:lnTo>
                  <a:lnTo>
                    <a:pt x="2834" y="1133"/>
                  </a:lnTo>
                  <a:lnTo>
                    <a:pt x="2203" y="2038"/>
                  </a:lnTo>
                  <a:lnTo>
                    <a:pt x="2180" y="2038"/>
                  </a:lnTo>
                  <a:lnTo>
                    <a:pt x="1882" y="1681"/>
                  </a:lnTo>
                  <a:cubicBezTo>
                    <a:pt x="1846" y="1633"/>
                    <a:pt x="1787" y="1621"/>
                    <a:pt x="1751" y="1621"/>
                  </a:cubicBezTo>
                  <a:lnTo>
                    <a:pt x="1346" y="1645"/>
                  </a:lnTo>
                  <a:cubicBezTo>
                    <a:pt x="1251" y="1645"/>
                    <a:pt x="1180" y="1740"/>
                    <a:pt x="1191" y="1824"/>
                  </a:cubicBezTo>
                  <a:cubicBezTo>
                    <a:pt x="1191" y="1912"/>
                    <a:pt x="1273" y="1980"/>
                    <a:pt x="1352" y="1980"/>
                  </a:cubicBezTo>
                  <a:cubicBezTo>
                    <a:pt x="1358" y="1980"/>
                    <a:pt x="1364" y="1979"/>
                    <a:pt x="1370" y="1978"/>
                  </a:cubicBezTo>
                  <a:lnTo>
                    <a:pt x="1691" y="1943"/>
                  </a:lnTo>
                  <a:lnTo>
                    <a:pt x="1942" y="2240"/>
                  </a:lnTo>
                  <a:cubicBezTo>
                    <a:pt x="2001" y="2324"/>
                    <a:pt x="2108" y="2359"/>
                    <a:pt x="2192" y="2359"/>
                  </a:cubicBezTo>
                  <a:lnTo>
                    <a:pt x="2203" y="2359"/>
                  </a:lnTo>
                  <a:cubicBezTo>
                    <a:pt x="2311" y="2359"/>
                    <a:pt x="2418" y="2300"/>
                    <a:pt x="2477" y="2217"/>
                  </a:cubicBezTo>
                  <a:lnTo>
                    <a:pt x="3096" y="1312"/>
                  </a:lnTo>
                  <a:cubicBezTo>
                    <a:pt x="3180" y="1204"/>
                    <a:pt x="3192" y="1097"/>
                    <a:pt x="3156" y="1014"/>
                  </a:cubicBezTo>
                  <a:lnTo>
                    <a:pt x="2965" y="276"/>
                  </a:lnTo>
                  <a:cubicBezTo>
                    <a:pt x="2944" y="201"/>
                    <a:pt x="2875" y="155"/>
                    <a:pt x="2800" y="155"/>
                  </a:cubicBezTo>
                  <a:cubicBezTo>
                    <a:pt x="2792" y="155"/>
                    <a:pt x="2783" y="156"/>
                    <a:pt x="2775" y="157"/>
                  </a:cubicBezTo>
                  <a:lnTo>
                    <a:pt x="2406" y="252"/>
                  </a:lnTo>
                  <a:lnTo>
                    <a:pt x="1882" y="26"/>
                  </a:lnTo>
                  <a:cubicBezTo>
                    <a:pt x="1843" y="8"/>
                    <a:pt x="1800" y="0"/>
                    <a:pt x="175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278" name="Google Shape;12123;p81">
            <a:extLst>
              <a:ext uri="{FF2B5EF4-FFF2-40B4-BE49-F238E27FC236}">
                <a16:creationId xmlns:a16="http://schemas.microsoft.com/office/drawing/2014/main" id="{84CB2443-5CE9-ADC4-8A1C-9A6BE6B67F3B}"/>
              </a:ext>
            </a:extLst>
          </p:cNvPr>
          <p:cNvSpPr/>
          <p:nvPr/>
        </p:nvSpPr>
        <p:spPr>
          <a:xfrm>
            <a:off x="15360352" y="6855476"/>
            <a:ext cx="714816" cy="714816"/>
          </a:xfrm>
          <a:custGeom>
            <a:avLst/>
            <a:gdLst/>
            <a:ahLst/>
            <a:cxnLst/>
            <a:rect l="l" t="t" r="r" b="b"/>
            <a:pathLst>
              <a:path w="11169" h="11169" extrusionOk="0">
                <a:moveTo>
                  <a:pt x="5585" y="382"/>
                </a:moveTo>
                <a:cubicBezTo>
                  <a:pt x="6990" y="382"/>
                  <a:pt x="8311" y="930"/>
                  <a:pt x="9311" y="1906"/>
                </a:cubicBezTo>
                <a:cubicBezTo>
                  <a:pt x="10300" y="2906"/>
                  <a:pt x="10835" y="4216"/>
                  <a:pt x="10835" y="5633"/>
                </a:cubicBezTo>
                <a:cubicBezTo>
                  <a:pt x="10835" y="7002"/>
                  <a:pt x="10288" y="8311"/>
                  <a:pt x="9311" y="9312"/>
                </a:cubicBezTo>
                <a:cubicBezTo>
                  <a:pt x="8311" y="10300"/>
                  <a:pt x="7002" y="10836"/>
                  <a:pt x="5585" y="10836"/>
                </a:cubicBezTo>
                <a:cubicBezTo>
                  <a:pt x="4192" y="10836"/>
                  <a:pt x="2858" y="10288"/>
                  <a:pt x="1870" y="9312"/>
                </a:cubicBezTo>
                <a:cubicBezTo>
                  <a:pt x="870" y="8311"/>
                  <a:pt x="334" y="7002"/>
                  <a:pt x="334" y="5585"/>
                </a:cubicBezTo>
                <a:cubicBezTo>
                  <a:pt x="334" y="4192"/>
                  <a:pt x="882" y="2858"/>
                  <a:pt x="1870" y="1870"/>
                </a:cubicBezTo>
                <a:cubicBezTo>
                  <a:pt x="1953" y="1775"/>
                  <a:pt x="2061" y="1668"/>
                  <a:pt x="2168" y="1596"/>
                </a:cubicBezTo>
                <a:lnTo>
                  <a:pt x="2418" y="2001"/>
                </a:lnTo>
                <a:cubicBezTo>
                  <a:pt x="2465" y="2073"/>
                  <a:pt x="2489" y="2180"/>
                  <a:pt x="2465" y="2263"/>
                </a:cubicBezTo>
                <a:lnTo>
                  <a:pt x="2168" y="3537"/>
                </a:lnTo>
                <a:cubicBezTo>
                  <a:pt x="2120" y="3692"/>
                  <a:pt x="2180" y="3870"/>
                  <a:pt x="2299" y="4013"/>
                </a:cubicBezTo>
                <a:lnTo>
                  <a:pt x="3489" y="5228"/>
                </a:lnTo>
                <a:cubicBezTo>
                  <a:pt x="3586" y="5335"/>
                  <a:pt x="3721" y="5384"/>
                  <a:pt x="3869" y="5384"/>
                </a:cubicBezTo>
                <a:cubicBezTo>
                  <a:pt x="3885" y="5384"/>
                  <a:pt x="3901" y="5384"/>
                  <a:pt x="3918" y="5382"/>
                </a:cubicBezTo>
                <a:lnTo>
                  <a:pt x="4811" y="5275"/>
                </a:lnTo>
                <a:lnTo>
                  <a:pt x="5692" y="6014"/>
                </a:lnTo>
                <a:lnTo>
                  <a:pt x="5418" y="6752"/>
                </a:lnTo>
                <a:cubicBezTo>
                  <a:pt x="5406" y="6787"/>
                  <a:pt x="5406" y="6847"/>
                  <a:pt x="5442" y="6883"/>
                </a:cubicBezTo>
                <a:lnTo>
                  <a:pt x="5573" y="7109"/>
                </a:lnTo>
                <a:cubicBezTo>
                  <a:pt x="5606" y="7158"/>
                  <a:pt x="5661" y="7185"/>
                  <a:pt x="5720" y="7185"/>
                </a:cubicBezTo>
                <a:cubicBezTo>
                  <a:pt x="5746" y="7185"/>
                  <a:pt x="5773" y="7179"/>
                  <a:pt x="5799" y="7168"/>
                </a:cubicBezTo>
                <a:cubicBezTo>
                  <a:pt x="5871" y="7121"/>
                  <a:pt x="5894" y="7014"/>
                  <a:pt x="5859" y="6942"/>
                </a:cubicBezTo>
                <a:lnTo>
                  <a:pt x="5763" y="6787"/>
                </a:lnTo>
                <a:lnTo>
                  <a:pt x="6133" y="5799"/>
                </a:lnTo>
                <a:lnTo>
                  <a:pt x="7621" y="6002"/>
                </a:lnTo>
                <a:lnTo>
                  <a:pt x="8930" y="6930"/>
                </a:lnTo>
                <a:cubicBezTo>
                  <a:pt x="8978" y="6954"/>
                  <a:pt x="9014" y="7002"/>
                  <a:pt x="9014" y="7061"/>
                </a:cubicBezTo>
                <a:cubicBezTo>
                  <a:pt x="9014" y="7121"/>
                  <a:pt x="8990" y="7168"/>
                  <a:pt x="8966" y="7204"/>
                </a:cubicBezTo>
                <a:lnTo>
                  <a:pt x="6466" y="10169"/>
                </a:lnTo>
                <a:lnTo>
                  <a:pt x="6454" y="10169"/>
                </a:lnTo>
                <a:lnTo>
                  <a:pt x="6275" y="10038"/>
                </a:lnTo>
                <a:lnTo>
                  <a:pt x="6275" y="10026"/>
                </a:lnTo>
                <a:lnTo>
                  <a:pt x="6597" y="8264"/>
                </a:lnTo>
                <a:cubicBezTo>
                  <a:pt x="6597" y="8216"/>
                  <a:pt x="6597" y="8192"/>
                  <a:pt x="6585" y="8145"/>
                </a:cubicBezTo>
                <a:lnTo>
                  <a:pt x="6192" y="7502"/>
                </a:lnTo>
                <a:cubicBezTo>
                  <a:pt x="6167" y="7452"/>
                  <a:pt x="6109" y="7426"/>
                  <a:pt x="6051" y="7426"/>
                </a:cubicBezTo>
                <a:cubicBezTo>
                  <a:pt x="6025" y="7426"/>
                  <a:pt x="6000" y="7431"/>
                  <a:pt x="5978" y="7442"/>
                </a:cubicBezTo>
                <a:cubicBezTo>
                  <a:pt x="5894" y="7490"/>
                  <a:pt x="5871" y="7597"/>
                  <a:pt x="5918" y="7668"/>
                </a:cubicBezTo>
                <a:lnTo>
                  <a:pt x="6275" y="8264"/>
                </a:lnTo>
                <a:lnTo>
                  <a:pt x="5954" y="9966"/>
                </a:lnTo>
                <a:cubicBezTo>
                  <a:pt x="5930" y="10097"/>
                  <a:pt x="5990" y="10216"/>
                  <a:pt x="6097" y="10300"/>
                </a:cubicBezTo>
                <a:lnTo>
                  <a:pt x="6275" y="10443"/>
                </a:lnTo>
                <a:cubicBezTo>
                  <a:pt x="6335" y="10478"/>
                  <a:pt x="6406" y="10502"/>
                  <a:pt x="6466" y="10502"/>
                </a:cubicBezTo>
                <a:cubicBezTo>
                  <a:pt x="6573" y="10502"/>
                  <a:pt x="6656" y="10455"/>
                  <a:pt x="6716" y="10383"/>
                </a:cubicBezTo>
                <a:lnTo>
                  <a:pt x="9216" y="7418"/>
                </a:lnTo>
                <a:cubicBezTo>
                  <a:pt x="9311" y="7311"/>
                  <a:pt x="9347" y="7168"/>
                  <a:pt x="9335" y="7014"/>
                </a:cubicBezTo>
                <a:cubicBezTo>
                  <a:pt x="9323" y="6871"/>
                  <a:pt x="9228" y="6752"/>
                  <a:pt x="9133" y="6656"/>
                </a:cubicBezTo>
                <a:lnTo>
                  <a:pt x="7787" y="5716"/>
                </a:lnTo>
                <a:cubicBezTo>
                  <a:pt x="7776" y="5704"/>
                  <a:pt x="7740" y="5692"/>
                  <a:pt x="7716" y="5692"/>
                </a:cubicBezTo>
                <a:lnTo>
                  <a:pt x="6049" y="5454"/>
                </a:lnTo>
                <a:cubicBezTo>
                  <a:pt x="6040" y="5452"/>
                  <a:pt x="6031" y="5452"/>
                  <a:pt x="6022" y="5452"/>
                </a:cubicBezTo>
                <a:cubicBezTo>
                  <a:pt x="5958" y="5452"/>
                  <a:pt x="5891" y="5488"/>
                  <a:pt x="5871" y="5561"/>
                </a:cubicBezTo>
                <a:lnTo>
                  <a:pt x="5811" y="5704"/>
                </a:lnTo>
                <a:lnTo>
                  <a:pt x="4966" y="4990"/>
                </a:lnTo>
                <a:cubicBezTo>
                  <a:pt x="4930" y="4966"/>
                  <a:pt x="4882" y="4942"/>
                  <a:pt x="4847" y="4942"/>
                </a:cubicBezTo>
                <a:lnTo>
                  <a:pt x="4216" y="5025"/>
                </a:lnTo>
                <a:lnTo>
                  <a:pt x="4192" y="4466"/>
                </a:lnTo>
                <a:cubicBezTo>
                  <a:pt x="4192" y="4382"/>
                  <a:pt x="4251" y="4287"/>
                  <a:pt x="4335" y="4275"/>
                </a:cubicBezTo>
                <a:lnTo>
                  <a:pt x="5466" y="4097"/>
                </a:lnTo>
                <a:lnTo>
                  <a:pt x="5478" y="4501"/>
                </a:lnTo>
                <a:cubicBezTo>
                  <a:pt x="5478" y="4585"/>
                  <a:pt x="5561" y="4668"/>
                  <a:pt x="5644" y="4668"/>
                </a:cubicBezTo>
                <a:cubicBezTo>
                  <a:pt x="5740" y="4668"/>
                  <a:pt x="5811" y="4585"/>
                  <a:pt x="5811" y="4501"/>
                </a:cubicBezTo>
                <a:lnTo>
                  <a:pt x="5799" y="3978"/>
                </a:lnTo>
                <a:lnTo>
                  <a:pt x="6454" y="3239"/>
                </a:lnTo>
                <a:cubicBezTo>
                  <a:pt x="6514" y="3156"/>
                  <a:pt x="6514" y="3073"/>
                  <a:pt x="6430" y="3001"/>
                </a:cubicBezTo>
                <a:cubicBezTo>
                  <a:pt x="6396" y="2973"/>
                  <a:pt x="6359" y="2958"/>
                  <a:pt x="6321" y="2958"/>
                </a:cubicBezTo>
                <a:cubicBezTo>
                  <a:pt x="6279" y="2958"/>
                  <a:pt x="6236" y="2976"/>
                  <a:pt x="6192" y="3013"/>
                </a:cubicBezTo>
                <a:lnTo>
                  <a:pt x="5525" y="3775"/>
                </a:lnTo>
                <a:lnTo>
                  <a:pt x="4275" y="3978"/>
                </a:lnTo>
                <a:cubicBezTo>
                  <a:pt x="4025" y="4025"/>
                  <a:pt x="3835" y="4251"/>
                  <a:pt x="3847" y="4513"/>
                </a:cubicBezTo>
                <a:lnTo>
                  <a:pt x="3870" y="5085"/>
                </a:lnTo>
                <a:lnTo>
                  <a:pt x="3858" y="5085"/>
                </a:lnTo>
                <a:cubicBezTo>
                  <a:pt x="3799" y="5085"/>
                  <a:pt x="3739" y="5061"/>
                  <a:pt x="3716" y="5025"/>
                </a:cubicBezTo>
                <a:lnTo>
                  <a:pt x="2525" y="3799"/>
                </a:lnTo>
                <a:cubicBezTo>
                  <a:pt x="2477" y="3751"/>
                  <a:pt x="2465" y="3692"/>
                  <a:pt x="2477" y="3620"/>
                </a:cubicBezTo>
                <a:lnTo>
                  <a:pt x="2775" y="2358"/>
                </a:lnTo>
                <a:cubicBezTo>
                  <a:pt x="2823" y="2180"/>
                  <a:pt x="2787" y="1989"/>
                  <a:pt x="2680" y="1834"/>
                </a:cubicBezTo>
                <a:lnTo>
                  <a:pt x="2418" y="1406"/>
                </a:lnTo>
                <a:cubicBezTo>
                  <a:pt x="2668" y="1215"/>
                  <a:pt x="2954" y="1037"/>
                  <a:pt x="3239" y="894"/>
                </a:cubicBezTo>
                <a:lnTo>
                  <a:pt x="3454" y="1251"/>
                </a:lnTo>
                <a:cubicBezTo>
                  <a:pt x="3485" y="1306"/>
                  <a:pt x="3536" y="1330"/>
                  <a:pt x="3588" y="1330"/>
                </a:cubicBezTo>
                <a:cubicBezTo>
                  <a:pt x="3616" y="1330"/>
                  <a:pt x="3643" y="1323"/>
                  <a:pt x="3668" y="1311"/>
                </a:cubicBezTo>
                <a:lnTo>
                  <a:pt x="4442" y="989"/>
                </a:lnTo>
                <a:lnTo>
                  <a:pt x="5168" y="953"/>
                </a:lnTo>
                <a:cubicBezTo>
                  <a:pt x="5216" y="953"/>
                  <a:pt x="5228" y="977"/>
                  <a:pt x="5240" y="989"/>
                </a:cubicBezTo>
                <a:cubicBezTo>
                  <a:pt x="5263" y="1001"/>
                  <a:pt x="5275" y="1013"/>
                  <a:pt x="5275" y="1061"/>
                </a:cubicBezTo>
                <a:cubicBezTo>
                  <a:pt x="5275" y="1096"/>
                  <a:pt x="5240" y="1120"/>
                  <a:pt x="5228" y="1132"/>
                </a:cubicBezTo>
                <a:lnTo>
                  <a:pt x="4585" y="1453"/>
                </a:lnTo>
                <a:cubicBezTo>
                  <a:pt x="4525" y="1477"/>
                  <a:pt x="4501" y="1525"/>
                  <a:pt x="4501" y="1596"/>
                </a:cubicBezTo>
                <a:cubicBezTo>
                  <a:pt x="4501" y="1668"/>
                  <a:pt x="4525" y="1715"/>
                  <a:pt x="4585" y="1751"/>
                </a:cubicBezTo>
                <a:lnTo>
                  <a:pt x="5621" y="2346"/>
                </a:lnTo>
                <a:cubicBezTo>
                  <a:pt x="5641" y="2360"/>
                  <a:pt x="5666" y="2366"/>
                  <a:pt x="5693" y="2366"/>
                </a:cubicBezTo>
                <a:cubicBezTo>
                  <a:pt x="5712" y="2366"/>
                  <a:pt x="5732" y="2363"/>
                  <a:pt x="5752" y="2358"/>
                </a:cubicBezTo>
                <a:cubicBezTo>
                  <a:pt x="5799" y="2346"/>
                  <a:pt x="5823" y="2311"/>
                  <a:pt x="5859" y="2263"/>
                </a:cubicBezTo>
                <a:lnTo>
                  <a:pt x="6109" y="1608"/>
                </a:lnTo>
                <a:lnTo>
                  <a:pt x="7240" y="2311"/>
                </a:lnTo>
                <a:lnTo>
                  <a:pt x="7240" y="2323"/>
                </a:lnTo>
                <a:cubicBezTo>
                  <a:pt x="7240" y="2323"/>
                  <a:pt x="7240" y="2346"/>
                  <a:pt x="7228" y="2346"/>
                </a:cubicBezTo>
                <a:lnTo>
                  <a:pt x="6716" y="2501"/>
                </a:lnTo>
                <a:cubicBezTo>
                  <a:pt x="6633" y="2537"/>
                  <a:pt x="6585" y="2620"/>
                  <a:pt x="6609" y="2715"/>
                </a:cubicBezTo>
                <a:cubicBezTo>
                  <a:pt x="6644" y="2787"/>
                  <a:pt x="6704" y="2835"/>
                  <a:pt x="6764" y="2835"/>
                </a:cubicBezTo>
                <a:cubicBezTo>
                  <a:pt x="6775" y="2835"/>
                  <a:pt x="6787" y="2835"/>
                  <a:pt x="6811" y="2823"/>
                </a:cubicBezTo>
                <a:lnTo>
                  <a:pt x="7311" y="2656"/>
                </a:lnTo>
                <a:cubicBezTo>
                  <a:pt x="7430" y="2608"/>
                  <a:pt x="7526" y="2501"/>
                  <a:pt x="7537" y="2370"/>
                </a:cubicBezTo>
                <a:cubicBezTo>
                  <a:pt x="7549" y="2239"/>
                  <a:pt x="7490" y="2120"/>
                  <a:pt x="7371" y="2049"/>
                </a:cubicBezTo>
                <a:lnTo>
                  <a:pt x="6073" y="1239"/>
                </a:lnTo>
                <a:cubicBezTo>
                  <a:pt x="6052" y="1225"/>
                  <a:pt x="6027" y="1219"/>
                  <a:pt x="6000" y="1219"/>
                </a:cubicBezTo>
                <a:cubicBezTo>
                  <a:pt x="5981" y="1219"/>
                  <a:pt x="5962" y="1222"/>
                  <a:pt x="5942" y="1227"/>
                </a:cubicBezTo>
                <a:cubicBezTo>
                  <a:pt x="5894" y="1239"/>
                  <a:pt x="5859" y="1275"/>
                  <a:pt x="5835" y="1311"/>
                </a:cubicBezTo>
                <a:lnTo>
                  <a:pt x="5585" y="1965"/>
                </a:lnTo>
                <a:lnTo>
                  <a:pt x="4990" y="1632"/>
                </a:lnTo>
                <a:lnTo>
                  <a:pt x="5347" y="1453"/>
                </a:lnTo>
                <a:cubicBezTo>
                  <a:pt x="5478" y="1394"/>
                  <a:pt x="5561" y="1275"/>
                  <a:pt x="5585" y="1120"/>
                </a:cubicBezTo>
                <a:cubicBezTo>
                  <a:pt x="5597" y="1001"/>
                  <a:pt x="5561" y="882"/>
                  <a:pt x="5478" y="775"/>
                </a:cubicBezTo>
                <a:cubicBezTo>
                  <a:pt x="5394" y="691"/>
                  <a:pt x="5275" y="644"/>
                  <a:pt x="5156" y="644"/>
                </a:cubicBezTo>
                <a:lnTo>
                  <a:pt x="4394" y="680"/>
                </a:lnTo>
                <a:cubicBezTo>
                  <a:pt x="4382" y="680"/>
                  <a:pt x="4347" y="680"/>
                  <a:pt x="4335" y="691"/>
                </a:cubicBezTo>
                <a:lnTo>
                  <a:pt x="3668" y="977"/>
                </a:lnTo>
                <a:lnTo>
                  <a:pt x="3549" y="775"/>
                </a:lnTo>
                <a:cubicBezTo>
                  <a:pt x="4192" y="513"/>
                  <a:pt x="4870" y="382"/>
                  <a:pt x="5585" y="382"/>
                </a:cubicBezTo>
                <a:close/>
                <a:moveTo>
                  <a:pt x="5585" y="1"/>
                </a:moveTo>
                <a:cubicBezTo>
                  <a:pt x="4097" y="1"/>
                  <a:pt x="2704" y="584"/>
                  <a:pt x="1644" y="1644"/>
                </a:cubicBezTo>
                <a:cubicBezTo>
                  <a:pt x="584" y="2704"/>
                  <a:pt x="1" y="4097"/>
                  <a:pt x="1" y="5585"/>
                </a:cubicBezTo>
                <a:cubicBezTo>
                  <a:pt x="1" y="7073"/>
                  <a:pt x="584" y="8478"/>
                  <a:pt x="1644" y="9526"/>
                </a:cubicBezTo>
                <a:cubicBezTo>
                  <a:pt x="2704" y="10586"/>
                  <a:pt x="4097" y="11169"/>
                  <a:pt x="5585" y="11169"/>
                </a:cubicBezTo>
                <a:cubicBezTo>
                  <a:pt x="7073" y="11169"/>
                  <a:pt x="8478" y="10586"/>
                  <a:pt x="9526" y="9526"/>
                </a:cubicBezTo>
                <a:cubicBezTo>
                  <a:pt x="10585" y="8478"/>
                  <a:pt x="11169" y="7073"/>
                  <a:pt x="11169" y="5585"/>
                </a:cubicBezTo>
                <a:cubicBezTo>
                  <a:pt x="11169" y="4097"/>
                  <a:pt x="10585" y="2692"/>
                  <a:pt x="9526" y="1644"/>
                </a:cubicBezTo>
                <a:cubicBezTo>
                  <a:pt x="8478" y="584"/>
                  <a:pt x="7073" y="1"/>
                  <a:pt x="5585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sp>
        <p:nvSpPr>
          <p:cNvPr id="279" name="Google Shape;12124;p81">
            <a:extLst>
              <a:ext uri="{FF2B5EF4-FFF2-40B4-BE49-F238E27FC236}">
                <a16:creationId xmlns:a16="http://schemas.microsoft.com/office/drawing/2014/main" id="{5FE5959D-0D19-1896-35DF-4DCE78473E90}"/>
              </a:ext>
            </a:extLst>
          </p:cNvPr>
          <p:cNvSpPr/>
          <p:nvPr/>
        </p:nvSpPr>
        <p:spPr>
          <a:xfrm>
            <a:off x="8790432" y="6858548"/>
            <a:ext cx="663744" cy="715584"/>
          </a:xfrm>
          <a:custGeom>
            <a:avLst/>
            <a:gdLst/>
            <a:ahLst/>
            <a:cxnLst/>
            <a:rect l="l" t="t" r="r" b="b"/>
            <a:pathLst>
              <a:path w="10371" h="11181" extrusionOk="0">
                <a:moveTo>
                  <a:pt x="5179" y="477"/>
                </a:moveTo>
                <a:lnTo>
                  <a:pt x="5513" y="1013"/>
                </a:lnTo>
                <a:cubicBezTo>
                  <a:pt x="5417" y="1132"/>
                  <a:pt x="5298" y="1263"/>
                  <a:pt x="5179" y="1417"/>
                </a:cubicBezTo>
                <a:cubicBezTo>
                  <a:pt x="5060" y="1263"/>
                  <a:pt x="4941" y="1132"/>
                  <a:pt x="4834" y="1013"/>
                </a:cubicBezTo>
                <a:lnTo>
                  <a:pt x="5179" y="477"/>
                </a:lnTo>
                <a:close/>
                <a:moveTo>
                  <a:pt x="607" y="2775"/>
                </a:moveTo>
                <a:lnTo>
                  <a:pt x="1238" y="2918"/>
                </a:lnTo>
                <a:cubicBezTo>
                  <a:pt x="1250" y="3072"/>
                  <a:pt x="1250" y="3251"/>
                  <a:pt x="1274" y="3441"/>
                </a:cubicBezTo>
                <a:cubicBezTo>
                  <a:pt x="1084" y="3429"/>
                  <a:pt x="917" y="3406"/>
                  <a:pt x="750" y="3394"/>
                </a:cubicBezTo>
                <a:lnTo>
                  <a:pt x="607" y="2775"/>
                </a:lnTo>
                <a:close/>
                <a:moveTo>
                  <a:pt x="9728" y="2775"/>
                </a:moveTo>
                <a:lnTo>
                  <a:pt x="9585" y="3394"/>
                </a:lnTo>
                <a:cubicBezTo>
                  <a:pt x="9430" y="3406"/>
                  <a:pt x="9251" y="3406"/>
                  <a:pt x="9061" y="3441"/>
                </a:cubicBezTo>
                <a:cubicBezTo>
                  <a:pt x="9096" y="3251"/>
                  <a:pt x="9108" y="3072"/>
                  <a:pt x="9108" y="2918"/>
                </a:cubicBezTo>
                <a:lnTo>
                  <a:pt x="9728" y="2775"/>
                </a:lnTo>
                <a:close/>
                <a:moveTo>
                  <a:pt x="4346" y="965"/>
                </a:moveTo>
                <a:cubicBezTo>
                  <a:pt x="4536" y="1155"/>
                  <a:pt x="4870" y="1524"/>
                  <a:pt x="5167" y="1941"/>
                </a:cubicBezTo>
                <a:cubicBezTo>
                  <a:pt x="5203" y="1984"/>
                  <a:pt x="5247" y="2005"/>
                  <a:pt x="5293" y="2005"/>
                </a:cubicBezTo>
                <a:cubicBezTo>
                  <a:pt x="5323" y="2005"/>
                  <a:pt x="5353" y="1996"/>
                  <a:pt x="5382" y="1977"/>
                </a:cubicBezTo>
                <a:cubicBezTo>
                  <a:pt x="5465" y="1917"/>
                  <a:pt x="5477" y="1834"/>
                  <a:pt x="5429" y="1751"/>
                </a:cubicBezTo>
                <a:cubicBezTo>
                  <a:pt x="5417" y="1727"/>
                  <a:pt x="5406" y="1715"/>
                  <a:pt x="5370" y="1679"/>
                </a:cubicBezTo>
                <a:cubicBezTo>
                  <a:pt x="5608" y="1382"/>
                  <a:pt x="5846" y="1132"/>
                  <a:pt x="6001" y="977"/>
                </a:cubicBezTo>
                <a:cubicBezTo>
                  <a:pt x="6191" y="1394"/>
                  <a:pt x="6572" y="2334"/>
                  <a:pt x="6572" y="2977"/>
                </a:cubicBezTo>
                <a:cubicBezTo>
                  <a:pt x="6572" y="3346"/>
                  <a:pt x="6441" y="3691"/>
                  <a:pt x="6191" y="3941"/>
                </a:cubicBezTo>
                <a:cubicBezTo>
                  <a:pt x="6179" y="3918"/>
                  <a:pt x="6144" y="3882"/>
                  <a:pt x="6096" y="3870"/>
                </a:cubicBezTo>
                <a:cubicBezTo>
                  <a:pt x="6144" y="3715"/>
                  <a:pt x="6156" y="3572"/>
                  <a:pt x="6144" y="3406"/>
                </a:cubicBezTo>
                <a:cubicBezTo>
                  <a:pt x="6132" y="3108"/>
                  <a:pt x="6013" y="2751"/>
                  <a:pt x="5798" y="2382"/>
                </a:cubicBezTo>
                <a:cubicBezTo>
                  <a:pt x="5774" y="2333"/>
                  <a:pt x="5716" y="2301"/>
                  <a:pt x="5659" y="2301"/>
                </a:cubicBezTo>
                <a:cubicBezTo>
                  <a:pt x="5632" y="2301"/>
                  <a:pt x="5607" y="2307"/>
                  <a:pt x="5584" y="2322"/>
                </a:cubicBezTo>
                <a:cubicBezTo>
                  <a:pt x="5501" y="2370"/>
                  <a:pt x="5477" y="2465"/>
                  <a:pt x="5525" y="2548"/>
                </a:cubicBezTo>
                <a:cubicBezTo>
                  <a:pt x="5858" y="3179"/>
                  <a:pt x="5906" y="3680"/>
                  <a:pt x="5667" y="4013"/>
                </a:cubicBezTo>
                <a:lnTo>
                  <a:pt x="5298" y="3418"/>
                </a:lnTo>
                <a:cubicBezTo>
                  <a:pt x="5263" y="3382"/>
                  <a:pt x="5203" y="3346"/>
                  <a:pt x="5167" y="3346"/>
                </a:cubicBezTo>
                <a:cubicBezTo>
                  <a:pt x="5108" y="3346"/>
                  <a:pt x="5060" y="3382"/>
                  <a:pt x="5025" y="3418"/>
                </a:cubicBezTo>
                <a:lnTo>
                  <a:pt x="4596" y="4108"/>
                </a:lnTo>
                <a:lnTo>
                  <a:pt x="4405" y="3918"/>
                </a:lnTo>
                <a:cubicBezTo>
                  <a:pt x="4358" y="3882"/>
                  <a:pt x="4310" y="3870"/>
                  <a:pt x="4274" y="3870"/>
                </a:cubicBezTo>
                <a:cubicBezTo>
                  <a:pt x="4227" y="3882"/>
                  <a:pt x="4179" y="3918"/>
                  <a:pt x="4155" y="3965"/>
                </a:cubicBezTo>
                <a:cubicBezTo>
                  <a:pt x="3893" y="3691"/>
                  <a:pt x="3762" y="3346"/>
                  <a:pt x="3762" y="2989"/>
                </a:cubicBezTo>
                <a:cubicBezTo>
                  <a:pt x="3762" y="2322"/>
                  <a:pt x="4167" y="1382"/>
                  <a:pt x="4346" y="965"/>
                </a:cubicBezTo>
                <a:close/>
                <a:moveTo>
                  <a:pt x="5179" y="3799"/>
                </a:moveTo>
                <a:lnTo>
                  <a:pt x="5513" y="4334"/>
                </a:lnTo>
                <a:cubicBezTo>
                  <a:pt x="5417" y="4453"/>
                  <a:pt x="5298" y="4584"/>
                  <a:pt x="5179" y="4739"/>
                </a:cubicBezTo>
                <a:cubicBezTo>
                  <a:pt x="5060" y="4584"/>
                  <a:pt x="4941" y="4453"/>
                  <a:pt x="4834" y="4334"/>
                </a:cubicBezTo>
                <a:lnTo>
                  <a:pt x="5179" y="3799"/>
                </a:lnTo>
                <a:close/>
                <a:moveTo>
                  <a:pt x="1560" y="2537"/>
                </a:moveTo>
                <a:lnTo>
                  <a:pt x="1560" y="2537"/>
                </a:lnTo>
                <a:cubicBezTo>
                  <a:pt x="1988" y="2691"/>
                  <a:pt x="2929" y="3084"/>
                  <a:pt x="3381" y="3525"/>
                </a:cubicBezTo>
                <a:cubicBezTo>
                  <a:pt x="3643" y="3799"/>
                  <a:pt x="3798" y="4156"/>
                  <a:pt x="3798" y="4525"/>
                </a:cubicBezTo>
                <a:cubicBezTo>
                  <a:pt x="3798" y="4596"/>
                  <a:pt x="3798" y="4680"/>
                  <a:pt x="3774" y="4751"/>
                </a:cubicBezTo>
                <a:cubicBezTo>
                  <a:pt x="3762" y="4680"/>
                  <a:pt x="3739" y="4620"/>
                  <a:pt x="3703" y="4561"/>
                </a:cubicBezTo>
                <a:cubicBezTo>
                  <a:pt x="3524" y="4156"/>
                  <a:pt x="3084" y="3846"/>
                  <a:pt x="2405" y="3644"/>
                </a:cubicBezTo>
                <a:cubicBezTo>
                  <a:pt x="2392" y="3640"/>
                  <a:pt x="2379" y="3638"/>
                  <a:pt x="2366" y="3638"/>
                </a:cubicBezTo>
                <a:cubicBezTo>
                  <a:pt x="2294" y="3638"/>
                  <a:pt x="2223" y="3690"/>
                  <a:pt x="2203" y="3751"/>
                </a:cubicBezTo>
                <a:cubicBezTo>
                  <a:pt x="2167" y="3846"/>
                  <a:pt x="2227" y="3930"/>
                  <a:pt x="2310" y="3965"/>
                </a:cubicBezTo>
                <a:cubicBezTo>
                  <a:pt x="2881" y="4144"/>
                  <a:pt x="3239" y="4382"/>
                  <a:pt x="3393" y="4692"/>
                </a:cubicBezTo>
                <a:cubicBezTo>
                  <a:pt x="3501" y="4930"/>
                  <a:pt x="3477" y="5215"/>
                  <a:pt x="3346" y="5537"/>
                </a:cubicBezTo>
                <a:cubicBezTo>
                  <a:pt x="3084" y="5787"/>
                  <a:pt x="2739" y="5930"/>
                  <a:pt x="2369" y="5930"/>
                </a:cubicBezTo>
                <a:cubicBezTo>
                  <a:pt x="1988" y="5930"/>
                  <a:pt x="1631" y="5775"/>
                  <a:pt x="1369" y="5513"/>
                </a:cubicBezTo>
                <a:cubicBezTo>
                  <a:pt x="941" y="5073"/>
                  <a:pt x="548" y="4144"/>
                  <a:pt x="381" y="3703"/>
                </a:cubicBezTo>
                <a:cubicBezTo>
                  <a:pt x="655" y="3703"/>
                  <a:pt x="1143" y="3739"/>
                  <a:pt x="1655" y="3810"/>
                </a:cubicBezTo>
                <a:cubicBezTo>
                  <a:pt x="1662" y="3812"/>
                  <a:pt x="1669" y="3812"/>
                  <a:pt x="1677" y="3812"/>
                </a:cubicBezTo>
                <a:cubicBezTo>
                  <a:pt x="1754" y="3812"/>
                  <a:pt x="1835" y="3756"/>
                  <a:pt x="1846" y="3680"/>
                </a:cubicBezTo>
                <a:cubicBezTo>
                  <a:pt x="1857" y="3584"/>
                  <a:pt x="1798" y="3501"/>
                  <a:pt x="1715" y="3489"/>
                </a:cubicBezTo>
                <a:cubicBezTo>
                  <a:pt x="1679" y="3489"/>
                  <a:pt x="1655" y="3465"/>
                  <a:pt x="1619" y="3465"/>
                </a:cubicBezTo>
                <a:cubicBezTo>
                  <a:pt x="1572" y="3084"/>
                  <a:pt x="1560" y="2739"/>
                  <a:pt x="1560" y="2537"/>
                </a:cubicBezTo>
                <a:close/>
                <a:moveTo>
                  <a:pt x="8787" y="2548"/>
                </a:moveTo>
                <a:cubicBezTo>
                  <a:pt x="8787" y="2751"/>
                  <a:pt x="8775" y="3096"/>
                  <a:pt x="8739" y="3477"/>
                </a:cubicBezTo>
                <a:cubicBezTo>
                  <a:pt x="8704" y="3477"/>
                  <a:pt x="8680" y="3501"/>
                  <a:pt x="8644" y="3501"/>
                </a:cubicBezTo>
                <a:cubicBezTo>
                  <a:pt x="8549" y="3513"/>
                  <a:pt x="8489" y="3608"/>
                  <a:pt x="8513" y="3691"/>
                </a:cubicBezTo>
                <a:cubicBezTo>
                  <a:pt x="8524" y="3768"/>
                  <a:pt x="8604" y="3824"/>
                  <a:pt x="8682" y="3824"/>
                </a:cubicBezTo>
                <a:cubicBezTo>
                  <a:pt x="8689" y="3824"/>
                  <a:pt x="8696" y="3823"/>
                  <a:pt x="8704" y="3822"/>
                </a:cubicBezTo>
                <a:cubicBezTo>
                  <a:pt x="9204" y="3739"/>
                  <a:pt x="9704" y="3715"/>
                  <a:pt x="9966" y="3715"/>
                </a:cubicBezTo>
                <a:cubicBezTo>
                  <a:pt x="9811" y="4144"/>
                  <a:pt x="9418" y="5073"/>
                  <a:pt x="8977" y="5537"/>
                </a:cubicBezTo>
                <a:cubicBezTo>
                  <a:pt x="8707" y="5808"/>
                  <a:pt x="8347" y="5945"/>
                  <a:pt x="7986" y="5945"/>
                </a:cubicBezTo>
                <a:cubicBezTo>
                  <a:pt x="7633" y="5945"/>
                  <a:pt x="7278" y="5814"/>
                  <a:pt x="7001" y="5549"/>
                </a:cubicBezTo>
                <a:cubicBezTo>
                  <a:pt x="6870" y="5227"/>
                  <a:pt x="6846" y="4930"/>
                  <a:pt x="6965" y="4703"/>
                </a:cubicBezTo>
                <a:cubicBezTo>
                  <a:pt x="7108" y="4394"/>
                  <a:pt x="7465" y="4144"/>
                  <a:pt x="8049" y="3977"/>
                </a:cubicBezTo>
                <a:cubicBezTo>
                  <a:pt x="8144" y="3941"/>
                  <a:pt x="8180" y="3858"/>
                  <a:pt x="8156" y="3763"/>
                </a:cubicBezTo>
                <a:cubicBezTo>
                  <a:pt x="8128" y="3699"/>
                  <a:pt x="8073" y="3656"/>
                  <a:pt x="8005" y="3656"/>
                </a:cubicBezTo>
                <a:cubicBezTo>
                  <a:pt x="7985" y="3656"/>
                  <a:pt x="7963" y="3659"/>
                  <a:pt x="7942" y="3668"/>
                </a:cubicBezTo>
                <a:cubicBezTo>
                  <a:pt x="7275" y="3870"/>
                  <a:pt x="6846" y="4168"/>
                  <a:pt x="6656" y="4572"/>
                </a:cubicBezTo>
                <a:cubicBezTo>
                  <a:pt x="6620" y="4632"/>
                  <a:pt x="6596" y="4703"/>
                  <a:pt x="6572" y="4763"/>
                </a:cubicBezTo>
                <a:cubicBezTo>
                  <a:pt x="6560" y="4692"/>
                  <a:pt x="6560" y="4620"/>
                  <a:pt x="6560" y="4537"/>
                </a:cubicBezTo>
                <a:cubicBezTo>
                  <a:pt x="6560" y="4168"/>
                  <a:pt x="6703" y="3810"/>
                  <a:pt x="6977" y="3549"/>
                </a:cubicBezTo>
                <a:cubicBezTo>
                  <a:pt x="7418" y="3096"/>
                  <a:pt x="8370" y="2703"/>
                  <a:pt x="8787" y="2548"/>
                </a:cubicBezTo>
                <a:close/>
                <a:moveTo>
                  <a:pt x="3465" y="5882"/>
                </a:moveTo>
                <a:lnTo>
                  <a:pt x="3465" y="5882"/>
                </a:lnTo>
                <a:cubicBezTo>
                  <a:pt x="3429" y="6013"/>
                  <a:pt x="3429" y="6144"/>
                  <a:pt x="3429" y="6287"/>
                </a:cubicBezTo>
                <a:cubicBezTo>
                  <a:pt x="3441" y="6489"/>
                  <a:pt x="3477" y="6680"/>
                  <a:pt x="3536" y="6858"/>
                </a:cubicBezTo>
                <a:cubicBezTo>
                  <a:pt x="3227" y="6668"/>
                  <a:pt x="2858" y="6466"/>
                  <a:pt x="2429" y="6263"/>
                </a:cubicBezTo>
                <a:cubicBezTo>
                  <a:pt x="2810" y="6251"/>
                  <a:pt x="3167" y="6120"/>
                  <a:pt x="3465" y="5882"/>
                </a:cubicBezTo>
                <a:close/>
                <a:moveTo>
                  <a:pt x="6870" y="5882"/>
                </a:moveTo>
                <a:lnTo>
                  <a:pt x="6870" y="5882"/>
                </a:lnTo>
                <a:cubicBezTo>
                  <a:pt x="7168" y="6120"/>
                  <a:pt x="7525" y="6251"/>
                  <a:pt x="7918" y="6263"/>
                </a:cubicBezTo>
                <a:cubicBezTo>
                  <a:pt x="7489" y="6466"/>
                  <a:pt x="7132" y="6668"/>
                  <a:pt x="6799" y="6858"/>
                </a:cubicBezTo>
                <a:cubicBezTo>
                  <a:pt x="6858" y="6680"/>
                  <a:pt x="6906" y="6477"/>
                  <a:pt x="6906" y="6287"/>
                </a:cubicBezTo>
                <a:cubicBezTo>
                  <a:pt x="6906" y="6168"/>
                  <a:pt x="6906" y="6013"/>
                  <a:pt x="6870" y="5882"/>
                </a:cubicBezTo>
                <a:close/>
                <a:moveTo>
                  <a:pt x="4346" y="4287"/>
                </a:moveTo>
                <a:cubicBezTo>
                  <a:pt x="4536" y="4477"/>
                  <a:pt x="4870" y="4834"/>
                  <a:pt x="5167" y="5251"/>
                </a:cubicBezTo>
                <a:cubicBezTo>
                  <a:pt x="5204" y="5302"/>
                  <a:pt x="5250" y="5327"/>
                  <a:pt x="5296" y="5327"/>
                </a:cubicBezTo>
                <a:cubicBezTo>
                  <a:pt x="5325" y="5327"/>
                  <a:pt x="5354" y="5317"/>
                  <a:pt x="5382" y="5299"/>
                </a:cubicBezTo>
                <a:cubicBezTo>
                  <a:pt x="5465" y="5239"/>
                  <a:pt x="5477" y="5156"/>
                  <a:pt x="5429" y="5073"/>
                </a:cubicBezTo>
                <a:cubicBezTo>
                  <a:pt x="5417" y="5049"/>
                  <a:pt x="5406" y="5037"/>
                  <a:pt x="5370" y="5001"/>
                </a:cubicBezTo>
                <a:cubicBezTo>
                  <a:pt x="5608" y="4703"/>
                  <a:pt x="5846" y="4453"/>
                  <a:pt x="6001" y="4299"/>
                </a:cubicBezTo>
                <a:cubicBezTo>
                  <a:pt x="6191" y="4715"/>
                  <a:pt x="6572" y="5656"/>
                  <a:pt x="6572" y="6299"/>
                </a:cubicBezTo>
                <a:cubicBezTo>
                  <a:pt x="6572" y="6775"/>
                  <a:pt x="6334" y="7192"/>
                  <a:pt x="6001" y="7442"/>
                </a:cubicBezTo>
                <a:cubicBezTo>
                  <a:pt x="6025" y="7382"/>
                  <a:pt x="6060" y="7323"/>
                  <a:pt x="6084" y="7251"/>
                </a:cubicBezTo>
                <a:cubicBezTo>
                  <a:pt x="6251" y="6823"/>
                  <a:pt x="6156" y="6299"/>
                  <a:pt x="5822" y="5692"/>
                </a:cubicBezTo>
                <a:cubicBezTo>
                  <a:pt x="5791" y="5637"/>
                  <a:pt x="5734" y="5608"/>
                  <a:pt x="5678" y="5608"/>
                </a:cubicBezTo>
                <a:cubicBezTo>
                  <a:pt x="5649" y="5608"/>
                  <a:pt x="5621" y="5616"/>
                  <a:pt x="5596" y="5632"/>
                </a:cubicBezTo>
                <a:cubicBezTo>
                  <a:pt x="5525" y="5668"/>
                  <a:pt x="5489" y="5775"/>
                  <a:pt x="5537" y="5846"/>
                </a:cubicBezTo>
                <a:cubicBezTo>
                  <a:pt x="5822" y="6382"/>
                  <a:pt x="5906" y="6823"/>
                  <a:pt x="5787" y="7132"/>
                </a:cubicBezTo>
                <a:cubicBezTo>
                  <a:pt x="5703" y="7370"/>
                  <a:pt x="5489" y="7561"/>
                  <a:pt x="5144" y="7692"/>
                </a:cubicBezTo>
                <a:cubicBezTo>
                  <a:pt x="4394" y="7680"/>
                  <a:pt x="3762" y="7061"/>
                  <a:pt x="3762" y="6287"/>
                </a:cubicBezTo>
                <a:cubicBezTo>
                  <a:pt x="3762" y="5656"/>
                  <a:pt x="4167" y="4703"/>
                  <a:pt x="4346" y="4287"/>
                </a:cubicBezTo>
                <a:close/>
                <a:moveTo>
                  <a:pt x="4917" y="7990"/>
                </a:moveTo>
                <a:lnTo>
                  <a:pt x="4917" y="7990"/>
                </a:lnTo>
                <a:cubicBezTo>
                  <a:pt x="5001" y="8013"/>
                  <a:pt x="5084" y="8013"/>
                  <a:pt x="5179" y="8013"/>
                </a:cubicBezTo>
                <a:cubicBezTo>
                  <a:pt x="5263" y="8013"/>
                  <a:pt x="5346" y="8013"/>
                  <a:pt x="5429" y="7990"/>
                </a:cubicBezTo>
                <a:lnTo>
                  <a:pt x="5429" y="7990"/>
                </a:lnTo>
                <a:cubicBezTo>
                  <a:pt x="5310" y="8109"/>
                  <a:pt x="5239" y="8204"/>
                  <a:pt x="5179" y="8275"/>
                </a:cubicBezTo>
                <a:cubicBezTo>
                  <a:pt x="5120" y="8204"/>
                  <a:pt x="5025" y="8097"/>
                  <a:pt x="4917" y="7990"/>
                </a:cubicBezTo>
                <a:close/>
                <a:moveTo>
                  <a:pt x="9704" y="6001"/>
                </a:moveTo>
                <a:lnTo>
                  <a:pt x="9704" y="6001"/>
                </a:lnTo>
                <a:cubicBezTo>
                  <a:pt x="9537" y="6227"/>
                  <a:pt x="9275" y="6525"/>
                  <a:pt x="8882" y="6835"/>
                </a:cubicBezTo>
                <a:cubicBezTo>
                  <a:pt x="8263" y="7359"/>
                  <a:pt x="7191" y="8013"/>
                  <a:pt x="5584" y="8311"/>
                </a:cubicBezTo>
                <a:cubicBezTo>
                  <a:pt x="5763" y="8109"/>
                  <a:pt x="6037" y="7823"/>
                  <a:pt x="6418" y="7525"/>
                </a:cubicBezTo>
                <a:cubicBezTo>
                  <a:pt x="7072" y="7037"/>
                  <a:pt x="8144" y="6382"/>
                  <a:pt x="9704" y="6001"/>
                </a:cubicBezTo>
                <a:close/>
                <a:moveTo>
                  <a:pt x="655" y="6013"/>
                </a:moveTo>
                <a:cubicBezTo>
                  <a:pt x="2203" y="6382"/>
                  <a:pt x="3286" y="7037"/>
                  <a:pt x="3929" y="7549"/>
                </a:cubicBezTo>
                <a:cubicBezTo>
                  <a:pt x="4310" y="7847"/>
                  <a:pt x="4596" y="8121"/>
                  <a:pt x="4775" y="8335"/>
                </a:cubicBezTo>
                <a:cubicBezTo>
                  <a:pt x="3167" y="8013"/>
                  <a:pt x="2096" y="7359"/>
                  <a:pt x="1476" y="6847"/>
                </a:cubicBezTo>
                <a:cubicBezTo>
                  <a:pt x="1084" y="6537"/>
                  <a:pt x="822" y="6227"/>
                  <a:pt x="655" y="6013"/>
                </a:cubicBezTo>
                <a:close/>
                <a:moveTo>
                  <a:pt x="1969" y="7829"/>
                </a:moveTo>
                <a:cubicBezTo>
                  <a:pt x="2107" y="7829"/>
                  <a:pt x="2244" y="7834"/>
                  <a:pt x="2381" y="7847"/>
                </a:cubicBezTo>
                <a:cubicBezTo>
                  <a:pt x="3000" y="8168"/>
                  <a:pt x="3774" y="8466"/>
                  <a:pt x="4751" y="8644"/>
                </a:cubicBezTo>
                <a:cubicBezTo>
                  <a:pt x="4409" y="8708"/>
                  <a:pt x="4091" y="8735"/>
                  <a:pt x="3795" y="8735"/>
                </a:cubicBezTo>
                <a:cubicBezTo>
                  <a:pt x="3041" y="8735"/>
                  <a:pt x="2440" y="8559"/>
                  <a:pt x="2012" y="8371"/>
                </a:cubicBezTo>
                <a:cubicBezTo>
                  <a:pt x="1631" y="8204"/>
                  <a:pt x="1357" y="8013"/>
                  <a:pt x="1179" y="7871"/>
                </a:cubicBezTo>
                <a:cubicBezTo>
                  <a:pt x="1450" y="7847"/>
                  <a:pt x="1712" y="7829"/>
                  <a:pt x="1969" y="7829"/>
                </a:cubicBezTo>
                <a:close/>
                <a:moveTo>
                  <a:pt x="8525" y="7824"/>
                </a:moveTo>
                <a:cubicBezTo>
                  <a:pt x="8741" y="7824"/>
                  <a:pt x="8954" y="7839"/>
                  <a:pt x="9168" y="7871"/>
                </a:cubicBezTo>
                <a:cubicBezTo>
                  <a:pt x="8989" y="8013"/>
                  <a:pt x="8715" y="8204"/>
                  <a:pt x="8346" y="8371"/>
                </a:cubicBezTo>
                <a:cubicBezTo>
                  <a:pt x="7909" y="8563"/>
                  <a:pt x="7285" y="8749"/>
                  <a:pt x="6498" y="8749"/>
                </a:cubicBezTo>
                <a:cubicBezTo>
                  <a:pt x="6214" y="8749"/>
                  <a:pt x="5909" y="8725"/>
                  <a:pt x="5584" y="8668"/>
                </a:cubicBezTo>
                <a:cubicBezTo>
                  <a:pt x="6549" y="8478"/>
                  <a:pt x="7334" y="8180"/>
                  <a:pt x="7942" y="7859"/>
                </a:cubicBezTo>
                <a:cubicBezTo>
                  <a:pt x="8138" y="7836"/>
                  <a:pt x="8332" y="7824"/>
                  <a:pt x="8525" y="7824"/>
                </a:cubicBezTo>
                <a:close/>
                <a:moveTo>
                  <a:pt x="5179" y="8906"/>
                </a:moveTo>
                <a:cubicBezTo>
                  <a:pt x="5191" y="8906"/>
                  <a:pt x="5227" y="8918"/>
                  <a:pt x="5239" y="8918"/>
                </a:cubicBezTo>
                <a:lnTo>
                  <a:pt x="5310" y="9442"/>
                </a:lnTo>
                <a:lnTo>
                  <a:pt x="5048" y="9442"/>
                </a:lnTo>
                <a:lnTo>
                  <a:pt x="5120" y="8918"/>
                </a:lnTo>
                <a:cubicBezTo>
                  <a:pt x="5132" y="8918"/>
                  <a:pt x="5167" y="8906"/>
                  <a:pt x="5179" y="8906"/>
                </a:cubicBezTo>
                <a:close/>
                <a:moveTo>
                  <a:pt x="5358" y="9764"/>
                </a:moveTo>
                <a:lnTo>
                  <a:pt x="5501" y="10835"/>
                </a:lnTo>
                <a:lnTo>
                  <a:pt x="4834" y="10835"/>
                </a:lnTo>
                <a:lnTo>
                  <a:pt x="4989" y="9764"/>
                </a:lnTo>
                <a:close/>
                <a:moveTo>
                  <a:pt x="5191" y="0"/>
                </a:moveTo>
                <a:cubicBezTo>
                  <a:pt x="5132" y="0"/>
                  <a:pt x="5084" y="36"/>
                  <a:pt x="5060" y="72"/>
                </a:cubicBezTo>
                <a:lnTo>
                  <a:pt x="4632" y="762"/>
                </a:lnTo>
                <a:lnTo>
                  <a:pt x="4429" y="572"/>
                </a:lnTo>
                <a:cubicBezTo>
                  <a:pt x="4394" y="536"/>
                  <a:pt x="4346" y="524"/>
                  <a:pt x="4298" y="524"/>
                </a:cubicBezTo>
                <a:cubicBezTo>
                  <a:pt x="4251" y="536"/>
                  <a:pt x="4215" y="572"/>
                  <a:pt x="4179" y="608"/>
                </a:cubicBezTo>
                <a:cubicBezTo>
                  <a:pt x="4155" y="667"/>
                  <a:pt x="3465" y="2060"/>
                  <a:pt x="3465" y="2965"/>
                </a:cubicBezTo>
                <a:cubicBezTo>
                  <a:pt x="3465" y="3037"/>
                  <a:pt x="3465" y="3096"/>
                  <a:pt x="3477" y="3168"/>
                </a:cubicBezTo>
                <a:cubicBezTo>
                  <a:pt x="2786" y="2608"/>
                  <a:pt x="1536" y="2179"/>
                  <a:pt x="1476" y="2156"/>
                </a:cubicBezTo>
                <a:cubicBezTo>
                  <a:pt x="1459" y="2151"/>
                  <a:pt x="1440" y="2148"/>
                  <a:pt x="1421" y="2148"/>
                </a:cubicBezTo>
                <a:cubicBezTo>
                  <a:pt x="1387" y="2148"/>
                  <a:pt x="1352" y="2157"/>
                  <a:pt x="1322" y="2179"/>
                </a:cubicBezTo>
                <a:cubicBezTo>
                  <a:pt x="1274" y="2203"/>
                  <a:pt x="1250" y="2251"/>
                  <a:pt x="1250" y="2310"/>
                </a:cubicBezTo>
                <a:lnTo>
                  <a:pt x="1250" y="2572"/>
                </a:lnTo>
                <a:lnTo>
                  <a:pt x="464" y="2394"/>
                </a:lnTo>
                <a:cubicBezTo>
                  <a:pt x="450" y="2391"/>
                  <a:pt x="436" y="2389"/>
                  <a:pt x="423" y="2389"/>
                </a:cubicBezTo>
                <a:cubicBezTo>
                  <a:pt x="378" y="2389"/>
                  <a:pt x="337" y="2405"/>
                  <a:pt x="310" y="2441"/>
                </a:cubicBezTo>
                <a:cubicBezTo>
                  <a:pt x="262" y="2489"/>
                  <a:pt x="250" y="2548"/>
                  <a:pt x="262" y="2596"/>
                </a:cubicBezTo>
                <a:lnTo>
                  <a:pt x="441" y="3382"/>
                </a:lnTo>
                <a:lnTo>
                  <a:pt x="179" y="3382"/>
                </a:lnTo>
                <a:cubicBezTo>
                  <a:pt x="131" y="3382"/>
                  <a:pt x="72" y="3406"/>
                  <a:pt x="48" y="3453"/>
                </a:cubicBezTo>
                <a:cubicBezTo>
                  <a:pt x="12" y="3501"/>
                  <a:pt x="0" y="3549"/>
                  <a:pt x="24" y="3608"/>
                </a:cubicBezTo>
                <a:cubicBezTo>
                  <a:pt x="48" y="3668"/>
                  <a:pt x="548" y="5132"/>
                  <a:pt x="1179" y="5763"/>
                </a:cubicBezTo>
                <a:lnTo>
                  <a:pt x="1238" y="5823"/>
                </a:lnTo>
                <a:cubicBezTo>
                  <a:pt x="953" y="5727"/>
                  <a:pt x="655" y="5656"/>
                  <a:pt x="345" y="5596"/>
                </a:cubicBezTo>
                <a:cubicBezTo>
                  <a:pt x="335" y="5594"/>
                  <a:pt x="325" y="5593"/>
                  <a:pt x="315" y="5593"/>
                </a:cubicBezTo>
                <a:cubicBezTo>
                  <a:pt x="266" y="5593"/>
                  <a:pt x="218" y="5616"/>
                  <a:pt x="179" y="5656"/>
                </a:cubicBezTo>
                <a:cubicBezTo>
                  <a:pt x="131" y="5704"/>
                  <a:pt x="131" y="5775"/>
                  <a:pt x="167" y="5835"/>
                </a:cubicBezTo>
                <a:cubicBezTo>
                  <a:pt x="179" y="5870"/>
                  <a:pt x="488" y="6442"/>
                  <a:pt x="1274" y="7085"/>
                </a:cubicBezTo>
                <a:cubicBezTo>
                  <a:pt x="1441" y="7216"/>
                  <a:pt x="1619" y="7359"/>
                  <a:pt x="1846" y="7501"/>
                </a:cubicBezTo>
                <a:cubicBezTo>
                  <a:pt x="1500" y="7501"/>
                  <a:pt x="1155" y="7549"/>
                  <a:pt x="822" y="7609"/>
                </a:cubicBezTo>
                <a:cubicBezTo>
                  <a:pt x="762" y="7620"/>
                  <a:pt x="714" y="7656"/>
                  <a:pt x="679" y="7716"/>
                </a:cubicBezTo>
                <a:cubicBezTo>
                  <a:pt x="655" y="7775"/>
                  <a:pt x="679" y="7835"/>
                  <a:pt x="714" y="7871"/>
                </a:cubicBezTo>
                <a:cubicBezTo>
                  <a:pt x="726" y="7894"/>
                  <a:pt x="1131" y="8323"/>
                  <a:pt x="1893" y="8668"/>
                </a:cubicBezTo>
                <a:cubicBezTo>
                  <a:pt x="2346" y="8871"/>
                  <a:pt x="3024" y="9061"/>
                  <a:pt x="3858" y="9061"/>
                </a:cubicBezTo>
                <a:cubicBezTo>
                  <a:pt x="4155" y="9061"/>
                  <a:pt x="4465" y="9037"/>
                  <a:pt x="4786" y="8990"/>
                </a:cubicBezTo>
                <a:lnTo>
                  <a:pt x="4786" y="8990"/>
                </a:lnTo>
                <a:lnTo>
                  <a:pt x="4513" y="10990"/>
                </a:lnTo>
                <a:cubicBezTo>
                  <a:pt x="4513" y="11026"/>
                  <a:pt x="4513" y="11073"/>
                  <a:pt x="4548" y="11121"/>
                </a:cubicBezTo>
                <a:cubicBezTo>
                  <a:pt x="4584" y="11145"/>
                  <a:pt x="4632" y="11180"/>
                  <a:pt x="4667" y="11180"/>
                </a:cubicBezTo>
                <a:lnTo>
                  <a:pt x="5715" y="11180"/>
                </a:lnTo>
                <a:cubicBezTo>
                  <a:pt x="5763" y="11180"/>
                  <a:pt x="5798" y="11169"/>
                  <a:pt x="5834" y="11121"/>
                </a:cubicBezTo>
                <a:cubicBezTo>
                  <a:pt x="5858" y="11085"/>
                  <a:pt x="5882" y="11026"/>
                  <a:pt x="5882" y="10990"/>
                </a:cubicBezTo>
                <a:lnTo>
                  <a:pt x="5596" y="8990"/>
                </a:lnTo>
                <a:lnTo>
                  <a:pt x="5596" y="8990"/>
                </a:lnTo>
                <a:cubicBezTo>
                  <a:pt x="5918" y="9049"/>
                  <a:pt x="6251" y="9061"/>
                  <a:pt x="6537" y="9061"/>
                </a:cubicBezTo>
                <a:cubicBezTo>
                  <a:pt x="7370" y="9061"/>
                  <a:pt x="8037" y="8871"/>
                  <a:pt x="8501" y="8668"/>
                </a:cubicBezTo>
                <a:cubicBezTo>
                  <a:pt x="9251" y="8323"/>
                  <a:pt x="9656" y="7894"/>
                  <a:pt x="9668" y="7871"/>
                </a:cubicBezTo>
                <a:cubicBezTo>
                  <a:pt x="9716" y="7835"/>
                  <a:pt x="9728" y="7775"/>
                  <a:pt x="9704" y="7716"/>
                </a:cubicBezTo>
                <a:cubicBezTo>
                  <a:pt x="9668" y="7656"/>
                  <a:pt x="9632" y="7609"/>
                  <a:pt x="9573" y="7609"/>
                </a:cubicBezTo>
                <a:cubicBezTo>
                  <a:pt x="9227" y="7549"/>
                  <a:pt x="8882" y="7513"/>
                  <a:pt x="8537" y="7501"/>
                </a:cubicBezTo>
                <a:cubicBezTo>
                  <a:pt x="8751" y="7359"/>
                  <a:pt x="8942" y="7216"/>
                  <a:pt x="9108" y="7085"/>
                </a:cubicBezTo>
                <a:cubicBezTo>
                  <a:pt x="9882" y="6442"/>
                  <a:pt x="10204" y="5870"/>
                  <a:pt x="10228" y="5835"/>
                </a:cubicBezTo>
                <a:cubicBezTo>
                  <a:pt x="10251" y="5775"/>
                  <a:pt x="10251" y="5715"/>
                  <a:pt x="10204" y="5656"/>
                </a:cubicBezTo>
                <a:cubicBezTo>
                  <a:pt x="10174" y="5616"/>
                  <a:pt x="10128" y="5593"/>
                  <a:pt x="10079" y="5593"/>
                </a:cubicBezTo>
                <a:cubicBezTo>
                  <a:pt x="10069" y="5593"/>
                  <a:pt x="10059" y="5594"/>
                  <a:pt x="10049" y="5596"/>
                </a:cubicBezTo>
                <a:cubicBezTo>
                  <a:pt x="9728" y="5656"/>
                  <a:pt x="9430" y="5727"/>
                  <a:pt x="9156" y="5823"/>
                </a:cubicBezTo>
                <a:cubicBezTo>
                  <a:pt x="9168" y="5811"/>
                  <a:pt x="9192" y="5787"/>
                  <a:pt x="9216" y="5763"/>
                </a:cubicBezTo>
                <a:cubicBezTo>
                  <a:pt x="9835" y="5120"/>
                  <a:pt x="10323" y="3668"/>
                  <a:pt x="10359" y="3608"/>
                </a:cubicBezTo>
                <a:cubicBezTo>
                  <a:pt x="10370" y="3560"/>
                  <a:pt x="10370" y="3501"/>
                  <a:pt x="10347" y="3453"/>
                </a:cubicBezTo>
                <a:cubicBezTo>
                  <a:pt x="10311" y="3406"/>
                  <a:pt x="10263" y="3382"/>
                  <a:pt x="10204" y="3382"/>
                </a:cubicBezTo>
                <a:lnTo>
                  <a:pt x="9942" y="3382"/>
                </a:lnTo>
                <a:lnTo>
                  <a:pt x="10120" y="2596"/>
                </a:lnTo>
                <a:cubicBezTo>
                  <a:pt x="10132" y="2537"/>
                  <a:pt x="10120" y="2477"/>
                  <a:pt x="10073" y="2441"/>
                </a:cubicBezTo>
                <a:cubicBezTo>
                  <a:pt x="10036" y="2405"/>
                  <a:pt x="9993" y="2389"/>
                  <a:pt x="9959" y="2389"/>
                </a:cubicBezTo>
                <a:cubicBezTo>
                  <a:pt x="9948" y="2389"/>
                  <a:pt x="9938" y="2391"/>
                  <a:pt x="9930" y="2394"/>
                </a:cubicBezTo>
                <a:lnTo>
                  <a:pt x="9132" y="2572"/>
                </a:lnTo>
                <a:lnTo>
                  <a:pt x="9132" y="2310"/>
                </a:lnTo>
                <a:cubicBezTo>
                  <a:pt x="9132" y="2263"/>
                  <a:pt x="9108" y="2203"/>
                  <a:pt x="9061" y="2179"/>
                </a:cubicBezTo>
                <a:cubicBezTo>
                  <a:pt x="9030" y="2156"/>
                  <a:pt x="9004" y="2143"/>
                  <a:pt x="8974" y="2143"/>
                </a:cubicBezTo>
                <a:cubicBezTo>
                  <a:pt x="8957" y="2143"/>
                  <a:pt x="8939" y="2147"/>
                  <a:pt x="8918" y="2156"/>
                </a:cubicBezTo>
                <a:cubicBezTo>
                  <a:pt x="8858" y="2179"/>
                  <a:pt x="7608" y="2608"/>
                  <a:pt x="6906" y="3168"/>
                </a:cubicBezTo>
                <a:cubicBezTo>
                  <a:pt x="6918" y="3096"/>
                  <a:pt x="6918" y="3037"/>
                  <a:pt x="6918" y="2965"/>
                </a:cubicBezTo>
                <a:cubicBezTo>
                  <a:pt x="6918" y="2060"/>
                  <a:pt x="6239" y="667"/>
                  <a:pt x="6203" y="608"/>
                </a:cubicBezTo>
                <a:cubicBezTo>
                  <a:pt x="6179" y="572"/>
                  <a:pt x="6144" y="536"/>
                  <a:pt x="6084" y="524"/>
                </a:cubicBezTo>
                <a:cubicBezTo>
                  <a:pt x="6070" y="522"/>
                  <a:pt x="6057" y="520"/>
                  <a:pt x="6044" y="520"/>
                </a:cubicBezTo>
                <a:cubicBezTo>
                  <a:pt x="6004" y="520"/>
                  <a:pt x="5971" y="536"/>
                  <a:pt x="5953" y="572"/>
                </a:cubicBezTo>
                <a:lnTo>
                  <a:pt x="5763" y="762"/>
                </a:lnTo>
                <a:lnTo>
                  <a:pt x="5322" y="72"/>
                </a:lnTo>
                <a:cubicBezTo>
                  <a:pt x="5298" y="36"/>
                  <a:pt x="5239" y="0"/>
                  <a:pt x="5191" y="0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182850" tIns="182850" rIns="182850" bIns="182850" anchor="ctr" anchorCtr="0">
            <a:noAutofit/>
          </a:bodyPr>
          <a:lstStyle/>
          <a:p>
            <a:endParaRPr sz="3600">
              <a:cs typeface="B Nazanin" panose="00000700000000000000" pitchFamily="2" charset="-78"/>
            </a:endParaRPr>
          </a:p>
        </p:txBody>
      </p:sp>
      <p:grpSp>
        <p:nvGrpSpPr>
          <p:cNvPr id="280" name="Google Shape;12125;p81">
            <a:extLst>
              <a:ext uri="{FF2B5EF4-FFF2-40B4-BE49-F238E27FC236}">
                <a16:creationId xmlns:a16="http://schemas.microsoft.com/office/drawing/2014/main" id="{F2CDB1F5-903F-97E2-606B-1F87B1B3561C}"/>
              </a:ext>
            </a:extLst>
          </p:cNvPr>
          <p:cNvGrpSpPr/>
          <p:nvPr/>
        </p:nvGrpSpPr>
        <p:grpSpPr>
          <a:xfrm>
            <a:off x="9863328" y="6892852"/>
            <a:ext cx="714816" cy="646976"/>
            <a:chOff x="4959533" y="3370226"/>
            <a:chExt cx="357408" cy="323488"/>
          </a:xfrm>
          <a:solidFill>
            <a:srgbClr val="00B050"/>
          </a:solidFill>
        </p:grpSpPr>
        <p:sp>
          <p:nvSpPr>
            <p:cNvPr id="281" name="Google Shape;12126;p81">
              <a:extLst>
                <a:ext uri="{FF2B5EF4-FFF2-40B4-BE49-F238E27FC236}">
                  <a16:creationId xmlns:a16="http://schemas.microsoft.com/office/drawing/2014/main" id="{DFB30B05-3840-2455-72DA-D9457A76B871}"/>
                </a:ext>
              </a:extLst>
            </p:cNvPr>
            <p:cNvSpPr/>
            <p:nvPr/>
          </p:nvSpPr>
          <p:spPr>
            <a:xfrm>
              <a:off x="4959533" y="3370226"/>
              <a:ext cx="357408" cy="323488"/>
            </a:xfrm>
            <a:custGeom>
              <a:avLst/>
              <a:gdLst/>
              <a:ahLst/>
              <a:cxnLst/>
              <a:rect l="l" t="t" r="r" b="b"/>
              <a:pathLst>
                <a:path w="11169" h="10109" extrusionOk="0">
                  <a:moveTo>
                    <a:pt x="7906" y="738"/>
                  </a:moveTo>
                  <a:cubicBezTo>
                    <a:pt x="8596" y="1012"/>
                    <a:pt x="9192" y="1393"/>
                    <a:pt x="9680" y="1870"/>
                  </a:cubicBezTo>
                  <a:cubicBezTo>
                    <a:pt x="9521" y="2137"/>
                    <a:pt x="9210" y="2287"/>
                    <a:pt x="8870" y="2287"/>
                  </a:cubicBezTo>
                  <a:cubicBezTo>
                    <a:pt x="8725" y="2287"/>
                    <a:pt x="8575" y="2260"/>
                    <a:pt x="8430" y="2203"/>
                  </a:cubicBezTo>
                  <a:cubicBezTo>
                    <a:pt x="8168" y="2096"/>
                    <a:pt x="7942" y="1917"/>
                    <a:pt x="7823" y="1679"/>
                  </a:cubicBezTo>
                  <a:cubicBezTo>
                    <a:pt x="7692" y="1465"/>
                    <a:pt x="7656" y="1203"/>
                    <a:pt x="7751" y="1000"/>
                  </a:cubicBezTo>
                  <a:cubicBezTo>
                    <a:pt x="7775" y="905"/>
                    <a:pt x="7834" y="822"/>
                    <a:pt x="7906" y="738"/>
                  </a:cubicBezTo>
                  <a:close/>
                  <a:moveTo>
                    <a:pt x="1024" y="2441"/>
                  </a:moveTo>
                  <a:cubicBezTo>
                    <a:pt x="1048" y="2441"/>
                    <a:pt x="1060" y="2453"/>
                    <a:pt x="1095" y="2477"/>
                  </a:cubicBezTo>
                  <a:cubicBezTo>
                    <a:pt x="1512" y="2620"/>
                    <a:pt x="1703" y="3132"/>
                    <a:pt x="1524" y="3584"/>
                  </a:cubicBezTo>
                  <a:cubicBezTo>
                    <a:pt x="1441" y="3810"/>
                    <a:pt x="1286" y="3989"/>
                    <a:pt x="1084" y="4096"/>
                  </a:cubicBezTo>
                  <a:cubicBezTo>
                    <a:pt x="965" y="4159"/>
                    <a:pt x="843" y="4189"/>
                    <a:pt x="722" y="4189"/>
                  </a:cubicBezTo>
                  <a:cubicBezTo>
                    <a:pt x="635" y="4189"/>
                    <a:pt x="549" y="4173"/>
                    <a:pt x="464" y="4144"/>
                  </a:cubicBezTo>
                  <a:cubicBezTo>
                    <a:pt x="441" y="4120"/>
                    <a:pt x="393" y="4108"/>
                    <a:pt x="369" y="4096"/>
                  </a:cubicBezTo>
                  <a:cubicBezTo>
                    <a:pt x="441" y="3489"/>
                    <a:pt x="679" y="2929"/>
                    <a:pt x="1024" y="2441"/>
                  </a:cubicBezTo>
                  <a:close/>
                  <a:moveTo>
                    <a:pt x="5596" y="310"/>
                  </a:moveTo>
                  <a:cubicBezTo>
                    <a:pt x="6299" y="310"/>
                    <a:pt x="6965" y="417"/>
                    <a:pt x="7596" y="619"/>
                  </a:cubicBezTo>
                  <a:cubicBezTo>
                    <a:pt x="7537" y="703"/>
                    <a:pt x="7489" y="786"/>
                    <a:pt x="7465" y="881"/>
                  </a:cubicBezTo>
                  <a:cubicBezTo>
                    <a:pt x="7346" y="1191"/>
                    <a:pt x="7370" y="1512"/>
                    <a:pt x="7537" y="1834"/>
                  </a:cubicBezTo>
                  <a:cubicBezTo>
                    <a:pt x="7703" y="2131"/>
                    <a:pt x="7977" y="2370"/>
                    <a:pt x="8323" y="2501"/>
                  </a:cubicBezTo>
                  <a:cubicBezTo>
                    <a:pt x="8513" y="2572"/>
                    <a:pt x="8692" y="2608"/>
                    <a:pt x="8894" y="2608"/>
                  </a:cubicBezTo>
                  <a:cubicBezTo>
                    <a:pt x="9311" y="2608"/>
                    <a:pt x="9692" y="2429"/>
                    <a:pt x="9930" y="2120"/>
                  </a:cubicBezTo>
                  <a:cubicBezTo>
                    <a:pt x="10501" y="2798"/>
                    <a:pt x="10847" y="3632"/>
                    <a:pt x="10847" y="4525"/>
                  </a:cubicBezTo>
                  <a:cubicBezTo>
                    <a:pt x="10847" y="4918"/>
                    <a:pt x="10513" y="5227"/>
                    <a:pt x="10109" y="5227"/>
                  </a:cubicBezTo>
                  <a:lnTo>
                    <a:pt x="9930" y="5227"/>
                  </a:lnTo>
                  <a:cubicBezTo>
                    <a:pt x="9930" y="5168"/>
                    <a:pt x="9942" y="5108"/>
                    <a:pt x="9942" y="5049"/>
                  </a:cubicBezTo>
                  <a:cubicBezTo>
                    <a:pt x="9942" y="4691"/>
                    <a:pt x="9823" y="4346"/>
                    <a:pt x="9608" y="4048"/>
                  </a:cubicBezTo>
                  <a:cubicBezTo>
                    <a:pt x="9573" y="4006"/>
                    <a:pt x="9520" y="3984"/>
                    <a:pt x="9470" y="3984"/>
                  </a:cubicBezTo>
                  <a:cubicBezTo>
                    <a:pt x="9437" y="3984"/>
                    <a:pt x="9406" y="3994"/>
                    <a:pt x="9382" y="4013"/>
                  </a:cubicBezTo>
                  <a:cubicBezTo>
                    <a:pt x="9311" y="4072"/>
                    <a:pt x="9287" y="4179"/>
                    <a:pt x="9347" y="4239"/>
                  </a:cubicBezTo>
                  <a:cubicBezTo>
                    <a:pt x="9525" y="4477"/>
                    <a:pt x="9620" y="4751"/>
                    <a:pt x="9620" y="5025"/>
                  </a:cubicBezTo>
                  <a:cubicBezTo>
                    <a:pt x="9620" y="5084"/>
                    <a:pt x="9620" y="5144"/>
                    <a:pt x="9608" y="5203"/>
                  </a:cubicBezTo>
                  <a:lnTo>
                    <a:pt x="6465" y="5203"/>
                  </a:lnTo>
                  <a:cubicBezTo>
                    <a:pt x="6453" y="5156"/>
                    <a:pt x="6453" y="5096"/>
                    <a:pt x="6453" y="5025"/>
                  </a:cubicBezTo>
                  <a:cubicBezTo>
                    <a:pt x="6453" y="4251"/>
                    <a:pt x="7168" y="3620"/>
                    <a:pt x="8025" y="3620"/>
                  </a:cubicBezTo>
                  <a:cubicBezTo>
                    <a:pt x="8323" y="3620"/>
                    <a:pt x="8608" y="3691"/>
                    <a:pt x="8858" y="3822"/>
                  </a:cubicBezTo>
                  <a:cubicBezTo>
                    <a:pt x="8881" y="3837"/>
                    <a:pt x="8907" y="3844"/>
                    <a:pt x="8933" y="3844"/>
                  </a:cubicBezTo>
                  <a:cubicBezTo>
                    <a:pt x="8991" y="3844"/>
                    <a:pt x="9052" y="3812"/>
                    <a:pt x="9085" y="3763"/>
                  </a:cubicBezTo>
                  <a:cubicBezTo>
                    <a:pt x="9132" y="3691"/>
                    <a:pt x="9096" y="3584"/>
                    <a:pt x="9025" y="3536"/>
                  </a:cubicBezTo>
                  <a:cubicBezTo>
                    <a:pt x="8727" y="3382"/>
                    <a:pt x="8382" y="3286"/>
                    <a:pt x="8025" y="3286"/>
                  </a:cubicBezTo>
                  <a:cubicBezTo>
                    <a:pt x="6965" y="3286"/>
                    <a:pt x="6120" y="4060"/>
                    <a:pt x="6120" y="5025"/>
                  </a:cubicBezTo>
                  <a:cubicBezTo>
                    <a:pt x="6120" y="5084"/>
                    <a:pt x="6120" y="5144"/>
                    <a:pt x="6132" y="5203"/>
                  </a:cubicBezTo>
                  <a:lnTo>
                    <a:pt x="1060" y="5203"/>
                  </a:lnTo>
                  <a:cubicBezTo>
                    <a:pt x="655" y="5203"/>
                    <a:pt x="333" y="4894"/>
                    <a:pt x="333" y="4513"/>
                  </a:cubicBezTo>
                  <a:lnTo>
                    <a:pt x="333" y="4417"/>
                  </a:lnTo>
                  <a:lnTo>
                    <a:pt x="345" y="4417"/>
                  </a:lnTo>
                  <a:cubicBezTo>
                    <a:pt x="464" y="4465"/>
                    <a:pt x="595" y="4501"/>
                    <a:pt x="714" y="4501"/>
                  </a:cubicBezTo>
                  <a:cubicBezTo>
                    <a:pt x="881" y="4501"/>
                    <a:pt x="1060" y="4453"/>
                    <a:pt x="1226" y="4382"/>
                  </a:cubicBezTo>
                  <a:cubicBezTo>
                    <a:pt x="1512" y="4239"/>
                    <a:pt x="1715" y="3989"/>
                    <a:pt x="1834" y="3691"/>
                  </a:cubicBezTo>
                  <a:cubicBezTo>
                    <a:pt x="2072" y="3084"/>
                    <a:pt x="1810" y="2393"/>
                    <a:pt x="1238" y="2167"/>
                  </a:cubicBezTo>
                  <a:cubicBezTo>
                    <a:pt x="2179" y="1060"/>
                    <a:pt x="3786" y="310"/>
                    <a:pt x="5596" y="310"/>
                  </a:cubicBezTo>
                  <a:close/>
                  <a:moveTo>
                    <a:pt x="6894" y="5572"/>
                  </a:moveTo>
                  <a:lnTo>
                    <a:pt x="7334" y="8573"/>
                  </a:lnTo>
                  <a:cubicBezTo>
                    <a:pt x="7370" y="8870"/>
                    <a:pt x="7287" y="9180"/>
                    <a:pt x="7072" y="9418"/>
                  </a:cubicBezTo>
                  <a:cubicBezTo>
                    <a:pt x="6870" y="9656"/>
                    <a:pt x="6584" y="9775"/>
                    <a:pt x="6275" y="9775"/>
                  </a:cubicBezTo>
                  <a:lnTo>
                    <a:pt x="4894" y="9775"/>
                  </a:lnTo>
                  <a:cubicBezTo>
                    <a:pt x="4572" y="9775"/>
                    <a:pt x="4298" y="9644"/>
                    <a:pt x="4084" y="9418"/>
                  </a:cubicBezTo>
                  <a:cubicBezTo>
                    <a:pt x="3870" y="9180"/>
                    <a:pt x="3786" y="8882"/>
                    <a:pt x="3834" y="8573"/>
                  </a:cubicBezTo>
                  <a:lnTo>
                    <a:pt x="4251" y="5572"/>
                  </a:lnTo>
                  <a:close/>
                  <a:moveTo>
                    <a:pt x="5584" y="0"/>
                  </a:moveTo>
                  <a:cubicBezTo>
                    <a:pt x="4096" y="0"/>
                    <a:pt x="2703" y="465"/>
                    <a:pt x="1655" y="1310"/>
                  </a:cubicBezTo>
                  <a:cubicBezTo>
                    <a:pt x="595" y="2167"/>
                    <a:pt x="0" y="3310"/>
                    <a:pt x="0" y="4525"/>
                  </a:cubicBezTo>
                  <a:lnTo>
                    <a:pt x="0" y="4537"/>
                  </a:lnTo>
                  <a:cubicBezTo>
                    <a:pt x="0" y="5108"/>
                    <a:pt x="476" y="5572"/>
                    <a:pt x="1060" y="5572"/>
                  </a:cubicBezTo>
                  <a:lnTo>
                    <a:pt x="3929" y="5572"/>
                  </a:lnTo>
                  <a:lnTo>
                    <a:pt x="3512" y="8525"/>
                  </a:lnTo>
                  <a:cubicBezTo>
                    <a:pt x="3453" y="8930"/>
                    <a:pt x="3572" y="9335"/>
                    <a:pt x="3846" y="9632"/>
                  </a:cubicBezTo>
                  <a:cubicBezTo>
                    <a:pt x="4108" y="9930"/>
                    <a:pt x="4489" y="10109"/>
                    <a:pt x="4882" y="10109"/>
                  </a:cubicBezTo>
                  <a:lnTo>
                    <a:pt x="6275" y="10109"/>
                  </a:lnTo>
                  <a:cubicBezTo>
                    <a:pt x="6668" y="10109"/>
                    <a:pt x="7061" y="9930"/>
                    <a:pt x="7311" y="9632"/>
                  </a:cubicBezTo>
                  <a:cubicBezTo>
                    <a:pt x="7584" y="9335"/>
                    <a:pt x="7703" y="8930"/>
                    <a:pt x="7644" y="8525"/>
                  </a:cubicBezTo>
                  <a:lnTo>
                    <a:pt x="7227" y="5572"/>
                  </a:lnTo>
                  <a:lnTo>
                    <a:pt x="10097" y="5572"/>
                  </a:lnTo>
                  <a:cubicBezTo>
                    <a:pt x="10680" y="5572"/>
                    <a:pt x="11132" y="5108"/>
                    <a:pt x="11156" y="4537"/>
                  </a:cubicBezTo>
                  <a:lnTo>
                    <a:pt x="11156" y="4525"/>
                  </a:lnTo>
                  <a:cubicBezTo>
                    <a:pt x="11168" y="3310"/>
                    <a:pt x="10585" y="2155"/>
                    <a:pt x="9513" y="1310"/>
                  </a:cubicBezTo>
                  <a:cubicBezTo>
                    <a:pt x="8465" y="465"/>
                    <a:pt x="7061" y="0"/>
                    <a:pt x="558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2" name="Google Shape;12127;p81">
              <a:extLst>
                <a:ext uri="{FF2B5EF4-FFF2-40B4-BE49-F238E27FC236}">
                  <a16:creationId xmlns:a16="http://schemas.microsoft.com/office/drawing/2014/main" id="{FE6C6081-A3FF-ED54-3691-FD472D6C7A82}"/>
                </a:ext>
              </a:extLst>
            </p:cNvPr>
            <p:cNvSpPr/>
            <p:nvPr/>
          </p:nvSpPr>
          <p:spPr>
            <a:xfrm>
              <a:off x="5055149" y="3409458"/>
              <a:ext cx="99840" cy="88416"/>
            </a:xfrm>
            <a:custGeom>
              <a:avLst/>
              <a:gdLst/>
              <a:ahLst/>
              <a:cxnLst/>
              <a:rect l="l" t="t" r="r" b="b"/>
              <a:pathLst>
                <a:path w="3120" h="2763" extrusionOk="0">
                  <a:moveTo>
                    <a:pt x="1560" y="1"/>
                  </a:moveTo>
                  <a:cubicBezTo>
                    <a:pt x="691" y="1"/>
                    <a:pt x="1" y="620"/>
                    <a:pt x="1" y="1382"/>
                  </a:cubicBezTo>
                  <a:cubicBezTo>
                    <a:pt x="1" y="2144"/>
                    <a:pt x="691" y="2763"/>
                    <a:pt x="1560" y="2763"/>
                  </a:cubicBezTo>
                  <a:cubicBezTo>
                    <a:pt x="2418" y="2763"/>
                    <a:pt x="3120" y="2144"/>
                    <a:pt x="3120" y="1382"/>
                  </a:cubicBezTo>
                  <a:cubicBezTo>
                    <a:pt x="3108" y="1084"/>
                    <a:pt x="3013" y="798"/>
                    <a:pt x="2822" y="560"/>
                  </a:cubicBezTo>
                  <a:cubicBezTo>
                    <a:pt x="2790" y="521"/>
                    <a:pt x="2742" y="503"/>
                    <a:pt x="2697" y="503"/>
                  </a:cubicBezTo>
                  <a:cubicBezTo>
                    <a:pt x="2659" y="503"/>
                    <a:pt x="2623" y="515"/>
                    <a:pt x="2596" y="536"/>
                  </a:cubicBezTo>
                  <a:cubicBezTo>
                    <a:pt x="2525" y="584"/>
                    <a:pt x="2525" y="691"/>
                    <a:pt x="2572" y="751"/>
                  </a:cubicBezTo>
                  <a:cubicBezTo>
                    <a:pt x="2715" y="929"/>
                    <a:pt x="2799" y="1144"/>
                    <a:pt x="2799" y="1370"/>
                  </a:cubicBezTo>
                  <a:cubicBezTo>
                    <a:pt x="2799" y="1941"/>
                    <a:pt x="2239" y="2418"/>
                    <a:pt x="1560" y="2418"/>
                  </a:cubicBezTo>
                  <a:cubicBezTo>
                    <a:pt x="870" y="2418"/>
                    <a:pt x="322" y="1941"/>
                    <a:pt x="322" y="1370"/>
                  </a:cubicBezTo>
                  <a:cubicBezTo>
                    <a:pt x="322" y="786"/>
                    <a:pt x="870" y="310"/>
                    <a:pt x="1560" y="310"/>
                  </a:cubicBezTo>
                  <a:cubicBezTo>
                    <a:pt x="1739" y="310"/>
                    <a:pt x="1917" y="334"/>
                    <a:pt x="2084" y="417"/>
                  </a:cubicBezTo>
                  <a:cubicBezTo>
                    <a:pt x="2104" y="423"/>
                    <a:pt x="2124" y="426"/>
                    <a:pt x="2144" y="426"/>
                  </a:cubicBezTo>
                  <a:cubicBezTo>
                    <a:pt x="2208" y="426"/>
                    <a:pt x="2268" y="395"/>
                    <a:pt x="2287" y="322"/>
                  </a:cubicBezTo>
                  <a:cubicBezTo>
                    <a:pt x="2322" y="239"/>
                    <a:pt x="2287" y="143"/>
                    <a:pt x="2203" y="120"/>
                  </a:cubicBezTo>
                  <a:cubicBezTo>
                    <a:pt x="1989" y="24"/>
                    <a:pt x="1787" y="1"/>
                    <a:pt x="156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83" name="Google Shape;12128;p81">
            <a:extLst>
              <a:ext uri="{FF2B5EF4-FFF2-40B4-BE49-F238E27FC236}">
                <a16:creationId xmlns:a16="http://schemas.microsoft.com/office/drawing/2014/main" id="{4A1548CF-E50C-3FA4-C73D-A8D3E79FAE8B}"/>
              </a:ext>
            </a:extLst>
          </p:cNvPr>
          <p:cNvGrpSpPr/>
          <p:nvPr/>
        </p:nvGrpSpPr>
        <p:grpSpPr>
          <a:xfrm>
            <a:off x="14261536" y="6858548"/>
            <a:ext cx="714112" cy="714816"/>
            <a:chOff x="7158637" y="3353074"/>
            <a:chExt cx="357056" cy="357408"/>
          </a:xfrm>
          <a:solidFill>
            <a:srgbClr val="00B050"/>
          </a:solidFill>
        </p:grpSpPr>
        <p:sp>
          <p:nvSpPr>
            <p:cNvPr id="284" name="Google Shape;12129;p81">
              <a:extLst>
                <a:ext uri="{FF2B5EF4-FFF2-40B4-BE49-F238E27FC236}">
                  <a16:creationId xmlns:a16="http://schemas.microsoft.com/office/drawing/2014/main" id="{EF20F931-5FFA-9A8D-DA5D-E06E4CBA09BD}"/>
                </a:ext>
              </a:extLst>
            </p:cNvPr>
            <p:cNvSpPr/>
            <p:nvPr/>
          </p:nvSpPr>
          <p:spPr>
            <a:xfrm>
              <a:off x="7158637" y="3353074"/>
              <a:ext cx="357056" cy="357408"/>
            </a:xfrm>
            <a:custGeom>
              <a:avLst/>
              <a:gdLst/>
              <a:ahLst/>
              <a:cxnLst/>
              <a:rect l="l" t="t" r="r" b="b"/>
              <a:pathLst>
                <a:path w="11158" h="11169" extrusionOk="0">
                  <a:moveTo>
                    <a:pt x="7157" y="2489"/>
                  </a:moveTo>
                  <a:cubicBezTo>
                    <a:pt x="7192" y="2489"/>
                    <a:pt x="7204" y="2501"/>
                    <a:pt x="7204" y="2501"/>
                  </a:cubicBezTo>
                  <a:cubicBezTo>
                    <a:pt x="7216" y="2513"/>
                    <a:pt x="7228" y="2537"/>
                    <a:pt x="7228" y="2560"/>
                  </a:cubicBezTo>
                  <a:cubicBezTo>
                    <a:pt x="7228" y="2608"/>
                    <a:pt x="7204" y="2632"/>
                    <a:pt x="7157" y="2656"/>
                  </a:cubicBezTo>
                  <a:lnTo>
                    <a:pt x="6776" y="2691"/>
                  </a:lnTo>
                  <a:lnTo>
                    <a:pt x="6788" y="2656"/>
                  </a:lnTo>
                  <a:cubicBezTo>
                    <a:pt x="6811" y="2596"/>
                    <a:pt x="6859" y="2548"/>
                    <a:pt x="6919" y="2537"/>
                  </a:cubicBezTo>
                  <a:lnTo>
                    <a:pt x="7145" y="2489"/>
                  </a:lnTo>
                  <a:close/>
                  <a:moveTo>
                    <a:pt x="5192" y="2632"/>
                  </a:moveTo>
                  <a:cubicBezTo>
                    <a:pt x="5014" y="3084"/>
                    <a:pt x="5014" y="3108"/>
                    <a:pt x="5014" y="3144"/>
                  </a:cubicBezTo>
                  <a:cubicBezTo>
                    <a:pt x="5002" y="3227"/>
                    <a:pt x="5073" y="3310"/>
                    <a:pt x="5168" y="3310"/>
                  </a:cubicBezTo>
                  <a:cubicBezTo>
                    <a:pt x="5240" y="3310"/>
                    <a:pt x="5311" y="3251"/>
                    <a:pt x="5323" y="3168"/>
                  </a:cubicBezTo>
                  <a:cubicBezTo>
                    <a:pt x="5335" y="3132"/>
                    <a:pt x="5395" y="2989"/>
                    <a:pt x="5466" y="2810"/>
                  </a:cubicBezTo>
                  <a:lnTo>
                    <a:pt x="5549" y="2953"/>
                  </a:lnTo>
                  <a:cubicBezTo>
                    <a:pt x="5641" y="3100"/>
                    <a:pt x="5803" y="3176"/>
                    <a:pt x="5966" y="3176"/>
                  </a:cubicBezTo>
                  <a:cubicBezTo>
                    <a:pt x="6014" y="3176"/>
                    <a:pt x="6062" y="3169"/>
                    <a:pt x="6109" y="3156"/>
                  </a:cubicBezTo>
                  <a:lnTo>
                    <a:pt x="6347" y="3096"/>
                  </a:lnTo>
                  <a:cubicBezTo>
                    <a:pt x="6347" y="3156"/>
                    <a:pt x="6383" y="3215"/>
                    <a:pt x="6442" y="3251"/>
                  </a:cubicBezTo>
                  <a:lnTo>
                    <a:pt x="6811" y="3441"/>
                  </a:lnTo>
                  <a:lnTo>
                    <a:pt x="6788" y="3489"/>
                  </a:lnTo>
                  <a:lnTo>
                    <a:pt x="5264" y="3489"/>
                  </a:lnTo>
                  <a:lnTo>
                    <a:pt x="4049" y="3013"/>
                  </a:lnTo>
                  <a:lnTo>
                    <a:pt x="4299" y="2667"/>
                  </a:lnTo>
                  <a:lnTo>
                    <a:pt x="5192" y="2632"/>
                  </a:lnTo>
                  <a:close/>
                  <a:moveTo>
                    <a:pt x="382" y="6442"/>
                  </a:moveTo>
                  <a:lnTo>
                    <a:pt x="1001" y="7025"/>
                  </a:lnTo>
                  <a:cubicBezTo>
                    <a:pt x="1037" y="7073"/>
                    <a:pt x="1061" y="7132"/>
                    <a:pt x="1061" y="7192"/>
                  </a:cubicBezTo>
                  <a:lnTo>
                    <a:pt x="953" y="8085"/>
                  </a:lnTo>
                  <a:cubicBezTo>
                    <a:pt x="668" y="7573"/>
                    <a:pt x="489" y="7025"/>
                    <a:pt x="382" y="6442"/>
                  </a:cubicBezTo>
                  <a:close/>
                  <a:moveTo>
                    <a:pt x="5537" y="310"/>
                  </a:moveTo>
                  <a:cubicBezTo>
                    <a:pt x="6930" y="310"/>
                    <a:pt x="8228" y="870"/>
                    <a:pt x="9228" y="1846"/>
                  </a:cubicBezTo>
                  <a:cubicBezTo>
                    <a:pt x="10193" y="2810"/>
                    <a:pt x="10729" y="4084"/>
                    <a:pt x="10752" y="5430"/>
                  </a:cubicBezTo>
                  <a:cubicBezTo>
                    <a:pt x="10717" y="5418"/>
                    <a:pt x="10669" y="5394"/>
                    <a:pt x="10657" y="5346"/>
                  </a:cubicBezTo>
                  <a:lnTo>
                    <a:pt x="10419" y="4894"/>
                  </a:lnTo>
                  <a:cubicBezTo>
                    <a:pt x="10386" y="4845"/>
                    <a:pt x="10325" y="4818"/>
                    <a:pt x="10267" y="4818"/>
                  </a:cubicBezTo>
                  <a:cubicBezTo>
                    <a:pt x="10240" y="4818"/>
                    <a:pt x="10215" y="4823"/>
                    <a:pt x="10193" y="4834"/>
                  </a:cubicBezTo>
                  <a:cubicBezTo>
                    <a:pt x="10181" y="4894"/>
                    <a:pt x="10145" y="4989"/>
                    <a:pt x="10193" y="5073"/>
                  </a:cubicBezTo>
                  <a:lnTo>
                    <a:pt x="10431" y="5525"/>
                  </a:lnTo>
                  <a:cubicBezTo>
                    <a:pt x="10490" y="5644"/>
                    <a:pt x="10598" y="5727"/>
                    <a:pt x="10729" y="5763"/>
                  </a:cubicBezTo>
                  <a:lnTo>
                    <a:pt x="10824" y="5787"/>
                  </a:lnTo>
                  <a:cubicBezTo>
                    <a:pt x="10752" y="7120"/>
                    <a:pt x="10228" y="8347"/>
                    <a:pt x="9288" y="9287"/>
                  </a:cubicBezTo>
                  <a:cubicBezTo>
                    <a:pt x="8288" y="10287"/>
                    <a:pt x="6978" y="10823"/>
                    <a:pt x="5561" y="10823"/>
                  </a:cubicBezTo>
                  <a:cubicBezTo>
                    <a:pt x="4168" y="10823"/>
                    <a:pt x="2847" y="10276"/>
                    <a:pt x="1846" y="9287"/>
                  </a:cubicBezTo>
                  <a:cubicBezTo>
                    <a:pt x="1608" y="9049"/>
                    <a:pt x="1394" y="8799"/>
                    <a:pt x="1215" y="8525"/>
                  </a:cubicBezTo>
                  <a:lnTo>
                    <a:pt x="1370" y="7216"/>
                  </a:lnTo>
                  <a:cubicBezTo>
                    <a:pt x="1382" y="7061"/>
                    <a:pt x="1323" y="6906"/>
                    <a:pt x="1215" y="6787"/>
                  </a:cubicBezTo>
                  <a:lnTo>
                    <a:pt x="322" y="5930"/>
                  </a:lnTo>
                  <a:cubicBezTo>
                    <a:pt x="311" y="5811"/>
                    <a:pt x="311" y="5692"/>
                    <a:pt x="311" y="5573"/>
                  </a:cubicBezTo>
                  <a:cubicBezTo>
                    <a:pt x="311" y="4168"/>
                    <a:pt x="858" y="2846"/>
                    <a:pt x="1846" y="1846"/>
                  </a:cubicBezTo>
                  <a:cubicBezTo>
                    <a:pt x="2466" y="1227"/>
                    <a:pt x="3216" y="774"/>
                    <a:pt x="4037" y="536"/>
                  </a:cubicBezTo>
                  <a:lnTo>
                    <a:pt x="4037" y="536"/>
                  </a:lnTo>
                  <a:lnTo>
                    <a:pt x="3930" y="822"/>
                  </a:lnTo>
                  <a:cubicBezTo>
                    <a:pt x="3894" y="905"/>
                    <a:pt x="3942" y="1001"/>
                    <a:pt x="4013" y="1024"/>
                  </a:cubicBezTo>
                  <a:cubicBezTo>
                    <a:pt x="4025" y="1024"/>
                    <a:pt x="4061" y="1048"/>
                    <a:pt x="4073" y="1048"/>
                  </a:cubicBezTo>
                  <a:cubicBezTo>
                    <a:pt x="4132" y="1048"/>
                    <a:pt x="4216" y="1001"/>
                    <a:pt x="4228" y="941"/>
                  </a:cubicBezTo>
                  <a:lnTo>
                    <a:pt x="4418" y="453"/>
                  </a:lnTo>
                  <a:cubicBezTo>
                    <a:pt x="4692" y="393"/>
                    <a:pt x="4966" y="346"/>
                    <a:pt x="5252" y="334"/>
                  </a:cubicBezTo>
                  <a:lnTo>
                    <a:pt x="5252" y="334"/>
                  </a:lnTo>
                  <a:lnTo>
                    <a:pt x="5025" y="1227"/>
                  </a:lnTo>
                  <a:lnTo>
                    <a:pt x="4966" y="1239"/>
                  </a:lnTo>
                  <a:lnTo>
                    <a:pt x="4073" y="1239"/>
                  </a:lnTo>
                  <a:cubicBezTo>
                    <a:pt x="3906" y="1239"/>
                    <a:pt x="3763" y="1358"/>
                    <a:pt x="3728" y="1536"/>
                  </a:cubicBezTo>
                  <a:lnTo>
                    <a:pt x="3656" y="2120"/>
                  </a:lnTo>
                  <a:lnTo>
                    <a:pt x="3251" y="2132"/>
                  </a:lnTo>
                  <a:cubicBezTo>
                    <a:pt x="3073" y="2144"/>
                    <a:pt x="2942" y="2275"/>
                    <a:pt x="2930" y="2453"/>
                  </a:cubicBezTo>
                  <a:lnTo>
                    <a:pt x="2918" y="2918"/>
                  </a:lnTo>
                  <a:cubicBezTo>
                    <a:pt x="2918" y="3025"/>
                    <a:pt x="2942" y="3108"/>
                    <a:pt x="3013" y="3168"/>
                  </a:cubicBezTo>
                  <a:cubicBezTo>
                    <a:pt x="3083" y="3238"/>
                    <a:pt x="3154" y="3266"/>
                    <a:pt x="3238" y="3266"/>
                  </a:cubicBezTo>
                  <a:cubicBezTo>
                    <a:pt x="3254" y="3266"/>
                    <a:pt x="3270" y="3265"/>
                    <a:pt x="3287" y="3263"/>
                  </a:cubicBezTo>
                  <a:lnTo>
                    <a:pt x="3311" y="3263"/>
                  </a:lnTo>
                  <a:lnTo>
                    <a:pt x="2989" y="3572"/>
                  </a:lnTo>
                  <a:cubicBezTo>
                    <a:pt x="2930" y="3632"/>
                    <a:pt x="2918" y="3739"/>
                    <a:pt x="2978" y="3810"/>
                  </a:cubicBezTo>
                  <a:cubicBezTo>
                    <a:pt x="3001" y="3846"/>
                    <a:pt x="3049" y="3870"/>
                    <a:pt x="3097" y="3870"/>
                  </a:cubicBezTo>
                  <a:cubicBezTo>
                    <a:pt x="3132" y="3870"/>
                    <a:pt x="3168" y="3858"/>
                    <a:pt x="3204" y="3822"/>
                  </a:cubicBezTo>
                  <a:lnTo>
                    <a:pt x="3811" y="3263"/>
                  </a:lnTo>
                  <a:lnTo>
                    <a:pt x="5144" y="3799"/>
                  </a:lnTo>
                  <a:cubicBezTo>
                    <a:pt x="5156" y="3810"/>
                    <a:pt x="5192" y="3810"/>
                    <a:pt x="5204" y="3810"/>
                  </a:cubicBezTo>
                  <a:lnTo>
                    <a:pt x="6847" y="3810"/>
                  </a:lnTo>
                  <a:cubicBezTo>
                    <a:pt x="6907" y="3810"/>
                    <a:pt x="6954" y="3787"/>
                    <a:pt x="6978" y="3739"/>
                  </a:cubicBezTo>
                  <a:lnTo>
                    <a:pt x="7157" y="3465"/>
                  </a:lnTo>
                  <a:cubicBezTo>
                    <a:pt x="7192" y="3429"/>
                    <a:pt x="7192" y="3382"/>
                    <a:pt x="7192" y="3334"/>
                  </a:cubicBezTo>
                  <a:cubicBezTo>
                    <a:pt x="7169" y="3287"/>
                    <a:pt x="7145" y="3251"/>
                    <a:pt x="7097" y="3227"/>
                  </a:cubicBezTo>
                  <a:lnTo>
                    <a:pt x="6680" y="3025"/>
                  </a:lnTo>
                  <a:lnTo>
                    <a:pt x="7169" y="2965"/>
                  </a:lnTo>
                  <a:cubicBezTo>
                    <a:pt x="7383" y="2929"/>
                    <a:pt x="7550" y="2751"/>
                    <a:pt x="7526" y="2548"/>
                  </a:cubicBezTo>
                  <a:cubicBezTo>
                    <a:pt x="7526" y="2429"/>
                    <a:pt x="7466" y="2322"/>
                    <a:pt x="7371" y="2251"/>
                  </a:cubicBezTo>
                  <a:cubicBezTo>
                    <a:pt x="7301" y="2198"/>
                    <a:pt x="7219" y="2165"/>
                    <a:pt x="7133" y="2165"/>
                  </a:cubicBezTo>
                  <a:cubicBezTo>
                    <a:pt x="7101" y="2165"/>
                    <a:pt x="7069" y="2170"/>
                    <a:pt x="7038" y="2179"/>
                  </a:cubicBezTo>
                  <a:lnTo>
                    <a:pt x="6811" y="2215"/>
                  </a:lnTo>
                  <a:cubicBezTo>
                    <a:pt x="6633" y="2251"/>
                    <a:pt x="6502" y="2370"/>
                    <a:pt x="6442" y="2548"/>
                  </a:cubicBezTo>
                  <a:lnTo>
                    <a:pt x="6371" y="2751"/>
                  </a:lnTo>
                  <a:lnTo>
                    <a:pt x="6002" y="2858"/>
                  </a:lnTo>
                  <a:cubicBezTo>
                    <a:pt x="5988" y="2860"/>
                    <a:pt x="5974" y="2861"/>
                    <a:pt x="5960" y="2861"/>
                  </a:cubicBezTo>
                  <a:cubicBezTo>
                    <a:pt x="5892" y="2861"/>
                    <a:pt x="5827" y="2836"/>
                    <a:pt x="5787" y="2787"/>
                  </a:cubicBezTo>
                  <a:lnTo>
                    <a:pt x="5525" y="2382"/>
                  </a:lnTo>
                  <a:cubicBezTo>
                    <a:pt x="5490" y="2334"/>
                    <a:pt x="5430" y="2310"/>
                    <a:pt x="5371" y="2310"/>
                  </a:cubicBezTo>
                  <a:lnTo>
                    <a:pt x="4156" y="2358"/>
                  </a:lnTo>
                  <a:cubicBezTo>
                    <a:pt x="4109" y="2358"/>
                    <a:pt x="4049" y="2382"/>
                    <a:pt x="4013" y="2429"/>
                  </a:cubicBezTo>
                  <a:lnTo>
                    <a:pt x="3644" y="2953"/>
                  </a:lnTo>
                  <a:lnTo>
                    <a:pt x="3216" y="2977"/>
                  </a:lnTo>
                  <a:lnTo>
                    <a:pt x="3204" y="2977"/>
                  </a:lnTo>
                  <a:lnTo>
                    <a:pt x="3204" y="2965"/>
                  </a:lnTo>
                  <a:lnTo>
                    <a:pt x="3216" y="2501"/>
                  </a:lnTo>
                  <a:cubicBezTo>
                    <a:pt x="3216" y="2501"/>
                    <a:pt x="3216" y="2489"/>
                    <a:pt x="3228" y="2489"/>
                  </a:cubicBezTo>
                  <a:lnTo>
                    <a:pt x="3763" y="2453"/>
                  </a:lnTo>
                  <a:cubicBezTo>
                    <a:pt x="3835" y="2453"/>
                    <a:pt x="3906" y="2394"/>
                    <a:pt x="3906" y="2310"/>
                  </a:cubicBezTo>
                  <a:lnTo>
                    <a:pt x="4001" y="1584"/>
                  </a:lnTo>
                  <a:cubicBezTo>
                    <a:pt x="4001" y="1584"/>
                    <a:pt x="4001" y="1560"/>
                    <a:pt x="4013" y="1560"/>
                  </a:cubicBezTo>
                  <a:lnTo>
                    <a:pt x="4966" y="1560"/>
                  </a:lnTo>
                  <a:lnTo>
                    <a:pt x="5871" y="1310"/>
                  </a:lnTo>
                  <a:cubicBezTo>
                    <a:pt x="5918" y="1298"/>
                    <a:pt x="5966" y="1263"/>
                    <a:pt x="5978" y="1203"/>
                  </a:cubicBezTo>
                  <a:lnTo>
                    <a:pt x="6097" y="882"/>
                  </a:lnTo>
                  <a:cubicBezTo>
                    <a:pt x="6133" y="786"/>
                    <a:pt x="6085" y="703"/>
                    <a:pt x="5990" y="667"/>
                  </a:cubicBezTo>
                  <a:cubicBezTo>
                    <a:pt x="5975" y="663"/>
                    <a:pt x="5960" y="661"/>
                    <a:pt x="5946" y="661"/>
                  </a:cubicBezTo>
                  <a:cubicBezTo>
                    <a:pt x="5875" y="661"/>
                    <a:pt x="5807" y="706"/>
                    <a:pt x="5787" y="774"/>
                  </a:cubicBezTo>
                  <a:lnTo>
                    <a:pt x="5692" y="1013"/>
                  </a:lnTo>
                  <a:lnTo>
                    <a:pt x="5323" y="1120"/>
                  </a:lnTo>
                  <a:lnTo>
                    <a:pt x="5537" y="310"/>
                  </a:lnTo>
                  <a:close/>
                  <a:moveTo>
                    <a:pt x="5585" y="0"/>
                  </a:moveTo>
                  <a:cubicBezTo>
                    <a:pt x="4097" y="0"/>
                    <a:pt x="2692" y="584"/>
                    <a:pt x="1632" y="1644"/>
                  </a:cubicBezTo>
                  <a:cubicBezTo>
                    <a:pt x="584" y="2691"/>
                    <a:pt x="1" y="4096"/>
                    <a:pt x="1" y="5585"/>
                  </a:cubicBezTo>
                  <a:cubicBezTo>
                    <a:pt x="1" y="7073"/>
                    <a:pt x="584" y="8466"/>
                    <a:pt x="1632" y="9525"/>
                  </a:cubicBezTo>
                  <a:cubicBezTo>
                    <a:pt x="2692" y="10585"/>
                    <a:pt x="4097" y="11169"/>
                    <a:pt x="5585" y="11169"/>
                  </a:cubicBezTo>
                  <a:cubicBezTo>
                    <a:pt x="7073" y="11169"/>
                    <a:pt x="8466" y="10585"/>
                    <a:pt x="9526" y="9525"/>
                  </a:cubicBezTo>
                  <a:cubicBezTo>
                    <a:pt x="10586" y="8466"/>
                    <a:pt x="11157" y="7073"/>
                    <a:pt x="11157" y="5585"/>
                  </a:cubicBezTo>
                  <a:cubicBezTo>
                    <a:pt x="11157" y="4096"/>
                    <a:pt x="10586" y="2691"/>
                    <a:pt x="9526" y="1644"/>
                  </a:cubicBezTo>
                  <a:cubicBezTo>
                    <a:pt x="8466" y="584"/>
                    <a:pt x="7073" y="0"/>
                    <a:pt x="558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5" name="Google Shape;12130;p81">
              <a:extLst>
                <a:ext uri="{FF2B5EF4-FFF2-40B4-BE49-F238E27FC236}">
                  <a16:creationId xmlns:a16="http://schemas.microsoft.com/office/drawing/2014/main" id="{0C6A0CCB-CB34-93BB-7EFF-099F7F6DF3D0}"/>
                </a:ext>
              </a:extLst>
            </p:cNvPr>
            <p:cNvSpPr/>
            <p:nvPr/>
          </p:nvSpPr>
          <p:spPr>
            <a:xfrm>
              <a:off x="7406669" y="3594898"/>
              <a:ext cx="26336" cy="27968"/>
            </a:xfrm>
            <a:custGeom>
              <a:avLst/>
              <a:gdLst/>
              <a:ahLst/>
              <a:cxnLst/>
              <a:rect l="l" t="t" r="r" b="b"/>
              <a:pathLst>
                <a:path w="823" h="874" extrusionOk="0">
                  <a:moveTo>
                    <a:pt x="637" y="1"/>
                  </a:moveTo>
                  <a:cubicBezTo>
                    <a:pt x="592" y="1"/>
                    <a:pt x="551" y="19"/>
                    <a:pt x="525" y="52"/>
                  </a:cubicBezTo>
                  <a:lnTo>
                    <a:pt x="60" y="599"/>
                  </a:lnTo>
                  <a:cubicBezTo>
                    <a:pt x="1" y="671"/>
                    <a:pt x="13" y="778"/>
                    <a:pt x="72" y="825"/>
                  </a:cubicBezTo>
                  <a:cubicBezTo>
                    <a:pt x="108" y="849"/>
                    <a:pt x="156" y="873"/>
                    <a:pt x="180" y="873"/>
                  </a:cubicBezTo>
                  <a:cubicBezTo>
                    <a:pt x="227" y="873"/>
                    <a:pt x="275" y="849"/>
                    <a:pt x="299" y="814"/>
                  </a:cubicBezTo>
                  <a:lnTo>
                    <a:pt x="763" y="254"/>
                  </a:lnTo>
                  <a:cubicBezTo>
                    <a:pt x="822" y="194"/>
                    <a:pt x="822" y="99"/>
                    <a:pt x="751" y="40"/>
                  </a:cubicBezTo>
                  <a:cubicBezTo>
                    <a:pt x="713" y="13"/>
                    <a:pt x="674" y="1"/>
                    <a:pt x="63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6" name="Google Shape;12131;p81">
              <a:extLst>
                <a:ext uri="{FF2B5EF4-FFF2-40B4-BE49-F238E27FC236}">
                  <a16:creationId xmlns:a16="http://schemas.microsoft.com/office/drawing/2014/main" id="{F3C9339B-E284-A383-BEE1-3E2EB67E4D26}"/>
                </a:ext>
              </a:extLst>
            </p:cNvPr>
            <p:cNvSpPr/>
            <p:nvPr/>
          </p:nvSpPr>
          <p:spPr>
            <a:xfrm>
              <a:off x="7229133" y="3469074"/>
              <a:ext cx="254912" cy="180832"/>
            </a:xfrm>
            <a:custGeom>
              <a:avLst/>
              <a:gdLst/>
              <a:ahLst/>
              <a:cxnLst/>
              <a:rect l="l" t="t" r="r" b="b"/>
              <a:pathLst>
                <a:path w="7966" h="5651" extrusionOk="0">
                  <a:moveTo>
                    <a:pt x="5980" y="1"/>
                  </a:moveTo>
                  <a:cubicBezTo>
                    <a:pt x="5931" y="1"/>
                    <a:pt x="5884" y="21"/>
                    <a:pt x="5859" y="66"/>
                  </a:cubicBezTo>
                  <a:cubicBezTo>
                    <a:pt x="5823" y="138"/>
                    <a:pt x="5835" y="233"/>
                    <a:pt x="5894" y="293"/>
                  </a:cubicBezTo>
                  <a:lnTo>
                    <a:pt x="6442" y="781"/>
                  </a:lnTo>
                  <a:cubicBezTo>
                    <a:pt x="6478" y="817"/>
                    <a:pt x="6513" y="828"/>
                    <a:pt x="6573" y="828"/>
                  </a:cubicBezTo>
                  <a:lnTo>
                    <a:pt x="6859" y="793"/>
                  </a:lnTo>
                  <a:lnTo>
                    <a:pt x="6978" y="959"/>
                  </a:lnTo>
                  <a:lnTo>
                    <a:pt x="5942" y="1662"/>
                  </a:lnTo>
                  <a:cubicBezTo>
                    <a:pt x="5927" y="1667"/>
                    <a:pt x="5910" y="1670"/>
                    <a:pt x="5895" y="1670"/>
                  </a:cubicBezTo>
                  <a:cubicBezTo>
                    <a:pt x="5873" y="1670"/>
                    <a:pt x="5854" y="1664"/>
                    <a:pt x="5847" y="1650"/>
                  </a:cubicBezTo>
                  <a:lnTo>
                    <a:pt x="5168" y="555"/>
                  </a:lnTo>
                  <a:cubicBezTo>
                    <a:pt x="5139" y="511"/>
                    <a:pt x="5088" y="485"/>
                    <a:pt x="5036" y="485"/>
                  </a:cubicBezTo>
                  <a:cubicBezTo>
                    <a:pt x="5003" y="485"/>
                    <a:pt x="4970" y="496"/>
                    <a:pt x="4942" y="519"/>
                  </a:cubicBezTo>
                  <a:cubicBezTo>
                    <a:pt x="4870" y="555"/>
                    <a:pt x="4846" y="662"/>
                    <a:pt x="4894" y="733"/>
                  </a:cubicBezTo>
                  <a:lnTo>
                    <a:pt x="5644" y="1912"/>
                  </a:lnTo>
                  <a:cubicBezTo>
                    <a:pt x="5668" y="1960"/>
                    <a:pt x="5704" y="1983"/>
                    <a:pt x="5763" y="1983"/>
                  </a:cubicBezTo>
                  <a:lnTo>
                    <a:pt x="6132" y="2043"/>
                  </a:lnTo>
                  <a:lnTo>
                    <a:pt x="6144" y="2043"/>
                  </a:lnTo>
                  <a:lnTo>
                    <a:pt x="6144" y="2067"/>
                  </a:lnTo>
                  <a:lnTo>
                    <a:pt x="5299" y="2995"/>
                  </a:lnTo>
                  <a:lnTo>
                    <a:pt x="5251" y="3091"/>
                  </a:lnTo>
                  <a:lnTo>
                    <a:pt x="5132" y="3948"/>
                  </a:lnTo>
                  <a:cubicBezTo>
                    <a:pt x="5120" y="4043"/>
                    <a:pt x="5073" y="4115"/>
                    <a:pt x="5013" y="4162"/>
                  </a:cubicBezTo>
                  <a:lnTo>
                    <a:pt x="3834" y="5234"/>
                  </a:lnTo>
                  <a:cubicBezTo>
                    <a:pt x="3775" y="5293"/>
                    <a:pt x="3692" y="5317"/>
                    <a:pt x="3596" y="5317"/>
                  </a:cubicBezTo>
                  <a:cubicBezTo>
                    <a:pt x="3453" y="5317"/>
                    <a:pt x="3334" y="5234"/>
                    <a:pt x="3275" y="5103"/>
                  </a:cubicBezTo>
                  <a:lnTo>
                    <a:pt x="2846" y="3972"/>
                  </a:lnTo>
                  <a:lnTo>
                    <a:pt x="2739" y="2781"/>
                  </a:lnTo>
                  <a:cubicBezTo>
                    <a:pt x="2703" y="2436"/>
                    <a:pt x="2430" y="2162"/>
                    <a:pt x="2084" y="2150"/>
                  </a:cubicBezTo>
                  <a:lnTo>
                    <a:pt x="763" y="2079"/>
                  </a:lnTo>
                  <a:cubicBezTo>
                    <a:pt x="667" y="2079"/>
                    <a:pt x="608" y="2019"/>
                    <a:pt x="596" y="1948"/>
                  </a:cubicBezTo>
                  <a:lnTo>
                    <a:pt x="358" y="971"/>
                  </a:lnTo>
                  <a:cubicBezTo>
                    <a:pt x="346" y="912"/>
                    <a:pt x="358" y="840"/>
                    <a:pt x="417" y="793"/>
                  </a:cubicBezTo>
                  <a:lnTo>
                    <a:pt x="548" y="674"/>
                  </a:lnTo>
                  <a:cubicBezTo>
                    <a:pt x="608" y="614"/>
                    <a:pt x="620" y="519"/>
                    <a:pt x="560" y="436"/>
                  </a:cubicBezTo>
                  <a:cubicBezTo>
                    <a:pt x="529" y="398"/>
                    <a:pt x="488" y="380"/>
                    <a:pt x="444" y="380"/>
                  </a:cubicBezTo>
                  <a:cubicBezTo>
                    <a:pt x="404" y="380"/>
                    <a:pt x="362" y="395"/>
                    <a:pt x="322" y="424"/>
                  </a:cubicBezTo>
                  <a:lnTo>
                    <a:pt x="191" y="543"/>
                  </a:lnTo>
                  <a:cubicBezTo>
                    <a:pt x="60" y="674"/>
                    <a:pt x="1" y="852"/>
                    <a:pt x="48" y="1043"/>
                  </a:cubicBezTo>
                  <a:lnTo>
                    <a:pt x="286" y="2019"/>
                  </a:lnTo>
                  <a:cubicBezTo>
                    <a:pt x="346" y="2233"/>
                    <a:pt x="525" y="2388"/>
                    <a:pt x="763" y="2400"/>
                  </a:cubicBezTo>
                  <a:lnTo>
                    <a:pt x="2084" y="2471"/>
                  </a:lnTo>
                  <a:cubicBezTo>
                    <a:pt x="2263" y="2495"/>
                    <a:pt x="2406" y="2626"/>
                    <a:pt x="2430" y="2805"/>
                  </a:cubicBezTo>
                  <a:lnTo>
                    <a:pt x="2525" y="4007"/>
                  </a:lnTo>
                  <a:cubicBezTo>
                    <a:pt x="2525" y="4031"/>
                    <a:pt x="2525" y="4043"/>
                    <a:pt x="2549" y="4055"/>
                  </a:cubicBezTo>
                  <a:lnTo>
                    <a:pt x="2989" y="5210"/>
                  </a:lnTo>
                  <a:cubicBezTo>
                    <a:pt x="3096" y="5472"/>
                    <a:pt x="3346" y="5650"/>
                    <a:pt x="3620" y="5650"/>
                  </a:cubicBezTo>
                  <a:cubicBezTo>
                    <a:pt x="3775" y="5650"/>
                    <a:pt x="3942" y="5591"/>
                    <a:pt x="4061" y="5472"/>
                  </a:cubicBezTo>
                  <a:lnTo>
                    <a:pt x="5239" y="4400"/>
                  </a:lnTo>
                  <a:cubicBezTo>
                    <a:pt x="5358" y="4293"/>
                    <a:pt x="5430" y="4138"/>
                    <a:pt x="5466" y="3984"/>
                  </a:cubicBezTo>
                  <a:lnTo>
                    <a:pt x="5585" y="3162"/>
                  </a:lnTo>
                  <a:lnTo>
                    <a:pt x="6394" y="2257"/>
                  </a:lnTo>
                  <a:cubicBezTo>
                    <a:pt x="6490" y="2162"/>
                    <a:pt x="6501" y="2031"/>
                    <a:pt x="6478" y="1912"/>
                  </a:cubicBezTo>
                  <a:cubicBezTo>
                    <a:pt x="6454" y="1852"/>
                    <a:pt x="6418" y="1793"/>
                    <a:pt x="6370" y="1757"/>
                  </a:cubicBezTo>
                  <a:lnTo>
                    <a:pt x="7335" y="1102"/>
                  </a:lnTo>
                  <a:lnTo>
                    <a:pt x="7383" y="1067"/>
                  </a:lnTo>
                  <a:cubicBezTo>
                    <a:pt x="7430" y="1007"/>
                    <a:pt x="7406" y="924"/>
                    <a:pt x="7383" y="888"/>
                  </a:cubicBezTo>
                  <a:lnTo>
                    <a:pt x="7263" y="733"/>
                  </a:lnTo>
                  <a:lnTo>
                    <a:pt x="7466" y="709"/>
                  </a:lnTo>
                  <a:cubicBezTo>
                    <a:pt x="7481" y="705"/>
                    <a:pt x="7496" y="703"/>
                    <a:pt x="7510" y="703"/>
                  </a:cubicBezTo>
                  <a:cubicBezTo>
                    <a:pt x="7573" y="703"/>
                    <a:pt x="7625" y="744"/>
                    <a:pt x="7644" y="793"/>
                  </a:cubicBezTo>
                  <a:cubicBezTo>
                    <a:pt x="7680" y="852"/>
                    <a:pt x="7740" y="888"/>
                    <a:pt x="7799" y="888"/>
                  </a:cubicBezTo>
                  <a:cubicBezTo>
                    <a:pt x="7823" y="888"/>
                    <a:pt x="7859" y="864"/>
                    <a:pt x="7883" y="852"/>
                  </a:cubicBezTo>
                  <a:cubicBezTo>
                    <a:pt x="7942" y="817"/>
                    <a:pt x="7966" y="709"/>
                    <a:pt x="7918" y="650"/>
                  </a:cubicBezTo>
                  <a:cubicBezTo>
                    <a:pt x="7825" y="494"/>
                    <a:pt x="7668" y="393"/>
                    <a:pt x="7488" y="393"/>
                  </a:cubicBezTo>
                  <a:cubicBezTo>
                    <a:pt x="7461" y="393"/>
                    <a:pt x="7434" y="395"/>
                    <a:pt x="7406" y="400"/>
                  </a:cubicBezTo>
                  <a:lnTo>
                    <a:pt x="6609" y="483"/>
                  </a:lnTo>
                  <a:lnTo>
                    <a:pt x="6097" y="43"/>
                  </a:lnTo>
                  <a:cubicBezTo>
                    <a:pt x="6064" y="15"/>
                    <a:pt x="6021" y="1"/>
                    <a:pt x="59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87" name="Google Shape;12132;p81">
              <a:extLst>
                <a:ext uri="{FF2B5EF4-FFF2-40B4-BE49-F238E27FC236}">
                  <a16:creationId xmlns:a16="http://schemas.microsoft.com/office/drawing/2014/main" id="{455C0CFA-37E7-2650-DAE2-C3467E944937}"/>
                </a:ext>
              </a:extLst>
            </p:cNvPr>
            <p:cNvSpPr/>
            <p:nvPr/>
          </p:nvSpPr>
          <p:spPr>
            <a:xfrm>
              <a:off x="7409741" y="3428370"/>
              <a:ext cx="22880" cy="27616"/>
            </a:xfrm>
            <a:custGeom>
              <a:avLst/>
              <a:gdLst/>
              <a:ahLst/>
              <a:cxnLst/>
              <a:rect l="l" t="t" r="r" b="b"/>
              <a:pathLst>
                <a:path w="715" h="863" extrusionOk="0">
                  <a:moveTo>
                    <a:pt x="177" y="1"/>
                  </a:moveTo>
                  <a:cubicBezTo>
                    <a:pt x="144" y="1"/>
                    <a:pt x="111" y="10"/>
                    <a:pt x="84" y="29"/>
                  </a:cubicBezTo>
                  <a:cubicBezTo>
                    <a:pt x="12" y="76"/>
                    <a:pt x="0" y="184"/>
                    <a:pt x="36" y="255"/>
                  </a:cubicBezTo>
                  <a:lnTo>
                    <a:pt x="393" y="791"/>
                  </a:lnTo>
                  <a:cubicBezTo>
                    <a:pt x="429" y="838"/>
                    <a:pt x="488" y="862"/>
                    <a:pt x="536" y="862"/>
                  </a:cubicBezTo>
                  <a:cubicBezTo>
                    <a:pt x="560" y="862"/>
                    <a:pt x="596" y="850"/>
                    <a:pt x="619" y="838"/>
                  </a:cubicBezTo>
                  <a:cubicBezTo>
                    <a:pt x="691" y="779"/>
                    <a:pt x="715" y="684"/>
                    <a:pt x="667" y="612"/>
                  </a:cubicBezTo>
                  <a:lnTo>
                    <a:pt x="310" y="76"/>
                  </a:lnTo>
                  <a:cubicBezTo>
                    <a:pt x="280" y="25"/>
                    <a:pt x="229" y="1"/>
                    <a:pt x="1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88" name="Google Shape;12133;p81">
            <a:extLst>
              <a:ext uri="{FF2B5EF4-FFF2-40B4-BE49-F238E27FC236}">
                <a16:creationId xmlns:a16="http://schemas.microsoft.com/office/drawing/2014/main" id="{EB5ECAC9-613F-9B71-B97F-6BB77AE3308E}"/>
              </a:ext>
            </a:extLst>
          </p:cNvPr>
          <p:cNvGrpSpPr/>
          <p:nvPr/>
        </p:nvGrpSpPr>
        <p:grpSpPr>
          <a:xfrm>
            <a:off x="6576800" y="6857204"/>
            <a:ext cx="689664" cy="713088"/>
            <a:chOff x="3316269" y="3352402"/>
            <a:chExt cx="344832" cy="356544"/>
          </a:xfrm>
          <a:solidFill>
            <a:srgbClr val="00B050"/>
          </a:solidFill>
        </p:grpSpPr>
        <p:sp>
          <p:nvSpPr>
            <p:cNvPr id="289" name="Google Shape;12134;p81">
              <a:extLst>
                <a:ext uri="{FF2B5EF4-FFF2-40B4-BE49-F238E27FC236}">
                  <a16:creationId xmlns:a16="http://schemas.microsoft.com/office/drawing/2014/main" id="{D164500B-F4E9-F489-B675-5A4701AD41A7}"/>
                </a:ext>
              </a:extLst>
            </p:cNvPr>
            <p:cNvSpPr/>
            <p:nvPr/>
          </p:nvSpPr>
          <p:spPr>
            <a:xfrm>
              <a:off x="3546381" y="3557138"/>
              <a:ext cx="19840" cy="16576"/>
            </a:xfrm>
            <a:custGeom>
              <a:avLst/>
              <a:gdLst/>
              <a:ahLst/>
              <a:cxnLst/>
              <a:rect l="l" t="t" r="r" b="b"/>
              <a:pathLst>
                <a:path w="620" h="518" extrusionOk="0">
                  <a:moveTo>
                    <a:pt x="166" y="0"/>
                  </a:moveTo>
                  <a:cubicBezTo>
                    <a:pt x="115" y="0"/>
                    <a:pt x="65" y="22"/>
                    <a:pt x="37" y="65"/>
                  </a:cubicBezTo>
                  <a:cubicBezTo>
                    <a:pt x="1" y="148"/>
                    <a:pt x="13" y="243"/>
                    <a:pt x="84" y="291"/>
                  </a:cubicBezTo>
                  <a:lnTo>
                    <a:pt x="358" y="481"/>
                  </a:lnTo>
                  <a:cubicBezTo>
                    <a:pt x="382" y="505"/>
                    <a:pt x="418" y="517"/>
                    <a:pt x="441" y="517"/>
                  </a:cubicBezTo>
                  <a:cubicBezTo>
                    <a:pt x="489" y="517"/>
                    <a:pt x="549" y="481"/>
                    <a:pt x="572" y="446"/>
                  </a:cubicBezTo>
                  <a:cubicBezTo>
                    <a:pt x="620" y="362"/>
                    <a:pt x="596" y="267"/>
                    <a:pt x="537" y="220"/>
                  </a:cubicBezTo>
                  <a:lnTo>
                    <a:pt x="263" y="29"/>
                  </a:lnTo>
                  <a:cubicBezTo>
                    <a:pt x="234" y="10"/>
                    <a:pt x="200" y="0"/>
                    <a:pt x="16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0" name="Google Shape;12135;p81">
              <a:extLst>
                <a:ext uri="{FF2B5EF4-FFF2-40B4-BE49-F238E27FC236}">
                  <a16:creationId xmlns:a16="http://schemas.microsoft.com/office/drawing/2014/main" id="{E30CDBD8-397B-D916-08E3-816BAEF8F420}"/>
                </a:ext>
              </a:extLst>
            </p:cNvPr>
            <p:cNvSpPr/>
            <p:nvPr/>
          </p:nvSpPr>
          <p:spPr>
            <a:xfrm>
              <a:off x="3449997" y="3423730"/>
              <a:ext cx="14496" cy="18144"/>
            </a:xfrm>
            <a:custGeom>
              <a:avLst/>
              <a:gdLst/>
              <a:ahLst/>
              <a:cxnLst/>
              <a:rect l="l" t="t" r="r" b="b"/>
              <a:pathLst>
                <a:path w="453" h="567" extrusionOk="0">
                  <a:moveTo>
                    <a:pt x="180" y="1"/>
                  </a:moveTo>
                  <a:cubicBezTo>
                    <a:pt x="164" y="1"/>
                    <a:pt x="148" y="3"/>
                    <a:pt x="132" y="7"/>
                  </a:cubicBezTo>
                  <a:cubicBezTo>
                    <a:pt x="48" y="43"/>
                    <a:pt x="1" y="126"/>
                    <a:pt x="36" y="221"/>
                  </a:cubicBezTo>
                  <a:lnTo>
                    <a:pt x="108" y="459"/>
                  </a:lnTo>
                  <a:cubicBezTo>
                    <a:pt x="132" y="531"/>
                    <a:pt x="191" y="567"/>
                    <a:pt x="251" y="567"/>
                  </a:cubicBezTo>
                  <a:cubicBezTo>
                    <a:pt x="274" y="567"/>
                    <a:pt x="286" y="567"/>
                    <a:pt x="310" y="543"/>
                  </a:cubicBezTo>
                  <a:cubicBezTo>
                    <a:pt x="405" y="531"/>
                    <a:pt x="453" y="436"/>
                    <a:pt x="417" y="352"/>
                  </a:cubicBezTo>
                  <a:lnTo>
                    <a:pt x="346" y="114"/>
                  </a:lnTo>
                  <a:cubicBezTo>
                    <a:pt x="316" y="45"/>
                    <a:pt x="254" y="1"/>
                    <a:pt x="18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1" name="Google Shape;12136;p81">
              <a:extLst>
                <a:ext uri="{FF2B5EF4-FFF2-40B4-BE49-F238E27FC236}">
                  <a16:creationId xmlns:a16="http://schemas.microsoft.com/office/drawing/2014/main" id="{DD5ECD42-8039-C97F-53C2-A9E212E3A6C0}"/>
                </a:ext>
              </a:extLst>
            </p:cNvPr>
            <p:cNvSpPr/>
            <p:nvPr/>
          </p:nvSpPr>
          <p:spPr>
            <a:xfrm>
              <a:off x="3316269" y="3352402"/>
              <a:ext cx="344832" cy="356544"/>
            </a:xfrm>
            <a:custGeom>
              <a:avLst/>
              <a:gdLst/>
              <a:ahLst/>
              <a:cxnLst/>
              <a:rect l="l" t="t" r="r" b="b"/>
              <a:pathLst>
                <a:path w="10776" h="11142" extrusionOk="0">
                  <a:moveTo>
                    <a:pt x="2870" y="2819"/>
                  </a:moveTo>
                  <a:cubicBezTo>
                    <a:pt x="2941" y="2819"/>
                    <a:pt x="3013" y="2867"/>
                    <a:pt x="3048" y="2950"/>
                  </a:cubicBezTo>
                  <a:cubicBezTo>
                    <a:pt x="3084" y="2998"/>
                    <a:pt x="3060" y="3046"/>
                    <a:pt x="3048" y="3093"/>
                  </a:cubicBezTo>
                  <a:cubicBezTo>
                    <a:pt x="3025" y="3129"/>
                    <a:pt x="2989" y="3165"/>
                    <a:pt x="2941" y="3189"/>
                  </a:cubicBezTo>
                  <a:cubicBezTo>
                    <a:pt x="2925" y="3199"/>
                    <a:pt x="2904" y="3205"/>
                    <a:pt x="2882" y="3205"/>
                  </a:cubicBezTo>
                  <a:cubicBezTo>
                    <a:pt x="2854" y="3205"/>
                    <a:pt x="2825" y="3196"/>
                    <a:pt x="2798" y="3177"/>
                  </a:cubicBezTo>
                  <a:cubicBezTo>
                    <a:pt x="2751" y="3153"/>
                    <a:pt x="2727" y="3117"/>
                    <a:pt x="2691" y="3069"/>
                  </a:cubicBezTo>
                  <a:cubicBezTo>
                    <a:pt x="2656" y="2974"/>
                    <a:pt x="2703" y="2867"/>
                    <a:pt x="2810" y="2831"/>
                  </a:cubicBezTo>
                  <a:cubicBezTo>
                    <a:pt x="2822" y="2831"/>
                    <a:pt x="2858" y="2819"/>
                    <a:pt x="2870" y="2819"/>
                  </a:cubicBezTo>
                  <a:close/>
                  <a:moveTo>
                    <a:pt x="2310" y="3367"/>
                  </a:moveTo>
                  <a:cubicBezTo>
                    <a:pt x="2382" y="3367"/>
                    <a:pt x="2453" y="3415"/>
                    <a:pt x="2489" y="3498"/>
                  </a:cubicBezTo>
                  <a:cubicBezTo>
                    <a:pt x="2501" y="3546"/>
                    <a:pt x="2501" y="3605"/>
                    <a:pt x="2465" y="3653"/>
                  </a:cubicBezTo>
                  <a:cubicBezTo>
                    <a:pt x="2441" y="3701"/>
                    <a:pt x="2406" y="3724"/>
                    <a:pt x="2370" y="3760"/>
                  </a:cubicBezTo>
                  <a:cubicBezTo>
                    <a:pt x="2352" y="3764"/>
                    <a:pt x="2333" y="3767"/>
                    <a:pt x="2314" y="3767"/>
                  </a:cubicBezTo>
                  <a:cubicBezTo>
                    <a:pt x="2280" y="3767"/>
                    <a:pt x="2245" y="3759"/>
                    <a:pt x="2215" y="3736"/>
                  </a:cubicBezTo>
                  <a:cubicBezTo>
                    <a:pt x="2167" y="3712"/>
                    <a:pt x="2144" y="3677"/>
                    <a:pt x="2108" y="3641"/>
                  </a:cubicBezTo>
                  <a:cubicBezTo>
                    <a:pt x="2108" y="3593"/>
                    <a:pt x="2108" y="3534"/>
                    <a:pt x="2144" y="3486"/>
                  </a:cubicBezTo>
                  <a:cubicBezTo>
                    <a:pt x="2167" y="3450"/>
                    <a:pt x="2203" y="3415"/>
                    <a:pt x="2251" y="3379"/>
                  </a:cubicBezTo>
                  <a:cubicBezTo>
                    <a:pt x="2263" y="3379"/>
                    <a:pt x="2286" y="3367"/>
                    <a:pt x="2310" y="3367"/>
                  </a:cubicBezTo>
                  <a:close/>
                  <a:moveTo>
                    <a:pt x="3060" y="3546"/>
                  </a:moveTo>
                  <a:cubicBezTo>
                    <a:pt x="3096" y="3546"/>
                    <a:pt x="3120" y="3546"/>
                    <a:pt x="3156" y="3570"/>
                  </a:cubicBezTo>
                  <a:cubicBezTo>
                    <a:pt x="3191" y="3593"/>
                    <a:pt x="3227" y="3629"/>
                    <a:pt x="3263" y="3665"/>
                  </a:cubicBezTo>
                  <a:cubicBezTo>
                    <a:pt x="3275" y="3724"/>
                    <a:pt x="3263" y="3772"/>
                    <a:pt x="3239" y="3831"/>
                  </a:cubicBezTo>
                  <a:cubicBezTo>
                    <a:pt x="3215" y="3879"/>
                    <a:pt x="3179" y="3903"/>
                    <a:pt x="3144" y="3939"/>
                  </a:cubicBezTo>
                  <a:cubicBezTo>
                    <a:pt x="3124" y="3944"/>
                    <a:pt x="3102" y="3946"/>
                    <a:pt x="3080" y="3946"/>
                  </a:cubicBezTo>
                  <a:cubicBezTo>
                    <a:pt x="3049" y="3946"/>
                    <a:pt x="3017" y="3941"/>
                    <a:pt x="2989" y="3927"/>
                  </a:cubicBezTo>
                  <a:cubicBezTo>
                    <a:pt x="2941" y="3891"/>
                    <a:pt x="2917" y="3867"/>
                    <a:pt x="2882" y="3820"/>
                  </a:cubicBezTo>
                  <a:cubicBezTo>
                    <a:pt x="2870" y="3772"/>
                    <a:pt x="2870" y="3712"/>
                    <a:pt x="2894" y="3665"/>
                  </a:cubicBezTo>
                  <a:cubicBezTo>
                    <a:pt x="2929" y="3629"/>
                    <a:pt x="2953" y="3593"/>
                    <a:pt x="3001" y="3570"/>
                  </a:cubicBezTo>
                  <a:cubicBezTo>
                    <a:pt x="3025" y="3570"/>
                    <a:pt x="3048" y="3546"/>
                    <a:pt x="3060" y="3546"/>
                  </a:cubicBezTo>
                  <a:close/>
                  <a:moveTo>
                    <a:pt x="3584" y="3843"/>
                  </a:moveTo>
                  <a:lnTo>
                    <a:pt x="4191" y="4343"/>
                  </a:lnTo>
                  <a:lnTo>
                    <a:pt x="3501" y="4046"/>
                  </a:lnTo>
                  <a:cubicBezTo>
                    <a:pt x="3513" y="4022"/>
                    <a:pt x="3525" y="3998"/>
                    <a:pt x="3537" y="3962"/>
                  </a:cubicBezTo>
                  <a:cubicBezTo>
                    <a:pt x="3560" y="3939"/>
                    <a:pt x="3572" y="3891"/>
                    <a:pt x="3584" y="3843"/>
                  </a:cubicBezTo>
                  <a:close/>
                  <a:moveTo>
                    <a:pt x="9478" y="3974"/>
                  </a:moveTo>
                  <a:cubicBezTo>
                    <a:pt x="9835" y="4141"/>
                    <a:pt x="10145" y="4391"/>
                    <a:pt x="10418" y="4713"/>
                  </a:cubicBezTo>
                  <a:cubicBezTo>
                    <a:pt x="10228" y="4998"/>
                    <a:pt x="9966" y="5260"/>
                    <a:pt x="9704" y="5451"/>
                  </a:cubicBezTo>
                  <a:cubicBezTo>
                    <a:pt x="9597" y="5332"/>
                    <a:pt x="9478" y="5248"/>
                    <a:pt x="9347" y="5153"/>
                  </a:cubicBezTo>
                  <a:cubicBezTo>
                    <a:pt x="9228" y="5094"/>
                    <a:pt x="9097" y="5022"/>
                    <a:pt x="8918" y="4963"/>
                  </a:cubicBezTo>
                  <a:lnTo>
                    <a:pt x="9406" y="4939"/>
                  </a:lnTo>
                  <a:cubicBezTo>
                    <a:pt x="9490" y="4939"/>
                    <a:pt x="9573" y="4844"/>
                    <a:pt x="9549" y="4760"/>
                  </a:cubicBezTo>
                  <a:cubicBezTo>
                    <a:pt x="9549" y="4672"/>
                    <a:pt x="9478" y="4604"/>
                    <a:pt x="9391" y="4604"/>
                  </a:cubicBezTo>
                  <a:cubicBezTo>
                    <a:pt x="9385" y="4604"/>
                    <a:pt x="9378" y="4605"/>
                    <a:pt x="9371" y="4605"/>
                  </a:cubicBezTo>
                  <a:lnTo>
                    <a:pt x="8656" y="4665"/>
                  </a:lnTo>
                  <a:cubicBezTo>
                    <a:pt x="8871" y="4546"/>
                    <a:pt x="9061" y="4427"/>
                    <a:pt x="9192" y="4308"/>
                  </a:cubicBezTo>
                  <a:cubicBezTo>
                    <a:pt x="9299" y="4201"/>
                    <a:pt x="9394" y="4105"/>
                    <a:pt x="9478" y="3974"/>
                  </a:cubicBezTo>
                  <a:close/>
                  <a:moveTo>
                    <a:pt x="4245" y="304"/>
                  </a:moveTo>
                  <a:cubicBezTo>
                    <a:pt x="4475" y="304"/>
                    <a:pt x="4701" y="348"/>
                    <a:pt x="4906" y="438"/>
                  </a:cubicBezTo>
                  <a:cubicBezTo>
                    <a:pt x="5299" y="605"/>
                    <a:pt x="5561" y="903"/>
                    <a:pt x="5704" y="1260"/>
                  </a:cubicBezTo>
                  <a:cubicBezTo>
                    <a:pt x="5787" y="1522"/>
                    <a:pt x="5835" y="1867"/>
                    <a:pt x="5799" y="2284"/>
                  </a:cubicBezTo>
                  <a:cubicBezTo>
                    <a:pt x="5537" y="2819"/>
                    <a:pt x="5370" y="3367"/>
                    <a:pt x="5287" y="3665"/>
                  </a:cubicBezTo>
                  <a:cubicBezTo>
                    <a:pt x="5251" y="3760"/>
                    <a:pt x="5311" y="3843"/>
                    <a:pt x="5406" y="3879"/>
                  </a:cubicBezTo>
                  <a:cubicBezTo>
                    <a:pt x="5418" y="3883"/>
                    <a:pt x="5431" y="3884"/>
                    <a:pt x="5444" y="3884"/>
                  </a:cubicBezTo>
                  <a:cubicBezTo>
                    <a:pt x="5516" y="3884"/>
                    <a:pt x="5588" y="3831"/>
                    <a:pt x="5608" y="3760"/>
                  </a:cubicBezTo>
                  <a:cubicBezTo>
                    <a:pt x="5894" y="2748"/>
                    <a:pt x="6311" y="1926"/>
                    <a:pt x="6727" y="1534"/>
                  </a:cubicBezTo>
                  <a:cubicBezTo>
                    <a:pt x="6972" y="1309"/>
                    <a:pt x="7286" y="1190"/>
                    <a:pt x="7633" y="1190"/>
                  </a:cubicBezTo>
                  <a:cubicBezTo>
                    <a:pt x="7691" y="1190"/>
                    <a:pt x="7751" y="1193"/>
                    <a:pt x="7811" y="1200"/>
                  </a:cubicBezTo>
                  <a:cubicBezTo>
                    <a:pt x="8228" y="1236"/>
                    <a:pt x="8632" y="1450"/>
                    <a:pt x="8930" y="1772"/>
                  </a:cubicBezTo>
                  <a:cubicBezTo>
                    <a:pt x="9228" y="2105"/>
                    <a:pt x="9394" y="2522"/>
                    <a:pt x="9394" y="2939"/>
                  </a:cubicBezTo>
                  <a:cubicBezTo>
                    <a:pt x="9394" y="3355"/>
                    <a:pt x="9228" y="3724"/>
                    <a:pt x="8942" y="3974"/>
                  </a:cubicBezTo>
                  <a:cubicBezTo>
                    <a:pt x="8656" y="4236"/>
                    <a:pt x="8180" y="4474"/>
                    <a:pt x="7561" y="4653"/>
                  </a:cubicBezTo>
                  <a:lnTo>
                    <a:pt x="7549" y="4653"/>
                  </a:lnTo>
                  <a:cubicBezTo>
                    <a:pt x="7430" y="4641"/>
                    <a:pt x="7299" y="4635"/>
                    <a:pt x="7161" y="4635"/>
                  </a:cubicBezTo>
                  <a:cubicBezTo>
                    <a:pt x="7022" y="4635"/>
                    <a:pt x="6876" y="4641"/>
                    <a:pt x="6727" y="4653"/>
                  </a:cubicBezTo>
                  <a:cubicBezTo>
                    <a:pt x="6632" y="4653"/>
                    <a:pt x="6561" y="4724"/>
                    <a:pt x="6561" y="4808"/>
                  </a:cubicBezTo>
                  <a:cubicBezTo>
                    <a:pt x="6561" y="4903"/>
                    <a:pt x="6632" y="4974"/>
                    <a:pt x="6727" y="4974"/>
                  </a:cubicBezTo>
                  <a:cubicBezTo>
                    <a:pt x="6825" y="4971"/>
                    <a:pt x="6935" y="4968"/>
                    <a:pt x="7055" y="4968"/>
                  </a:cubicBezTo>
                  <a:cubicBezTo>
                    <a:pt x="7682" y="4968"/>
                    <a:pt x="8561" y="5039"/>
                    <a:pt x="9121" y="5379"/>
                  </a:cubicBezTo>
                  <a:cubicBezTo>
                    <a:pt x="9871" y="5856"/>
                    <a:pt x="10061" y="6844"/>
                    <a:pt x="9597" y="7630"/>
                  </a:cubicBezTo>
                  <a:cubicBezTo>
                    <a:pt x="9275" y="8174"/>
                    <a:pt x="8718" y="8485"/>
                    <a:pt x="8177" y="8485"/>
                  </a:cubicBezTo>
                  <a:cubicBezTo>
                    <a:pt x="7937" y="8485"/>
                    <a:pt x="7701" y="8424"/>
                    <a:pt x="7489" y="8296"/>
                  </a:cubicBezTo>
                  <a:cubicBezTo>
                    <a:pt x="6870" y="7939"/>
                    <a:pt x="6156" y="6975"/>
                    <a:pt x="5954" y="6487"/>
                  </a:cubicBezTo>
                  <a:cubicBezTo>
                    <a:pt x="5954" y="6463"/>
                    <a:pt x="5942" y="6463"/>
                    <a:pt x="5942" y="6451"/>
                  </a:cubicBezTo>
                  <a:cubicBezTo>
                    <a:pt x="5918" y="6356"/>
                    <a:pt x="5906" y="6284"/>
                    <a:pt x="5894" y="6213"/>
                  </a:cubicBezTo>
                  <a:cubicBezTo>
                    <a:pt x="5884" y="6132"/>
                    <a:pt x="5813" y="6077"/>
                    <a:pt x="5741" y="6077"/>
                  </a:cubicBezTo>
                  <a:cubicBezTo>
                    <a:pt x="5729" y="6077"/>
                    <a:pt x="5716" y="6078"/>
                    <a:pt x="5704" y="6082"/>
                  </a:cubicBezTo>
                  <a:cubicBezTo>
                    <a:pt x="5608" y="6094"/>
                    <a:pt x="5549" y="6189"/>
                    <a:pt x="5561" y="6272"/>
                  </a:cubicBezTo>
                  <a:cubicBezTo>
                    <a:pt x="5823" y="7463"/>
                    <a:pt x="5739" y="8475"/>
                    <a:pt x="5549" y="8951"/>
                  </a:cubicBezTo>
                  <a:cubicBezTo>
                    <a:pt x="5323" y="9499"/>
                    <a:pt x="4763" y="9844"/>
                    <a:pt x="4132" y="9844"/>
                  </a:cubicBezTo>
                  <a:cubicBezTo>
                    <a:pt x="3918" y="9844"/>
                    <a:pt x="3691" y="9797"/>
                    <a:pt x="3465" y="9713"/>
                  </a:cubicBezTo>
                  <a:cubicBezTo>
                    <a:pt x="2620" y="9368"/>
                    <a:pt x="2167" y="8487"/>
                    <a:pt x="2465" y="7737"/>
                  </a:cubicBezTo>
                  <a:cubicBezTo>
                    <a:pt x="2620" y="7356"/>
                    <a:pt x="2965" y="6927"/>
                    <a:pt x="3465" y="6463"/>
                  </a:cubicBezTo>
                  <a:cubicBezTo>
                    <a:pt x="3691" y="6379"/>
                    <a:pt x="3894" y="6272"/>
                    <a:pt x="4072" y="6165"/>
                  </a:cubicBezTo>
                  <a:cubicBezTo>
                    <a:pt x="4156" y="6129"/>
                    <a:pt x="4180" y="6034"/>
                    <a:pt x="4156" y="5951"/>
                  </a:cubicBezTo>
                  <a:cubicBezTo>
                    <a:pt x="4120" y="5888"/>
                    <a:pt x="4056" y="5859"/>
                    <a:pt x="3991" y="5859"/>
                  </a:cubicBezTo>
                  <a:cubicBezTo>
                    <a:pt x="3971" y="5859"/>
                    <a:pt x="3950" y="5862"/>
                    <a:pt x="3930" y="5867"/>
                  </a:cubicBezTo>
                  <a:cubicBezTo>
                    <a:pt x="3136" y="6291"/>
                    <a:pt x="2413" y="6517"/>
                    <a:pt x="1867" y="6517"/>
                  </a:cubicBezTo>
                  <a:cubicBezTo>
                    <a:pt x="1815" y="6517"/>
                    <a:pt x="1764" y="6515"/>
                    <a:pt x="1715" y="6510"/>
                  </a:cubicBezTo>
                  <a:cubicBezTo>
                    <a:pt x="1322" y="6475"/>
                    <a:pt x="965" y="6284"/>
                    <a:pt x="715" y="5963"/>
                  </a:cubicBezTo>
                  <a:cubicBezTo>
                    <a:pt x="465" y="5629"/>
                    <a:pt x="322" y="5201"/>
                    <a:pt x="370" y="4748"/>
                  </a:cubicBezTo>
                  <a:cubicBezTo>
                    <a:pt x="439" y="3885"/>
                    <a:pt x="1086" y="3222"/>
                    <a:pt x="1839" y="3222"/>
                  </a:cubicBezTo>
                  <a:cubicBezTo>
                    <a:pt x="1865" y="3222"/>
                    <a:pt x="1891" y="3223"/>
                    <a:pt x="1917" y="3224"/>
                  </a:cubicBezTo>
                  <a:cubicBezTo>
                    <a:pt x="1894" y="3248"/>
                    <a:pt x="1858" y="3296"/>
                    <a:pt x="1846" y="3343"/>
                  </a:cubicBezTo>
                  <a:cubicBezTo>
                    <a:pt x="1786" y="3462"/>
                    <a:pt x="1774" y="3605"/>
                    <a:pt x="1810" y="3736"/>
                  </a:cubicBezTo>
                  <a:cubicBezTo>
                    <a:pt x="1858" y="3879"/>
                    <a:pt x="1953" y="3974"/>
                    <a:pt x="2084" y="4034"/>
                  </a:cubicBezTo>
                  <a:cubicBezTo>
                    <a:pt x="2155" y="4070"/>
                    <a:pt x="2227" y="4093"/>
                    <a:pt x="2310" y="4093"/>
                  </a:cubicBezTo>
                  <a:cubicBezTo>
                    <a:pt x="2370" y="4093"/>
                    <a:pt x="2429" y="4082"/>
                    <a:pt x="2465" y="4070"/>
                  </a:cubicBezTo>
                  <a:cubicBezTo>
                    <a:pt x="2513" y="4058"/>
                    <a:pt x="2560" y="4022"/>
                    <a:pt x="2608" y="3998"/>
                  </a:cubicBezTo>
                  <a:cubicBezTo>
                    <a:pt x="2644" y="4082"/>
                    <a:pt x="2739" y="4153"/>
                    <a:pt x="2822" y="4201"/>
                  </a:cubicBezTo>
                  <a:cubicBezTo>
                    <a:pt x="2906" y="4236"/>
                    <a:pt x="2977" y="4260"/>
                    <a:pt x="3048" y="4260"/>
                  </a:cubicBezTo>
                  <a:cubicBezTo>
                    <a:pt x="3084" y="4260"/>
                    <a:pt x="3120" y="4260"/>
                    <a:pt x="3156" y="4248"/>
                  </a:cubicBezTo>
                  <a:lnTo>
                    <a:pt x="4692" y="4951"/>
                  </a:lnTo>
                  <a:lnTo>
                    <a:pt x="2406" y="4974"/>
                  </a:lnTo>
                  <a:cubicBezTo>
                    <a:pt x="2322" y="4974"/>
                    <a:pt x="2251" y="5046"/>
                    <a:pt x="2251" y="5141"/>
                  </a:cubicBezTo>
                  <a:cubicBezTo>
                    <a:pt x="2251" y="5225"/>
                    <a:pt x="2322" y="5308"/>
                    <a:pt x="2406" y="5308"/>
                  </a:cubicBezTo>
                  <a:lnTo>
                    <a:pt x="5049" y="5260"/>
                  </a:lnTo>
                  <a:lnTo>
                    <a:pt x="4275" y="7772"/>
                  </a:lnTo>
                  <a:lnTo>
                    <a:pt x="4275" y="7820"/>
                  </a:lnTo>
                  <a:cubicBezTo>
                    <a:pt x="4275" y="7892"/>
                    <a:pt x="4311" y="7951"/>
                    <a:pt x="4394" y="7963"/>
                  </a:cubicBezTo>
                  <a:lnTo>
                    <a:pt x="4430" y="7963"/>
                  </a:lnTo>
                  <a:cubicBezTo>
                    <a:pt x="4513" y="7963"/>
                    <a:pt x="4572" y="7927"/>
                    <a:pt x="4584" y="7844"/>
                  </a:cubicBezTo>
                  <a:lnTo>
                    <a:pt x="5358" y="5332"/>
                  </a:lnTo>
                  <a:lnTo>
                    <a:pt x="6668" y="6260"/>
                  </a:lnTo>
                  <a:cubicBezTo>
                    <a:pt x="6692" y="6272"/>
                    <a:pt x="6727" y="6284"/>
                    <a:pt x="6751" y="6284"/>
                  </a:cubicBezTo>
                  <a:cubicBezTo>
                    <a:pt x="6799" y="6284"/>
                    <a:pt x="6858" y="6260"/>
                    <a:pt x="6894" y="6213"/>
                  </a:cubicBezTo>
                  <a:cubicBezTo>
                    <a:pt x="6930" y="6141"/>
                    <a:pt x="6918" y="6034"/>
                    <a:pt x="6847" y="5987"/>
                  </a:cubicBezTo>
                  <a:lnTo>
                    <a:pt x="5537" y="5070"/>
                  </a:lnTo>
                  <a:lnTo>
                    <a:pt x="7644" y="3486"/>
                  </a:lnTo>
                  <a:cubicBezTo>
                    <a:pt x="7692" y="3462"/>
                    <a:pt x="7704" y="3415"/>
                    <a:pt x="7704" y="3355"/>
                  </a:cubicBezTo>
                  <a:cubicBezTo>
                    <a:pt x="7704" y="3331"/>
                    <a:pt x="7692" y="3284"/>
                    <a:pt x="7680" y="3248"/>
                  </a:cubicBezTo>
                  <a:cubicBezTo>
                    <a:pt x="7646" y="3208"/>
                    <a:pt x="7597" y="3186"/>
                    <a:pt x="7550" y="3186"/>
                  </a:cubicBezTo>
                  <a:cubicBezTo>
                    <a:pt x="7514" y="3186"/>
                    <a:pt x="7479" y="3199"/>
                    <a:pt x="7454" y="3224"/>
                  </a:cubicBezTo>
                  <a:lnTo>
                    <a:pt x="5346" y="4796"/>
                  </a:lnTo>
                  <a:lnTo>
                    <a:pt x="4775" y="3141"/>
                  </a:lnTo>
                  <a:cubicBezTo>
                    <a:pt x="4756" y="3077"/>
                    <a:pt x="4696" y="3034"/>
                    <a:pt x="4631" y="3034"/>
                  </a:cubicBezTo>
                  <a:cubicBezTo>
                    <a:pt x="4611" y="3034"/>
                    <a:pt x="4592" y="3037"/>
                    <a:pt x="4572" y="3046"/>
                  </a:cubicBezTo>
                  <a:cubicBezTo>
                    <a:pt x="4477" y="3069"/>
                    <a:pt x="4430" y="3165"/>
                    <a:pt x="4465" y="3248"/>
                  </a:cubicBezTo>
                  <a:lnTo>
                    <a:pt x="4882" y="4486"/>
                  </a:lnTo>
                  <a:lnTo>
                    <a:pt x="3298" y="3189"/>
                  </a:lnTo>
                  <a:cubicBezTo>
                    <a:pt x="3358" y="3069"/>
                    <a:pt x="3382" y="2927"/>
                    <a:pt x="3334" y="2784"/>
                  </a:cubicBezTo>
                  <a:cubicBezTo>
                    <a:pt x="3258" y="2575"/>
                    <a:pt x="3053" y="2434"/>
                    <a:pt x="2841" y="2434"/>
                  </a:cubicBezTo>
                  <a:cubicBezTo>
                    <a:pt x="2787" y="2434"/>
                    <a:pt x="2732" y="2443"/>
                    <a:pt x="2679" y="2462"/>
                  </a:cubicBezTo>
                  <a:cubicBezTo>
                    <a:pt x="2667" y="2462"/>
                    <a:pt x="2644" y="2474"/>
                    <a:pt x="2632" y="2474"/>
                  </a:cubicBezTo>
                  <a:cubicBezTo>
                    <a:pt x="2608" y="2415"/>
                    <a:pt x="2584" y="2367"/>
                    <a:pt x="2572" y="2331"/>
                  </a:cubicBezTo>
                  <a:cubicBezTo>
                    <a:pt x="2453" y="1950"/>
                    <a:pt x="2489" y="1557"/>
                    <a:pt x="2691" y="1200"/>
                  </a:cubicBezTo>
                  <a:cubicBezTo>
                    <a:pt x="2906" y="819"/>
                    <a:pt x="3239" y="545"/>
                    <a:pt x="3656" y="402"/>
                  </a:cubicBezTo>
                  <a:cubicBezTo>
                    <a:pt x="3848" y="337"/>
                    <a:pt x="4048" y="304"/>
                    <a:pt x="4245" y="304"/>
                  </a:cubicBezTo>
                  <a:close/>
                  <a:moveTo>
                    <a:pt x="6323" y="7677"/>
                  </a:moveTo>
                  <a:lnTo>
                    <a:pt x="6323" y="7677"/>
                  </a:lnTo>
                  <a:cubicBezTo>
                    <a:pt x="6620" y="8046"/>
                    <a:pt x="6978" y="8392"/>
                    <a:pt x="7311" y="8582"/>
                  </a:cubicBezTo>
                  <a:cubicBezTo>
                    <a:pt x="7501" y="8701"/>
                    <a:pt x="7704" y="8773"/>
                    <a:pt x="7930" y="8808"/>
                  </a:cubicBezTo>
                  <a:cubicBezTo>
                    <a:pt x="7930" y="9368"/>
                    <a:pt x="7704" y="9951"/>
                    <a:pt x="7263" y="10547"/>
                  </a:cubicBezTo>
                  <a:cubicBezTo>
                    <a:pt x="6454" y="10428"/>
                    <a:pt x="5787" y="9951"/>
                    <a:pt x="5442" y="9666"/>
                  </a:cubicBezTo>
                  <a:cubicBezTo>
                    <a:pt x="5608" y="9499"/>
                    <a:pt x="5739" y="9308"/>
                    <a:pt x="5846" y="9082"/>
                  </a:cubicBezTo>
                  <a:cubicBezTo>
                    <a:pt x="5965" y="8773"/>
                    <a:pt x="6037" y="8356"/>
                    <a:pt x="6037" y="7856"/>
                  </a:cubicBezTo>
                  <a:lnTo>
                    <a:pt x="6525" y="9308"/>
                  </a:lnTo>
                  <a:cubicBezTo>
                    <a:pt x="6561" y="9380"/>
                    <a:pt x="6620" y="9416"/>
                    <a:pt x="6680" y="9416"/>
                  </a:cubicBezTo>
                  <a:cubicBezTo>
                    <a:pt x="6692" y="9416"/>
                    <a:pt x="6716" y="9416"/>
                    <a:pt x="6739" y="9404"/>
                  </a:cubicBezTo>
                  <a:cubicBezTo>
                    <a:pt x="6823" y="9368"/>
                    <a:pt x="6870" y="9285"/>
                    <a:pt x="6847" y="9189"/>
                  </a:cubicBezTo>
                  <a:lnTo>
                    <a:pt x="6323" y="7677"/>
                  </a:lnTo>
                  <a:close/>
                  <a:moveTo>
                    <a:pt x="2096" y="8606"/>
                  </a:moveTo>
                  <a:cubicBezTo>
                    <a:pt x="2191" y="8987"/>
                    <a:pt x="2394" y="9332"/>
                    <a:pt x="2691" y="9618"/>
                  </a:cubicBezTo>
                  <a:lnTo>
                    <a:pt x="2572" y="9797"/>
                  </a:lnTo>
                  <a:cubicBezTo>
                    <a:pt x="2525" y="9880"/>
                    <a:pt x="2548" y="9975"/>
                    <a:pt x="2620" y="10023"/>
                  </a:cubicBezTo>
                  <a:cubicBezTo>
                    <a:pt x="2644" y="10035"/>
                    <a:pt x="2679" y="10058"/>
                    <a:pt x="2703" y="10058"/>
                  </a:cubicBezTo>
                  <a:cubicBezTo>
                    <a:pt x="2763" y="10058"/>
                    <a:pt x="2810" y="10023"/>
                    <a:pt x="2846" y="9975"/>
                  </a:cubicBezTo>
                  <a:lnTo>
                    <a:pt x="2941" y="9820"/>
                  </a:lnTo>
                  <a:cubicBezTo>
                    <a:pt x="3060" y="9892"/>
                    <a:pt x="3203" y="9963"/>
                    <a:pt x="3334" y="10023"/>
                  </a:cubicBezTo>
                  <a:cubicBezTo>
                    <a:pt x="3513" y="10094"/>
                    <a:pt x="3703" y="10142"/>
                    <a:pt x="3882" y="10154"/>
                  </a:cubicBezTo>
                  <a:cubicBezTo>
                    <a:pt x="3406" y="10570"/>
                    <a:pt x="2751" y="10832"/>
                    <a:pt x="2084" y="10856"/>
                  </a:cubicBezTo>
                  <a:cubicBezTo>
                    <a:pt x="1798" y="10118"/>
                    <a:pt x="1810" y="9308"/>
                    <a:pt x="2096" y="8606"/>
                  </a:cubicBezTo>
                  <a:close/>
                  <a:moveTo>
                    <a:pt x="4287" y="0"/>
                  </a:moveTo>
                  <a:cubicBezTo>
                    <a:pt x="4050" y="0"/>
                    <a:pt x="3812" y="39"/>
                    <a:pt x="3584" y="117"/>
                  </a:cubicBezTo>
                  <a:cubicBezTo>
                    <a:pt x="3096" y="272"/>
                    <a:pt x="2679" y="617"/>
                    <a:pt x="2441" y="1045"/>
                  </a:cubicBezTo>
                  <a:cubicBezTo>
                    <a:pt x="2191" y="1498"/>
                    <a:pt x="2144" y="1986"/>
                    <a:pt x="2286" y="2450"/>
                  </a:cubicBezTo>
                  <a:cubicBezTo>
                    <a:pt x="2322" y="2534"/>
                    <a:pt x="2370" y="2629"/>
                    <a:pt x="2406" y="2724"/>
                  </a:cubicBezTo>
                  <a:cubicBezTo>
                    <a:pt x="2406" y="2724"/>
                    <a:pt x="2406" y="2748"/>
                    <a:pt x="2394" y="2748"/>
                  </a:cubicBezTo>
                  <a:cubicBezTo>
                    <a:pt x="2358" y="2808"/>
                    <a:pt x="2346" y="2867"/>
                    <a:pt x="2346" y="2927"/>
                  </a:cubicBezTo>
                  <a:cubicBezTo>
                    <a:pt x="2227" y="2891"/>
                    <a:pt x="2108" y="2879"/>
                    <a:pt x="1989" y="2867"/>
                  </a:cubicBezTo>
                  <a:cubicBezTo>
                    <a:pt x="1949" y="2864"/>
                    <a:pt x="1909" y="2863"/>
                    <a:pt x="1869" y="2863"/>
                  </a:cubicBezTo>
                  <a:cubicBezTo>
                    <a:pt x="941" y="2863"/>
                    <a:pt x="128" y="3650"/>
                    <a:pt x="48" y="4701"/>
                  </a:cubicBezTo>
                  <a:cubicBezTo>
                    <a:pt x="0" y="5213"/>
                    <a:pt x="143" y="5725"/>
                    <a:pt x="465" y="6129"/>
                  </a:cubicBezTo>
                  <a:cubicBezTo>
                    <a:pt x="774" y="6522"/>
                    <a:pt x="1203" y="6760"/>
                    <a:pt x="1691" y="6808"/>
                  </a:cubicBezTo>
                  <a:lnTo>
                    <a:pt x="1858" y="6808"/>
                  </a:lnTo>
                  <a:cubicBezTo>
                    <a:pt x="2144" y="6808"/>
                    <a:pt x="2453" y="6749"/>
                    <a:pt x="2751" y="6677"/>
                  </a:cubicBezTo>
                  <a:lnTo>
                    <a:pt x="2751" y="6677"/>
                  </a:lnTo>
                  <a:cubicBezTo>
                    <a:pt x="2513" y="6939"/>
                    <a:pt x="2286" y="7260"/>
                    <a:pt x="2155" y="7570"/>
                  </a:cubicBezTo>
                  <a:cubicBezTo>
                    <a:pt x="2108" y="7677"/>
                    <a:pt x="2084" y="7796"/>
                    <a:pt x="2060" y="7892"/>
                  </a:cubicBezTo>
                  <a:cubicBezTo>
                    <a:pt x="1453" y="8820"/>
                    <a:pt x="1370" y="9999"/>
                    <a:pt x="1810" y="11035"/>
                  </a:cubicBezTo>
                  <a:cubicBezTo>
                    <a:pt x="1846" y="11094"/>
                    <a:pt x="1905" y="11142"/>
                    <a:pt x="1965" y="11142"/>
                  </a:cubicBezTo>
                  <a:cubicBezTo>
                    <a:pt x="2882" y="11130"/>
                    <a:pt x="3763" y="10749"/>
                    <a:pt x="4370" y="10118"/>
                  </a:cubicBezTo>
                  <a:cubicBezTo>
                    <a:pt x="4668" y="10082"/>
                    <a:pt x="4953" y="9975"/>
                    <a:pt x="5192" y="9832"/>
                  </a:cubicBezTo>
                  <a:cubicBezTo>
                    <a:pt x="5549" y="10142"/>
                    <a:pt x="6335" y="10725"/>
                    <a:pt x="7323" y="10844"/>
                  </a:cubicBezTo>
                  <a:lnTo>
                    <a:pt x="7335" y="10844"/>
                  </a:lnTo>
                  <a:cubicBezTo>
                    <a:pt x="7382" y="10844"/>
                    <a:pt x="7442" y="10809"/>
                    <a:pt x="7466" y="10785"/>
                  </a:cubicBezTo>
                  <a:cubicBezTo>
                    <a:pt x="7990" y="10118"/>
                    <a:pt x="8251" y="9439"/>
                    <a:pt x="8275" y="8773"/>
                  </a:cubicBezTo>
                  <a:cubicBezTo>
                    <a:pt x="8894" y="8749"/>
                    <a:pt x="9525" y="8368"/>
                    <a:pt x="9883" y="7761"/>
                  </a:cubicBezTo>
                  <a:cubicBezTo>
                    <a:pt x="10276" y="7082"/>
                    <a:pt x="10264" y="6272"/>
                    <a:pt x="9906" y="5689"/>
                  </a:cubicBezTo>
                  <a:cubicBezTo>
                    <a:pt x="10252" y="5439"/>
                    <a:pt x="10537" y="5117"/>
                    <a:pt x="10752" y="4724"/>
                  </a:cubicBezTo>
                  <a:cubicBezTo>
                    <a:pt x="10776" y="4701"/>
                    <a:pt x="10776" y="4617"/>
                    <a:pt x="10728" y="4582"/>
                  </a:cubicBezTo>
                  <a:cubicBezTo>
                    <a:pt x="10430" y="4189"/>
                    <a:pt x="10049" y="3891"/>
                    <a:pt x="9609" y="3689"/>
                  </a:cubicBezTo>
                  <a:cubicBezTo>
                    <a:pt x="9704" y="3474"/>
                    <a:pt x="9752" y="3248"/>
                    <a:pt x="9752" y="2998"/>
                  </a:cubicBezTo>
                  <a:cubicBezTo>
                    <a:pt x="9752" y="2498"/>
                    <a:pt x="9549" y="1998"/>
                    <a:pt x="9192" y="1617"/>
                  </a:cubicBezTo>
                  <a:cubicBezTo>
                    <a:pt x="8835" y="1224"/>
                    <a:pt x="8382" y="974"/>
                    <a:pt x="7870" y="926"/>
                  </a:cubicBezTo>
                  <a:cubicBezTo>
                    <a:pt x="7803" y="918"/>
                    <a:pt x="7736" y="914"/>
                    <a:pt x="7670" y="914"/>
                  </a:cubicBezTo>
                  <a:cubicBezTo>
                    <a:pt x="7244" y="914"/>
                    <a:pt x="6846" y="1075"/>
                    <a:pt x="6537" y="1343"/>
                  </a:cubicBezTo>
                  <a:cubicBezTo>
                    <a:pt x="6394" y="1462"/>
                    <a:pt x="6263" y="1617"/>
                    <a:pt x="6156" y="1772"/>
                  </a:cubicBezTo>
                  <a:cubicBezTo>
                    <a:pt x="6144" y="1557"/>
                    <a:pt x="6096" y="1367"/>
                    <a:pt x="6037" y="1176"/>
                  </a:cubicBezTo>
                  <a:cubicBezTo>
                    <a:pt x="5882" y="724"/>
                    <a:pt x="5537" y="367"/>
                    <a:pt x="5073" y="152"/>
                  </a:cubicBezTo>
                  <a:cubicBezTo>
                    <a:pt x="4825" y="51"/>
                    <a:pt x="4557" y="0"/>
                    <a:pt x="4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grpSp>
        <p:nvGrpSpPr>
          <p:cNvPr id="292" name="Google Shape;12137;p81">
            <a:extLst>
              <a:ext uri="{FF2B5EF4-FFF2-40B4-BE49-F238E27FC236}">
                <a16:creationId xmlns:a16="http://schemas.microsoft.com/office/drawing/2014/main" id="{676C0144-EDB7-E4E4-AC7D-40122B8FE2FD}"/>
              </a:ext>
            </a:extLst>
          </p:cNvPr>
          <p:cNvGrpSpPr/>
          <p:nvPr/>
        </p:nvGrpSpPr>
        <p:grpSpPr>
          <a:xfrm>
            <a:off x="10962080" y="6895412"/>
            <a:ext cx="717120" cy="639104"/>
            <a:chOff x="5508909" y="3371506"/>
            <a:chExt cx="358560" cy="319552"/>
          </a:xfrm>
          <a:solidFill>
            <a:srgbClr val="00B050"/>
          </a:solidFill>
        </p:grpSpPr>
        <p:sp>
          <p:nvSpPr>
            <p:cNvPr id="293" name="Google Shape;12138;p81">
              <a:extLst>
                <a:ext uri="{FF2B5EF4-FFF2-40B4-BE49-F238E27FC236}">
                  <a16:creationId xmlns:a16="http://schemas.microsoft.com/office/drawing/2014/main" id="{9DE77FF8-DA87-12C4-682A-E05C6690217E}"/>
                </a:ext>
              </a:extLst>
            </p:cNvPr>
            <p:cNvSpPr/>
            <p:nvPr/>
          </p:nvSpPr>
          <p:spPr>
            <a:xfrm>
              <a:off x="5545485" y="3384178"/>
              <a:ext cx="57184" cy="60736"/>
            </a:xfrm>
            <a:custGeom>
              <a:avLst/>
              <a:gdLst/>
              <a:ahLst/>
              <a:cxnLst/>
              <a:rect l="l" t="t" r="r" b="b"/>
              <a:pathLst>
                <a:path w="1787" h="1898" extrusionOk="0">
                  <a:moveTo>
                    <a:pt x="763" y="338"/>
                  </a:moveTo>
                  <a:cubicBezTo>
                    <a:pt x="942" y="338"/>
                    <a:pt x="1120" y="445"/>
                    <a:pt x="1239" y="636"/>
                  </a:cubicBezTo>
                  <a:cubicBezTo>
                    <a:pt x="1382" y="850"/>
                    <a:pt x="1465" y="1160"/>
                    <a:pt x="1394" y="1362"/>
                  </a:cubicBezTo>
                  <a:cubicBezTo>
                    <a:pt x="1382" y="1422"/>
                    <a:pt x="1358" y="1505"/>
                    <a:pt x="1299" y="1541"/>
                  </a:cubicBezTo>
                  <a:cubicBezTo>
                    <a:pt x="1263" y="1565"/>
                    <a:pt x="1215" y="1576"/>
                    <a:pt x="1180" y="1576"/>
                  </a:cubicBezTo>
                  <a:cubicBezTo>
                    <a:pt x="965" y="1576"/>
                    <a:pt x="644" y="1362"/>
                    <a:pt x="465" y="1100"/>
                  </a:cubicBezTo>
                  <a:cubicBezTo>
                    <a:pt x="370" y="945"/>
                    <a:pt x="322" y="791"/>
                    <a:pt x="358" y="648"/>
                  </a:cubicBezTo>
                  <a:cubicBezTo>
                    <a:pt x="394" y="552"/>
                    <a:pt x="441" y="457"/>
                    <a:pt x="537" y="398"/>
                  </a:cubicBezTo>
                  <a:cubicBezTo>
                    <a:pt x="608" y="350"/>
                    <a:pt x="691" y="338"/>
                    <a:pt x="763" y="338"/>
                  </a:cubicBezTo>
                  <a:close/>
                  <a:moveTo>
                    <a:pt x="780" y="0"/>
                  </a:moveTo>
                  <a:cubicBezTo>
                    <a:pt x="647" y="0"/>
                    <a:pt x="515" y="36"/>
                    <a:pt x="394" y="112"/>
                  </a:cubicBezTo>
                  <a:cubicBezTo>
                    <a:pt x="227" y="219"/>
                    <a:pt x="108" y="386"/>
                    <a:pt x="60" y="576"/>
                  </a:cubicBezTo>
                  <a:cubicBezTo>
                    <a:pt x="1" y="803"/>
                    <a:pt x="60" y="1053"/>
                    <a:pt x="191" y="1279"/>
                  </a:cubicBezTo>
                  <a:cubicBezTo>
                    <a:pt x="334" y="1481"/>
                    <a:pt x="537" y="1684"/>
                    <a:pt x="763" y="1779"/>
                  </a:cubicBezTo>
                  <a:cubicBezTo>
                    <a:pt x="906" y="1862"/>
                    <a:pt x="1061" y="1898"/>
                    <a:pt x="1180" y="1898"/>
                  </a:cubicBezTo>
                  <a:cubicBezTo>
                    <a:pt x="1287" y="1898"/>
                    <a:pt x="1382" y="1874"/>
                    <a:pt x="1465" y="1826"/>
                  </a:cubicBezTo>
                  <a:cubicBezTo>
                    <a:pt x="1596" y="1755"/>
                    <a:pt x="1668" y="1624"/>
                    <a:pt x="1715" y="1445"/>
                  </a:cubicBezTo>
                  <a:cubicBezTo>
                    <a:pt x="1787" y="1148"/>
                    <a:pt x="1715" y="755"/>
                    <a:pt x="1537" y="457"/>
                  </a:cubicBezTo>
                  <a:cubicBezTo>
                    <a:pt x="1350" y="165"/>
                    <a:pt x="1064" y="0"/>
                    <a:pt x="78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4" name="Google Shape;12139;p81">
              <a:extLst>
                <a:ext uri="{FF2B5EF4-FFF2-40B4-BE49-F238E27FC236}">
                  <a16:creationId xmlns:a16="http://schemas.microsoft.com/office/drawing/2014/main" id="{C7D487E7-21BB-B1A7-F268-3A9BD6CEC2F1}"/>
                </a:ext>
              </a:extLst>
            </p:cNvPr>
            <p:cNvSpPr/>
            <p:nvPr/>
          </p:nvSpPr>
          <p:spPr>
            <a:xfrm>
              <a:off x="5508909" y="3429362"/>
              <a:ext cx="53760" cy="50624"/>
            </a:xfrm>
            <a:custGeom>
              <a:avLst/>
              <a:gdLst/>
              <a:ahLst/>
              <a:cxnLst/>
              <a:rect l="l" t="t" r="r" b="b"/>
              <a:pathLst>
                <a:path w="1680" h="1582" extrusionOk="0">
                  <a:moveTo>
                    <a:pt x="668" y="307"/>
                  </a:moveTo>
                  <a:cubicBezTo>
                    <a:pt x="775" y="307"/>
                    <a:pt x="906" y="355"/>
                    <a:pt x="1013" y="462"/>
                  </a:cubicBezTo>
                  <a:cubicBezTo>
                    <a:pt x="1215" y="641"/>
                    <a:pt x="1394" y="1045"/>
                    <a:pt x="1275" y="1176"/>
                  </a:cubicBezTo>
                  <a:cubicBezTo>
                    <a:pt x="1250" y="1217"/>
                    <a:pt x="1187" y="1236"/>
                    <a:pt x="1104" y="1236"/>
                  </a:cubicBezTo>
                  <a:cubicBezTo>
                    <a:pt x="1065" y="1236"/>
                    <a:pt x="1022" y="1232"/>
                    <a:pt x="977" y="1224"/>
                  </a:cubicBezTo>
                  <a:cubicBezTo>
                    <a:pt x="822" y="1188"/>
                    <a:pt x="656" y="1105"/>
                    <a:pt x="537" y="998"/>
                  </a:cubicBezTo>
                  <a:cubicBezTo>
                    <a:pt x="430" y="903"/>
                    <a:pt x="358" y="784"/>
                    <a:pt x="346" y="676"/>
                  </a:cubicBezTo>
                  <a:cubicBezTo>
                    <a:pt x="322" y="581"/>
                    <a:pt x="358" y="486"/>
                    <a:pt x="418" y="414"/>
                  </a:cubicBezTo>
                  <a:cubicBezTo>
                    <a:pt x="477" y="343"/>
                    <a:pt x="561" y="307"/>
                    <a:pt x="668" y="307"/>
                  </a:cubicBezTo>
                  <a:close/>
                  <a:moveTo>
                    <a:pt x="666" y="1"/>
                  </a:moveTo>
                  <a:cubicBezTo>
                    <a:pt x="480" y="1"/>
                    <a:pt x="305" y="75"/>
                    <a:pt x="180" y="224"/>
                  </a:cubicBezTo>
                  <a:cubicBezTo>
                    <a:pt x="60" y="367"/>
                    <a:pt x="1" y="545"/>
                    <a:pt x="25" y="748"/>
                  </a:cubicBezTo>
                  <a:cubicBezTo>
                    <a:pt x="60" y="938"/>
                    <a:pt x="168" y="1117"/>
                    <a:pt x="322" y="1260"/>
                  </a:cubicBezTo>
                  <a:cubicBezTo>
                    <a:pt x="489" y="1403"/>
                    <a:pt x="715" y="1522"/>
                    <a:pt x="918" y="1557"/>
                  </a:cubicBezTo>
                  <a:cubicBezTo>
                    <a:pt x="977" y="1581"/>
                    <a:pt x="1061" y="1581"/>
                    <a:pt x="1120" y="1581"/>
                  </a:cubicBezTo>
                  <a:cubicBezTo>
                    <a:pt x="1299" y="1581"/>
                    <a:pt x="1442" y="1522"/>
                    <a:pt x="1537" y="1415"/>
                  </a:cubicBezTo>
                  <a:cubicBezTo>
                    <a:pt x="1644" y="1236"/>
                    <a:pt x="1680" y="1022"/>
                    <a:pt x="1596" y="772"/>
                  </a:cubicBezTo>
                  <a:cubicBezTo>
                    <a:pt x="1513" y="569"/>
                    <a:pt x="1382" y="355"/>
                    <a:pt x="1215" y="224"/>
                  </a:cubicBezTo>
                  <a:cubicBezTo>
                    <a:pt x="1049" y="75"/>
                    <a:pt x="852" y="1"/>
                    <a:pt x="6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5" name="Google Shape;12140;p81">
              <a:extLst>
                <a:ext uri="{FF2B5EF4-FFF2-40B4-BE49-F238E27FC236}">
                  <a16:creationId xmlns:a16="http://schemas.microsoft.com/office/drawing/2014/main" id="{47879856-1817-E4C6-7B65-B2385FA501AD}"/>
                </a:ext>
              </a:extLst>
            </p:cNvPr>
            <p:cNvSpPr/>
            <p:nvPr/>
          </p:nvSpPr>
          <p:spPr>
            <a:xfrm>
              <a:off x="5606829" y="3371506"/>
              <a:ext cx="51104" cy="63520"/>
            </a:xfrm>
            <a:custGeom>
              <a:avLst/>
              <a:gdLst/>
              <a:ahLst/>
              <a:cxnLst/>
              <a:rect l="l" t="t" r="r" b="b"/>
              <a:pathLst>
                <a:path w="1597" h="1985" extrusionOk="0">
                  <a:moveTo>
                    <a:pt x="811" y="0"/>
                  </a:moveTo>
                  <a:cubicBezTo>
                    <a:pt x="519" y="0"/>
                    <a:pt x="257" y="172"/>
                    <a:pt x="108" y="448"/>
                  </a:cubicBezTo>
                  <a:cubicBezTo>
                    <a:pt x="60" y="532"/>
                    <a:pt x="96" y="627"/>
                    <a:pt x="179" y="675"/>
                  </a:cubicBezTo>
                  <a:cubicBezTo>
                    <a:pt x="205" y="689"/>
                    <a:pt x="231" y="696"/>
                    <a:pt x="257" y="696"/>
                  </a:cubicBezTo>
                  <a:cubicBezTo>
                    <a:pt x="317" y="696"/>
                    <a:pt x="373" y="661"/>
                    <a:pt x="406" y="603"/>
                  </a:cubicBezTo>
                  <a:cubicBezTo>
                    <a:pt x="503" y="430"/>
                    <a:pt x="659" y="326"/>
                    <a:pt x="829" y="326"/>
                  </a:cubicBezTo>
                  <a:cubicBezTo>
                    <a:pt x="847" y="326"/>
                    <a:pt x="864" y="327"/>
                    <a:pt x="882" y="329"/>
                  </a:cubicBezTo>
                  <a:cubicBezTo>
                    <a:pt x="989" y="353"/>
                    <a:pt x="1096" y="413"/>
                    <a:pt x="1156" y="496"/>
                  </a:cubicBezTo>
                  <a:cubicBezTo>
                    <a:pt x="1239" y="615"/>
                    <a:pt x="1263" y="782"/>
                    <a:pt x="1239" y="948"/>
                  </a:cubicBezTo>
                  <a:cubicBezTo>
                    <a:pt x="1181" y="1307"/>
                    <a:pt x="888" y="1676"/>
                    <a:pt x="675" y="1676"/>
                  </a:cubicBezTo>
                  <a:cubicBezTo>
                    <a:pt x="669" y="1676"/>
                    <a:pt x="662" y="1675"/>
                    <a:pt x="656" y="1675"/>
                  </a:cubicBezTo>
                  <a:cubicBezTo>
                    <a:pt x="513" y="1663"/>
                    <a:pt x="370" y="1401"/>
                    <a:pt x="334" y="1103"/>
                  </a:cubicBezTo>
                  <a:cubicBezTo>
                    <a:pt x="310" y="1020"/>
                    <a:pt x="239" y="960"/>
                    <a:pt x="156" y="960"/>
                  </a:cubicBezTo>
                  <a:cubicBezTo>
                    <a:pt x="60" y="972"/>
                    <a:pt x="1" y="1044"/>
                    <a:pt x="1" y="1139"/>
                  </a:cubicBezTo>
                  <a:cubicBezTo>
                    <a:pt x="48" y="1520"/>
                    <a:pt x="251" y="1937"/>
                    <a:pt x="608" y="1984"/>
                  </a:cubicBezTo>
                  <a:lnTo>
                    <a:pt x="691" y="1984"/>
                  </a:lnTo>
                  <a:cubicBezTo>
                    <a:pt x="882" y="1984"/>
                    <a:pt x="1072" y="1877"/>
                    <a:pt x="1251" y="1675"/>
                  </a:cubicBezTo>
                  <a:cubicBezTo>
                    <a:pt x="1418" y="1484"/>
                    <a:pt x="1537" y="1222"/>
                    <a:pt x="1561" y="984"/>
                  </a:cubicBezTo>
                  <a:cubicBezTo>
                    <a:pt x="1596" y="734"/>
                    <a:pt x="1537" y="484"/>
                    <a:pt x="1406" y="306"/>
                  </a:cubicBezTo>
                  <a:cubicBezTo>
                    <a:pt x="1287" y="139"/>
                    <a:pt x="1108" y="32"/>
                    <a:pt x="918" y="8"/>
                  </a:cubicBezTo>
                  <a:cubicBezTo>
                    <a:pt x="882" y="3"/>
                    <a:pt x="846" y="0"/>
                    <a:pt x="8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6" name="Google Shape;12141;p81">
              <a:extLst>
                <a:ext uri="{FF2B5EF4-FFF2-40B4-BE49-F238E27FC236}">
                  <a16:creationId xmlns:a16="http://schemas.microsoft.com/office/drawing/2014/main" id="{60B6E8E8-FC29-C263-51A8-E0CE5392175B}"/>
                </a:ext>
              </a:extLst>
            </p:cNvPr>
            <p:cNvSpPr/>
            <p:nvPr/>
          </p:nvSpPr>
          <p:spPr>
            <a:xfrm>
              <a:off x="5659789" y="3396786"/>
              <a:ext cx="48032" cy="55392"/>
            </a:xfrm>
            <a:custGeom>
              <a:avLst/>
              <a:gdLst/>
              <a:ahLst/>
              <a:cxnLst/>
              <a:rect l="l" t="t" r="r" b="b"/>
              <a:pathLst>
                <a:path w="1501" h="1731" extrusionOk="0">
                  <a:moveTo>
                    <a:pt x="834" y="313"/>
                  </a:moveTo>
                  <a:cubicBezTo>
                    <a:pt x="882" y="313"/>
                    <a:pt x="929" y="337"/>
                    <a:pt x="965" y="349"/>
                  </a:cubicBezTo>
                  <a:cubicBezTo>
                    <a:pt x="1060" y="385"/>
                    <a:pt x="1120" y="468"/>
                    <a:pt x="1144" y="551"/>
                  </a:cubicBezTo>
                  <a:cubicBezTo>
                    <a:pt x="1168" y="670"/>
                    <a:pt x="1144" y="813"/>
                    <a:pt x="1084" y="932"/>
                  </a:cubicBezTo>
                  <a:cubicBezTo>
                    <a:pt x="981" y="1149"/>
                    <a:pt x="718" y="1392"/>
                    <a:pt x="549" y="1392"/>
                  </a:cubicBezTo>
                  <a:cubicBezTo>
                    <a:pt x="522" y="1392"/>
                    <a:pt x="498" y="1386"/>
                    <a:pt x="477" y="1373"/>
                  </a:cubicBezTo>
                  <a:cubicBezTo>
                    <a:pt x="310" y="1301"/>
                    <a:pt x="334" y="873"/>
                    <a:pt x="453" y="611"/>
                  </a:cubicBezTo>
                  <a:cubicBezTo>
                    <a:pt x="513" y="492"/>
                    <a:pt x="596" y="385"/>
                    <a:pt x="703" y="349"/>
                  </a:cubicBezTo>
                  <a:cubicBezTo>
                    <a:pt x="751" y="337"/>
                    <a:pt x="787" y="313"/>
                    <a:pt x="834" y="313"/>
                  </a:cubicBezTo>
                  <a:close/>
                  <a:moveTo>
                    <a:pt x="828" y="1"/>
                  </a:moveTo>
                  <a:cubicBezTo>
                    <a:pt x="733" y="1"/>
                    <a:pt x="638" y="22"/>
                    <a:pt x="548" y="63"/>
                  </a:cubicBezTo>
                  <a:cubicBezTo>
                    <a:pt x="370" y="135"/>
                    <a:pt x="227" y="289"/>
                    <a:pt x="132" y="480"/>
                  </a:cubicBezTo>
                  <a:cubicBezTo>
                    <a:pt x="48" y="670"/>
                    <a:pt x="1" y="909"/>
                    <a:pt x="13" y="1135"/>
                  </a:cubicBezTo>
                  <a:cubicBezTo>
                    <a:pt x="37" y="1397"/>
                    <a:pt x="156" y="1599"/>
                    <a:pt x="334" y="1682"/>
                  </a:cubicBezTo>
                  <a:cubicBezTo>
                    <a:pt x="394" y="1718"/>
                    <a:pt x="465" y="1730"/>
                    <a:pt x="537" y="1730"/>
                  </a:cubicBezTo>
                  <a:cubicBezTo>
                    <a:pt x="882" y="1730"/>
                    <a:pt x="1239" y="1385"/>
                    <a:pt x="1382" y="1075"/>
                  </a:cubicBezTo>
                  <a:cubicBezTo>
                    <a:pt x="1477" y="885"/>
                    <a:pt x="1501" y="670"/>
                    <a:pt x="1441" y="480"/>
                  </a:cubicBezTo>
                  <a:cubicBezTo>
                    <a:pt x="1406" y="289"/>
                    <a:pt x="1263" y="135"/>
                    <a:pt x="1108" y="63"/>
                  </a:cubicBezTo>
                  <a:cubicBezTo>
                    <a:pt x="1019" y="22"/>
                    <a:pt x="924" y="1"/>
                    <a:pt x="8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7" name="Google Shape;12142;p81">
              <a:extLst>
                <a:ext uri="{FF2B5EF4-FFF2-40B4-BE49-F238E27FC236}">
                  <a16:creationId xmlns:a16="http://schemas.microsoft.com/office/drawing/2014/main" id="{DA683482-ADB4-B382-3E0D-BF2424C59674}"/>
                </a:ext>
              </a:extLst>
            </p:cNvPr>
            <p:cNvSpPr/>
            <p:nvPr/>
          </p:nvSpPr>
          <p:spPr>
            <a:xfrm>
              <a:off x="5556941" y="3444402"/>
              <a:ext cx="131840" cy="93856"/>
            </a:xfrm>
            <a:custGeom>
              <a:avLst/>
              <a:gdLst/>
              <a:ahLst/>
              <a:cxnLst/>
              <a:rect l="l" t="t" r="r" b="b"/>
              <a:pathLst>
                <a:path w="4120" h="2933" extrusionOk="0">
                  <a:moveTo>
                    <a:pt x="2169" y="1"/>
                  </a:moveTo>
                  <a:cubicBezTo>
                    <a:pt x="2019" y="1"/>
                    <a:pt x="1871" y="17"/>
                    <a:pt x="1727" y="52"/>
                  </a:cubicBezTo>
                  <a:cubicBezTo>
                    <a:pt x="1203" y="159"/>
                    <a:pt x="750" y="433"/>
                    <a:pt x="429" y="849"/>
                  </a:cubicBezTo>
                  <a:cubicBezTo>
                    <a:pt x="119" y="1254"/>
                    <a:pt x="0" y="1730"/>
                    <a:pt x="72" y="2147"/>
                  </a:cubicBezTo>
                  <a:cubicBezTo>
                    <a:pt x="167" y="2564"/>
                    <a:pt x="429" y="2838"/>
                    <a:pt x="893" y="2909"/>
                  </a:cubicBezTo>
                  <a:cubicBezTo>
                    <a:pt x="1012" y="2921"/>
                    <a:pt x="1131" y="2933"/>
                    <a:pt x="1286" y="2933"/>
                  </a:cubicBezTo>
                  <a:cubicBezTo>
                    <a:pt x="1560" y="2933"/>
                    <a:pt x="1893" y="2897"/>
                    <a:pt x="2298" y="2814"/>
                  </a:cubicBezTo>
                  <a:cubicBezTo>
                    <a:pt x="2905" y="2695"/>
                    <a:pt x="3334" y="2552"/>
                    <a:pt x="3620" y="2361"/>
                  </a:cubicBezTo>
                  <a:cubicBezTo>
                    <a:pt x="3965" y="2135"/>
                    <a:pt x="4120" y="1790"/>
                    <a:pt x="4036" y="1361"/>
                  </a:cubicBezTo>
                  <a:cubicBezTo>
                    <a:pt x="3965" y="1016"/>
                    <a:pt x="3739" y="695"/>
                    <a:pt x="3405" y="433"/>
                  </a:cubicBezTo>
                  <a:cubicBezTo>
                    <a:pt x="3377" y="409"/>
                    <a:pt x="3344" y="399"/>
                    <a:pt x="3312" y="399"/>
                  </a:cubicBezTo>
                  <a:cubicBezTo>
                    <a:pt x="3261" y="399"/>
                    <a:pt x="3213" y="425"/>
                    <a:pt x="3191" y="468"/>
                  </a:cubicBezTo>
                  <a:cubicBezTo>
                    <a:pt x="3120" y="540"/>
                    <a:pt x="3143" y="647"/>
                    <a:pt x="3215" y="695"/>
                  </a:cubicBezTo>
                  <a:cubicBezTo>
                    <a:pt x="3489" y="885"/>
                    <a:pt x="3667" y="1135"/>
                    <a:pt x="3727" y="1397"/>
                  </a:cubicBezTo>
                  <a:cubicBezTo>
                    <a:pt x="3786" y="1683"/>
                    <a:pt x="3679" y="1909"/>
                    <a:pt x="3405" y="2088"/>
                  </a:cubicBezTo>
                  <a:cubicBezTo>
                    <a:pt x="3155" y="2254"/>
                    <a:pt x="2774" y="2385"/>
                    <a:pt x="2203" y="2504"/>
                  </a:cubicBezTo>
                  <a:cubicBezTo>
                    <a:pt x="1798" y="2576"/>
                    <a:pt x="1488" y="2623"/>
                    <a:pt x="1250" y="2623"/>
                  </a:cubicBezTo>
                  <a:cubicBezTo>
                    <a:pt x="595" y="2623"/>
                    <a:pt x="429" y="2373"/>
                    <a:pt x="369" y="2088"/>
                  </a:cubicBezTo>
                  <a:cubicBezTo>
                    <a:pt x="238" y="1433"/>
                    <a:pt x="810" y="564"/>
                    <a:pt x="1774" y="373"/>
                  </a:cubicBezTo>
                  <a:cubicBezTo>
                    <a:pt x="1898" y="348"/>
                    <a:pt x="2024" y="336"/>
                    <a:pt x="2151" y="336"/>
                  </a:cubicBezTo>
                  <a:cubicBezTo>
                    <a:pt x="2328" y="336"/>
                    <a:pt x="2505" y="360"/>
                    <a:pt x="2679" y="409"/>
                  </a:cubicBezTo>
                  <a:cubicBezTo>
                    <a:pt x="2694" y="412"/>
                    <a:pt x="2708" y="414"/>
                    <a:pt x="2722" y="414"/>
                  </a:cubicBezTo>
                  <a:cubicBezTo>
                    <a:pt x="2799" y="414"/>
                    <a:pt x="2863" y="362"/>
                    <a:pt x="2893" y="302"/>
                  </a:cubicBezTo>
                  <a:cubicBezTo>
                    <a:pt x="2917" y="206"/>
                    <a:pt x="2858" y="123"/>
                    <a:pt x="2786" y="87"/>
                  </a:cubicBezTo>
                  <a:cubicBezTo>
                    <a:pt x="2585" y="32"/>
                    <a:pt x="2376" y="1"/>
                    <a:pt x="216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8" name="Google Shape;12143;p81">
              <a:extLst>
                <a:ext uri="{FF2B5EF4-FFF2-40B4-BE49-F238E27FC236}">
                  <a16:creationId xmlns:a16="http://schemas.microsoft.com/office/drawing/2014/main" id="{915D5FEA-E8D8-302F-F8B4-E032270827EE}"/>
                </a:ext>
              </a:extLst>
            </p:cNvPr>
            <p:cNvSpPr/>
            <p:nvPr/>
          </p:nvSpPr>
          <p:spPr>
            <a:xfrm>
              <a:off x="5730285" y="3518386"/>
              <a:ext cx="50336" cy="64832"/>
            </a:xfrm>
            <a:custGeom>
              <a:avLst/>
              <a:gdLst/>
              <a:ahLst/>
              <a:cxnLst/>
              <a:rect l="l" t="t" r="r" b="b"/>
              <a:pathLst>
                <a:path w="1573" h="2026" extrusionOk="0">
                  <a:moveTo>
                    <a:pt x="786" y="311"/>
                  </a:moveTo>
                  <a:cubicBezTo>
                    <a:pt x="1060" y="323"/>
                    <a:pt x="1239" y="585"/>
                    <a:pt x="1239" y="907"/>
                  </a:cubicBezTo>
                  <a:cubicBezTo>
                    <a:pt x="1239" y="1157"/>
                    <a:pt x="1120" y="1454"/>
                    <a:pt x="953" y="1597"/>
                  </a:cubicBezTo>
                  <a:cubicBezTo>
                    <a:pt x="905" y="1633"/>
                    <a:pt x="834" y="1681"/>
                    <a:pt x="762" y="1681"/>
                  </a:cubicBezTo>
                  <a:cubicBezTo>
                    <a:pt x="548" y="1669"/>
                    <a:pt x="310" y="1240"/>
                    <a:pt x="322" y="847"/>
                  </a:cubicBezTo>
                  <a:cubicBezTo>
                    <a:pt x="322" y="669"/>
                    <a:pt x="381" y="526"/>
                    <a:pt x="489" y="419"/>
                  </a:cubicBezTo>
                  <a:cubicBezTo>
                    <a:pt x="560" y="347"/>
                    <a:pt x="667" y="311"/>
                    <a:pt x="774" y="311"/>
                  </a:cubicBezTo>
                  <a:close/>
                  <a:moveTo>
                    <a:pt x="766" y="1"/>
                  </a:moveTo>
                  <a:cubicBezTo>
                    <a:pt x="580" y="1"/>
                    <a:pt x="407" y="71"/>
                    <a:pt x="274" y="192"/>
                  </a:cubicBezTo>
                  <a:cubicBezTo>
                    <a:pt x="108" y="359"/>
                    <a:pt x="0" y="585"/>
                    <a:pt x="0" y="847"/>
                  </a:cubicBezTo>
                  <a:cubicBezTo>
                    <a:pt x="0" y="1085"/>
                    <a:pt x="60" y="1371"/>
                    <a:pt x="179" y="1597"/>
                  </a:cubicBezTo>
                  <a:cubicBezTo>
                    <a:pt x="334" y="1859"/>
                    <a:pt x="524" y="2014"/>
                    <a:pt x="751" y="2026"/>
                  </a:cubicBezTo>
                  <a:lnTo>
                    <a:pt x="774" y="2026"/>
                  </a:lnTo>
                  <a:cubicBezTo>
                    <a:pt x="905" y="2026"/>
                    <a:pt x="1060" y="1966"/>
                    <a:pt x="1179" y="1847"/>
                  </a:cubicBezTo>
                  <a:cubicBezTo>
                    <a:pt x="1405" y="1633"/>
                    <a:pt x="1560" y="1264"/>
                    <a:pt x="1560" y="919"/>
                  </a:cubicBezTo>
                  <a:cubicBezTo>
                    <a:pt x="1572" y="419"/>
                    <a:pt x="1251" y="14"/>
                    <a:pt x="810" y="2"/>
                  </a:cubicBezTo>
                  <a:cubicBezTo>
                    <a:pt x="795" y="1"/>
                    <a:pt x="781" y="1"/>
                    <a:pt x="76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299" name="Google Shape;12144;p81">
              <a:extLst>
                <a:ext uri="{FF2B5EF4-FFF2-40B4-BE49-F238E27FC236}">
                  <a16:creationId xmlns:a16="http://schemas.microsoft.com/office/drawing/2014/main" id="{7141BE49-979A-4F7F-AA00-B9C70DF76777}"/>
                </a:ext>
              </a:extLst>
            </p:cNvPr>
            <p:cNvSpPr/>
            <p:nvPr/>
          </p:nvSpPr>
          <p:spPr>
            <a:xfrm>
              <a:off x="5674669" y="3533234"/>
              <a:ext cx="49920" cy="56480"/>
            </a:xfrm>
            <a:custGeom>
              <a:avLst/>
              <a:gdLst/>
              <a:ahLst/>
              <a:cxnLst/>
              <a:rect l="l" t="t" r="r" b="b"/>
              <a:pathLst>
                <a:path w="1560" h="1765" extrusionOk="0">
                  <a:moveTo>
                    <a:pt x="726" y="324"/>
                  </a:moveTo>
                  <a:cubicBezTo>
                    <a:pt x="786" y="324"/>
                    <a:pt x="857" y="336"/>
                    <a:pt x="917" y="383"/>
                  </a:cubicBezTo>
                  <a:cubicBezTo>
                    <a:pt x="1012" y="443"/>
                    <a:pt x="1084" y="562"/>
                    <a:pt x="1119" y="693"/>
                  </a:cubicBezTo>
                  <a:cubicBezTo>
                    <a:pt x="1203" y="967"/>
                    <a:pt x="1131" y="1395"/>
                    <a:pt x="953" y="1443"/>
                  </a:cubicBezTo>
                  <a:cubicBezTo>
                    <a:pt x="945" y="1444"/>
                    <a:pt x="938" y="1445"/>
                    <a:pt x="930" y="1445"/>
                  </a:cubicBezTo>
                  <a:cubicBezTo>
                    <a:pt x="860" y="1445"/>
                    <a:pt x="764" y="1397"/>
                    <a:pt x="679" y="1312"/>
                  </a:cubicBezTo>
                  <a:cubicBezTo>
                    <a:pt x="560" y="1193"/>
                    <a:pt x="476" y="1026"/>
                    <a:pt x="429" y="871"/>
                  </a:cubicBezTo>
                  <a:cubicBezTo>
                    <a:pt x="357" y="621"/>
                    <a:pt x="464" y="383"/>
                    <a:pt x="655" y="336"/>
                  </a:cubicBezTo>
                  <a:cubicBezTo>
                    <a:pt x="679" y="336"/>
                    <a:pt x="715" y="324"/>
                    <a:pt x="726" y="324"/>
                  </a:cubicBezTo>
                  <a:close/>
                  <a:moveTo>
                    <a:pt x="740" y="0"/>
                  </a:moveTo>
                  <a:cubicBezTo>
                    <a:pt x="686" y="0"/>
                    <a:pt x="633" y="8"/>
                    <a:pt x="584" y="26"/>
                  </a:cubicBezTo>
                  <a:cubicBezTo>
                    <a:pt x="203" y="133"/>
                    <a:pt x="0" y="538"/>
                    <a:pt x="119" y="967"/>
                  </a:cubicBezTo>
                  <a:cubicBezTo>
                    <a:pt x="179" y="1169"/>
                    <a:pt x="298" y="1383"/>
                    <a:pt x="464" y="1550"/>
                  </a:cubicBezTo>
                  <a:cubicBezTo>
                    <a:pt x="607" y="1693"/>
                    <a:pt x="774" y="1764"/>
                    <a:pt x="941" y="1764"/>
                  </a:cubicBezTo>
                  <a:cubicBezTo>
                    <a:pt x="976" y="1764"/>
                    <a:pt x="1012" y="1764"/>
                    <a:pt x="1060" y="1752"/>
                  </a:cubicBezTo>
                  <a:cubicBezTo>
                    <a:pt x="1453" y="1645"/>
                    <a:pt x="1560" y="1014"/>
                    <a:pt x="1441" y="609"/>
                  </a:cubicBezTo>
                  <a:cubicBezTo>
                    <a:pt x="1381" y="395"/>
                    <a:pt x="1262" y="216"/>
                    <a:pt x="1119" y="121"/>
                  </a:cubicBezTo>
                  <a:cubicBezTo>
                    <a:pt x="1002" y="46"/>
                    <a:pt x="867" y="0"/>
                    <a:pt x="74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0" name="Google Shape;12145;p81">
              <a:extLst>
                <a:ext uri="{FF2B5EF4-FFF2-40B4-BE49-F238E27FC236}">
                  <a16:creationId xmlns:a16="http://schemas.microsoft.com/office/drawing/2014/main" id="{17A28DF9-EFB5-6BCC-68E0-AFC32A868C11}"/>
                </a:ext>
              </a:extLst>
            </p:cNvPr>
            <p:cNvSpPr/>
            <p:nvPr/>
          </p:nvSpPr>
          <p:spPr>
            <a:xfrm>
              <a:off x="5777133" y="3542162"/>
              <a:ext cx="60608" cy="57440"/>
            </a:xfrm>
            <a:custGeom>
              <a:avLst/>
              <a:gdLst/>
              <a:ahLst/>
              <a:cxnLst/>
              <a:rect l="l" t="t" r="r" b="b"/>
              <a:pathLst>
                <a:path w="1894" h="1795" extrusionOk="0">
                  <a:moveTo>
                    <a:pt x="1132" y="0"/>
                  </a:moveTo>
                  <a:cubicBezTo>
                    <a:pt x="996" y="0"/>
                    <a:pt x="856" y="35"/>
                    <a:pt x="727" y="104"/>
                  </a:cubicBezTo>
                  <a:cubicBezTo>
                    <a:pt x="656" y="152"/>
                    <a:pt x="620" y="259"/>
                    <a:pt x="668" y="330"/>
                  </a:cubicBezTo>
                  <a:cubicBezTo>
                    <a:pt x="692" y="379"/>
                    <a:pt x="750" y="412"/>
                    <a:pt x="811" y="412"/>
                  </a:cubicBezTo>
                  <a:cubicBezTo>
                    <a:pt x="839" y="412"/>
                    <a:pt x="868" y="405"/>
                    <a:pt x="894" y="390"/>
                  </a:cubicBezTo>
                  <a:cubicBezTo>
                    <a:pt x="980" y="342"/>
                    <a:pt x="1068" y="318"/>
                    <a:pt x="1151" y="318"/>
                  </a:cubicBezTo>
                  <a:cubicBezTo>
                    <a:pt x="1252" y="318"/>
                    <a:pt x="1346" y="354"/>
                    <a:pt x="1418" y="426"/>
                  </a:cubicBezTo>
                  <a:cubicBezTo>
                    <a:pt x="1513" y="509"/>
                    <a:pt x="1561" y="616"/>
                    <a:pt x="1561" y="711"/>
                  </a:cubicBezTo>
                  <a:cubicBezTo>
                    <a:pt x="1561" y="866"/>
                    <a:pt x="1501" y="1009"/>
                    <a:pt x="1382" y="1140"/>
                  </a:cubicBezTo>
                  <a:cubicBezTo>
                    <a:pt x="1191" y="1348"/>
                    <a:pt x="886" y="1487"/>
                    <a:pt x="675" y="1487"/>
                  </a:cubicBezTo>
                  <a:cubicBezTo>
                    <a:pt x="597" y="1487"/>
                    <a:pt x="531" y="1468"/>
                    <a:pt x="489" y="1426"/>
                  </a:cubicBezTo>
                  <a:cubicBezTo>
                    <a:pt x="370" y="1319"/>
                    <a:pt x="394" y="1057"/>
                    <a:pt x="525" y="771"/>
                  </a:cubicBezTo>
                  <a:cubicBezTo>
                    <a:pt x="572" y="699"/>
                    <a:pt x="549" y="592"/>
                    <a:pt x="453" y="545"/>
                  </a:cubicBezTo>
                  <a:cubicBezTo>
                    <a:pt x="433" y="534"/>
                    <a:pt x="409" y="529"/>
                    <a:pt x="384" y="529"/>
                  </a:cubicBezTo>
                  <a:cubicBezTo>
                    <a:pt x="325" y="529"/>
                    <a:pt x="261" y="561"/>
                    <a:pt x="227" y="628"/>
                  </a:cubicBezTo>
                  <a:cubicBezTo>
                    <a:pt x="49" y="961"/>
                    <a:pt x="1" y="1426"/>
                    <a:pt x="263" y="1664"/>
                  </a:cubicBezTo>
                  <a:cubicBezTo>
                    <a:pt x="370" y="1759"/>
                    <a:pt x="501" y="1795"/>
                    <a:pt x="668" y="1795"/>
                  </a:cubicBezTo>
                  <a:cubicBezTo>
                    <a:pt x="751" y="1795"/>
                    <a:pt x="858" y="1783"/>
                    <a:pt x="965" y="1759"/>
                  </a:cubicBezTo>
                  <a:cubicBezTo>
                    <a:pt x="1203" y="1676"/>
                    <a:pt x="1442" y="1533"/>
                    <a:pt x="1620" y="1354"/>
                  </a:cubicBezTo>
                  <a:cubicBezTo>
                    <a:pt x="1811" y="1176"/>
                    <a:pt x="1894" y="938"/>
                    <a:pt x="1882" y="711"/>
                  </a:cubicBezTo>
                  <a:cubicBezTo>
                    <a:pt x="1870" y="521"/>
                    <a:pt x="1799" y="330"/>
                    <a:pt x="1644" y="199"/>
                  </a:cubicBezTo>
                  <a:cubicBezTo>
                    <a:pt x="1505" y="67"/>
                    <a:pt x="1322" y="0"/>
                    <a:pt x="113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1" name="Google Shape;12146;p81">
              <a:extLst>
                <a:ext uri="{FF2B5EF4-FFF2-40B4-BE49-F238E27FC236}">
                  <a16:creationId xmlns:a16="http://schemas.microsoft.com/office/drawing/2014/main" id="{63107BBF-CAAE-2066-A056-CBF7BF4F6814}"/>
                </a:ext>
              </a:extLst>
            </p:cNvPr>
            <p:cNvSpPr/>
            <p:nvPr/>
          </p:nvSpPr>
          <p:spPr>
            <a:xfrm>
              <a:off x="5811437" y="3593426"/>
              <a:ext cx="56032" cy="47328"/>
            </a:xfrm>
            <a:custGeom>
              <a:avLst/>
              <a:gdLst/>
              <a:ahLst/>
              <a:cxnLst/>
              <a:rect l="l" t="t" r="r" b="b"/>
              <a:pathLst>
                <a:path w="1751" h="1479" extrusionOk="0">
                  <a:moveTo>
                    <a:pt x="1079" y="312"/>
                  </a:moveTo>
                  <a:cubicBezTo>
                    <a:pt x="1202" y="312"/>
                    <a:pt x="1308" y="364"/>
                    <a:pt x="1370" y="467"/>
                  </a:cubicBezTo>
                  <a:cubicBezTo>
                    <a:pt x="1394" y="574"/>
                    <a:pt x="1405" y="657"/>
                    <a:pt x="1382" y="752"/>
                  </a:cubicBezTo>
                  <a:cubicBezTo>
                    <a:pt x="1346" y="860"/>
                    <a:pt x="1263" y="955"/>
                    <a:pt x="1143" y="1014"/>
                  </a:cubicBezTo>
                  <a:cubicBezTo>
                    <a:pt x="1013" y="1098"/>
                    <a:pt x="834" y="1157"/>
                    <a:pt x="667" y="1157"/>
                  </a:cubicBezTo>
                  <a:cubicBezTo>
                    <a:pt x="524" y="1157"/>
                    <a:pt x="417" y="1122"/>
                    <a:pt x="381" y="1050"/>
                  </a:cubicBezTo>
                  <a:cubicBezTo>
                    <a:pt x="346" y="991"/>
                    <a:pt x="370" y="871"/>
                    <a:pt x="441" y="752"/>
                  </a:cubicBezTo>
                  <a:cubicBezTo>
                    <a:pt x="512" y="610"/>
                    <a:pt x="655" y="467"/>
                    <a:pt x="786" y="395"/>
                  </a:cubicBezTo>
                  <a:cubicBezTo>
                    <a:pt x="887" y="340"/>
                    <a:pt x="988" y="312"/>
                    <a:pt x="1079" y="312"/>
                  </a:cubicBezTo>
                  <a:close/>
                  <a:moveTo>
                    <a:pt x="1052" y="0"/>
                  </a:moveTo>
                  <a:cubicBezTo>
                    <a:pt x="906" y="0"/>
                    <a:pt x="752" y="40"/>
                    <a:pt x="608" y="121"/>
                  </a:cubicBezTo>
                  <a:cubicBezTo>
                    <a:pt x="429" y="229"/>
                    <a:pt x="251" y="407"/>
                    <a:pt x="143" y="598"/>
                  </a:cubicBezTo>
                  <a:cubicBezTo>
                    <a:pt x="12" y="836"/>
                    <a:pt x="0" y="1062"/>
                    <a:pt x="96" y="1229"/>
                  </a:cubicBezTo>
                  <a:cubicBezTo>
                    <a:pt x="203" y="1395"/>
                    <a:pt x="393" y="1479"/>
                    <a:pt x="667" y="1479"/>
                  </a:cubicBezTo>
                  <a:cubicBezTo>
                    <a:pt x="893" y="1479"/>
                    <a:pt x="1120" y="1419"/>
                    <a:pt x="1310" y="1300"/>
                  </a:cubicBezTo>
                  <a:cubicBezTo>
                    <a:pt x="1501" y="1193"/>
                    <a:pt x="1632" y="1038"/>
                    <a:pt x="1691" y="860"/>
                  </a:cubicBezTo>
                  <a:cubicBezTo>
                    <a:pt x="1751" y="681"/>
                    <a:pt x="1739" y="479"/>
                    <a:pt x="1632" y="324"/>
                  </a:cubicBezTo>
                  <a:cubicBezTo>
                    <a:pt x="1513" y="109"/>
                    <a:pt x="1293" y="0"/>
                    <a:pt x="105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  <p:sp>
          <p:nvSpPr>
            <p:cNvPr id="302" name="Google Shape;12147;p81">
              <a:extLst>
                <a:ext uri="{FF2B5EF4-FFF2-40B4-BE49-F238E27FC236}">
                  <a16:creationId xmlns:a16="http://schemas.microsoft.com/office/drawing/2014/main" id="{943E0DF7-28BF-1247-D0CA-D05192F22C3F}"/>
                </a:ext>
              </a:extLst>
            </p:cNvPr>
            <p:cNvSpPr/>
            <p:nvPr/>
          </p:nvSpPr>
          <p:spPr>
            <a:xfrm>
              <a:off x="5679981" y="3591218"/>
              <a:ext cx="130720" cy="99840"/>
            </a:xfrm>
            <a:custGeom>
              <a:avLst/>
              <a:gdLst/>
              <a:ahLst/>
              <a:cxnLst/>
              <a:rect l="l" t="t" r="r" b="b"/>
              <a:pathLst>
                <a:path w="4085" h="3120" extrusionOk="0">
                  <a:moveTo>
                    <a:pt x="1842" y="0"/>
                  </a:moveTo>
                  <a:cubicBezTo>
                    <a:pt x="1616" y="0"/>
                    <a:pt x="1390" y="35"/>
                    <a:pt x="1168" y="107"/>
                  </a:cubicBezTo>
                  <a:cubicBezTo>
                    <a:pt x="691" y="274"/>
                    <a:pt x="322" y="583"/>
                    <a:pt x="156" y="976"/>
                  </a:cubicBezTo>
                  <a:cubicBezTo>
                    <a:pt x="1" y="1381"/>
                    <a:pt x="84" y="1738"/>
                    <a:pt x="418" y="2072"/>
                  </a:cubicBezTo>
                  <a:cubicBezTo>
                    <a:pt x="668" y="2310"/>
                    <a:pt x="1037" y="2524"/>
                    <a:pt x="1632" y="2762"/>
                  </a:cubicBezTo>
                  <a:cubicBezTo>
                    <a:pt x="2215" y="3012"/>
                    <a:pt x="2644" y="3107"/>
                    <a:pt x="2989" y="3119"/>
                  </a:cubicBezTo>
                  <a:cubicBezTo>
                    <a:pt x="3442" y="3119"/>
                    <a:pt x="3763" y="2917"/>
                    <a:pt x="3930" y="2524"/>
                  </a:cubicBezTo>
                  <a:cubicBezTo>
                    <a:pt x="4085" y="2214"/>
                    <a:pt x="4085" y="1833"/>
                    <a:pt x="3942" y="1429"/>
                  </a:cubicBezTo>
                  <a:cubicBezTo>
                    <a:pt x="3912" y="1360"/>
                    <a:pt x="3850" y="1315"/>
                    <a:pt x="3776" y="1315"/>
                  </a:cubicBezTo>
                  <a:cubicBezTo>
                    <a:pt x="3760" y="1315"/>
                    <a:pt x="3744" y="1317"/>
                    <a:pt x="3727" y="1321"/>
                  </a:cubicBezTo>
                  <a:cubicBezTo>
                    <a:pt x="3644" y="1357"/>
                    <a:pt x="3597" y="1441"/>
                    <a:pt x="3632" y="1536"/>
                  </a:cubicBezTo>
                  <a:cubicBezTo>
                    <a:pt x="3739" y="1845"/>
                    <a:pt x="3739" y="2155"/>
                    <a:pt x="3644" y="2417"/>
                  </a:cubicBezTo>
                  <a:cubicBezTo>
                    <a:pt x="3553" y="2621"/>
                    <a:pt x="3403" y="2804"/>
                    <a:pt x="3005" y="2804"/>
                  </a:cubicBezTo>
                  <a:cubicBezTo>
                    <a:pt x="2730" y="2804"/>
                    <a:pt x="2337" y="2717"/>
                    <a:pt x="1763" y="2488"/>
                  </a:cubicBezTo>
                  <a:cubicBezTo>
                    <a:pt x="1227" y="2262"/>
                    <a:pt x="870" y="2072"/>
                    <a:pt x="668" y="1845"/>
                  </a:cubicBezTo>
                  <a:cubicBezTo>
                    <a:pt x="429" y="1619"/>
                    <a:pt x="370" y="1381"/>
                    <a:pt x="489" y="1119"/>
                  </a:cubicBezTo>
                  <a:cubicBezTo>
                    <a:pt x="608" y="810"/>
                    <a:pt x="906" y="548"/>
                    <a:pt x="1299" y="417"/>
                  </a:cubicBezTo>
                  <a:cubicBezTo>
                    <a:pt x="1483" y="353"/>
                    <a:pt x="1677" y="323"/>
                    <a:pt x="1872" y="323"/>
                  </a:cubicBezTo>
                  <a:cubicBezTo>
                    <a:pt x="2117" y="323"/>
                    <a:pt x="2364" y="371"/>
                    <a:pt x="2596" y="464"/>
                  </a:cubicBezTo>
                  <a:cubicBezTo>
                    <a:pt x="2882" y="583"/>
                    <a:pt x="3132" y="762"/>
                    <a:pt x="3335" y="1000"/>
                  </a:cubicBezTo>
                  <a:cubicBezTo>
                    <a:pt x="3366" y="1037"/>
                    <a:pt x="3407" y="1055"/>
                    <a:pt x="3447" y="1055"/>
                  </a:cubicBezTo>
                  <a:cubicBezTo>
                    <a:pt x="3484" y="1055"/>
                    <a:pt x="3520" y="1040"/>
                    <a:pt x="3549" y="1012"/>
                  </a:cubicBezTo>
                  <a:cubicBezTo>
                    <a:pt x="3632" y="952"/>
                    <a:pt x="3632" y="845"/>
                    <a:pt x="3561" y="786"/>
                  </a:cubicBezTo>
                  <a:cubicBezTo>
                    <a:pt x="3346" y="512"/>
                    <a:pt x="3049" y="298"/>
                    <a:pt x="2704" y="167"/>
                  </a:cubicBezTo>
                  <a:cubicBezTo>
                    <a:pt x="2427" y="59"/>
                    <a:pt x="2136" y="0"/>
                    <a:pt x="18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82850" tIns="182850" rIns="182850" bIns="182850" anchor="ctr" anchorCtr="0">
              <a:noAutofit/>
            </a:bodyPr>
            <a:lstStyle/>
            <a:p>
              <a:endParaRPr sz="3600">
                <a:cs typeface="B Nazanin" panose="00000700000000000000" pitchFamily="2" charset="-78"/>
              </a:endParaRPr>
            </a:p>
          </p:txBody>
        </p:sp>
      </p:grpSp>
      <p:sp>
        <p:nvSpPr>
          <p:cNvPr id="303" name="Google Shape;12148;p81">
            <a:extLst>
              <a:ext uri="{FF2B5EF4-FFF2-40B4-BE49-F238E27FC236}">
                <a16:creationId xmlns:a16="http://schemas.microsoft.com/office/drawing/2014/main" id="{204C3C08-B18D-09C5-5542-9587BD5AC0E6}"/>
              </a:ext>
            </a:extLst>
          </p:cNvPr>
          <p:cNvSpPr txBox="1">
            <a:spLocks/>
          </p:cNvSpPr>
          <p:nvPr/>
        </p:nvSpPr>
        <p:spPr>
          <a:xfrm>
            <a:off x="1411704" y="731598"/>
            <a:ext cx="15421200" cy="964800"/>
          </a:xfrm>
          <a:prstGeom prst="rect">
            <a:avLst/>
          </a:prstGeom>
        </p:spPr>
        <p:txBody>
          <a:bodyPr spcFirstLastPara="1" vert="horz" wrap="square" lIns="182850" tIns="182850" rIns="182850" bIns="182850" rtlCol="0" anchor="t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buClr>
                <a:schemeClr val="dk1"/>
              </a:buClr>
              <a:buSzPts val="1100"/>
            </a:pPr>
            <a:r>
              <a:rPr lang="fa-IR" dirty="0">
                <a:cs typeface="B Nazanin" panose="00000700000000000000" pitchFamily="2" charset="-78"/>
              </a:rPr>
              <a:t>نمادهای طبیعت</a:t>
            </a:r>
          </a:p>
        </p:txBody>
      </p:sp>
    </p:spTree>
    <p:extLst>
      <p:ext uri="{BB962C8B-B14F-4D97-AF65-F5344CB8AC3E}">
        <p14:creationId xmlns:p14="http://schemas.microsoft.com/office/powerpoint/2010/main" val="41444560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51508" y="0"/>
            <a:ext cx="1536492" cy="10309484"/>
            <a:chOff x="0" y="0"/>
            <a:chExt cx="2048656" cy="1374597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48637" cy="13745972"/>
            </a:xfrm>
            <a:custGeom>
              <a:avLst/>
              <a:gdLst/>
              <a:ahLst/>
              <a:cxnLst/>
              <a:rect l="l" t="t" r="r" b="b"/>
              <a:pathLst>
                <a:path w="2048637" h="13745972">
                  <a:moveTo>
                    <a:pt x="0" y="0"/>
                  </a:moveTo>
                  <a:lnTo>
                    <a:pt x="2048637" y="0"/>
                  </a:lnTo>
                  <a:lnTo>
                    <a:pt x="2048637" y="13745972"/>
                  </a:lnTo>
                  <a:lnTo>
                    <a:pt x="0" y="137459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55543" y="650234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rtl="1">
              <a:lnSpc>
                <a:spcPts val="8748"/>
              </a:lnSpc>
            </a:pPr>
            <a:r>
              <a:rPr lang="fa-IR" sz="8100" spc="119" dirty="0">
                <a:solidFill>
                  <a:srgbClr val="63A53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8100" spc="119" dirty="0">
              <a:solidFill>
                <a:srgbClr val="63A53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16587474" y="7010616"/>
            <a:ext cx="820529" cy="820529"/>
            <a:chOff x="0" y="0"/>
            <a:chExt cx="1094038" cy="1094038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093978" cy="1093978"/>
            </a:xfrm>
            <a:custGeom>
              <a:avLst/>
              <a:gdLst/>
              <a:ahLst/>
              <a:cxnLst/>
              <a:rect l="l" t="t" r="r" b="b"/>
              <a:pathLst>
                <a:path w="1093978" h="1093978">
                  <a:moveTo>
                    <a:pt x="0" y="546989"/>
                  </a:moveTo>
                  <a:cubicBezTo>
                    <a:pt x="0" y="244856"/>
                    <a:pt x="244856" y="0"/>
                    <a:pt x="546989" y="0"/>
                  </a:cubicBezTo>
                  <a:cubicBezTo>
                    <a:pt x="849122" y="0"/>
                    <a:pt x="1093978" y="244856"/>
                    <a:pt x="1093978" y="546989"/>
                  </a:cubicBezTo>
                  <a:cubicBezTo>
                    <a:pt x="1093978" y="849122"/>
                    <a:pt x="849122" y="1093978"/>
                    <a:pt x="546989" y="1093978"/>
                  </a:cubicBezTo>
                  <a:cubicBezTo>
                    <a:pt x="244856" y="1093978"/>
                    <a:pt x="0" y="849122"/>
                    <a:pt x="0" y="546989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7" name="TextBox 7"/>
          <p:cNvSpPr txBox="1"/>
          <p:nvPr/>
        </p:nvSpPr>
        <p:spPr>
          <a:xfrm>
            <a:off x="11963400" y="8278009"/>
            <a:ext cx="4411345" cy="14106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</a:t>
            </a:r>
          </a:p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"/>
                <a:cs typeface="B Nazanin" panose="00000400000000000000" pitchFamily="2" charset="-78"/>
              </a:rPr>
              <a:t> تحت تاثیر قرار دهید و به ارائه های خود </a:t>
            </a:r>
          </a:p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"/>
                <a:cs typeface="B Nazanin" panose="00000400000000000000" pitchFamily="2" charset="-78"/>
              </a:rPr>
              <a:t>جذابیت و زیبایی بی نظیری اضافه کنید. </a:t>
            </a:r>
          </a:p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"/>
                <a:cs typeface="B Nazanin" panose="00000400000000000000" pitchFamily="2" charset="-78"/>
              </a:rPr>
              <a:t>من امیدوارم و معتقدم که این الگو زمان، پول و </a:t>
            </a:r>
          </a:p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"/>
                <a:cs typeface="B Nazanin" panose="00000400000000000000" pitchFamily="2" charset="-78"/>
              </a:rPr>
              <a:t>اعتبار شما را جلب کند.</a:t>
            </a:r>
            <a:endParaRPr lang="en-US" sz="1800" spc="26" dirty="0">
              <a:solidFill>
                <a:srgbClr val="595959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2996892" y="7862511"/>
            <a:ext cx="3376776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متن شما در اینجا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AutoShape 9"/>
          <p:cNvSpPr/>
          <p:nvPr/>
        </p:nvSpPr>
        <p:spPr>
          <a:xfrm rot="9840">
            <a:off x="11007715" y="7780810"/>
            <a:ext cx="5157314" cy="0"/>
          </a:xfrm>
          <a:prstGeom prst="line">
            <a:avLst/>
          </a:prstGeom>
          <a:ln w="9525" cap="rnd">
            <a:solidFill>
              <a:srgbClr val="99CB38"/>
            </a:solidFill>
            <a:prstDash val="solid"/>
            <a:headEnd type="oval" w="lg" len="lg"/>
            <a:tailEnd type="none" w="sm" len="sm"/>
          </a:ln>
        </p:spPr>
      </p:sp>
      <p:grpSp>
        <p:nvGrpSpPr>
          <p:cNvPr id="10" name="Group 10"/>
          <p:cNvGrpSpPr/>
          <p:nvPr/>
        </p:nvGrpSpPr>
        <p:grpSpPr>
          <a:xfrm>
            <a:off x="16808320" y="7207579"/>
            <a:ext cx="415103" cy="416130"/>
            <a:chOff x="0" y="0"/>
            <a:chExt cx="553470" cy="55484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553466" cy="554863"/>
            </a:xfrm>
            <a:custGeom>
              <a:avLst/>
              <a:gdLst/>
              <a:ahLst/>
              <a:cxnLst/>
              <a:rect l="l" t="t" r="r" b="b"/>
              <a:pathLst>
                <a:path w="553466" h="554863">
                  <a:moveTo>
                    <a:pt x="431800" y="146685"/>
                  </a:moveTo>
                  <a:cubicBezTo>
                    <a:pt x="429133" y="146685"/>
                    <a:pt x="426593" y="147701"/>
                    <a:pt x="424561" y="149733"/>
                  </a:cubicBezTo>
                  <a:lnTo>
                    <a:pt x="349631" y="224663"/>
                  </a:lnTo>
                  <a:lnTo>
                    <a:pt x="295783" y="170815"/>
                  </a:lnTo>
                  <a:cubicBezTo>
                    <a:pt x="295783" y="170815"/>
                    <a:pt x="295656" y="170688"/>
                    <a:pt x="295529" y="170688"/>
                  </a:cubicBezTo>
                  <a:lnTo>
                    <a:pt x="294132" y="168910"/>
                  </a:lnTo>
                  <a:cubicBezTo>
                    <a:pt x="291846" y="167132"/>
                    <a:pt x="289179" y="166497"/>
                    <a:pt x="286512" y="166751"/>
                  </a:cubicBezTo>
                  <a:cubicBezTo>
                    <a:pt x="283845" y="167005"/>
                    <a:pt x="281432" y="168402"/>
                    <a:pt x="279654" y="170561"/>
                  </a:cubicBezTo>
                  <a:lnTo>
                    <a:pt x="230251" y="232791"/>
                  </a:lnTo>
                  <a:lnTo>
                    <a:pt x="186309" y="201168"/>
                  </a:lnTo>
                  <a:lnTo>
                    <a:pt x="185928" y="200787"/>
                  </a:lnTo>
                  <a:cubicBezTo>
                    <a:pt x="184658" y="199771"/>
                    <a:pt x="183261" y="199136"/>
                    <a:pt x="181737" y="198882"/>
                  </a:cubicBezTo>
                  <a:cubicBezTo>
                    <a:pt x="181610" y="198882"/>
                    <a:pt x="181356" y="198755"/>
                    <a:pt x="181229" y="198882"/>
                  </a:cubicBezTo>
                  <a:cubicBezTo>
                    <a:pt x="180340" y="198628"/>
                    <a:pt x="179324" y="198501"/>
                    <a:pt x="178435" y="198628"/>
                  </a:cubicBezTo>
                  <a:cubicBezTo>
                    <a:pt x="178308" y="198628"/>
                    <a:pt x="178181" y="198628"/>
                    <a:pt x="178054" y="198755"/>
                  </a:cubicBezTo>
                  <a:cubicBezTo>
                    <a:pt x="177292" y="198755"/>
                    <a:pt x="176657" y="199009"/>
                    <a:pt x="176022" y="199390"/>
                  </a:cubicBezTo>
                  <a:cubicBezTo>
                    <a:pt x="175387" y="199390"/>
                    <a:pt x="175006" y="199644"/>
                    <a:pt x="174498" y="199898"/>
                  </a:cubicBezTo>
                  <a:cubicBezTo>
                    <a:pt x="173355" y="200406"/>
                    <a:pt x="172339" y="201295"/>
                    <a:pt x="171704" y="202311"/>
                  </a:cubicBezTo>
                  <a:lnTo>
                    <a:pt x="171577" y="202438"/>
                  </a:lnTo>
                  <a:lnTo>
                    <a:pt x="171196" y="202819"/>
                  </a:lnTo>
                  <a:cubicBezTo>
                    <a:pt x="171069" y="202946"/>
                    <a:pt x="171069" y="203073"/>
                    <a:pt x="171069" y="203200"/>
                  </a:cubicBezTo>
                  <a:lnTo>
                    <a:pt x="119507" y="268097"/>
                  </a:lnTo>
                  <a:cubicBezTo>
                    <a:pt x="115951" y="272542"/>
                    <a:pt x="116713" y="279019"/>
                    <a:pt x="121158" y="282575"/>
                  </a:cubicBezTo>
                  <a:cubicBezTo>
                    <a:pt x="125603" y="286131"/>
                    <a:pt x="132080" y="285369"/>
                    <a:pt x="135636" y="280924"/>
                  </a:cubicBezTo>
                  <a:lnTo>
                    <a:pt x="181483" y="223012"/>
                  </a:lnTo>
                  <a:lnTo>
                    <a:pt x="223012" y="252857"/>
                  </a:lnTo>
                  <a:cubicBezTo>
                    <a:pt x="224282" y="253746"/>
                    <a:pt x="225679" y="254381"/>
                    <a:pt x="227203" y="254508"/>
                  </a:cubicBezTo>
                  <a:cubicBezTo>
                    <a:pt x="231521" y="257556"/>
                    <a:pt x="237490" y="256667"/>
                    <a:pt x="240919" y="252476"/>
                  </a:cubicBezTo>
                  <a:lnTo>
                    <a:pt x="288544" y="192532"/>
                  </a:lnTo>
                  <a:lnTo>
                    <a:pt x="342011" y="245999"/>
                  </a:lnTo>
                  <a:cubicBezTo>
                    <a:pt x="344170" y="248158"/>
                    <a:pt x="346964" y="249174"/>
                    <a:pt x="349758" y="248920"/>
                  </a:cubicBezTo>
                  <a:cubicBezTo>
                    <a:pt x="352552" y="249174"/>
                    <a:pt x="355346" y="248158"/>
                    <a:pt x="357505" y="245999"/>
                  </a:cubicBezTo>
                  <a:lnTo>
                    <a:pt x="439166" y="164338"/>
                  </a:lnTo>
                  <a:cubicBezTo>
                    <a:pt x="443230" y="160274"/>
                    <a:pt x="443230" y="153797"/>
                    <a:pt x="439166" y="149860"/>
                  </a:cubicBezTo>
                  <a:cubicBezTo>
                    <a:pt x="437134" y="147828"/>
                    <a:pt x="434467" y="146812"/>
                    <a:pt x="431927" y="146812"/>
                  </a:cubicBezTo>
                  <a:close/>
                  <a:moveTo>
                    <a:pt x="76835" y="119507"/>
                  </a:moveTo>
                  <a:lnTo>
                    <a:pt x="476631" y="119507"/>
                  </a:lnTo>
                  <a:lnTo>
                    <a:pt x="476631" y="316357"/>
                  </a:lnTo>
                  <a:lnTo>
                    <a:pt x="76835" y="316357"/>
                  </a:lnTo>
                  <a:close/>
                  <a:moveTo>
                    <a:pt x="43053" y="88773"/>
                  </a:moveTo>
                  <a:lnTo>
                    <a:pt x="43053" y="347091"/>
                  </a:lnTo>
                  <a:lnTo>
                    <a:pt x="510413" y="347091"/>
                  </a:lnTo>
                  <a:lnTo>
                    <a:pt x="510413" y="88773"/>
                  </a:lnTo>
                  <a:close/>
                  <a:moveTo>
                    <a:pt x="276733" y="0"/>
                  </a:moveTo>
                  <a:cubicBezTo>
                    <a:pt x="290322" y="0"/>
                    <a:pt x="301371" y="11049"/>
                    <a:pt x="301371" y="24638"/>
                  </a:cubicBezTo>
                  <a:lnTo>
                    <a:pt x="301371" y="45720"/>
                  </a:lnTo>
                  <a:lnTo>
                    <a:pt x="553466" y="45720"/>
                  </a:lnTo>
                  <a:lnTo>
                    <a:pt x="553466" y="390144"/>
                  </a:lnTo>
                  <a:lnTo>
                    <a:pt x="407924" y="390144"/>
                  </a:lnTo>
                  <a:lnTo>
                    <a:pt x="498221" y="554863"/>
                  </a:lnTo>
                  <a:lnTo>
                    <a:pt x="447294" y="554863"/>
                  </a:lnTo>
                  <a:lnTo>
                    <a:pt x="356997" y="390144"/>
                  </a:lnTo>
                  <a:lnTo>
                    <a:pt x="196469" y="390144"/>
                  </a:lnTo>
                  <a:lnTo>
                    <a:pt x="106172" y="554863"/>
                  </a:lnTo>
                  <a:lnTo>
                    <a:pt x="55245" y="554863"/>
                  </a:lnTo>
                  <a:lnTo>
                    <a:pt x="145542" y="390144"/>
                  </a:lnTo>
                  <a:lnTo>
                    <a:pt x="0" y="390144"/>
                  </a:lnTo>
                  <a:lnTo>
                    <a:pt x="0" y="45720"/>
                  </a:lnTo>
                  <a:lnTo>
                    <a:pt x="252095" y="45720"/>
                  </a:lnTo>
                  <a:lnTo>
                    <a:pt x="252095" y="24638"/>
                  </a:lnTo>
                  <a:cubicBezTo>
                    <a:pt x="252095" y="11049"/>
                    <a:pt x="263144" y="0"/>
                    <a:pt x="276733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6587474" y="4217870"/>
            <a:ext cx="820529" cy="820529"/>
            <a:chOff x="0" y="0"/>
            <a:chExt cx="1094038" cy="1094038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93978" cy="1093978"/>
            </a:xfrm>
            <a:custGeom>
              <a:avLst/>
              <a:gdLst/>
              <a:ahLst/>
              <a:cxnLst/>
              <a:rect l="l" t="t" r="r" b="b"/>
              <a:pathLst>
                <a:path w="1093978" h="1093978">
                  <a:moveTo>
                    <a:pt x="0" y="546989"/>
                  </a:moveTo>
                  <a:cubicBezTo>
                    <a:pt x="0" y="244856"/>
                    <a:pt x="244856" y="0"/>
                    <a:pt x="546989" y="0"/>
                  </a:cubicBezTo>
                  <a:cubicBezTo>
                    <a:pt x="849122" y="0"/>
                    <a:pt x="1093978" y="244856"/>
                    <a:pt x="1093978" y="546989"/>
                  </a:cubicBezTo>
                  <a:cubicBezTo>
                    <a:pt x="1093978" y="849122"/>
                    <a:pt x="849122" y="1093978"/>
                    <a:pt x="546989" y="1093978"/>
                  </a:cubicBezTo>
                  <a:cubicBezTo>
                    <a:pt x="244856" y="1093978"/>
                    <a:pt x="0" y="849122"/>
                    <a:pt x="0" y="546989"/>
                  </a:cubicBez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14" name="TextBox 14"/>
          <p:cNvSpPr txBox="1"/>
          <p:nvPr/>
        </p:nvSpPr>
        <p:spPr>
          <a:xfrm>
            <a:off x="12192000" y="5480028"/>
            <a:ext cx="4209767" cy="14170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2000" spc="26" dirty="0">
                <a:solidFill>
                  <a:srgbClr val="595959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</a:t>
            </a:r>
            <a:endParaRPr lang="en-US" sz="2000" spc="26" dirty="0">
              <a:solidFill>
                <a:srgbClr val="595959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2935061" y="5064530"/>
            <a:ext cx="346587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متن شما در اینجا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16" name="AutoShape 16"/>
          <p:cNvSpPr/>
          <p:nvPr/>
        </p:nvSpPr>
        <p:spPr>
          <a:xfrm rot="-22441">
            <a:off x="12716383" y="4887866"/>
            <a:ext cx="3753528" cy="0"/>
          </a:xfrm>
          <a:prstGeom prst="line">
            <a:avLst/>
          </a:prstGeom>
          <a:ln w="9525" cap="rnd">
            <a:solidFill>
              <a:srgbClr val="37A76F"/>
            </a:solidFill>
            <a:prstDash val="solid"/>
            <a:headEnd type="oval" w="lg" len="lg"/>
            <a:tailEnd type="none" w="sm" len="sm"/>
          </a:ln>
        </p:spPr>
      </p:sp>
      <p:grpSp>
        <p:nvGrpSpPr>
          <p:cNvPr id="17" name="Group 17"/>
          <p:cNvGrpSpPr/>
          <p:nvPr/>
        </p:nvGrpSpPr>
        <p:grpSpPr>
          <a:xfrm>
            <a:off x="16800172" y="4442496"/>
            <a:ext cx="399419" cy="401232"/>
            <a:chOff x="0" y="0"/>
            <a:chExt cx="532558" cy="53497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535178" cy="535051"/>
            </a:xfrm>
            <a:custGeom>
              <a:avLst/>
              <a:gdLst/>
              <a:ahLst/>
              <a:cxnLst/>
              <a:rect l="l" t="t" r="r" b="b"/>
              <a:pathLst>
                <a:path w="535178" h="535051">
                  <a:moveTo>
                    <a:pt x="425450" y="184912"/>
                  </a:moveTo>
                  <a:lnTo>
                    <a:pt x="407035" y="314706"/>
                  </a:lnTo>
                  <a:lnTo>
                    <a:pt x="437388" y="314706"/>
                  </a:lnTo>
                  <a:lnTo>
                    <a:pt x="476758" y="184912"/>
                  </a:lnTo>
                  <a:close/>
                  <a:moveTo>
                    <a:pt x="378206" y="184912"/>
                  </a:moveTo>
                  <a:lnTo>
                    <a:pt x="378206" y="314706"/>
                  </a:lnTo>
                  <a:lnTo>
                    <a:pt x="410464" y="314706"/>
                  </a:lnTo>
                  <a:lnTo>
                    <a:pt x="428752" y="184912"/>
                  </a:lnTo>
                  <a:close/>
                  <a:moveTo>
                    <a:pt x="326771" y="184912"/>
                  </a:moveTo>
                  <a:lnTo>
                    <a:pt x="353695" y="314706"/>
                  </a:lnTo>
                  <a:lnTo>
                    <a:pt x="279400" y="314706"/>
                  </a:lnTo>
                  <a:lnTo>
                    <a:pt x="279400" y="184912"/>
                  </a:lnTo>
                  <a:close/>
                  <a:moveTo>
                    <a:pt x="187833" y="184912"/>
                  </a:moveTo>
                  <a:lnTo>
                    <a:pt x="222631" y="314706"/>
                  </a:lnTo>
                  <a:lnTo>
                    <a:pt x="257937" y="314706"/>
                  </a:lnTo>
                  <a:lnTo>
                    <a:pt x="176403" y="184912"/>
                  </a:lnTo>
                  <a:close/>
                  <a:moveTo>
                    <a:pt x="83820" y="0"/>
                  </a:moveTo>
                  <a:lnTo>
                    <a:pt x="120650" y="137414"/>
                  </a:lnTo>
                  <a:lnTo>
                    <a:pt x="507365" y="137414"/>
                  </a:lnTo>
                  <a:lnTo>
                    <a:pt x="507365" y="139573"/>
                  </a:lnTo>
                  <a:cubicBezTo>
                    <a:pt x="509905" y="137668"/>
                    <a:pt x="512445" y="138049"/>
                    <a:pt x="515112" y="138811"/>
                  </a:cubicBezTo>
                  <a:lnTo>
                    <a:pt x="516001" y="139065"/>
                  </a:lnTo>
                  <a:cubicBezTo>
                    <a:pt x="528320" y="142748"/>
                    <a:pt x="535178" y="155829"/>
                    <a:pt x="531495" y="168021"/>
                  </a:cubicBezTo>
                  <a:lnTo>
                    <a:pt x="477393" y="346710"/>
                  </a:lnTo>
                  <a:cubicBezTo>
                    <a:pt x="474853" y="354965"/>
                    <a:pt x="468249" y="360807"/>
                    <a:pt x="459994" y="361061"/>
                  </a:cubicBezTo>
                  <a:lnTo>
                    <a:pt x="459994" y="362077"/>
                  </a:lnTo>
                  <a:lnTo>
                    <a:pt x="449072" y="362077"/>
                  </a:lnTo>
                  <a:cubicBezTo>
                    <a:pt x="448818" y="362331"/>
                    <a:pt x="448564" y="362204"/>
                    <a:pt x="448310" y="362204"/>
                  </a:cubicBezTo>
                  <a:lnTo>
                    <a:pt x="448056" y="362077"/>
                  </a:lnTo>
                  <a:lnTo>
                    <a:pt x="180848" y="362077"/>
                  </a:lnTo>
                  <a:lnTo>
                    <a:pt x="191897" y="403352"/>
                  </a:lnTo>
                  <a:lnTo>
                    <a:pt x="459740" y="403352"/>
                  </a:lnTo>
                  <a:lnTo>
                    <a:pt x="459740" y="450850"/>
                  </a:lnTo>
                  <a:lnTo>
                    <a:pt x="456057" y="450850"/>
                  </a:lnTo>
                  <a:cubicBezTo>
                    <a:pt x="472059" y="455803"/>
                    <a:pt x="481711" y="471170"/>
                    <a:pt x="481711" y="488696"/>
                  </a:cubicBezTo>
                  <a:cubicBezTo>
                    <a:pt x="481711" y="514350"/>
                    <a:pt x="461010" y="535051"/>
                    <a:pt x="435356" y="535051"/>
                  </a:cubicBezTo>
                  <a:cubicBezTo>
                    <a:pt x="409702" y="535051"/>
                    <a:pt x="389001" y="514350"/>
                    <a:pt x="389001" y="488696"/>
                  </a:cubicBezTo>
                  <a:cubicBezTo>
                    <a:pt x="389001" y="471170"/>
                    <a:pt x="398780" y="455930"/>
                    <a:pt x="414655" y="450850"/>
                  </a:cubicBezTo>
                  <a:lnTo>
                    <a:pt x="204597" y="450850"/>
                  </a:lnTo>
                  <a:lnTo>
                    <a:pt x="205359" y="453771"/>
                  </a:lnTo>
                  <a:cubicBezTo>
                    <a:pt x="217170" y="460883"/>
                    <a:pt x="224028" y="473964"/>
                    <a:pt x="224028" y="488696"/>
                  </a:cubicBezTo>
                  <a:cubicBezTo>
                    <a:pt x="224028" y="514350"/>
                    <a:pt x="203327" y="535051"/>
                    <a:pt x="177673" y="535051"/>
                  </a:cubicBezTo>
                  <a:cubicBezTo>
                    <a:pt x="152019" y="535051"/>
                    <a:pt x="131318" y="514350"/>
                    <a:pt x="131318" y="488696"/>
                  </a:cubicBezTo>
                  <a:cubicBezTo>
                    <a:pt x="131318" y="471678"/>
                    <a:pt x="140462" y="456819"/>
                    <a:pt x="155702" y="451485"/>
                  </a:cubicBezTo>
                  <a:lnTo>
                    <a:pt x="48006" y="50038"/>
                  </a:lnTo>
                  <a:lnTo>
                    <a:pt x="0" y="50038"/>
                  </a:lnTo>
                  <a:lnTo>
                    <a:pt x="0" y="2540"/>
                  </a:lnTo>
                  <a:lnTo>
                    <a:pt x="74295" y="25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19" name="Group 19"/>
          <p:cNvGrpSpPr/>
          <p:nvPr/>
        </p:nvGrpSpPr>
        <p:grpSpPr>
          <a:xfrm>
            <a:off x="3376431" y="1893802"/>
            <a:ext cx="7798164" cy="7798164"/>
            <a:chOff x="0" y="0"/>
            <a:chExt cx="10397552" cy="10397552"/>
          </a:xfrm>
          <a:blipFill>
            <a:blip r:embed="rId3"/>
            <a:stretch>
              <a:fillRect r="-138" b="-138"/>
            </a:stretch>
          </a:blipFill>
        </p:grpSpPr>
        <p:sp>
          <p:nvSpPr>
            <p:cNvPr id="20" name="Freeform 20"/>
            <p:cNvSpPr/>
            <p:nvPr/>
          </p:nvSpPr>
          <p:spPr>
            <a:xfrm>
              <a:off x="57150" y="57150"/>
              <a:ext cx="10283190" cy="10283190"/>
            </a:xfrm>
            <a:custGeom>
              <a:avLst/>
              <a:gdLst/>
              <a:ahLst/>
              <a:cxnLst/>
              <a:rect l="l" t="t" r="r" b="b"/>
              <a:pathLst>
                <a:path w="10283190" h="10283190">
                  <a:moveTo>
                    <a:pt x="0" y="5141595"/>
                  </a:moveTo>
                  <a:cubicBezTo>
                    <a:pt x="0" y="2302002"/>
                    <a:pt x="2302002" y="0"/>
                    <a:pt x="5141595" y="0"/>
                  </a:cubicBezTo>
                  <a:cubicBezTo>
                    <a:pt x="7981188" y="0"/>
                    <a:pt x="10283190" y="2302002"/>
                    <a:pt x="10283190" y="5141595"/>
                  </a:cubicBezTo>
                  <a:cubicBezTo>
                    <a:pt x="10283190" y="7981188"/>
                    <a:pt x="7981315" y="10283190"/>
                    <a:pt x="5141595" y="10283190"/>
                  </a:cubicBezTo>
                  <a:cubicBezTo>
                    <a:pt x="2301875" y="10283190"/>
                    <a:pt x="0" y="7981315"/>
                    <a:pt x="0" y="5141595"/>
                  </a:cubicBezTo>
                  <a:close/>
                </a:path>
              </a:pathLst>
            </a:custGeom>
            <a:grpFill/>
          </p:spPr>
        </p:sp>
        <p:sp>
          <p:nvSpPr>
            <p:cNvPr id="21" name="Freeform 21"/>
            <p:cNvSpPr/>
            <p:nvPr/>
          </p:nvSpPr>
          <p:spPr>
            <a:xfrm>
              <a:off x="0" y="0"/>
              <a:ext cx="10397490" cy="10397490"/>
            </a:xfrm>
            <a:custGeom>
              <a:avLst/>
              <a:gdLst/>
              <a:ahLst/>
              <a:cxnLst/>
              <a:rect l="l" t="t" r="r" b="b"/>
              <a:pathLst>
                <a:path w="10397490" h="10397490">
                  <a:moveTo>
                    <a:pt x="0" y="5198745"/>
                  </a:moveTo>
                  <a:cubicBezTo>
                    <a:pt x="0" y="2327529"/>
                    <a:pt x="2327529" y="0"/>
                    <a:pt x="5198745" y="0"/>
                  </a:cubicBezTo>
                  <a:lnTo>
                    <a:pt x="5198745" y="57150"/>
                  </a:lnTo>
                  <a:lnTo>
                    <a:pt x="5198745" y="0"/>
                  </a:lnTo>
                  <a:cubicBezTo>
                    <a:pt x="8069961" y="0"/>
                    <a:pt x="10397490" y="2327529"/>
                    <a:pt x="10397490" y="5198745"/>
                  </a:cubicBezTo>
                  <a:lnTo>
                    <a:pt x="10340340" y="5198745"/>
                  </a:lnTo>
                  <a:lnTo>
                    <a:pt x="10397490" y="5198745"/>
                  </a:lnTo>
                  <a:cubicBezTo>
                    <a:pt x="10397490" y="8069961"/>
                    <a:pt x="8069961" y="10397490"/>
                    <a:pt x="5198745" y="10397490"/>
                  </a:cubicBezTo>
                  <a:lnTo>
                    <a:pt x="5198745" y="10340340"/>
                  </a:lnTo>
                  <a:lnTo>
                    <a:pt x="5198745" y="10397490"/>
                  </a:lnTo>
                  <a:cubicBezTo>
                    <a:pt x="2327529" y="10397490"/>
                    <a:pt x="0" y="8069961"/>
                    <a:pt x="0" y="5198745"/>
                  </a:cubicBezTo>
                  <a:lnTo>
                    <a:pt x="57150" y="5198745"/>
                  </a:lnTo>
                  <a:lnTo>
                    <a:pt x="114300" y="5198745"/>
                  </a:lnTo>
                  <a:lnTo>
                    <a:pt x="57150" y="5198745"/>
                  </a:lnTo>
                  <a:lnTo>
                    <a:pt x="0" y="5198745"/>
                  </a:lnTo>
                  <a:moveTo>
                    <a:pt x="114300" y="5198745"/>
                  </a:moveTo>
                  <a:cubicBezTo>
                    <a:pt x="114300" y="5230368"/>
                    <a:pt x="88773" y="5255895"/>
                    <a:pt x="57150" y="5255895"/>
                  </a:cubicBezTo>
                  <a:cubicBezTo>
                    <a:pt x="25527" y="5255895"/>
                    <a:pt x="0" y="5230368"/>
                    <a:pt x="0" y="5198745"/>
                  </a:cubicBezTo>
                  <a:cubicBezTo>
                    <a:pt x="0" y="5167122"/>
                    <a:pt x="25527" y="5141595"/>
                    <a:pt x="57150" y="5141595"/>
                  </a:cubicBezTo>
                  <a:cubicBezTo>
                    <a:pt x="88773" y="5141595"/>
                    <a:pt x="114300" y="5167122"/>
                    <a:pt x="114300" y="5198745"/>
                  </a:cubicBezTo>
                  <a:cubicBezTo>
                    <a:pt x="114300" y="8006842"/>
                    <a:pt x="2390648" y="10283190"/>
                    <a:pt x="5198745" y="10283190"/>
                  </a:cubicBezTo>
                  <a:cubicBezTo>
                    <a:pt x="8006842" y="10283190"/>
                    <a:pt x="10283190" y="8006842"/>
                    <a:pt x="10283190" y="5198745"/>
                  </a:cubicBezTo>
                  <a:cubicBezTo>
                    <a:pt x="10283190" y="2390648"/>
                    <a:pt x="8006842" y="114300"/>
                    <a:pt x="5198745" y="114300"/>
                  </a:cubicBezTo>
                  <a:lnTo>
                    <a:pt x="5198745" y="57150"/>
                  </a:lnTo>
                  <a:lnTo>
                    <a:pt x="5198745" y="114300"/>
                  </a:lnTo>
                  <a:cubicBezTo>
                    <a:pt x="2390648" y="114300"/>
                    <a:pt x="114300" y="2390648"/>
                    <a:pt x="114300" y="5198745"/>
                  </a:cubicBezTo>
                  <a:close/>
                </a:path>
              </a:pathLst>
            </a:custGeom>
            <a:grpFill/>
          </p:spPr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16002" y="1712874"/>
            <a:ext cx="17055996" cy="8051812"/>
            <a:chOff x="0" y="0"/>
            <a:chExt cx="22741328" cy="107357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2741382" cy="10735691"/>
            </a:xfrm>
            <a:custGeom>
              <a:avLst/>
              <a:gdLst/>
              <a:ahLst/>
              <a:cxnLst/>
              <a:rect l="l" t="t" r="r" b="b"/>
              <a:pathLst>
                <a:path w="22741382" h="10735691">
                  <a:moveTo>
                    <a:pt x="38100" y="0"/>
                  </a:moveTo>
                  <a:lnTo>
                    <a:pt x="22703282" y="0"/>
                  </a:lnTo>
                  <a:cubicBezTo>
                    <a:pt x="22724365" y="0"/>
                    <a:pt x="22741382" y="17018"/>
                    <a:pt x="22741382" y="38100"/>
                  </a:cubicBezTo>
                  <a:lnTo>
                    <a:pt x="22741382" y="10697591"/>
                  </a:lnTo>
                  <a:cubicBezTo>
                    <a:pt x="22741382" y="10718673"/>
                    <a:pt x="22724365" y="10735691"/>
                    <a:pt x="22703282" y="10735691"/>
                  </a:cubicBezTo>
                  <a:lnTo>
                    <a:pt x="38100" y="10735691"/>
                  </a:lnTo>
                  <a:cubicBezTo>
                    <a:pt x="17018" y="10735691"/>
                    <a:pt x="0" y="10718673"/>
                    <a:pt x="0" y="10697591"/>
                  </a:cubicBezTo>
                  <a:lnTo>
                    <a:pt x="0" y="38100"/>
                  </a:lnTo>
                  <a:cubicBezTo>
                    <a:pt x="0" y="17018"/>
                    <a:pt x="17018" y="0"/>
                    <a:pt x="38100" y="0"/>
                  </a:cubicBezTo>
                  <a:moveTo>
                    <a:pt x="38100" y="76200"/>
                  </a:moveTo>
                  <a:lnTo>
                    <a:pt x="38100" y="38100"/>
                  </a:lnTo>
                  <a:lnTo>
                    <a:pt x="76200" y="38100"/>
                  </a:lnTo>
                  <a:lnTo>
                    <a:pt x="76200" y="10697591"/>
                  </a:lnTo>
                  <a:lnTo>
                    <a:pt x="38100" y="10697591"/>
                  </a:lnTo>
                  <a:lnTo>
                    <a:pt x="38100" y="10659491"/>
                  </a:lnTo>
                  <a:lnTo>
                    <a:pt x="22703282" y="10659491"/>
                  </a:lnTo>
                  <a:lnTo>
                    <a:pt x="22703282" y="10697591"/>
                  </a:lnTo>
                  <a:lnTo>
                    <a:pt x="22665182" y="10697591"/>
                  </a:lnTo>
                  <a:lnTo>
                    <a:pt x="22665182" y="38100"/>
                  </a:lnTo>
                  <a:lnTo>
                    <a:pt x="22703282" y="38100"/>
                  </a:lnTo>
                  <a:lnTo>
                    <a:pt x="22703282" y="76200"/>
                  </a:lnTo>
                  <a:lnTo>
                    <a:pt x="38100" y="76200"/>
                  </a:lnTo>
                  <a:close/>
                </a:path>
              </a:pathLst>
            </a:custGeom>
            <a:solidFill>
              <a:srgbClr val="1B5337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8118435" y="6587181"/>
            <a:ext cx="8653008" cy="6412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040"/>
              </a:lnSpc>
            </a:pPr>
            <a:r>
              <a:rPr lang="en-US" sz="4200" spc="62" dirty="0">
                <a:solidFill>
                  <a:srgbClr val="44C1A3"/>
                </a:solidFill>
                <a:latin typeface="Montserrat Bold"/>
                <a:cs typeface="B Nazanin" panose="00000400000000000000" pitchFamily="2" charset="-78"/>
              </a:rPr>
              <a:t>NO.1 </a:t>
            </a:r>
            <a:r>
              <a:rPr lang="fa-IR" sz="4200" spc="62" dirty="0">
                <a:solidFill>
                  <a:srgbClr val="44C1A3"/>
                </a:solidFill>
                <a:latin typeface="Montserrat Bold"/>
                <a:cs typeface="B Nazanin" panose="00000400000000000000" pitchFamily="2" charset="-78"/>
              </a:rPr>
              <a:t>ارائه</a:t>
            </a:r>
            <a:endParaRPr lang="en-US" sz="4200" spc="62" dirty="0">
              <a:solidFill>
                <a:srgbClr val="44C1A3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8118435" y="6088681"/>
            <a:ext cx="8653008" cy="3718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879"/>
              </a:lnSpc>
            </a:pPr>
            <a:r>
              <a:rPr lang="fa-IR" sz="2400" spc="35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ارائه پاورپوینت مدرن</a:t>
            </a:r>
            <a:endParaRPr lang="en-US" sz="2400" spc="35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8118435" y="7372204"/>
            <a:ext cx="8653008" cy="796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شما به سادگی می توانید مخاطبان خود را تحت تاثیر قرار دهید و به ارائه های خود جذابیت و زیبایی بی نظیری اضافه کنید.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8138698" y="8909757"/>
            <a:ext cx="1488879" cy="452772"/>
            <a:chOff x="0" y="0"/>
            <a:chExt cx="1985172" cy="603696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985137" cy="603758"/>
            </a:xfrm>
            <a:custGeom>
              <a:avLst/>
              <a:gdLst/>
              <a:ahLst/>
              <a:cxnLst/>
              <a:rect l="l" t="t" r="r" b="b"/>
              <a:pathLst>
                <a:path w="1985137" h="603758">
                  <a:moveTo>
                    <a:pt x="0" y="0"/>
                  </a:moveTo>
                  <a:lnTo>
                    <a:pt x="1985137" y="0"/>
                  </a:lnTo>
                  <a:lnTo>
                    <a:pt x="1985137" y="603758"/>
                  </a:lnTo>
                  <a:lnTo>
                    <a:pt x="0" y="603758"/>
                  </a:lnTo>
                  <a:close/>
                </a:path>
              </a:pathLst>
            </a:custGeom>
            <a:solidFill>
              <a:srgbClr val="99CB38"/>
            </a:solidFill>
          </p:spPr>
        </p:sp>
        <p:sp>
          <p:nvSpPr>
            <p:cNvPr id="9" name="TextBox 9"/>
            <p:cNvSpPr txBox="1"/>
            <p:nvPr/>
          </p:nvSpPr>
          <p:spPr>
            <a:xfrm>
              <a:off x="0" y="28575"/>
              <a:ext cx="1985172" cy="5751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268"/>
                </a:lnSpc>
              </a:pPr>
              <a:r>
                <a:rPr lang="fa-IR" sz="2100" spc="31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نوین</a:t>
              </a:r>
              <a:endParaRPr lang="en-US" sz="2100" spc="31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889361" y="8909757"/>
            <a:ext cx="2117529" cy="452772"/>
            <a:chOff x="0" y="0"/>
            <a:chExt cx="2823372" cy="60369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2823337" cy="603758"/>
            </a:xfrm>
            <a:custGeom>
              <a:avLst/>
              <a:gdLst/>
              <a:ahLst/>
              <a:cxnLst/>
              <a:rect l="l" t="t" r="r" b="b"/>
              <a:pathLst>
                <a:path w="2823337" h="603758">
                  <a:moveTo>
                    <a:pt x="0" y="0"/>
                  </a:moveTo>
                  <a:lnTo>
                    <a:pt x="2823337" y="0"/>
                  </a:lnTo>
                  <a:lnTo>
                    <a:pt x="2823337" y="603758"/>
                  </a:lnTo>
                  <a:lnTo>
                    <a:pt x="0" y="603758"/>
                  </a:lnTo>
                  <a:close/>
                </a:path>
              </a:pathLst>
            </a:custGeom>
            <a:solidFill>
              <a:srgbClr val="63A537"/>
            </a:solidFill>
          </p:spPr>
        </p:sp>
        <p:sp>
          <p:nvSpPr>
            <p:cNvPr id="12" name="TextBox 12"/>
            <p:cNvSpPr txBox="1"/>
            <p:nvPr/>
          </p:nvSpPr>
          <p:spPr>
            <a:xfrm>
              <a:off x="0" y="28575"/>
              <a:ext cx="2823372" cy="5751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268"/>
                </a:lnSpc>
              </a:pPr>
              <a:r>
                <a:rPr lang="fa-IR" sz="2100" spc="31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پاورپوینت</a:t>
              </a:r>
              <a:endParaRPr lang="en-US" sz="2100" spc="31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2268673" y="8909757"/>
            <a:ext cx="2395903" cy="452772"/>
            <a:chOff x="0" y="0"/>
            <a:chExt cx="3194538" cy="60369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3194558" cy="603758"/>
            </a:xfrm>
            <a:custGeom>
              <a:avLst/>
              <a:gdLst/>
              <a:ahLst/>
              <a:cxnLst/>
              <a:rect l="l" t="t" r="r" b="b"/>
              <a:pathLst>
                <a:path w="3194558" h="603758">
                  <a:moveTo>
                    <a:pt x="0" y="0"/>
                  </a:moveTo>
                  <a:lnTo>
                    <a:pt x="3194558" y="0"/>
                  </a:lnTo>
                  <a:lnTo>
                    <a:pt x="3194558" y="603758"/>
                  </a:lnTo>
                  <a:lnTo>
                    <a:pt x="0" y="603758"/>
                  </a:lnTo>
                  <a:close/>
                </a:path>
              </a:pathLst>
            </a:custGeom>
            <a:solidFill>
              <a:srgbClr val="37A76F"/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0" y="28575"/>
              <a:ext cx="3194538" cy="5751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268"/>
                </a:lnSpc>
              </a:pPr>
              <a:r>
                <a:rPr lang="fa-IR" sz="2100" spc="31" dirty="0">
                  <a:solidFill>
                    <a:srgbClr val="FFFFFF"/>
                  </a:solidFill>
                  <a:latin typeface="Montserrat Bold"/>
                  <a:cs typeface="B Nazanin" panose="00000400000000000000" pitchFamily="2" charset="-78"/>
                </a:rPr>
                <a:t>ارائه</a:t>
              </a:r>
              <a:endParaRPr lang="en-US" sz="2100" spc="31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4926361" y="8909757"/>
            <a:ext cx="2280186" cy="452772"/>
            <a:chOff x="0" y="0"/>
            <a:chExt cx="3040248" cy="603696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040253" cy="603758"/>
            </a:xfrm>
            <a:custGeom>
              <a:avLst/>
              <a:gdLst/>
              <a:ahLst/>
              <a:cxnLst/>
              <a:rect l="l" t="t" r="r" b="b"/>
              <a:pathLst>
                <a:path w="3040253" h="603758">
                  <a:moveTo>
                    <a:pt x="0" y="0"/>
                  </a:moveTo>
                  <a:lnTo>
                    <a:pt x="3040253" y="0"/>
                  </a:lnTo>
                  <a:lnTo>
                    <a:pt x="3040253" y="603758"/>
                  </a:lnTo>
                  <a:lnTo>
                    <a:pt x="0" y="603758"/>
                  </a:lnTo>
                  <a:close/>
                </a:path>
              </a:pathLst>
            </a:custGeom>
            <a:solidFill>
              <a:srgbClr val="44C1A3"/>
            </a:solidFill>
          </p:spPr>
        </p:sp>
        <p:sp>
          <p:nvSpPr>
            <p:cNvPr id="18" name="TextBox 18"/>
            <p:cNvSpPr txBox="1"/>
            <p:nvPr/>
          </p:nvSpPr>
          <p:spPr>
            <a:xfrm>
              <a:off x="0" y="28575"/>
              <a:ext cx="3040248" cy="57512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 rtl="1">
                <a:lnSpc>
                  <a:spcPts val="2268"/>
                </a:lnSpc>
              </a:pPr>
              <a:r>
                <a:rPr lang="en-US" sz="2100" spc="31" dirty="0">
                  <a:solidFill>
                    <a:srgbClr val="FFFFFF"/>
                  </a:solidFill>
                  <a:latin typeface="Montserrat"/>
                  <a:cs typeface="B Nazanin" panose="00000400000000000000" pitchFamily="2" charset="-78"/>
                </a:rPr>
                <a:t>INFOGRAPHIC</a:t>
              </a:r>
            </a:p>
          </p:txBody>
        </p:sp>
      </p:grpSp>
      <p:sp>
        <p:nvSpPr>
          <p:cNvPr id="19" name="TextBox 19"/>
          <p:cNvSpPr txBox="1"/>
          <p:nvPr/>
        </p:nvSpPr>
        <p:spPr>
          <a:xfrm>
            <a:off x="1364224" y="7197150"/>
            <a:ext cx="5022558" cy="12824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040"/>
              </a:lnSpc>
            </a:pPr>
            <a:r>
              <a:rPr lang="fa-IR" sz="4200" spc="62" dirty="0">
                <a:solidFill>
                  <a:srgbClr val="37A76F"/>
                </a:solidFill>
                <a:latin typeface="Montserrat"/>
                <a:cs typeface="B Nazanin" panose="00000400000000000000" pitchFamily="2" charset="-78"/>
              </a:rPr>
              <a:t>ما ایجاد می کنیم حرفه ای با کیفیت ارائه </a:t>
            </a:r>
            <a:r>
              <a:rPr lang="en-US" sz="4200" spc="62" dirty="0">
                <a:solidFill>
                  <a:srgbClr val="37A76F"/>
                </a:solidFill>
                <a:latin typeface="Montserrat"/>
                <a:cs typeface="B Nazanin" panose="00000400000000000000" pitchFamily="2" charset="-78"/>
              </a:rPr>
              <a:t>PPT</a:t>
            </a:r>
          </a:p>
        </p:txBody>
      </p:sp>
      <p:sp>
        <p:nvSpPr>
          <p:cNvPr id="20" name="Freeform 20"/>
          <p:cNvSpPr/>
          <p:nvPr/>
        </p:nvSpPr>
        <p:spPr>
          <a:xfrm>
            <a:off x="1007501" y="345510"/>
            <a:ext cx="16242358" cy="5339075"/>
          </a:xfrm>
          <a:custGeom>
            <a:avLst/>
            <a:gdLst/>
            <a:ahLst/>
            <a:cxnLst/>
            <a:rect l="l" t="t" r="r" b="b"/>
            <a:pathLst>
              <a:path w="16242358" h="5339075">
                <a:moveTo>
                  <a:pt x="0" y="0"/>
                </a:moveTo>
                <a:lnTo>
                  <a:pt x="16242358" y="0"/>
                </a:lnTo>
                <a:lnTo>
                  <a:pt x="16242358" y="5339075"/>
                </a:lnTo>
                <a:lnTo>
                  <a:pt x="0" y="53390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r="-103" b="-259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 rot="-8100000">
            <a:off x="16322120" y="82567"/>
            <a:ext cx="2066923" cy="1451526"/>
            <a:chOff x="0" y="0"/>
            <a:chExt cx="2755898" cy="193536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755900" cy="1935226"/>
            </a:xfrm>
            <a:custGeom>
              <a:avLst/>
              <a:gdLst/>
              <a:ahLst/>
              <a:cxnLst/>
              <a:rect l="l" t="t" r="r" b="b"/>
              <a:pathLst>
                <a:path w="2755900" h="1935226">
                  <a:moveTo>
                    <a:pt x="1019175" y="477774"/>
                  </a:moveTo>
                  <a:cubicBezTo>
                    <a:pt x="1116457" y="378079"/>
                    <a:pt x="1217041" y="295529"/>
                    <a:pt x="1344422" y="254381"/>
                  </a:cubicBezTo>
                  <a:cubicBezTo>
                    <a:pt x="1367917" y="247523"/>
                    <a:pt x="1411478" y="254381"/>
                    <a:pt x="1424940" y="271526"/>
                  </a:cubicBezTo>
                  <a:cubicBezTo>
                    <a:pt x="1441704" y="292100"/>
                    <a:pt x="1438402" y="329946"/>
                    <a:pt x="1434973" y="360934"/>
                  </a:cubicBezTo>
                  <a:cubicBezTo>
                    <a:pt x="1428242" y="412496"/>
                    <a:pt x="1414907" y="464058"/>
                    <a:pt x="1411478" y="515620"/>
                  </a:cubicBezTo>
                  <a:cubicBezTo>
                    <a:pt x="1595882" y="254381"/>
                    <a:pt x="1854073" y="109982"/>
                    <a:pt x="2152396" y="48133"/>
                  </a:cubicBezTo>
                  <a:cubicBezTo>
                    <a:pt x="2313305" y="13716"/>
                    <a:pt x="2484374" y="10287"/>
                    <a:pt x="2648585" y="0"/>
                  </a:cubicBezTo>
                  <a:cubicBezTo>
                    <a:pt x="2682113" y="0"/>
                    <a:pt x="2735707" y="20574"/>
                    <a:pt x="2745867" y="44704"/>
                  </a:cubicBezTo>
                  <a:cubicBezTo>
                    <a:pt x="2755900" y="72263"/>
                    <a:pt x="2739136" y="123825"/>
                    <a:pt x="2719070" y="151257"/>
                  </a:cubicBezTo>
                  <a:cubicBezTo>
                    <a:pt x="2584958" y="340360"/>
                    <a:pt x="2521204" y="553466"/>
                    <a:pt x="2514600" y="783717"/>
                  </a:cubicBezTo>
                  <a:cubicBezTo>
                    <a:pt x="2507869" y="996823"/>
                    <a:pt x="2471039" y="1203071"/>
                    <a:pt x="2360422" y="1385316"/>
                  </a:cubicBezTo>
                  <a:cubicBezTo>
                    <a:pt x="2202815" y="1649984"/>
                    <a:pt x="1958086" y="1790954"/>
                    <a:pt x="1676527" y="1863090"/>
                  </a:cubicBezTo>
                  <a:cubicBezTo>
                    <a:pt x="1512189" y="1900936"/>
                    <a:pt x="1344549" y="1918081"/>
                    <a:pt x="1173607" y="1931797"/>
                  </a:cubicBezTo>
                  <a:cubicBezTo>
                    <a:pt x="1120013" y="1935226"/>
                    <a:pt x="1059561" y="1900809"/>
                    <a:pt x="1002665" y="1880235"/>
                  </a:cubicBezTo>
                  <a:cubicBezTo>
                    <a:pt x="788035" y="1808099"/>
                    <a:pt x="586994" y="1718691"/>
                    <a:pt x="419354" y="1560576"/>
                  </a:cubicBezTo>
                  <a:cubicBezTo>
                    <a:pt x="211455" y="1364615"/>
                    <a:pt x="147828" y="1120521"/>
                    <a:pt x="167894" y="838708"/>
                  </a:cubicBezTo>
                  <a:cubicBezTo>
                    <a:pt x="177927" y="711454"/>
                    <a:pt x="181356" y="584327"/>
                    <a:pt x="177927" y="457073"/>
                  </a:cubicBezTo>
                  <a:cubicBezTo>
                    <a:pt x="171196" y="381508"/>
                    <a:pt x="120904" y="322961"/>
                    <a:pt x="53848" y="278257"/>
                  </a:cubicBezTo>
                  <a:cubicBezTo>
                    <a:pt x="26797" y="257810"/>
                    <a:pt x="0" y="213106"/>
                    <a:pt x="3302" y="182245"/>
                  </a:cubicBezTo>
                  <a:cubicBezTo>
                    <a:pt x="3302" y="127254"/>
                    <a:pt x="53594" y="130683"/>
                    <a:pt x="97155" y="134112"/>
                  </a:cubicBezTo>
                  <a:cubicBezTo>
                    <a:pt x="432435" y="161671"/>
                    <a:pt x="744220" y="257810"/>
                    <a:pt x="1019175" y="477901"/>
                  </a:cubicBezTo>
                  <a:close/>
                  <a:moveTo>
                    <a:pt x="1625981" y="1168908"/>
                  </a:moveTo>
                  <a:cubicBezTo>
                    <a:pt x="1646047" y="1148334"/>
                    <a:pt x="1656207" y="1141349"/>
                    <a:pt x="1662811" y="1127633"/>
                  </a:cubicBezTo>
                  <a:cubicBezTo>
                    <a:pt x="1800225" y="907669"/>
                    <a:pt x="1937766" y="687578"/>
                    <a:pt x="2071878" y="464185"/>
                  </a:cubicBezTo>
                  <a:cubicBezTo>
                    <a:pt x="2098675" y="422910"/>
                    <a:pt x="2125472" y="392049"/>
                    <a:pt x="2172462" y="412623"/>
                  </a:cubicBezTo>
                  <a:cubicBezTo>
                    <a:pt x="2222754" y="436626"/>
                    <a:pt x="2226056" y="481330"/>
                    <a:pt x="2199259" y="529463"/>
                  </a:cubicBezTo>
                  <a:cubicBezTo>
                    <a:pt x="2078609" y="770128"/>
                    <a:pt x="1944497" y="1000379"/>
                    <a:pt x="1776857" y="1210056"/>
                  </a:cubicBezTo>
                  <a:cubicBezTo>
                    <a:pt x="1716532" y="1285621"/>
                    <a:pt x="1646047" y="1351026"/>
                    <a:pt x="1599184" y="1433449"/>
                  </a:cubicBezTo>
                  <a:cubicBezTo>
                    <a:pt x="1535430" y="1540002"/>
                    <a:pt x="1491869" y="1656842"/>
                    <a:pt x="1438275" y="1766951"/>
                  </a:cubicBezTo>
                  <a:cubicBezTo>
                    <a:pt x="1575689" y="1749806"/>
                    <a:pt x="1719961" y="1711960"/>
                    <a:pt x="1857375" y="1646682"/>
                  </a:cubicBezTo>
                  <a:cubicBezTo>
                    <a:pt x="2179193" y="1491996"/>
                    <a:pt x="2353564" y="1227328"/>
                    <a:pt x="2373630" y="866394"/>
                  </a:cubicBezTo>
                  <a:cubicBezTo>
                    <a:pt x="2387092" y="618871"/>
                    <a:pt x="2413889" y="378206"/>
                    <a:pt x="2544572" y="165100"/>
                  </a:cubicBezTo>
                  <a:cubicBezTo>
                    <a:pt x="2547874" y="158242"/>
                    <a:pt x="2544572" y="151384"/>
                    <a:pt x="2544572" y="144526"/>
                  </a:cubicBezTo>
                  <a:cubicBezTo>
                    <a:pt x="2340102" y="144526"/>
                    <a:pt x="2145665" y="175514"/>
                    <a:pt x="1957832" y="257937"/>
                  </a:cubicBezTo>
                  <a:cubicBezTo>
                    <a:pt x="1763395" y="340487"/>
                    <a:pt x="1605788" y="464185"/>
                    <a:pt x="1505204" y="653288"/>
                  </a:cubicBezTo>
                  <a:cubicBezTo>
                    <a:pt x="1488440" y="687705"/>
                    <a:pt x="1481709" y="715137"/>
                    <a:pt x="1505204" y="749554"/>
                  </a:cubicBezTo>
                  <a:cubicBezTo>
                    <a:pt x="1589024" y="869823"/>
                    <a:pt x="1622552" y="1007364"/>
                    <a:pt x="1625854" y="1168908"/>
                  </a:cubicBezTo>
                  <a:close/>
                  <a:moveTo>
                    <a:pt x="791210" y="842264"/>
                  </a:moveTo>
                  <a:cubicBezTo>
                    <a:pt x="834771" y="756285"/>
                    <a:pt x="878332" y="670433"/>
                    <a:pt x="925322" y="584454"/>
                  </a:cubicBezTo>
                  <a:cubicBezTo>
                    <a:pt x="734187" y="429768"/>
                    <a:pt x="519684" y="347218"/>
                    <a:pt x="281559" y="302514"/>
                  </a:cubicBezTo>
                  <a:cubicBezTo>
                    <a:pt x="291592" y="350647"/>
                    <a:pt x="308356" y="388493"/>
                    <a:pt x="311785" y="429768"/>
                  </a:cubicBezTo>
                  <a:cubicBezTo>
                    <a:pt x="311785" y="581025"/>
                    <a:pt x="318516" y="735711"/>
                    <a:pt x="305054" y="886968"/>
                  </a:cubicBezTo>
                  <a:cubicBezTo>
                    <a:pt x="271526" y="1289177"/>
                    <a:pt x="569976" y="1577975"/>
                    <a:pt x="881761" y="1681099"/>
                  </a:cubicBezTo>
                  <a:cubicBezTo>
                    <a:pt x="844931" y="1571117"/>
                    <a:pt x="794639" y="1457706"/>
                    <a:pt x="761111" y="1340739"/>
                  </a:cubicBezTo>
                  <a:cubicBezTo>
                    <a:pt x="741045" y="1261618"/>
                    <a:pt x="751078" y="1175766"/>
                    <a:pt x="730885" y="1096645"/>
                  </a:cubicBezTo>
                  <a:cubicBezTo>
                    <a:pt x="697357" y="948817"/>
                    <a:pt x="623570" y="821690"/>
                    <a:pt x="526415" y="708152"/>
                  </a:cubicBezTo>
                  <a:cubicBezTo>
                    <a:pt x="492887" y="666877"/>
                    <a:pt x="486156" y="632587"/>
                    <a:pt x="526415" y="594741"/>
                  </a:cubicBezTo>
                  <a:cubicBezTo>
                    <a:pt x="569976" y="553466"/>
                    <a:pt x="603504" y="577596"/>
                    <a:pt x="633730" y="615315"/>
                  </a:cubicBezTo>
                  <a:cubicBezTo>
                    <a:pt x="687324" y="687451"/>
                    <a:pt x="741045" y="766572"/>
                    <a:pt x="791337" y="842137"/>
                  </a:cubicBezTo>
                  <a:close/>
                  <a:moveTo>
                    <a:pt x="1274064" y="446786"/>
                  </a:moveTo>
                  <a:cubicBezTo>
                    <a:pt x="821436" y="790702"/>
                    <a:pt x="750951" y="1316609"/>
                    <a:pt x="1099693" y="1711960"/>
                  </a:cubicBezTo>
                  <a:cubicBezTo>
                    <a:pt x="1099693" y="1687957"/>
                    <a:pt x="1102995" y="1667256"/>
                    <a:pt x="1099693" y="1650111"/>
                  </a:cubicBezTo>
                  <a:cubicBezTo>
                    <a:pt x="1079500" y="1371600"/>
                    <a:pt x="1082929" y="1096645"/>
                    <a:pt x="1113028" y="821563"/>
                  </a:cubicBezTo>
                  <a:cubicBezTo>
                    <a:pt x="1119759" y="766572"/>
                    <a:pt x="1149858" y="742442"/>
                    <a:pt x="1196848" y="745998"/>
                  </a:cubicBezTo>
                  <a:cubicBezTo>
                    <a:pt x="1247140" y="749427"/>
                    <a:pt x="1253871" y="787273"/>
                    <a:pt x="1250442" y="831977"/>
                  </a:cubicBezTo>
                  <a:cubicBezTo>
                    <a:pt x="1240409" y="928243"/>
                    <a:pt x="1226947" y="1024509"/>
                    <a:pt x="1226947" y="1124204"/>
                  </a:cubicBezTo>
                  <a:cubicBezTo>
                    <a:pt x="1223645" y="1323594"/>
                    <a:pt x="1226947" y="1522984"/>
                    <a:pt x="1230249" y="1739519"/>
                  </a:cubicBezTo>
                  <a:cubicBezTo>
                    <a:pt x="1257046" y="1722374"/>
                    <a:pt x="1267079" y="1715516"/>
                    <a:pt x="1273810" y="1708531"/>
                  </a:cubicBezTo>
                  <a:cubicBezTo>
                    <a:pt x="1491742" y="1519428"/>
                    <a:pt x="1558798" y="1141349"/>
                    <a:pt x="1417955" y="886968"/>
                  </a:cubicBezTo>
                  <a:cubicBezTo>
                    <a:pt x="1340866" y="752856"/>
                    <a:pt x="1253617" y="625729"/>
                    <a:pt x="1273810" y="446913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4" name="Group 4"/>
          <p:cNvGrpSpPr/>
          <p:nvPr/>
        </p:nvGrpSpPr>
        <p:grpSpPr>
          <a:xfrm rot="-10800000">
            <a:off x="10387143" y="-2382"/>
            <a:ext cx="1035224" cy="137898"/>
            <a:chOff x="0" y="0"/>
            <a:chExt cx="1380298" cy="18386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6" name="Group 6"/>
          <p:cNvGrpSpPr/>
          <p:nvPr/>
        </p:nvGrpSpPr>
        <p:grpSpPr>
          <a:xfrm rot="-10800000">
            <a:off x="11804898" y="-4762"/>
            <a:ext cx="1035224" cy="137898"/>
            <a:chOff x="0" y="0"/>
            <a:chExt cx="1380298" cy="183864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8" name="Group 8"/>
          <p:cNvGrpSpPr/>
          <p:nvPr/>
        </p:nvGrpSpPr>
        <p:grpSpPr>
          <a:xfrm rot="-10800000">
            <a:off x="13222653" y="-2382"/>
            <a:ext cx="1035224" cy="137898"/>
            <a:chOff x="0" y="0"/>
            <a:chExt cx="1380298" cy="18386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0" name="Group 10"/>
          <p:cNvGrpSpPr/>
          <p:nvPr/>
        </p:nvGrpSpPr>
        <p:grpSpPr>
          <a:xfrm rot="-10800000">
            <a:off x="14640408" y="-4762"/>
            <a:ext cx="1035224" cy="137898"/>
            <a:chOff x="0" y="0"/>
            <a:chExt cx="1380298" cy="18386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80363" cy="183896"/>
            </a:xfrm>
            <a:custGeom>
              <a:avLst/>
              <a:gdLst/>
              <a:ahLst/>
              <a:cxnLst/>
              <a:rect l="l" t="t" r="r" b="b"/>
              <a:pathLst>
                <a:path w="1380363" h="183896">
                  <a:moveTo>
                    <a:pt x="1279652" y="183896"/>
                  </a:moveTo>
                  <a:cubicBezTo>
                    <a:pt x="100711" y="183896"/>
                    <a:pt x="100711" y="183896"/>
                    <a:pt x="100711" y="183896"/>
                  </a:cubicBezTo>
                  <a:cubicBezTo>
                    <a:pt x="45085" y="183896"/>
                    <a:pt x="0" y="142621"/>
                    <a:pt x="0" y="91948"/>
                  </a:cubicBezTo>
                  <a:cubicBezTo>
                    <a:pt x="0" y="41148"/>
                    <a:pt x="45085" y="0"/>
                    <a:pt x="100711" y="0"/>
                  </a:cubicBezTo>
                  <a:cubicBezTo>
                    <a:pt x="1279652" y="0"/>
                    <a:pt x="1279652" y="0"/>
                    <a:pt x="1279652" y="0"/>
                  </a:cubicBezTo>
                  <a:cubicBezTo>
                    <a:pt x="1335151" y="0"/>
                    <a:pt x="1380363" y="41148"/>
                    <a:pt x="1380363" y="91948"/>
                  </a:cubicBezTo>
                  <a:cubicBezTo>
                    <a:pt x="1380363" y="142621"/>
                    <a:pt x="1335278" y="183896"/>
                    <a:pt x="1279652" y="18389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0" y="10170498"/>
            <a:ext cx="18288000" cy="137160"/>
            <a:chOff x="0" y="0"/>
            <a:chExt cx="24384000" cy="18288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24384000" cy="182880"/>
            </a:xfrm>
            <a:custGeom>
              <a:avLst/>
              <a:gdLst/>
              <a:ahLst/>
              <a:cxnLst/>
              <a:rect l="l" t="t" r="r" b="b"/>
              <a:pathLst>
                <a:path w="24384000" h="182880">
                  <a:moveTo>
                    <a:pt x="0" y="0"/>
                  </a:moveTo>
                  <a:lnTo>
                    <a:pt x="24384000" y="0"/>
                  </a:lnTo>
                  <a:lnTo>
                    <a:pt x="24384000" y="182880"/>
                  </a:lnTo>
                  <a:lnTo>
                    <a:pt x="0" y="18288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45053" y="9034166"/>
            <a:ext cx="1269206" cy="1204913"/>
            <a:chOff x="0" y="0"/>
            <a:chExt cx="1692274" cy="1606550"/>
          </a:xfrm>
        </p:grpSpPr>
        <p:sp>
          <p:nvSpPr>
            <p:cNvPr id="15" name="Freeform 15"/>
            <p:cNvSpPr/>
            <p:nvPr/>
          </p:nvSpPr>
          <p:spPr>
            <a:xfrm>
              <a:off x="254" y="0"/>
              <a:ext cx="1691894" cy="1610487"/>
            </a:xfrm>
            <a:custGeom>
              <a:avLst/>
              <a:gdLst/>
              <a:ahLst/>
              <a:cxnLst/>
              <a:rect l="l" t="t" r="r" b="b"/>
              <a:pathLst>
                <a:path w="1691894" h="1610487">
                  <a:moveTo>
                    <a:pt x="449326" y="488061"/>
                  </a:moveTo>
                  <a:cubicBezTo>
                    <a:pt x="665607" y="419735"/>
                    <a:pt x="861060" y="491871"/>
                    <a:pt x="1058291" y="564007"/>
                  </a:cubicBezTo>
                  <a:cubicBezTo>
                    <a:pt x="1101979" y="579247"/>
                    <a:pt x="1145540" y="596265"/>
                    <a:pt x="1189228" y="611505"/>
                  </a:cubicBezTo>
                  <a:cubicBezTo>
                    <a:pt x="1229106" y="626745"/>
                    <a:pt x="1261364" y="619125"/>
                    <a:pt x="1286002" y="586867"/>
                  </a:cubicBezTo>
                  <a:cubicBezTo>
                    <a:pt x="1361948" y="489966"/>
                    <a:pt x="1498473" y="529844"/>
                    <a:pt x="1551559" y="596392"/>
                  </a:cubicBezTo>
                  <a:cubicBezTo>
                    <a:pt x="1572387" y="626745"/>
                    <a:pt x="1587627" y="659003"/>
                    <a:pt x="1576197" y="695198"/>
                  </a:cubicBezTo>
                  <a:cubicBezTo>
                    <a:pt x="1564767" y="729361"/>
                    <a:pt x="1580007" y="752221"/>
                    <a:pt x="1604645" y="769239"/>
                  </a:cubicBezTo>
                  <a:cubicBezTo>
                    <a:pt x="1612265" y="774954"/>
                    <a:pt x="1621663" y="780669"/>
                    <a:pt x="1631188" y="784479"/>
                  </a:cubicBezTo>
                  <a:cubicBezTo>
                    <a:pt x="1669161" y="799719"/>
                    <a:pt x="1691894" y="822452"/>
                    <a:pt x="1686179" y="868045"/>
                  </a:cubicBezTo>
                  <a:cubicBezTo>
                    <a:pt x="1678559" y="911733"/>
                    <a:pt x="1646301" y="951611"/>
                    <a:pt x="1602740" y="953516"/>
                  </a:cubicBezTo>
                  <a:cubicBezTo>
                    <a:pt x="1551559" y="957326"/>
                    <a:pt x="1500251" y="949706"/>
                    <a:pt x="1449070" y="943991"/>
                  </a:cubicBezTo>
                  <a:cubicBezTo>
                    <a:pt x="1435735" y="943991"/>
                    <a:pt x="1422527" y="936371"/>
                    <a:pt x="1411097" y="932561"/>
                  </a:cubicBezTo>
                  <a:cubicBezTo>
                    <a:pt x="1395857" y="1004697"/>
                    <a:pt x="1380744" y="1074928"/>
                    <a:pt x="1369314" y="1147191"/>
                  </a:cubicBezTo>
                  <a:cubicBezTo>
                    <a:pt x="1365504" y="1166241"/>
                    <a:pt x="1376934" y="1188974"/>
                    <a:pt x="1384554" y="1207897"/>
                  </a:cubicBezTo>
                  <a:cubicBezTo>
                    <a:pt x="1405382" y="1253490"/>
                    <a:pt x="1430147" y="1297178"/>
                    <a:pt x="1447165" y="1344676"/>
                  </a:cubicBezTo>
                  <a:cubicBezTo>
                    <a:pt x="1458595" y="1375029"/>
                    <a:pt x="1475613" y="1390269"/>
                    <a:pt x="1507871" y="1397889"/>
                  </a:cubicBezTo>
                  <a:cubicBezTo>
                    <a:pt x="1566672" y="1409319"/>
                    <a:pt x="1598930" y="1458595"/>
                    <a:pt x="1587500" y="1511808"/>
                  </a:cubicBezTo>
                  <a:cubicBezTo>
                    <a:pt x="1577975" y="1547876"/>
                    <a:pt x="1532509" y="1580134"/>
                    <a:pt x="1477518" y="1585849"/>
                  </a:cubicBezTo>
                  <a:cubicBezTo>
                    <a:pt x="1409192" y="1593469"/>
                    <a:pt x="1344676" y="1587754"/>
                    <a:pt x="1304925" y="1511808"/>
                  </a:cubicBezTo>
                  <a:cubicBezTo>
                    <a:pt x="1287907" y="1559306"/>
                    <a:pt x="1257554" y="1580134"/>
                    <a:pt x="1219581" y="1587754"/>
                  </a:cubicBezTo>
                  <a:cubicBezTo>
                    <a:pt x="1181608" y="1595374"/>
                    <a:pt x="1139952" y="1604899"/>
                    <a:pt x="1103884" y="1595374"/>
                  </a:cubicBezTo>
                  <a:cubicBezTo>
                    <a:pt x="1073531" y="1587754"/>
                    <a:pt x="1045083" y="1557401"/>
                    <a:pt x="1026160" y="1528953"/>
                  </a:cubicBezTo>
                  <a:cubicBezTo>
                    <a:pt x="963549" y="1426464"/>
                    <a:pt x="921766" y="1314323"/>
                    <a:pt x="893318" y="1192784"/>
                  </a:cubicBezTo>
                  <a:cubicBezTo>
                    <a:pt x="862965" y="1263015"/>
                    <a:pt x="834517" y="1333373"/>
                    <a:pt x="806069" y="1399794"/>
                  </a:cubicBezTo>
                  <a:cubicBezTo>
                    <a:pt x="851662" y="1422527"/>
                    <a:pt x="895223" y="1443482"/>
                    <a:pt x="938911" y="1466215"/>
                  </a:cubicBezTo>
                  <a:cubicBezTo>
                    <a:pt x="955929" y="1475740"/>
                    <a:pt x="974979" y="1488948"/>
                    <a:pt x="984504" y="1504188"/>
                  </a:cubicBezTo>
                  <a:cubicBezTo>
                    <a:pt x="995934" y="1523238"/>
                    <a:pt x="1007237" y="1547876"/>
                    <a:pt x="1005332" y="1566799"/>
                  </a:cubicBezTo>
                  <a:cubicBezTo>
                    <a:pt x="1001522" y="1597152"/>
                    <a:pt x="971169" y="1610487"/>
                    <a:pt x="944626" y="1606677"/>
                  </a:cubicBezTo>
                  <a:cubicBezTo>
                    <a:pt x="876300" y="1599057"/>
                    <a:pt x="809879" y="1587627"/>
                    <a:pt x="743585" y="1572514"/>
                  </a:cubicBezTo>
                  <a:cubicBezTo>
                    <a:pt x="709422" y="1564894"/>
                    <a:pt x="673354" y="1553464"/>
                    <a:pt x="641096" y="1536446"/>
                  </a:cubicBezTo>
                  <a:cubicBezTo>
                    <a:pt x="582295" y="1507998"/>
                    <a:pt x="563372" y="1464310"/>
                    <a:pt x="584200" y="1401572"/>
                  </a:cubicBezTo>
                  <a:cubicBezTo>
                    <a:pt x="610743" y="1321816"/>
                    <a:pt x="644906" y="1242060"/>
                    <a:pt x="675259" y="1160399"/>
                  </a:cubicBezTo>
                  <a:cubicBezTo>
                    <a:pt x="641096" y="1135761"/>
                    <a:pt x="603123" y="1110996"/>
                    <a:pt x="561467" y="1080643"/>
                  </a:cubicBezTo>
                  <a:cubicBezTo>
                    <a:pt x="546227" y="1205992"/>
                    <a:pt x="445770" y="1249680"/>
                    <a:pt x="358521" y="1304671"/>
                  </a:cubicBezTo>
                  <a:cubicBezTo>
                    <a:pt x="335788" y="1319911"/>
                    <a:pt x="312928" y="1331214"/>
                    <a:pt x="286385" y="1344549"/>
                  </a:cubicBezTo>
                  <a:cubicBezTo>
                    <a:pt x="301625" y="1365377"/>
                    <a:pt x="316738" y="1386332"/>
                    <a:pt x="328168" y="1407160"/>
                  </a:cubicBezTo>
                  <a:cubicBezTo>
                    <a:pt x="352806" y="1452753"/>
                    <a:pt x="352806" y="1486916"/>
                    <a:pt x="328168" y="1513459"/>
                  </a:cubicBezTo>
                  <a:cubicBezTo>
                    <a:pt x="303530" y="1538097"/>
                    <a:pt x="257937" y="1545717"/>
                    <a:pt x="220091" y="1521079"/>
                  </a:cubicBezTo>
                  <a:cubicBezTo>
                    <a:pt x="170815" y="1486916"/>
                    <a:pt x="125222" y="1450848"/>
                    <a:pt x="83439" y="1409065"/>
                  </a:cubicBezTo>
                  <a:cubicBezTo>
                    <a:pt x="0" y="1325499"/>
                    <a:pt x="1905" y="1298956"/>
                    <a:pt x="92964" y="1224915"/>
                  </a:cubicBezTo>
                  <a:cubicBezTo>
                    <a:pt x="157480" y="1169797"/>
                    <a:pt x="225806" y="1118616"/>
                    <a:pt x="292227" y="1067308"/>
                  </a:cubicBezTo>
                  <a:cubicBezTo>
                    <a:pt x="282702" y="1006602"/>
                    <a:pt x="273304" y="947674"/>
                    <a:pt x="265684" y="888746"/>
                  </a:cubicBezTo>
                  <a:cubicBezTo>
                    <a:pt x="252349" y="774827"/>
                    <a:pt x="269494" y="670306"/>
                    <a:pt x="337820" y="571627"/>
                  </a:cubicBezTo>
                  <a:cubicBezTo>
                    <a:pt x="362458" y="535559"/>
                    <a:pt x="364363" y="480441"/>
                    <a:pt x="368173" y="434848"/>
                  </a:cubicBezTo>
                  <a:cubicBezTo>
                    <a:pt x="368173" y="417703"/>
                    <a:pt x="349250" y="394970"/>
                    <a:pt x="334010" y="379730"/>
                  </a:cubicBezTo>
                  <a:cubicBezTo>
                    <a:pt x="318770" y="364490"/>
                    <a:pt x="297942" y="356997"/>
                    <a:pt x="280924" y="343662"/>
                  </a:cubicBezTo>
                  <a:cubicBezTo>
                    <a:pt x="212598" y="298069"/>
                    <a:pt x="193675" y="244856"/>
                    <a:pt x="218313" y="165100"/>
                  </a:cubicBezTo>
                  <a:cubicBezTo>
                    <a:pt x="222123" y="151765"/>
                    <a:pt x="227838" y="140462"/>
                    <a:pt x="229743" y="129032"/>
                  </a:cubicBezTo>
                  <a:cubicBezTo>
                    <a:pt x="235458" y="98679"/>
                    <a:pt x="225933" y="81534"/>
                    <a:pt x="193675" y="79629"/>
                  </a:cubicBezTo>
                  <a:cubicBezTo>
                    <a:pt x="176657" y="79629"/>
                    <a:pt x="159512" y="79629"/>
                    <a:pt x="140589" y="79629"/>
                  </a:cubicBezTo>
                  <a:cubicBezTo>
                    <a:pt x="114046" y="79629"/>
                    <a:pt x="94996" y="68199"/>
                    <a:pt x="93218" y="37846"/>
                  </a:cubicBezTo>
                  <a:cubicBezTo>
                    <a:pt x="88900" y="7620"/>
                    <a:pt x="111633" y="0"/>
                    <a:pt x="132588" y="0"/>
                  </a:cubicBezTo>
                  <a:cubicBezTo>
                    <a:pt x="166751" y="0"/>
                    <a:pt x="199009" y="0"/>
                    <a:pt x="231267" y="7620"/>
                  </a:cubicBezTo>
                  <a:cubicBezTo>
                    <a:pt x="290068" y="22860"/>
                    <a:pt x="320421" y="79756"/>
                    <a:pt x="305308" y="140589"/>
                  </a:cubicBezTo>
                  <a:cubicBezTo>
                    <a:pt x="274955" y="252603"/>
                    <a:pt x="278765" y="258318"/>
                    <a:pt x="379349" y="317246"/>
                  </a:cubicBezTo>
                  <a:cubicBezTo>
                    <a:pt x="428625" y="345694"/>
                    <a:pt x="449580" y="387477"/>
                    <a:pt x="449580" y="442595"/>
                  </a:cubicBezTo>
                  <a:cubicBezTo>
                    <a:pt x="449580" y="457835"/>
                    <a:pt x="449580" y="472948"/>
                    <a:pt x="449580" y="488188"/>
                  </a:cubicBezTo>
                  <a:close/>
                  <a:moveTo>
                    <a:pt x="1603121" y="864235"/>
                  </a:moveTo>
                  <a:cubicBezTo>
                    <a:pt x="1586103" y="854710"/>
                    <a:pt x="1574673" y="847090"/>
                    <a:pt x="1563243" y="839597"/>
                  </a:cubicBezTo>
                  <a:cubicBezTo>
                    <a:pt x="1512062" y="803529"/>
                    <a:pt x="1479804" y="761746"/>
                    <a:pt x="1498727" y="691515"/>
                  </a:cubicBezTo>
                  <a:cubicBezTo>
                    <a:pt x="1502537" y="674370"/>
                    <a:pt x="1487297" y="645922"/>
                    <a:pt x="1472184" y="632587"/>
                  </a:cubicBezTo>
                  <a:cubicBezTo>
                    <a:pt x="1430401" y="594614"/>
                    <a:pt x="1375410" y="598424"/>
                    <a:pt x="1337437" y="644017"/>
                  </a:cubicBezTo>
                  <a:cubicBezTo>
                    <a:pt x="1284351" y="706628"/>
                    <a:pt x="1223645" y="712343"/>
                    <a:pt x="1151509" y="683895"/>
                  </a:cubicBezTo>
                  <a:cubicBezTo>
                    <a:pt x="1079246" y="653288"/>
                    <a:pt x="1007110" y="626618"/>
                    <a:pt x="933196" y="601980"/>
                  </a:cubicBezTo>
                  <a:cubicBezTo>
                    <a:pt x="809879" y="562102"/>
                    <a:pt x="684657" y="524129"/>
                    <a:pt x="551815" y="544957"/>
                  </a:cubicBezTo>
                  <a:cubicBezTo>
                    <a:pt x="458851" y="560197"/>
                    <a:pt x="390525" y="605663"/>
                    <a:pt x="362077" y="700659"/>
                  </a:cubicBezTo>
                  <a:cubicBezTo>
                    <a:pt x="324104" y="818388"/>
                    <a:pt x="343154" y="936117"/>
                    <a:pt x="375412" y="1050036"/>
                  </a:cubicBezTo>
                  <a:cubicBezTo>
                    <a:pt x="384937" y="1086104"/>
                    <a:pt x="377317" y="1107059"/>
                    <a:pt x="348869" y="1127887"/>
                  </a:cubicBezTo>
                  <a:cubicBezTo>
                    <a:pt x="303276" y="1158240"/>
                    <a:pt x="259715" y="1190498"/>
                    <a:pt x="217932" y="1224788"/>
                  </a:cubicBezTo>
                  <a:cubicBezTo>
                    <a:pt x="179959" y="1253236"/>
                    <a:pt x="143891" y="1287399"/>
                    <a:pt x="102235" y="1323594"/>
                  </a:cubicBezTo>
                  <a:cubicBezTo>
                    <a:pt x="153416" y="1367282"/>
                    <a:pt x="199009" y="1407160"/>
                    <a:pt x="242570" y="1445133"/>
                  </a:cubicBezTo>
                  <a:cubicBezTo>
                    <a:pt x="246380" y="1441323"/>
                    <a:pt x="250190" y="1437513"/>
                    <a:pt x="254000" y="1433703"/>
                  </a:cubicBezTo>
                  <a:cubicBezTo>
                    <a:pt x="235077" y="1412875"/>
                    <a:pt x="219837" y="1391920"/>
                    <a:pt x="200914" y="1371092"/>
                  </a:cubicBezTo>
                  <a:cubicBezTo>
                    <a:pt x="166751" y="1335024"/>
                    <a:pt x="170561" y="1314069"/>
                    <a:pt x="214249" y="1289431"/>
                  </a:cubicBezTo>
                  <a:cubicBezTo>
                    <a:pt x="278765" y="1255268"/>
                    <a:pt x="343281" y="1217295"/>
                    <a:pt x="407797" y="1179322"/>
                  </a:cubicBezTo>
                  <a:cubicBezTo>
                    <a:pt x="455168" y="1150874"/>
                    <a:pt x="481838" y="1109091"/>
                    <a:pt x="483743" y="1052068"/>
                  </a:cubicBezTo>
                  <a:cubicBezTo>
                    <a:pt x="485648" y="1014095"/>
                    <a:pt x="485648" y="976122"/>
                    <a:pt x="487553" y="938149"/>
                  </a:cubicBezTo>
                  <a:cubicBezTo>
                    <a:pt x="489458" y="909701"/>
                    <a:pt x="476123" y="873633"/>
                    <a:pt x="521716" y="867918"/>
                  </a:cubicBezTo>
                  <a:cubicBezTo>
                    <a:pt x="552069" y="864108"/>
                    <a:pt x="561594" y="881253"/>
                    <a:pt x="563499" y="936244"/>
                  </a:cubicBezTo>
                  <a:cubicBezTo>
                    <a:pt x="565404" y="960882"/>
                    <a:pt x="559689" y="989457"/>
                    <a:pt x="588137" y="1006475"/>
                  </a:cubicBezTo>
                  <a:cubicBezTo>
                    <a:pt x="626110" y="1029208"/>
                    <a:pt x="662178" y="1057783"/>
                    <a:pt x="698119" y="1080516"/>
                  </a:cubicBezTo>
                  <a:cubicBezTo>
                    <a:pt x="785368" y="1133729"/>
                    <a:pt x="783463" y="1131824"/>
                    <a:pt x="741807" y="1222883"/>
                  </a:cubicBezTo>
                  <a:cubicBezTo>
                    <a:pt x="707644" y="1296924"/>
                    <a:pt x="679196" y="1372870"/>
                    <a:pt x="645033" y="1456436"/>
                  </a:cubicBezTo>
                  <a:cubicBezTo>
                    <a:pt x="719074" y="1479169"/>
                    <a:pt x="785368" y="1500124"/>
                    <a:pt x="851789" y="1520952"/>
                  </a:cubicBezTo>
                  <a:cubicBezTo>
                    <a:pt x="853694" y="1517142"/>
                    <a:pt x="855599" y="1513332"/>
                    <a:pt x="855599" y="1509522"/>
                  </a:cubicBezTo>
                  <a:cubicBezTo>
                    <a:pt x="830961" y="1499997"/>
                    <a:pt x="806323" y="1488694"/>
                    <a:pt x="781558" y="1477264"/>
                  </a:cubicBezTo>
                  <a:cubicBezTo>
                    <a:pt x="734187" y="1458214"/>
                    <a:pt x="717042" y="1422146"/>
                    <a:pt x="734187" y="1374775"/>
                  </a:cubicBezTo>
                  <a:cubicBezTo>
                    <a:pt x="739902" y="1355725"/>
                    <a:pt x="749427" y="1338707"/>
                    <a:pt x="755015" y="1321562"/>
                  </a:cubicBezTo>
                  <a:cubicBezTo>
                    <a:pt x="779653" y="1260856"/>
                    <a:pt x="802386" y="1200023"/>
                    <a:pt x="823341" y="1137412"/>
                  </a:cubicBezTo>
                  <a:cubicBezTo>
                    <a:pt x="829056" y="1124077"/>
                    <a:pt x="823341" y="1103249"/>
                    <a:pt x="815721" y="1089914"/>
                  </a:cubicBezTo>
                  <a:cubicBezTo>
                    <a:pt x="773938" y="1021588"/>
                    <a:pt x="732282" y="955040"/>
                    <a:pt x="658241" y="915162"/>
                  </a:cubicBezTo>
                  <a:cubicBezTo>
                    <a:pt x="639318" y="903732"/>
                    <a:pt x="618363" y="886714"/>
                    <a:pt x="639318" y="860044"/>
                  </a:cubicBezTo>
                  <a:cubicBezTo>
                    <a:pt x="656336" y="835406"/>
                    <a:pt x="681101" y="833501"/>
                    <a:pt x="703834" y="852424"/>
                  </a:cubicBezTo>
                  <a:cubicBezTo>
                    <a:pt x="770255" y="903732"/>
                    <a:pt x="847979" y="932180"/>
                    <a:pt x="929640" y="947420"/>
                  </a:cubicBezTo>
                  <a:cubicBezTo>
                    <a:pt x="1024509" y="964565"/>
                    <a:pt x="1018794" y="975868"/>
                    <a:pt x="997966" y="1053719"/>
                  </a:cubicBezTo>
                  <a:cubicBezTo>
                    <a:pt x="986536" y="1095502"/>
                    <a:pt x="967613" y="1143000"/>
                    <a:pt x="975233" y="1182878"/>
                  </a:cubicBezTo>
                  <a:cubicBezTo>
                    <a:pt x="997966" y="1289177"/>
                    <a:pt x="1034034" y="1391793"/>
                    <a:pt x="1090930" y="1484757"/>
                  </a:cubicBezTo>
                  <a:cubicBezTo>
                    <a:pt x="1121283" y="1534160"/>
                    <a:pt x="1168654" y="1537970"/>
                    <a:pt x="1216152" y="1496187"/>
                  </a:cubicBezTo>
                  <a:cubicBezTo>
                    <a:pt x="1202817" y="1492377"/>
                    <a:pt x="1189609" y="1486662"/>
                    <a:pt x="1178179" y="1486662"/>
                  </a:cubicBezTo>
                  <a:cubicBezTo>
                    <a:pt x="1136396" y="1486662"/>
                    <a:pt x="1109853" y="1463929"/>
                    <a:pt x="1096645" y="1425956"/>
                  </a:cubicBezTo>
                  <a:cubicBezTo>
                    <a:pt x="1073912" y="1365250"/>
                    <a:pt x="1049274" y="1304417"/>
                    <a:pt x="1028319" y="1241806"/>
                  </a:cubicBezTo>
                  <a:cubicBezTo>
                    <a:pt x="1024509" y="1228471"/>
                    <a:pt x="1020699" y="1207643"/>
                    <a:pt x="1026414" y="1196213"/>
                  </a:cubicBezTo>
                  <a:cubicBezTo>
                    <a:pt x="1041654" y="1160145"/>
                    <a:pt x="1062482" y="1127887"/>
                    <a:pt x="1085215" y="1095629"/>
                  </a:cubicBezTo>
                  <a:cubicBezTo>
                    <a:pt x="1090930" y="1088009"/>
                    <a:pt x="1104138" y="1082294"/>
                    <a:pt x="1113663" y="1080389"/>
                  </a:cubicBezTo>
                  <a:cubicBezTo>
                    <a:pt x="1144016" y="1078484"/>
                    <a:pt x="1174369" y="1078484"/>
                    <a:pt x="1204722" y="1076579"/>
                  </a:cubicBezTo>
                  <a:cubicBezTo>
                    <a:pt x="1236980" y="1074674"/>
                    <a:pt x="1253998" y="1088009"/>
                    <a:pt x="1253998" y="1122172"/>
                  </a:cubicBezTo>
                  <a:cubicBezTo>
                    <a:pt x="1255903" y="1152525"/>
                    <a:pt x="1250188" y="1186688"/>
                    <a:pt x="1261618" y="1213358"/>
                  </a:cubicBezTo>
                  <a:cubicBezTo>
                    <a:pt x="1295781" y="1300734"/>
                    <a:pt x="1333754" y="1388110"/>
                    <a:pt x="1375410" y="1471676"/>
                  </a:cubicBezTo>
                  <a:cubicBezTo>
                    <a:pt x="1398143" y="1519174"/>
                    <a:pt x="1472184" y="1522984"/>
                    <a:pt x="1513840" y="1481201"/>
                  </a:cubicBezTo>
                  <a:cubicBezTo>
                    <a:pt x="1493012" y="1475486"/>
                    <a:pt x="1475867" y="1465961"/>
                    <a:pt x="1456944" y="1465961"/>
                  </a:cubicBezTo>
                  <a:cubicBezTo>
                    <a:pt x="1418971" y="1467866"/>
                    <a:pt x="1405763" y="1446911"/>
                    <a:pt x="1392428" y="1416558"/>
                  </a:cubicBezTo>
                  <a:cubicBezTo>
                    <a:pt x="1367790" y="1357630"/>
                    <a:pt x="1341247" y="1298829"/>
                    <a:pt x="1310894" y="1241806"/>
                  </a:cubicBezTo>
                  <a:cubicBezTo>
                    <a:pt x="1288161" y="1198118"/>
                    <a:pt x="1288161" y="1154430"/>
                    <a:pt x="1295654" y="1106932"/>
                  </a:cubicBezTo>
                  <a:cubicBezTo>
                    <a:pt x="1307084" y="1044321"/>
                    <a:pt x="1312672" y="981583"/>
                    <a:pt x="1322197" y="920877"/>
                  </a:cubicBezTo>
                  <a:cubicBezTo>
                    <a:pt x="1326007" y="905637"/>
                    <a:pt x="1331722" y="888619"/>
                    <a:pt x="1343025" y="879094"/>
                  </a:cubicBezTo>
                  <a:cubicBezTo>
                    <a:pt x="1373378" y="852551"/>
                    <a:pt x="1405636" y="839216"/>
                    <a:pt x="1447419" y="858266"/>
                  </a:cubicBezTo>
                  <a:cubicBezTo>
                    <a:pt x="1464437" y="867791"/>
                    <a:pt x="1485392" y="873506"/>
                    <a:pt x="1504315" y="875411"/>
                  </a:cubicBezTo>
                  <a:cubicBezTo>
                    <a:pt x="1534668" y="879221"/>
                    <a:pt x="1568831" y="892556"/>
                    <a:pt x="1602994" y="863981"/>
                  </a:cubicBezTo>
                  <a:close/>
                  <a:moveTo>
                    <a:pt x="1176020" y="1162177"/>
                  </a:moveTo>
                  <a:cubicBezTo>
                    <a:pt x="1122934" y="1160272"/>
                    <a:pt x="1096391" y="1198245"/>
                    <a:pt x="1113409" y="1243838"/>
                  </a:cubicBezTo>
                  <a:cubicBezTo>
                    <a:pt x="1124839" y="1274191"/>
                    <a:pt x="1136142" y="1304544"/>
                    <a:pt x="1147572" y="1335024"/>
                  </a:cubicBezTo>
                  <a:cubicBezTo>
                    <a:pt x="1160907" y="1380617"/>
                    <a:pt x="1176020" y="1424305"/>
                    <a:pt x="1236726" y="1418590"/>
                  </a:cubicBezTo>
                  <a:cubicBezTo>
                    <a:pt x="1242441" y="1418590"/>
                    <a:pt x="1248156" y="1422400"/>
                    <a:pt x="1253744" y="1424305"/>
                  </a:cubicBezTo>
                  <a:cubicBezTo>
                    <a:pt x="1234821" y="1333119"/>
                    <a:pt x="1166495" y="1259078"/>
                    <a:pt x="1176020" y="1162304"/>
                  </a:cubicBezTo>
                  <a:close/>
                  <a:moveTo>
                    <a:pt x="904748" y="1084326"/>
                  </a:moveTo>
                  <a:cubicBezTo>
                    <a:pt x="910463" y="1063498"/>
                    <a:pt x="914273" y="1046353"/>
                    <a:pt x="919988" y="1027303"/>
                  </a:cubicBezTo>
                  <a:cubicBezTo>
                    <a:pt x="901065" y="1021588"/>
                    <a:pt x="883920" y="1017778"/>
                    <a:pt x="863092" y="1012063"/>
                  </a:cubicBezTo>
                  <a:cubicBezTo>
                    <a:pt x="878332" y="1038606"/>
                    <a:pt x="889635" y="1059561"/>
                    <a:pt x="904875" y="1084199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6" name="Group 16"/>
          <p:cNvGrpSpPr/>
          <p:nvPr/>
        </p:nvGrpSpPr>
        <p:grpSpPr>
          <a:xfrm rot="8100000">
            <a:off x="-144320" y="97461"/>
            <a:ext cx="2152581" cy="1511680"/>
            <a:chOff x="0" y="0"/>
            <a:chExt cx="2870108" cy="201557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2870200" cy="2015490"/>
            </a:xfrm>
            <a:custGeom>
              <a:avLst/>
              <a:gdLst/>
              <a:ahLst/>
              <a:cxnLst/>
              <a:rect l="l" t="t" r="r" b="b"/>
              <a:pathLst>
                <a:path w="2870200" h="2015490">
                  <a:moveTo>
                    <a:pt x="1808607" y="497586"/>
                  </a:moveTo>
                  <a:cubicBezTo>
                    <a:pt x="1707388" y="393827"/>
                    <a:pt x="1602613" y="307848"/>
                    <a:pt x="1469898" y="264922"/>
                  </a:cubicBezTo>
                  <a:cubicBezTo>
                    <a:pt x="1445514" y="257810"/>
                    <a:pt x="1400048" y="264922"/>
                    <a:pt x="1386078" y="282829"/>
                  </a:cubicBezTo>
                  <a:cubicBezTo>
                    <a:pt x="1368679" y="304292"/>
                    <a:pt x="1372108" y="343662"/>
                    <a:pt x="1375664" y="375920"/>
                  </a:cubicBezTo>
                  <a:cubicBezTo>
                    <a:pt x="1382649" y="429641"/>
                    <a:pt x="1396619" y="483362"/>
                    <a:pt x="1400048" y="537083"/>
                  </a:cubicBezTo>
                  <a:cubicBezTo>
                    <a:pt x="1208151" y="264922"/>
                    <a:pt x="939292" y="114554"/>
                    <a:pt x="628523" y="50165"/>
                  </a:cubicBezTo>
                  <a:cubicBezTo>
                    <a:pt x="460883" y="14351"/>
                    <a:pt x="282829" y="10795"/>
                    <a:pt x="111760" y="0"/>
                  </a:cubicBezTo>
                  <a:cubicBezTo>
                    <a:pt x="76835" y="0"/>
                    <a:pt x="20955" y="21463"/>
                    <a:pt x="10414" y="46482"/>
                  </a:cubicBezTo>
                  <a:cubicBezTo>
                    <a:pt x="0" y="75184"/>
                    <a:pt x="17399" y="128778"/>
                    <a:pt x="38354" y="157480"/>
                  </a:cubicBezTo>
                  <a:cubicBezTo>
                    <a:pt x="178054" y="354330"/>
                    <a:pt x="244348" y="576326"/>
                    <a:pt x="251333" y="816229"/>
                  </a:cubicBezTo>
                  <a:cubicBezTo>
                    <a:pt x="258318" y="1038225"/>
                    <a:pt x="296672" y="1252982"/>
                    <a:pt x="411988" y="1442720"/>
                  </a:cubicBezTo>
                  <a:cubicBezTo>
                    <a:pt x="576072" y="1718437"/>
                    <a:pt x="830961" y="1865122"/>
                    <a:pt x="1124331" y="1940306"/>
                  </a:cubicBezTo>
                  <a:cubicBezTo>
                    <a:pt x="1295400" y="1979676"/>
                    <a:pt x="1470025" y="1997583"/>
                    <a:pt x="1648079" y="2011934"/>
                  </a:cubicBezTo>
                  <a:cubicBezTo>
                    <a:pt x="1703959" y="2015490"/>
                    <a:pt x="1766824" y="1979676"/>
                    <a:pt x="1826133" y="1958213"/>
                  </a:cubicBezTo>
                  <a:cubicBezTo>
                    <a:pt x="2049653" y="1883029"/>
                    <a:pt x="2259076" y="1789938"/>
                    <a:pt x="2433701" y="1625219"/>
                  </a:cubicBezTo>
                  <a:cubicBezTo>
                    <a:pt x="2650236" y="1421130"/>
                    <a:pt x="2716530" y="1167003"/>
                    <a:pt x="2695575" y="873379"/>
                  </a:cubicBezTo>
                  <a:cubicBezTo>
                    <a:pt x="2685161" y="740918"/>
                    <a:pt x="2681605" y="608457"/>
                    <a:pt x="2685161" y="475996"/>
                  </a:cubicBezTo>
                  <a:cubicBezTo>
                    <a:pt x="2692146" y="397256"/>
                    <a:pt x="2744470" y="336423"/>
                    <a:pt x="2814320" y="289814"/>
                  </a:cubicBezTo>
                  <a:cubicBezTo>
                    <a:pt x="2842260" y="268351"/>
                    <a:pt x="2870200" y="221742"/>
                    <a:pt x="2866644" y="189611"/>
                  </a:cubicBezTo>
                  <a:cubicBezTo>
                    <a:pt x="2866644" y="132334"/>
                    <a:pt x="2814320" y="135890"/>
                    <a:pt x="2768854" y="139446"/>
                  </a:cubicBezTo>
                  <a:cubicBezTo>
                    <a:pt x="2419731" y="168148"/>
                    <a:pt x="2094992" y="268351"/>
                    <a:pt x="1808607" y="497459"/>
                  </a:cubicBezTo>
                  <a:close/>
                  <a:moveTo>
                    <a:pt x="1176655" y="1217168"/>
                  </a:moveTo>
                  <a:cubicBezTo>
                    <a:pt x="1155700" y="1195705"/>
                    <a:pt x="1145286" y="1188466"/>
                    <a:pt x="1138301" y="1174242"/>
                  </a:cubicBezTo>
                  <a:cubicBezTo>
                    <a:pt x="995172" y="945134"/>
                    <a:pt x="851916" y="716026"/>
                    <a:pt x="712343" y="483362"/>
                  </a:cubicBezTo>
                  <a:cubicBezTo>
                    <a:pt x="684403" y="440436"/>
                    <a:pt x="656463" y="408178"/>
                    <a:pt x="607568" y="429641"/>
                  </a:cubicBezTo>
                  <a:cubicBezTo>
                    <a:pt x="555244" y="454660"/>
                    <a:pt x="551688" y="501269"/>
                    <a:pt x="579628" y="551307"/>
                  </a:cubicBezTo>
                  <a:cubicBezTo>
                    <a:pt x="705358" y="801878"/>
                    <a:pt x="844931" y="1041781"/>
                    <a:pt x="1019556" y="1260221"/>
                  </a:cubicBezTo>
                  <a:cubicBezTo>
                    <a:pt x="1082421" y="1338961"/>
                    <a:pt x="1155700" y="1407033"/>
                    <a:pt x="1204595" y="1492885"/>
                  </a:cubicBezTo>
                  <a:cubicBezTo>
                    <a:pt x="1270889" y="1603883"/>
                    <a:pt x="1316355" y="1725549"/>
                    <a:pt x="1372235" y="1840103"/>
                  </a:cubicBezTo>
                  <a:cubicBezTo>
                    <a:pt x="1229106" y="1822196"/>
                    <a:pt x="1078992" y="1782826"/>
                    <a:pt x="935736" y="1714754"/>
                  </a:cubicBezTo>
                  <a:cubicBezTo>
                    <a:pt x="600583" y="1553591"/>
                    <a:pt x="418973" y="1278001"/>
                    <a:pt x="398018" y="902081"/>
                  </a:cubicBezTo>
                  <a:cubicBezTo>
                    <a:pt x="384048" y="644271"/>
                    <a:pt x="356108" y="393700"/>
                    <a:pt x="219964" y="171704"/>
                  </a:cubicBezTo>
                  <a:cubicBezTo>
                    <a:pt x="216535" y="164592"/>
                    <a:pt x="219964" y="157353"/>
                    <a:pt x="219964" y="150241"/>
                  </a:cubicBezTo>
                  <a:cubicBezTo>
                    <a:pt x="432943" y="150241"/>
                    <a:pt x="635508" y="182499"/>
                    <a:pt x="830961" y="268351"/>
                  </a:cubicBezTo>
                  <a:cubicBezTo>
                    <a:pt x="1033526" y="354330"/>
                    <a:pt x="1197610" y="483108"/>
                    <a:pt x="1302385" y="680085"/>
                  </a:cubicBezTo>
                  <a:cubicBezTo>
                    <a:pt x="1319784" y="715899"/>
                    <a:pt x="1326769" y="744474"/>
                    <a:pt x="1302385" y="780288"/>
                  </a:cubicBezTo>
                  <a:cubicBezTo>
                    <a:pt x="1215136" y="905637"/>
                    <a:pt x="1180211" y="1048766"/>
                    <a:pt x="1176655" y="1217041"/>
                  </a:cubicBezTo>
                  <a:close/>
                  <a:moveTo>
                    <a:pt x="2046097" y="876935"/>
                  </a:moveTo>
                  <a:cubicBezTo>
                    <a:pt x="2000758" y="787400"/>
                    <a:pt x="1955292" y="697992"/>
                    <a:pt x="1906397" y="608457"/>
                  </a:cubicBezTo>
                  <a:cubicBezTo>
                    <a:pt x="2105406" y="447294"/>
                    <a:pt x="2328926" y="361442"/>
                    <a:pt x="2576830" y="314833"/>
                  </a:cubicBezTo>
                  <a:cubicBezTo>
                    <a:pt x="2566416" y="364998"/>
                    <a:pt x="2548890" y="404368"/>
                    <a:pt x="2545461" y="447294"/>
                  </a:cubicBezTo>
                  <a:cubicBezTo>
                    <a:pt x="2545461" y="604774"/>
                    <a:pt x="2538476" y="765937"/>
                    <a:pt x="2552446" y="923417"/>
                  </a:cubicBezTo>
                  <a:cubicBezTo>
                    <a:pt x="2587371" y="1342263"/>
                    <a:pt x="2276602" y="1642999"/>
                    <a:pt x="1951863" y="1750441"/>
                  </a:cubicBezTo>
                  <a:cubicBezTo>
                    <a:pt x="1990217" y="1635887"/>
                    <a:pt x="2042668" y="1517777"/>
                    <a:pt x="2077593" y="1395984"/>
                  </a:cubicBezTo>
                  <a:cubicBezTo>
                    <a:pt x="2098548" y="1313688"/>
                    <a:pt x="2088007" y="1224153"/>
                    <a:pt x="2108962" y="1141857"/>
                  </a:cubicBezTo>
                  <a:cubicBezTo>
                    <a:pt x="2143887" y="987933"/>
                    <a:pt x="2220722" y="855472"/>
                    <a:pt x="2321941" y="737362"/>
                  </a:cubicBezTo>
                  <a:cubicBezTo>
                    <a:pt x="2356866" y="694436"/>
                    <a:pt x="2363851" y="658622"/>
                    <a:pt x="2321941" y="619252"/>
                  </a:cubicBezTo>
                  <a:cubicBezTo>
                    <a:pt x="2276602" y="576326"/>
                    <a:pt x="2241677" y="601345"/>
                    <a:pt x="2210181" y="640715"/>
                  </a:cubicBezTo>
                  <a:cubicBezTo>
                    <a:pt x="2154301" y="715899"/>
                    <a:pt x="2098421" y="798195"/>
                    <a:pt x="2046097" y="877062"/>
                  </a:cubicBezTo>
                  <a:close/>
                  <a:moveTo>
                    <a:pt x="1543304" y="465455"/>
                  </a:moveTo>
                  <a:cubicBezTo>
                    <a:pt x="2014728" y="823468"/>
                    <a:pt x="2088007" y="1371219"/>
                    <a:pt x="1724914" y="1782953"/>
                  </a:cubicBezTo>
                  <a:cubicBezTo>
                    <a:pt x="1724914" y="1757934"/>
                    <a:pt x="1721485" y="1736471"/>
                    <a:pt x="1724914" y="1718564"/>
                  </a:cubicBezTo>
                  <a:cubicBezTo>
                    <a:pt x="1745869" y="1428623"/>
                    <a:pt x="1742313" y="1142111"/>
                    <a:pt x="1710944" y="855726"/>
                  </a:cubicBezTo>
                  <a:cubicBezTo>
                    <a:pt x="1703959" y="798449"/>
                    <a:pt x="1672590" y="773430"/>
                    <a:pt x="1623695" y="776986"/>
                  </a:cubicBezTo>
                  <a:cubicBezTo>
                    <a:pt x="1571371" y="780542"/>
                    <a:pt x="1564386" y="819912"/>
                    <a:pt x="1567815" y="866521"/>
                  </a:cubicBezTo>
                  <a:cubicBezTo>
                    <a:pt x="1578229" y="966724"/>
                    <a:pt x="1592199" y="1067054"/>
                    <a:pt x="1592199" y="1170813"/>
                  </a:cubicBezTo>
                  <a:cubicBezTo>
                    <a:pt x="1595628" y="1378458"/>
                    <a:pt x="1592199" y="1586103"/>
                    <a:pt x="1588770" y="1811655"/>
                  </a:cubicBezTo>
                  <a:cubicBezTo>
                    <a:pt x="1560830" y="1793748"/>
                    <a:pt x="1550416" y="1786636"/>
                    <a:pt x="1543431" y="1779397"/>
                  </a:cubicBezTo>
                  <a:cubicBezTo>
                    <a:pt x="1316482" y="1582547"/>
                    <a:pt x="1246632" y="1188720"/>
                    <a:pt x="1393317" y="923798"/>
                  </a:cubicBezTo>
                  <a:cubicBezTo>
                    <a:pt x="1473581" y="784225"/>
                    <a:pt x="1564386" y="651764"/>
                    <a:pt x="1543431" y="465582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18" name="Group 18"/>
          <p:cNvGrpSpPr/>
          <p:nvPr/>
        </p:nvGrpSpPr>
        <p:grpSpPr>
          <a:xfrm rot="-10800000">
            <a:off x="7111069" y="8991"/>
            <a:ext cx="1078125" cy="143613"/>
            <a:chOff x="0" y="0"/>
            <a:chExt cx="1437500" cy="191484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0" name="Group 20"/>
          <p:cNvGrpSpPr/>
          <p:nvPr/>
        </p:nvGrpSpPr>
        <p:grpSpPr>
          <a:xfrm rot="-10800000">
            <a:off x="5634560" y="6512"/>
            <a:ext cx="1078125" cy="143613"/>
            <a:chOff x="0" y="0"/>
            <a:chExt cx="1437500" cy="19148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2" name="Group 22"/>
          <p:cNvGrpSpPr/>
          <p:nvPr/>
        </p:nvGrpSpPr>
        <p:grpSpPr>
          <a:xfrm rot="-10800000">
            <a:off x="4158050" y="8991"/>
            <a:ext cx="1078125" cy="143613"/>
            <a:chOff x="0" y="0"/>
            <a:chExt cx="1437500" cy="19148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4" name="Group 24"/>
          <p:cNvGrpSpPr/>
          <p:nvPr/>
        </p:nvGrpSpPr>
        <p:grpSpPr>
          <a:xfrm rot="-10800000">
            <a:off x="2681541" y="6512"/>
            <a:ext cx="1078125" cy="143613"/>
            <a:chOff x="0" y="0"/>
            <a:chExt cx="1437500" cy="19148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1437386" cy="191516"/>
            </a:xfrm>
            <a:custGeom>
              <a:avLst/>
              <a:gdLst/>
              <a:ahLst/>
              <a:cxnLst/>
              <a:rect l="l" t="t" r="r" b="b"/>
              <a:pathLst>
                <a:path w="1437386" h="191516">
                  <a:moveTo>
                    <a:pt x="104775" y="191516"/>
                  </a:moveTo>
                  <a:cubicBezTo>
                    <a:pt x="1332611" y="191516"/>
                    <a:pt x="1332611" y="191516"/>
                    <a:pt x="1332611" y="191516"/>
                  </a:cubicBezTo>
                  <a:cubicBezTo>
                    <a:pt x="1390396" y="191516"/>
                    <a:pt x="1437386" y="148590"/>
                    <a:pt x="1437386" y="95758"/>
                  </a:cubicBezTo>
                  <a:cubicBezTo>
                    <a:pt x="1437386" y="42926"/>
                    <a:pt x="1390396" y="0"/>
                    <a:pt x="1332611" y="0"/>
                  </a:cubicBezTo>
                  <a:cubicBezTo>
                    <a:pt x="104775" y="0"/>
                    <a:pt x="104775" y="0"/>
                    <a:pt x="104775" y="0"/>
                  </a:cubicBezTo>
                  <a:cubicBezTo>
                    <a:pt x="46990" y="0"/>
                    <a:pt x="0" y="42926"/>
                    <a:pt x="0" y="95758"/>
                  </a:cubicBezTo>
                  <a:cubicBezTo>
                    <a:pt x="0" y="148590"/>
                    <a:pt x="46990" y="191516"/>
                    <a:pt x="104775" y="191516"/>
                  </a:cubicBezTo>
                  <a:close/>
                </a:path>
              </a:pathLst>
            </a:custGeom>
            <a:solidFill>
              <a:srgbClr val="92D050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2414727" y="3963676"/>
            <a:ext cx="13711784" cy="5455533"/>
            <a:chOff x="0" y="0"/>
            <a:chExt cx="18282378" cy="7274044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18282413" cy="7274052"/>
            </a:xfrm>
            <a:custGeom>
              <a:avLst/>
              <a:gdLst/>
              <a:ahLst/>
              <a:cxnLst/>
              <a:rect l="l" t="t" r="r" b="b"/>
              <a:pathLst>
                <a:path w="18282413" h="7274052">
                  <a:moveTo>
                    <a:pt x="57150" y="0"/>
                  </a:moveTo>
                  <a:lnTo>
                    <a:pt x="18225263" y="0"/>
                  </a:lnTo>
                  <a:cubicBezTo>
                    <a:pt x="18256886" y="0"/>
                    <a:pt x="18282413" y="25527"/>
                    <a:pt x="18282413" y="57150"/>
                  </a:cubicBezTo>
                  <a:lnTo>
                    <a:pt x="18282413" y="7216902"/>
                  </a:lnTo>
                  <a:cubicBezTo>
                    <a:pt x="18282413" y="7248525"/>
                    <a:pt x="18256886" y="7274052"/>
                    <a:pt x="18225263" y="7274052"/>
                  </a:cubicBezTo>
                  <a:lnTo>
                    <a:pt x="57150" y="7274052"/>
                  </a:lnTo>
                  <a:cubicBezTo>
                    <a:pt x="25527" y="7274052"/>
                    <a:pt x="0" y="7248525"/>
                    <a:pt x="0" y="7216902"/>
                  </a:cubicBezTo>
                  <a:lnTo>
                    <a:pt x="0" y="57150"/>
                  </a:lnTo>
                  <a:cubicBezTo>
                    <a:pt x="0" y="25527"/>
                    <a:pt x="25527" y="0"/>
                    <a:pt x="57150" y="0"/>
                  </a:cubicBezTo>
                  <a:moveTo>
                    <a:pt x="57150" y="114300"/>
                  </a:moveTo>
                  <a:lnTo>
                    <a:pt x="57150" y="57150"/>
                  </a:lnTo>
                  <a:lnTo>
                    <a:pt x="114300" y="57150"/>
                  </a:lnTo>
                  <a:lnTo>
                    <a:pt x="114300" y="7216902"/>
                  </a:lnTo>
                  <a:lnTo>
                    <a:pt x="57150" y="7216902"/>
                  </a:lnTo>
                  <a:lnTo>
                    <a:pt x="57150" y="7159752"/>
                  </a:lnTo>
                  <a:lnTo>
                    <a:pt x="18225263" y="7159752"/>
                  </a:lnTo>
                  <a:lnTo>
                    <a:pt x="18225263" y="7216902"/>
                  </a:lnTo>
                  <a:lnTo>
                    <a:pt x="18168113" y="7216902"/>
                  </a:lnTo>
                  <a:lnTo>
                    <a:pt x="18168113" y="57150"/>
                  </a:lnTo>
                  <a:lnTo>
                    <a:pt x="18225263" y="57150"/>
                  </a:lnTo>
                  <a:lnTo>
                    <a:pt x="18225263" y="114300"/>
                  </a:lnTo>
                  <a:lnTo>
                    <a:pt x="57150" y="1143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28" name="TextBox 28"/>
          <p:cNvSpPr txBox="1"/>
          <p:nvPr/>
        </p:nvSpPr>
        <p:spPr>
          <a:xfrm>
            <a:off x="555543" y="650234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spc="119" dirty="0">
                <a:solidFill>
                  <a:srgbClr val="63A53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8100" spc="119" dirty="0">
              <a:solidFill>
                <a:srgbClr val="63A537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9" name="TextBox 29"/>
          <p:cNvSpPr txBox="1"/>
          <p:nvPr/>
        </p:nvSpPr>
        <p:spPr>
          <a:xfrm>
            <a:off x="6849620" y="2225691"/>
            <a:ext cx="4824000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مطالب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0" name="TextBox 30"/>
          <p:cNvSpPr txBox="1"/>
          <p:nvPr/>
        </p:nvSpPr>
        <p:spPr>
          <a:xfrm>
            <a:off x="6831624" y="2590810"/>
            <a:ext cx="4841995" cy="8463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کند.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1873268" y="6652652"/>
            <a:ext cx="3952821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مطالب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11902456" y="7001102"/>
            <a:ext cx="3970817" cy="16142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</a:t>
            </a:r>
          </a:p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کند.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3" name="TextBox 33"/>
          <p:cNvSpPr txBox="1"/>
          <p:nvPr/>
        </p:nvSpPr>
        <p:spPr>
          <a:xfrm>
            <a:off x="2698791" y="6700316"/>
            <a:ext cx="395282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مطالب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4" name="TextBox 34"/>
          <p:cNvSpPr txBox="1"/>
          <p:nvPr/>
        </p:nvSpPr>
        <p:spPr>
          <a:xfrm>
            <a:off x="2680795" y="7065434"/>
            <a:ext cx="3970825" cy="16142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</a:t>
            </a:r>
          </a:p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کند.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5" name="TextBox 35"/>
          <p:cNvSpPr txBox="1"/>
          <p:nvPr/>
        </p:nvSpPr>
        <p:spPr>
          <a:xfrm>
            <a:off x="2752247" y="4280444"/>
            <a:ext cx="3952828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مطالب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6" name="TextBox 36"/>
          <p:cNvSpPr txBox="1"/>
          <p:nvPr/>
        </p:nvSpPr>
        <p:spPr>
          <a:xfrm>
            <a:off x="2734250" y="4645562"/>
            <a:ext cx="3970825" cy="16142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</a:t>
            </a:r>
          </a:p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کند.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7" name="TextBox 37"/>
          <p:cNvSpPr txBox="1"/>
          <p:nvPr/>
        </p:nvSpPr>
        <p:spPr>
          <a:xfrm>
            <a:off x="13576391" y="4280444"/>
            <a:ext cx="2321122" cy="2821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16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مطالب در اینجا</a:t>
            </a:r>
            <a:endParaRPr lang="en-US" sz="1800" spc="26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38" name="TextBox 38"/>
          <p:cNvSpPr txBox="1"/>
          <p:nvPr/>
        </p:nvSpPr>
        <p:spPr>
          <a:xfrm>
            <a:off x="11804849" y="4554847"/>
            <a:ext cx="3970820" cy="16142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 من امیدوارم و معتقدم که این الگو زمان، پول و اعتبار شما را جلب </a:t>
            </a:r>
          </a:p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کند.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39" name="TextBox 39"/>
          <p:cNvSpPr txBox="1"/>
          <p:nvPr/>
        </p:nvSpPr>
        <p:spPr>
          <a:xfrm>
            <a:off x="3762286" y="1625973"/>
            <a:ext cx="10799427" cy="5539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320"/>
              </a:lnSpc>
            </a:pPr>
            <a:r>
              <a:rPr lang="fa-IR" sz="3600" spc="53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ما ارائه حرفه ای ایجاد می کنیم</a:t>
            </a:r>
            <a:endParaRPr lang="en-US" sz="3600" spc="53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40" name="Freeform 40"/>
          <p:cNvSpPr/>
          <p:nvPr/>
        </p:nvSpPr>
        <p:spPr>
          <a:xfrm>
            <a:off x="6970190" y="4006539"/>
            <a:ext cx="4743872" cy="6280461"/>
          </a:xfrm>
          <a:custGeom>
            <a:avLst/>
            <a:gdLst/>
            <a:ahLst/>
            <a:cxnLst/>
            <a:rect l="l" t="t" r="r" b="b"/>
            <a:pathLst>
              <a:path w="4743872" h="6280461">
                <a:moveTo>
                  <a:pt x="0" y="0"/>
                </a:moveTo>
                <a:lnTo>
                  <a:pt x="4743871" y="0"/>
                </a:lnTo>
                <a:lnTo>
                  <a:pt x="4743871" y="6280461"/>
                </a:lnTo>
                <a:lnTo>
                  <a:pt x="0" y="628046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191" b="-297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51508" y="0"/>
            <a:ext cx="1536492" cy="10309484"/>
            <a:chOff x="0" y="0"/>
            <a:chExt cx="2048656" cy="1374597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048637" cy="13745972"/>
            </a:xfrm>
            <a:custGeom>
              <a:avLst/>
              <a:gdLst/>
              <a:ahLst/>
              <a:cxnLst/>
              <a:rect l="l" t="t" r="r" b="b"/>
              <a:pathLst>
                <a:path w="2048637" h="13745972">
                  <a:moveTo>
                    <a:pt x="0" y="0"/>
                  </a:moveTo>
                  <a:lnTo>
                    <a:pt x="2048637" y="0"/>
                  </a:lnTo>
                  <a:lnTo>
                    <a:pt x="2048637" y="13745972"/>
                  </a:lnTo>
                  <a:lnTo>
                    <a:pt x="0" y="13745972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4" name="TextBox 4"/>
          <p:cNvSpPr txBox="1"/>
          <p:nvPr/>
        </p:nvSpPr>
        <p:spPr>
          <a:xfrm>
            <a:off x="555543" y="650234"/>
            <a:ext cx="17176916" cy="1148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748"/>
              </a:lnSpc>
            </a:pPr>
            <a:r>
              <a:rPr lang="fa-IR" sz="8100" spc="119" dirty="0">
                <a:solidFill>
                  <a:srgbClr val="63A537"/>
                </a:solidFill>
                <a:latin typeface="Montserrat"/>
                <a:cs typeface="B Nazanin" panose="00000400000000000000" pitchFamily="2" charset="-78"/>
              </a:rPr>
              <a:t>سبک اینفوگرافیک</a:t>
            </a:r>
            <a:endParaRPr lang="en-US" sz="8100" spc="119" dirty="0">
              <a:solidFill>
                <a:srgbClr val="63A537"/>
              </a:solidFill>
              <a:latin typeface="Montserrat"/>
              <a:cs typeface="B Nazanin" panose="00000400000000000000" pitchFamily="2" charset="-78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6028305" y="3616754"/>
            <a:ext cx="2846472" cy="2710925"/>
            <a:chOff x="0" y="0"/>
            <a:chExt cx="3795296" cy="3614567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795268" cy="3614674"/>
            </a:xfrm>
            <a:custGeom>
              <a:avLst/>
              <a:gdLst/>
              <a:ahLst/>
              <a:cxnLst/>
              <a:rect l="l" t="t" r="r" b="b"/>
              <a:pathLst>
                <a:path w="3795268" h="3614674">
                  <a:moveTo>
                    <a:pt x="1807337" y="0"/>
                  </a:moveTo>
                  <a:lnTo>
                    <a:pt x="3795268" y="0"/>
                  </a:lnTo>
                  <a:lnTo>
                    <a:pt x="3795268" y="1807337"/>
                  </a:lnTo>
                  <a:cubicBezTo>
                    <a:pt x="3795268" y="2805430"/>
                    <a:pt x="2986151" y="3614674"/>
                    <a:pt x="1987931" y="3614674"/>
                  </a:cubicBezTo>
                  <a:lnTo>
                    <a:pt x="0" y="3614674"/>
                  </a:lnTo>
                  <a:lnTo>
                    <a:pt x="0" y="1807337"/>
                  </a:lnTo>
                  <a:cubicBezTo>
                    <a:pt x="0" y="809117"/>
                    <a:pt x="809117" y="0"/>
                    <a:pt x="1807337" y="0"/>
                  </a:cubicBezTo>
                  <a:close/>
                </a:path>
              </a:pathLst>
            </a:custGeom>
            <a:solidFill>
              <a:srgbClr val="63A537">
                <a:alpha val="69804"/>
              </a:srgbClr>
            </a:solidFill>
          </p:spPr>
        </p:sp>
      </p:grpSp>
      <p:grpSp>
        <p:nvGrpSpPr>
          <p:cNvPr id="7" name="Group 7"/>
          <p:cNvGrpSpPr/>
          <p:nvPr/>
        </p:nvGrpSpPr>
        <p:grpSpPr>
          <a:xfrm>
            <a:off x="6028305" y="4174466"/>
            <a:ext cx="2260873" cy="2153212"/>
            <a:chOff x="0" y="0"/>
            <a:chExt cx="3014497" cy="287095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3014472" cy="2870962"/>
            </a:xfrm>
            <a:custGeom>
              <a:avLst/>
              <a:gdLst/>
              <a:ahLst/>
              <a:cxnLst/>
              <a:rect l="l" t="t" r="r" b="b"/>
              <a:pathLst>
                <a:path w="3014472" h="2870962">
                  <a:moveTo>
                    <a:pt x="1435481" y="0"/>
                  </a:moveTo>
                  <a:lnTo>
                    <a:pt x="3014472" y="0"/>
                  </a:lnTo>
                  <a:lnTo>
                    <a:pt x="3014472" y="1435481"/>
                  </a:lnTo>
                  <a:cubicBezTo>
                    <a:pt x="3014472" y="2228215"/>
                    <a:pt x="2371725" y="2870962"/>
                    <a:pt x="1578991" y="2870962"/>
                  </a:cubicBezTo>
                  <a:lnTo>
                    <a:pt x="0" y="2870962"/>
                  </a:lnTo>
                  <a:lnTo>
                    <a:pt x="0" y="1435481"/>
                  </a:lnTo>
                  <a:cubicBezTo>
                    <a:pt x="0" y="642747"/>
                    <a:pt x="642747" y="0"/>
                    <a:pt x="1435481" y="0"/>
                  </a:cubicBezTo>
                  <a:close/>
                </a:path>
              </a:pathLst>
            </a:custGeom>
            <a:solidFill>
              <a:srgbClr val="63A537"/>
            </a:solidFill>
          </p:spPr>
        </p:sp>
      </p:grpSp>
      <p:sp>
        <p:nvSpPr>
          <p:cNvPr id="9" name="AutoShape 9"/>
          <p:cNvSpPr/>
          <p:nvPr/>
        </p:nvSpPr>
        <p:spPr>
          <a:xfrm rot="5267491">
            <a:off x="4834800" y="7477764"/>
            <a:ext cx="2423916" cy="0"/>
          </a:xfrm>
          <a:prstGeom prst="line">
            <a:avLst/>
          </a:prstGeom>
          <a:ln w="28575" cap="rnd">
            <a:solidFill>
              <a:srgbClr val="63A537"/>
            </a:solidFill>
            <a:prstDash val="solid"/>
            <a:headEnd type="none" w="sm" len="sm"/>
            <a:tailEnd type="oval" w="lg" len="lg"/>
          </a:ln>
        </p:spPr>
      </p:sp>
      <p:grpSp>
        <p:nvGrpSpPr>
          <p:cNvPr id="10" name="Group 10"/>
          <p:cNvGrpSpPr/>
          <p:nvPr/>
        </p:nvGrpSpPr>
        <p:grpSpPr>
          <a:xfrm>
            <a:off x="4951236" y="5387834"/>
            <a:ext cx="1023090" cy="974370"/>
            <a:chOff x="0" y="0"/>
            <a:chExt cx="1364120" cy="129916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364107" cy="1299210"/>
            </a:xfrm>
            <a:custGeom>
              <a:avLst/>
              <a:gdLst/>
              <a:ahLst/>
              <a:cxnLst/>
              <a:rect l="l" t="t" r="r" b="b"/>
              <a:pathLst>
                <a:path w="1364107" h="1299210">
                  <a:moveTo>
                    <a:pt x="0" y="0"/>
                  </a:moveTo>
                  <a:lnTo>
                    <a:pt x="714502" y="0"/>
                  </a:lnTo>
                  <a:cubicBezTo>
                    <a:pt x="1073277" y="0"/>
                    <a:pt x="1364107" y="290830"/>
                    <a:pt x="1364107" y="649605"/>
                  </a:cubicBezTo>
                  <a:lnTo>
                    <a:pt x="1364107" y="1299210"/>
                  </a:lnTo>
                  <a:lnTo>
                    <a:pt x="649605" y="1299210"/>
                  </a:lnTo>
                  <a:cubicBezTo>
                    <a:pt x="290830" y="1299210"/>
                    <a:pt x="0" y="1008380"/>
                    <a:pt x="0" y="649605"/>
                  </a:cubicBezTo>
                  <a:lnTo>
                    <a:pt x="0" y="0"/>
                  </a:lnTo>
                </a:path>
              </a:pathLst>
            </a:custGeom>
            <a:solidFill>
              <a:srgbClr val="63A537">
                <a:alpha val="69804"/>
              </a:srgbClr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11178596" y="3616754"/>
            <a:ext cx="2846472" cy="2710925"/>
            <a:chOff x="0" y="0"/>
            <a:chExt cx="3795296" cy="3614567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3795268" cy="3614674"/>
            </a:xfrm>
            <a:custGeom>
              <a:avLst/>
              <a:gdLst/>
              <a:ahLst/>
              <a:cxnLst/>
              <a:rect l="l" t="t" r="r" b="b"/>
              <a:pathLst>
                <a:path w="3795268" h="3614674">
                  <a:moveTo>
                    <a:pt x="1807337" y="0"/>
                  </a:moveTo>
                  <a:lnTo>
                    <a:pt x="3795268" y="0"/>
                  </a:lnTo>
                  <a:lnTo>
                    <a:pt x="3795268" y="1807337"/>
                  </a:lnTo>
                  <a:cubicBezTo>
                    <a:pt x="3795268" y="2805430"/>
                    <a:pt x="2986151" y="3614674"/>
                    <a:pt x="1987931" y="3614674"/>
                  </a:cubicBezTo>
                  <a:lnTo>
                    <a:pt x="0" y="3614674"/>
                  </a:lnTo>
                  <a:lnTo>
                    <a:pt x="0" y="1807337"/>
                  </a:lnTo>
                  <a:cubicBezTo>
                    <a:pt x="0" y="809117"/>
                    <a:pt x="809117" y="0"/>
                    <a:pt x="1807337" y="0"/>
                  </a:cubicBezTo>
                  <a:close/>
                </a:path>
              </a:pathLst>
            </a:custGeom>
            <a:solidFill>
              <a:srgbClr val="37A76F">
                <a:alpha val="69804"/>
              </a:srgbClr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11178596" y="4174466"/>
            <a:ext cx="2260873" cy="2153212"/>
            <a:chOff x="0" y="0"/>
            <a:chExt cx="3014497" cy="287095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014472" cy="2870962"/>
            </a:xfrm>
            <a:custGeom>
              <a:avLst/>
              <a:gdLst/>
              <a:ahLst/>
              <a:cxnLst/>
              <a:rect l="l" t="t" r="r" b="b"/>
              <a:pathLst>
                <a:path w="3014472" h="2870962">
                  <a:moveTo>
                    <a:pt x="1435481" y="0"/>
                  </a:moveTo>
                  <a:lnTo>
                    <a:pt x="3014472" y="0"/>
                  </a:lnTo>
                  <a:lnTo>
                    <a:pt x="3014472" y="1435481"/>
                  </a:lnTo>
                  <a:cubicBezTo>
                    <a:pt x="3014472" y="2228215"/>
                    <a:pt x="2371725" y="2870962"/>
                    <a:pt x="1578991" y="2870962"/>
                  </a:cubicBezTo>
                  <a:lnTo>
                    <a:pt x="0" y="2870962"/>
                  </a:lnTo>
                  <a:lnTo>
                    <a:pt x="0" y="1435481"/>
                  </a:lnTo>
                  <a:cubicBezTo>
                    <a:pt x="0" y="642747"/>
                    <a:pt x="642747" y="0"/>
                    <a:pt x="1435481" y="0"/>
                  </a:cubicBezTo>
                  <a:close/>
                </a:path>
              </a:pathLst>
            </a:custGeom>
            <a:solidFill>
              <a:srgbClr val="37A76F"/>
            </a:solidFill>
          </p:spPr>
        </p:sp>
      </p:grpSp>
      <p:sp>
        <p:nvSpPr>
          <p:cNvPr id="16" name="AutoShape 16"/>
          <p:cNvSpPr/>
          <p:nvPr/>
        </p:nvSpPr>
        <p:spPr>
          <a:xfrm rot="5267491">
            <a:off x="9985091" y="7477764"/>
            <a:ext cx="2423916" cy="0"/>
          </a:xfrm>
          <a:prstGeom prst="line">
            <a:avLst/>
          </a:prstGeom>
          <a:ln w="28575" cap="rnd">
            <a:solidFill>
              <a:srgbClr val="37A76F"/>
            </a:solidFill>
            <a:prstDash val="solid"/>
            <a:headEnd type="none" w="sm" len="sm"/>
            <a:tailEnd type="oval" w="lg" len="lg"/>
          </a:ln>
        </p:spPr>
      </p:sp>
      <p:grpSp>
        <p:nvGrpSpPr>
          <p:cNvPr id="17" name="Group 17"/>
          <p:cNvGrpSpPr/>
          <p:nvPr/>
        </p:nvGrpSpPr>
        <p:grpSpPr>
          <a:xfrm>
            <a:off x="10101526" y="5387834"/>
            <a:ext cx="1023090" cy="974370"/>
            <a:chOff x="0" y="0"/>
            <a:chExt cx="1364120" cy="129916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1364107" cy="1299210"/>
            </a:xfrm>
            <a:custGeom>
              <a:avLst/>
              <a:gdLst/>
              <a:ahLst/>
              <a:cxnLst/>
              <a:rect l="l" t="t" r="r" b="b"/>
              <a:pathLst>
                <a:path w="1364107" h="1299210">
                  <a:moveTo>
                    <a:pt x="0" y="0"/>
                  </a:moveTo>
                  <a:lnTo>
                    <a:pt x="714502" y="0"/>
                  </a:lnTo>
                  <a:cubicBezTo>
                    <a:pt x="1073277" y="0"/>
                    <a:pt x="1364107" y="290830"/>
                    <a:pt x="1364107" y="649605"/>
                  </a:cubicBezTo>
                  <a:lnTo>
                    <a:pt x="1364107" y="1299210"/>
                  </a:lnTo>
                  <a:lnTo>
                    <a:pt x="649605" y="1299210"/>
                  </a:lnTo>
                  <a:cubicBezTo>
                    <a:pt x="290830" y="1299210"/>
                    <a:pt x="0" y="1008380"/>
                    <a:pt x="0" y="649605"/>
                  </a:cubicBezTo>
                  <a:lnTo>
                    <a:pt x="0" y="0"/>
                  </a:lnTo>
                </a:path>
              </a:pathLst>
            </a:custGeom>
            <a:solidFill>
              <a:srgbClr val="37A76F">
                <a:alpha val="69804"/>
              </a:srgbClr>
            </a:solidFill>
          </p:spPr>
        </p:sp>
      </p:grpSp>
      <p:sp>
        <p:nvSpPr>
          <p:cNvPr id="19" name="TextBox 19"/>
          <p:cNvSpPr txBox="1"/>
          <p:nvPr/>
        </p:nvSpPr>
        <p:spPr>
          <a:xfrm>
            <a:off x="6246207" y="7412577"/>
            <a:ext cx="3995731" cy="121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"/>
                <a:cs typeface="B Nazanin" panose="000004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26" dirty="0">
              <a:solidFill>
                <a:srgbClr val="595959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6877519" y="6997078"/>
            <a:ext cx="3334270" cy="332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400" spc="31" dirty="0">
                <a:solidFill>
                  <a:srgbClr val="595959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2400" spc="31" dirty="0">
              <a:solidFill>
                <a:srgbClr val="595959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11589415" y="7412577"/>
            <a:ext cx="3844766" cy="12118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595959"/>
                </a:solidFill>
                <a:latin typeface="Montserrat"/>
                <a:cs typeface="B Nazanin" panose="00000400000000000000" pitchFamily="2" charset="-78"/>
              </a:rPr>
              <a:t>من امیدوارم و معتقدم که این الگو زمان، پول و اعتبار شما را جلب کند. ارائه پاورپوینت مدرنی را دریافت کنید که به زیبایی طراحی شده است.</a:t>
            </a:r>
            <a:endParaRPr lang="en-US" sz="1800" spc="26" dirty="0">
              <a:solidFill>
                <a:srgbClr val="595959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12069761" y="6997078"/>
            <a:ext cx="3334270" cy="3327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2520"/>
              </a:lnSpc>
            </a:pPr>
            <a:r>
              <a:rPr lang="fa-IR" sz="2400" spc="31" dirty="0">
                <a:solidFill>
                  <a:srgbClr val="595959"/>
                </a:solidFill>
                <a:latin typeface="Montserrat Bold"/>
                <a:cs typeface="B Nazanin" panose="00000400000000000000" pitchFamily="2" charset="-78"/>
              </a:rPr>
              <a:t>متن شما در اینجا</a:t>
            </a:r>
            <a:endParaRPr lang="en-US" sz="2400" spc="31" dirty="0">
              <a:solidFill>
                <a:srgbClr val="595959"/>
              </a:solidFill>
              <a:latin typeface="Montserrat Bold"/>
              <a:cs typeface="B Nazanin" panose="00000400000000000000" pitchFamily="2" charset="-78"/>
            </a:endParaRPr>
          </a:p>
        </p:txBody>
      </p:sp>
      <p:grpSp>
        <p:nvGrpSpPr>
          <p:cNvPr id="23" name="Group 23"/>
          <p:cNvGrpSpPr/>
          <p:nvPr/>
        </p:nvGrpSpPr>
        <p:grpSpPr>
          <a:xfrm>
            <a:off x="5221128" y="5655554"/>
            <a:ext cx="524997" cy="433090"/>
            <a:chOff x="0" y="0"/>
            <a:chExt cx="699996" cy="577454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700024" cy="577469"/>
            </a:xfrm>
            <a:custGeom>
              <a:avLst/>
              <a:gdLst/>
              <a:ahLst/>
              <a:cxnLst/>
              <a:rect l="l" t="t" r="r" b="b"/>
              <a:pathLst>
                <a:path w="700024" h="577469">
                  <a:moveTo>
                    <a:pt x="398907" y="143891"/>
                  </a:moveTo>
                  <a:cubicBezTo>
                    <a:pt x="376047" y="143891"/>
                    <a:pt x="357632" y="162433"/>
                    <a:pt x="357632" y="185166"/>
                  </a:cubicBezTo>
                  <a:cubicBezTo>
                    <a:pt x="357632" y="207899"/>
                    <a:pt x="376174" y="226441"/>
                    <a:pt x="398907" y="226441"/>
                  </a:cubicBezTo>
                  <a:cubicBezTo>
                    <a:pt x="421640" y="226441"/>
                    <a:pt x="440182" y="207899"/>
                    <a:pt x="440182" y="185166"/>
                  </a:cubicBezTo>
                  <a:cubicBezTo>
                    <a:pt x="440182" y="162433"/>
                    <a:pt x="421640" y="143891"/>
                    <a:pt x="398907" y="143891"/>
                  </a:cubicBezTo>
                  <a:close/>
                  <a:moveTo>
                    <a:pt x="266319" y="143891"/>
                  </a:moveTo>
                  <a:cubicBezTo>
                    <a:pt x="243459" y="143891"/>
                    <a:pt x="225044" y="162433"/>
                    <a:pt x="225044" y="185166"/>
                  </a:cubicBezTo>
                  <a:cubicBezTo>
                    <a:pt x="225044" y="207899"/>
                    <a:pt x="243586" y="226441"/>
                    <a:pt x="266319" y="226441"/>
                  </a:cubicBezTo>
                  <a:cubicBezTo>
                    <a:pt x="289052" y="226441"/>
                    <a:pt x="307594" y="207899"/>
                    <a:pt x="307594" y="185166"/>
                  </a:cubicBezTo>
                  <a:cubicBezTo>
                    <a:pt x="307594" y="162433"/>
                    <a:pt x="289052" y="143891"/>
                    <a:pt x="266319" y="143891"/>
                  </a:cubicBezTo>
                  <a:close/>
                  <a:moveTo>
                    <a:pt x="133731" y="143891"/>
                  </a:moveTo>
                  <a:cubicBezTo>
                    <a:pt x="110871" y="143891"/>
                    <a:pt x="92456" y="162433"/>
                    <a:pt x="92456" y="185166"/>
                  </a:cubicBezTo>
                  <a:cubicBezTo>
                    <a:pt x="92456" y="207899"/>
                    <a:pt x="110998" y="226441"/>
                    <a:pt x="133731" y="226441"/>
                  </a:cubicBezTo>
                  <a:cubicBezTo>
                    <a:pt x="156464" y="226441"/>
                    <a:pt x="175006" y="207899"/>
                    <a:pt x="175006" y="185166"/>
                  </a:cubicBezTo>
                  <a:cubicBezTo>
                    <a:pt x="175006" y="162433"/>
                    <a:pt x="156464" y="143891"/>
                    <a:pt x="133731" y="143891"/>
                  </a:cubicBezTo>
                  <a:close/>
                  <a:moveTo>
                    <a:pt x="552704" y="123952"/>
                  </a:moveTo>
                  <a:lnTo>
                    <a:pt x="628015" y="123952"/>
                  </a:lnTo>
                  <a:cubicBezTo>
                    <a:pt x="667766" y="123952"/>
                    <a:pt x="700024" y="156210"/>
                    <a:pt x="700024" y="195961"/>
                  </a:cubicBezTo>
                  <a:lnTo>
                    <a:pt x="700024" y="424688"/>
                  </a:lnTo>
                  <a:cubicBezTo>
                    <a:pt x="700024" y="464439"/>
                    <a:pt x="667766" y="496697"/>
                    <a:pt x="628015" y="496697"/>
                  </a:cubicBezTo>
                  <a:lnTo>
                    <a:pt x="545211" y="496697"/>
                  </a:lnTo>
                  <a:cubicBezTo>
                    <a:pt x="560832" y="520954"/>
                    <a:pt x="559308" y="538607"/>
                    <a:pt x="640207" y="577469"/>
                  </a:cubicBezTo>
                  <a:cubicBezTo>
                    <a:pt x="504063" y="562102"/>
                    <a:pt x="482854" y="555371"/>
                    <a:pt x="418465" y="496697"/>
                  </a:cubicBezTo>
                  <a:lnTo>
                    <a:pt x="239395" y="496697"/>
                  </a:lnTo>
                  <a:cubicBezTo>
                    <a:pt x="210185" y="496697"/>
                    <a:pt x="185039" y="479298"/>
                    <a:pt x="173863" y="454279"/>
                  </a:cubicBezTo>
                  <a:cubicBezTo>
                    <a:pt x="220218" y="440182"/>
                    <a:pt x="257683" y="420497"/>
                    <a:pt x="301625" y="391541"/>
                  </a:cubicBezTo>
                  <a:lnTo>
                    <a:pt x="480695" y="391541"/>
                  </a:lnTo>
                  <a:cubicBezTo>
                    <a:pt x="520446" y="391541"/>
                    <a:pt x="552704" y="359283"/>
                    <a:pt x="552704" y="319532"/>
                  </a:cubicBezTo>
                  <a:lnTo>
                    <a:pt x="552704" y="123952"/>
                  </a:lnTo>
                  <a:close/>
                  <a:moveTo>
                    <a:pt x="72009" y="0"/>
                  </a:moveTo>
                  <a:lnTo>
                    <a:pt x="460629" y="0"/>
                  </a:lnTo>
                  <a:cubicBezTo>
                    <a:pt x="500380" y="0"/>
                    <a:pt x="532638" y="32258"/>
                    <a:pt x="532638" y="72009"/>
                  </a:cubicBezTo>
                  <a:lnTo>
                    <a:pt x="532638" y="300736"/>
                  </a:lnTo>
                  <a:cubicBezTo>
                    <a:pt x="532638" y="340487"/>
                    <a:pt x="500380" y="372745"/>
                    <a:pt x="460629" y="372745"/>
                  </a:cubicBezTo>
                  <a:lnTo>
                    <a:pt x="281686" y="372745"/>
                  </a:lnTo>
                  <a:cubicBezTo>
                    <a:pt x="199390" y="426974"/>
                    <a:pt x="166370" y="436753"/>
                    <a:pt x="30226" y="451993"/>
                  </a:cubicBezTo>
                  <a:cubicBezTo>
                    <a:pt x="109728" y="408686"/>
                    <a:pt x="118491" y="413258"/>
                    <a:pt x="154940" y="372745"/>
                  </a:cubicBezTo>
                  <a:lnTo>
                    <a:pt x="72009" y="372745"/>
                  </a:lnTo>
                  <a:cubicBezTo>
                    <a:pt x="32258" y="372745"/>
                    <a:pt x="0" y="340487"/>
                    <a:pt x="0" y="300736"/>
                  </a:cubicBezTo>
                  <a:lnTo>
                    <a:pt x="0" y="72009"/>
                  </a:lnTo>
                  <a:cubicBezTo>
                    <a:pt x="0" y="32258"/>
                    <a:pt x="32258" y="0"/>
                    <a:pt x="72009" y="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5" name="Group 25"/>
          <p:cNvGrpSpPr/>
          <p:nvPr/>
        </p:nvGrpSpPr>
        <p:grpSpPr>
          <a:xfrm rot="-2794008">
            <a:off x="10394202" y="5585940"/>
            <a:ext cx="536808" cy="531207"/>
            <a:chOff x="0" y="0"/>
            <a:chExt cx="715744" cy="708276"/>
          </a:xfrm>
        </p:grpSpPr>
        <p:sp>
          <p:nvSpPr>
            <p:cNvPr id="26" name="Freeform 26"/>
            <p:cNvSpPr/>
            <p:nvPr/>
          </p:nvSpPr>
          <p:spPr>
            <a:xfrm>
              <a:off x="-3683" y="-3810"/>
              <a:ext cx="723265" cy="715899"/>
            </a:xfrm>
            <a:custGeom>
              <a:avLst/>
              <a:gdLst/>
              <a:ahLst/>
              <a:cxnLst/>
              <a:rect l="l" t="t" r="r" b="b"/>
              <a:pathLst>
                <a:path w="723265" h="715899">
                  <a:moveTo>
                    <a:pt x="286004" y="446405"/>
                  </a:moveTo>
                  <a:cubicBezTo>
                    <a:pt x="309118" y="471805"/>
                    <a:pt x="324866" y="501142"/>
                    <a:pt x="339471" y="537718"/>
                  </a:cubicBezTo>
                  <a:cubicBezTo>
                    <a:pt x="326263" y="565785"/>
                    <a:pt x="302260" y="587629"/>
                    <a:pt x="272542" y="597281"/>
                  </a:cubicBezTo>
                  <a:lnTo>
                    <a:pt x="125730" y="442087"/>
                  </a:lnTo>
                  <a:cubicBezTo>
                    <a:pt x="136906" y="413004"/>
                    <a:pt x="160020" y="390271"/>
                    <a:pt x="188849" y="378587"/>
                  </a:cubicBezTo>
                  <a:cubicBezTo>
                    <a:pt x="232537" y="399415"/>
                    <a:pt x="262890" y="421005"/>
                    <a:pt x="286004" y="446405"/>
                  </a:cubicBezTo>
                  <a:close/>
                  <a:moveTo>
                    <a:pt x="415036" y="161798"/>
                  </a:moveTo>
                  <a:lnTo>
                    <a:pt x="560324" y="315341"/>
                  </a:lnTo>
                  <a:cubicBezTo>
                    <a:pt x="548005" y="320294"/>
                    <a:pt x="534543" y="322326"/>
                    <a:pt x="520573" y="321945"/>
                  </a:cubicBezTo>
                  <a:lnTo>
                    <a:pt x="402971" y="318770"/>
                  </a:lnTo>
                  <a:lnTo>
                    <a:pt x="406146" y="201168"/>
                  </a:lnTo>
                  <a:cubicBezTo>
                    <a:pt x="406527" y="187198"/>
                    <a:pt x="409321" y="173863"/>
                    <a:pt x="414909" y="161798"/>
                  </a:cubicBezTo>
                  <a:close/>
                  <a:moveTo>
                    <a:pt x="438404" y="90551"/>
                  </a:moveTo>
                  <a:cubicBezTo>
                    <a:pt x="396621" y="114427"/>
                    <a:pt x="368681" y="159512"/>
                    <a:pt x="368300" y="211074"/>
                  </a:cubicBezTo>
                  <a:lnTo>
                    <a:pt x="367538" y="332105"/>
                  </a:lnTo>
                  <a:lnTo>
                    <a:pt x="332613" y="366649"/>
                  </a:lnTo>
                  <a:lnTo>
                    <a:pt x="211582" y="365887"/>
                  </a:lnTo>
                  <a:cubicBezTo>
                    <a:pt x="163449" y="365633"/>
                    <a:pt x="120777" y="389382"/>
                    <a:pt x="96266" y="426847"/>
                  </a:cubicBezTo>
                  <a:lnTo>
                    <a:pt x="284988" y="625856"/>
                  </a:lnTo>
                  <a:cubicBezTo>
                    <a:pt x="325247" y="601980"/>
                    <a:pt x="351790" y="558038"/>
                    <a:pt x="352044" y="507873"/>
                  </a:cubicBezTo>
                  <a:lnTo>
                    <a:pt x="352806" y="386842"/>
                  </a:lnTo>
                  <a:lnTo>
                    <a:pt x="387731" y="352298"/>
                  </a:lnTo>
                  <a:lnTo>
                    <a:pt x="508762" y="353060"/>
                  </a:lnTo>
                  <a:cubicBezTo>
                    <a:pt x="558292" y="353314"/>
                    <a:pt x="601980" y="328168"/>
                    <a:pt x="626872" y="289433"/>
                  </a:cubicBezTo>
                  <a:close/>
                  <a:moveTo>
                    <a:pt x="464312" y="14859"/>
                  </a:moveTo>
                  <a:lnTo>
                    <a:pt x="709803" y="274193"/>
                  </a:lnTo>
                  <a:cubicBezTo>
                    <a:pt x="723265" y="288417"/>
                    <a:pt x="722630" y="310769"/>
                    <a:pt x="708406" y="324231"/>
                  </a:cubicBezTo>
                  <a:cubicBezTo>
                    <a:pt x="694182" y="337693"/>
                    <a:pt x="671830" y="337058"/>
                    <a:pt x="658368" y="322834"/>
                  </a:cubicBezTo>
                  <a:lnTo>
                    <a:pt x="654685" y="319024"/>
                  </a:lnTo>
                  <a:cubicBezTo>
                    <a:pt x="622173" y="364363"/>
                    <a:pt x="568579" y="393446"/>
                    <a:pt x="508381" y="393065"/>
                  </a:cubicBezTo>
                  <a:lnTo>
                    <a:pt x="391795" y="392303"/>
                  </a:lnTo>
                  <a:lnTo>
                    <a:pt x="391795" y="506984"/>
                  </a:lnTo>
                  <a:cubicBezTo>
                    <a:pt x="391795" y="569214"/>
                    <a:pt x="360426" y="624078"/>
                    <a:pt x="312293" y="656209"/>
                  </a:cubicBezTo>
                  <a:cubicBezTo>
                    <a:pt x="323215" y="670052"/>
                    <a:pt x="321691" y="690118"/>
                    <a:pt x="308610" y="702437"/>
                  </a:cubicBezTo>
                  <a:cubicBezTo>
                    <a:pt x="294386" y="715899"/>
                    <a:pt x="272034" y="715264"/>
                    <a:pt x="258572" y="701040"/>
                  </a:cubicBezTo>
                  <a:lnTo>
                    <a:pt x="13335" y="441706"/>
                  </a:lnTo>
                  <a:cubicBezTo>
                    <a:pt x="0" y="427609"/>
                    <a:pt x="508" y="405130"/>
                    <a:pt x="14732" y="391795"/>
                  </a:cubicBezTo>
                  <a:cubicBezTo>
                    <a:pt x="28956" y="378460"/>
                    <a:pt x="51308" y="378968"/>
                    <a:pt x="64770" y="393192"/>
                  </a:cubicBezTo>
                  <a:lnTo>
                    <a:pt x="68453" y="397002"/>
                  </a:lnTo>
                  <a:cubicBezTo>
                    <a:pt x="100711" y="353568"/>
                    <a:pt x="152654" y="325882"/>
                    <a:pt x="210947" y="325882"/>
                  </a:cubicBezTo>
                  <a:lnTo>
                    <a:pt x="327914" y="325882"/>
                  </a:lnTo>
                  <a:lnTo>
                    <a:pt x="328676" y="210820"/>
                  </a:lnTo>
                  <a:cubicBezTo>
                    <a:pt x="329057" y="147701"/>
                    <a:pt x="361823" y="92202"/>
                    <a:pt x="411353" y="60706"/>
                  </a:cubicBezTo>
                  <a:cubicBezTo>
                    <a:pt x="399796" y="46863"/>
                    <a:pt x="401066" y="26162"/>
                    <a:pt x="414401" y="13462"/>
                  </a:cubicBezTo>
                  <a:cubicBezTo>
                    <a:pt x="428625" y="0"/>
                    <a:pt x="450977" y="635"/>
                    <a:pt x="464439" y="14859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27" name="TextBox 27"/>
          <p:cNvSpPr txBox="1"/>
          <p:nvPr/>
        </p:nvSpPr>
        <p:spPr>
          <a:xfrm>
            <a:off x="6246207" y="4777611"/>
            <a:ext cx="1851047" cy="641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31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ارائه پاورپوینت </a:t>
            </a:r>
          </a:p>
          <a:p>
            <a:pPr algn="ctr">
              <a:lnSpc>
                <a:spcPts val="2520"/>
              </a:lnSpc>
            </a:pPr>
            <a:r>
              <a:rPr lang="fa-IR" sz="2100" spc="31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ساده</a:t>
            </a:r>
            <a:endParaRPr lang="en-US" sz="2100" spc="31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28" name="TextBox 28"/>
          <p:cNvSpPr txBox="1"/>
          <p:nvPr/>
        </p:nvSpPr>
        <p:spPr>
          <a:xfrm>
            <a:off x="11382645" y="4812428"/>
            <a:ext cx="1851046" cy="6418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fa-IR" sz="2100" spc="31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ارائه پاورپوینت </a:t>
            </a:r>
          </a:p>
          <a:p>
            <a:pPr algn="ctr">
              <a:lnSpc>
                <a:spcPts val="2520"/>
              </a:lnSpc>
            </a:pPr>
            <a:r>
              <a:rPr lang="fa-IR" sz="2100" spc="31" dirty="0">
                <a:solidFill>
                  <a:srgbClr val="FFFFFF"/>
                </a:solidFill>
                <a:latin typeface="Montserrat"/>
                <a:cs typeface="B Nazanin" panose="00000400000000000000" pitchFamily="2" charset="-78"/>
              </a:rPr>
              <a:t>ساده</a:t>
            </a:r>
            <a:endParaRPr lang="en-US" sz="2100" spc="31" dirty="0">
              <a:solidFill>
                <a:srgbClr val="FFFFFF"/>
              </a:solidFill>
              <a:latin typeface="Montserrat"/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60011" y="392554"/>
            <a:ext cx="17405454" cy="9558104"/>
            <a:chOff x="0" y="0"/>
            <a:chExt cx="23207272" cy="127441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3207218" cy="12744196"/>
            </a:xfrm>
            <a:custGeom>
              <a:avLst/>
              <a:gdLst/>
              <a:ahLst/>
              <a:cxnLst/>
              <a:rect l="l" t="t" r="r" b="b"/>
              <a:pathLst>
                <a:path w="23207218" h="12744196">
                  <a:moveTo>
                    <a:pt x="76200" y="0"/>
                  </a:moveTo>
                  <a:lnTo>
                    <a:pt x="23131018" y="0"/>
                  </a:lnTo>
                  <a:cubicBezTo>
                    <a:pt x="23173055" y="0"/>
                    <a:pt x="23207218" y="34163"/>
                    <a:pt x="23207218" y="76200"/>
                  </a:cubicBezTo>
                  <a:lnTo>
                    <a:pt x="23207218" y="12667996"/>
                  </a:lnTo>
                  <a:cubicBezTo>
                    <a:pt x="23207218" y="12710033"/>
                    <a:pt x="23173055" y="12744196"/>
                    <a:pt x="23131018" y="12744196"/>
                  </a:cubicBezTo>
                  <a:lnTo>
                    <a:pt x="76200" y="12744196"/>
                  </a:lnTo>
                  <a:cubicBezTo>
                    <a:pt x="34163" y="12744196"/>
                    <a:pt x="0" y="12710033"/>
                    <a:pt x="0" y="12667996"/>
                  </a:cubicBezTo>
                  <a:lnTo>
                    <a:pt x="0" y="76200"/>
                  </a:lnTo>
                  <a:cubicBezTo>
                    <a:pt x="0" y="34163"/>
                    <a:pt x="34163" y="0"/>
                    <a:pt x="76200" y="0"/>
                  </a:cubicBezTo>
                  <a:moveTo>
                    <a:pt x="76200" y="152400"/>
                  </a:moveTo>
                  <a:lnTo>
                    <a:pt x="76200" y="76200"/>
                  </a:lnTo>
                  <a:lnTo>
                    <a:pt x="152400" y="76200"/>
                  </a:lnTo>
                  <a:lnTo>
                    <a:pt x="152400" y="12667996"/>
                  </a:lnTo>
                  <a:lnTo>
                    <a:pt x="76200" y="12667996"/>
                  </a:lnTo>
                  <a:lnTo>
                    <a:pt x="76200" y="12591796"/>
                  </a:lnTo>
                  <a:lnTo>
                    <a:pt x="23131018" y="12591796"/>
                  </a:lnTo>
                  <a:lnTo>
                    <a:pt x="23131018" y="12667996"/>
                  </a:lnTo>
                  <a:lnTo>
                    <a:pt x="23054818" y="12667996"/>
                  </a:lnTo>
                  <a:lnTo>
                    <a:pt x="23054818" y="76200"/>
                  </a:lnTo>
                  <a:lnTo>
                    <a:pt x="23131018" y="76200"/>
                  </a:lnTo>
                  <a:lnTo>
                    <a:pt x="23131018" y="152400"/>
                  </a:lnTo>
                  <a:lnTo>
                    <a:pt x="76200" y="1524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grpSp>
        <p:nvGrpSpPr>
          <p:cNvPr id="4" name="Group 4"/>
          <p:cNvGrpSpPr/>
          <p:nvPr/>
        </p:nvGrpSpPr>
        <p:grpSpPr>
          <a:xfrm>
            <a:off x="1" y="6123248"/>
            <a:ext cx="9519717" cy="4186237"/>
            <a:chOff x="0" y="0"/>
            <a:chExt cx="12692956" cy="55816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2693015" cy="5581650"/>
            </a:xfrm>
            <a:custGeom>
              <a:avLst/>
              <a:gdLst/>
              <a:ahLst/>
              <a:cxnLst/>
              <a:rect l="l" t="t" r="r" b="b"/>
              <a:pathLst>
                <a:path w="12693015" h="5581650">
                  <a:moveTo>
                    <a:pt x="0" y="38100"/>
                  </a:moveTo>
                  <a:lnTo>
                    <a:pt x="12693015" y="0"/>
                  </a:lnTo>
                  <a:lnTo>
                    <a:pt x="10489311" y="5581650"/>
                  </a:lnTo>
                  <a:lnTo>
                    <a:pt x="0" y="5581650"/>
                  </a:lnTo>
                  <a:lnTo>
                    <a:pt x="0" y="38100"/>
                  </a:lnTo>
                  <a:close/>
                </a:path>
              </a:pathLst>
            </a:custGeom>
            <a:solidFill>
              <a:srgbClr val="99CB38"/>
            </a:solidFill>
          </p:spPr>
        </p:sp>
      </p:grpSp>
      <p:sp>
        <p:nvSpPr>
          <p:cNvPr id="6" name="TextBox 6"/>
          <p:cNvSpPr txBox="1"/>
          <p:nvPr/>
        </p:nvSpPr>
        <p:spPr>
          <a:xfrm>
            <a:off x="422575" y="7090425"/>
            <a:ext cx="7581760" cy="20783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7920"/>
              </a:lnSpc>
            </a:pPr>
            <a:r>
              <a:rPr lang="fa-IR" sz="6600" spc="97" dirty="0">
                <a:solidFill>
                  <a:srgbClr val="FFFFFF"/>
                </a:solidFill>
                <a:latin typeface="Montserrat Bold"/>
                <a:cs typeface="B Nazanin" panose="00000400000000000000" pitchFamily="2" charset="-78"/>
              </a:rPr>
              <a:t>نمونه کارها ساده طراحی شده است</a:t>
            </a:r>
            <a:endParaRPr lang="en-US" sz="6600" spc="97" dirty="0">
              <a:solidFill>
                <a:srgbClr val="FFFFFF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470800" y="1118250"/>
            <a:ext cx="6767371" cy="6848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ts val="5184"/>
              </a:lnSpc>
            </a:pPr>
            <a:r>
              <a:rPr lang="fa-IR" sz="4800" spc="71" dirty="0">
                <a:solidFill>
                  <a:srgbClr val="404040"/>
                </a:solidFill>
                <a:latin typeface="Montserrat Bold"/>
                <a:cs typeface="B Nazanin" panose="00000400000000000000" pitchFamily="2" charset="-78"/>
              </a:rPr>
              <a:t>محتوا در اینجا</a:t>
            </a:r>
            <a:endParaRPr lang="en-US" sz="4800" spc="71" dirty="0">
              <a:solidFill>
                <a:srgbClr val="404040"/>
              </a:solidFill>
              <a:latin typeface="Montserrat Bold"/>
              <a:cs typeface="B Nazanin" panose="00000400000000000000" pitchFamily="2" charset="-78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70800" y="1860208"/>
            <a:ext cx="6767373" cy="41072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متن مثال: ارائه پاورپوینت مدرنی را دریافت کنید که به زیبایی طراحی شده است. من امیدوارم و معتقدم که این الگو زمان، پول و اعتبار شما را جلب کند.</a:t>
            </a:r>
          </a:p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 آسان برای تغییر رنگ، عکس و متن. ارائه پاورپوینت مدرنی را دریافت کنید که به زیبایی طراحی شده است. </a:t>
            </a:r>
          </a:p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شما به سادگی می توانید مخاطبان خود را تحت تاثیر قرار دهید و به ارائه های خود جذابیت و زیبایی بی نظیری اضافه کنید. من امیدوارم و معتقدم که این الگو زمان، پول و اعتبار شما را جلب کند. آسان برای تغییر رنگ، عکس و متن. </a:t>
            </a:r>
          </a:p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ارائه پاورپوینت مدرنی را دریافت کنید که به زیبایی طراحی شده است.</a:t>
            </a:r>
          </a:p>
          <a:p>
            <a:pPr algn="r" rtl="1">
              <a:lnSpc>
                <a:spcPct val="150000"/>
              </a:lnSpc>
            </a:pPr>
            <a:r>
              <a:rPr lang="fa-IR" sz="1800" spc="26" dirty="0">
                <a:solidFill>
                  <a:srgbClr val="404040"/>
                </a:solidFill>
                <a:latin typeface="Montserrat"/>
                <a:cs typeface="B Nazanin" panose="00000400000000000000" pitchFamily="2" charset="-78"/>
              </a:rPr>
              <a:t>من امیدوارم و معتقدم که این الگو زمان، پول و اعتبار شما را جلب کند. آسان برای تغییر رنگ، عکس و متن.</a:t>
            </a:r>
            <a:endParaRPr lang="en-US" sz="1800" spc="26" dirty="0">
              <a:solidFill>
                <a:srgbClr val="404040"/>
              </a:solidFill>
              <a:latin typeface="Montserrat"/>
              <a:cs typeface="B Nazanin" panose="00000400000000000000" pitchFamily="2" charset="-78"/>
            </a:endParaRPr>
          </a:p>
        </p:txBody>
      </p:sp>
      <p:sp>
        <p:nvSpPr>
          <p:cNvPr id="9" name="Freeform 9"/>
          <p:cNvSpPr/>
          <p:nvPr/>
        </p:nvSpPr>
        <p:spPr>
          <a:xfrm>
            <a:off x="8487627" y="3"/>
            <a:ext cx="9800374" cy="10286998"/>
          </a:xfrm>
          <a:custGeom>
            <a:avLst/>
            <a:gdLst/>
            <a:ahLst/>
            <a:cxnLst/>
            <a:rect l="l" t="t" r="r" b="b"/>
            <a:pathLst>
              <a:path w="9800374" h="10286998">
                <a:moveTo>
                  <a:pt x="0" y="0"/>
                </a:moveTo>
                <a:lnTo>
                  <a:pt x="9800375" y="0"/>
                </a:lnTo>
                <a:lnTo>
                  <a:pt x="9800375" y="10286998"/>
                </a:lnTo>
                <a:lnTo>
                  <a:pt x="0" y="102869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r="-240" b="-92"/>
            </a:stretch>
          </a:blipFill>
        </p:spPr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4059</Words>
  <Application>Microsoft Office PowerPoint</Application>
  <PresentationFormat>Custom</PresentationFormat>
  <Paragraphs>408</Paragraphs>
  <Slides>46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60" baseType="lpstr">
      <vt:lpstr>Montserrat Bold</vt:lpstr>
      <vt:lpstr>Roboto Medium</vt:lpstr>
      <vt:lpstr>Calibri</vt:lpstr>
      <vt:lpstr>Lato</vt:lpstr>
      <vt:lpstr>Open Sans Light</vt:lpstr>
      <vt:lpstr>Source Sans Pro</vt:lpstr>
      <vt:lpstr>Montserrat Italics</vt:lpstr>
      <vt:lpstr>Amatic SC</vt:lpstr>
      <vt:lpstr>Lato Black</vt:lpstr>
      <vt:lpstr>Montserrat</vt:lpstr>
      <vt:lpstr>Arimo Bold</vt:lpstr>
      <vt:lpstr>Arial</vt:lpstr>
      <vt:lpstr>Montserrat Bold Italics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created xsi:type="dcterms:W3CDTF">2024-01-04T08:26:24Z</dcterms:created>
  <dcterms:modified xsi:type="dcterms:W3CDTF">2024-01-13T07:53:29Z</dcterms:modified>
  <dc:identifier/>
</cp:coreProperties>
</file>