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embedTrueTypeFonts="1" saveSubsetFonts="1" autoCompressPictures="0">
  <p:sldMasterIdLst>
    <p:sldMasterId id="2147483660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9144000" cy="5143500" type="screen16x9"/>
  <p:notesSz cx="6858000" cy="9144000"/>
  <p:embeddedFontLst>
    <p:embeddedFont>
      <p:font typeface="Barlow" panose="00000500000000000000" pitchFamily="2" charset="0"/>
      <p:regular r:id="rId41"/>
      <p:bold r:id="rId42"/>
      <p:italic r:id="rId43"/>
      <p:boldItalic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Montserrat" panose="00000500000000000000" pitchFamily="2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18E7EF0-30BA-47A9-9E73-536E6FB35545}">
  <a:tblStyle styleId="{918E7EF0-30BA-47A9-9E73-536E6FB3554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FAFD12A-2A65-4255-B111-476A2ECDBF96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9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35ed75ccf_0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35ed75ccf_0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35ed75ccf_0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35ed75ccf_0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bd3cc1285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bd3cc1285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bd3cc1285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bd3cc1285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bd3cc1285d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bd3cc1285d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gbd3cc1285d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1" name="Google Shape;501;gbd3cc1285d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bd3cc1285d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bd3cc1285d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bd3cc1285d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bd3cc1285d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bd3cc1285d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8" name="Google Shape;578;gbd3cc1285d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bd3cc1285d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bd3cc1285d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bd3cc1285d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0" name="Google Shape;630;gbd3cc1285d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bd3cc1285d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gbd3cc1285d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g35694cd56_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2" name="Google Shape;732;g35694cd56_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g77b44e09f9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1" name="Google Shape;1021;g77b44e09f9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" name="Google Shape;1470;g134fb1cf8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1" name="Google Shape;1471;g134fb1cf8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g6252e72ea7_1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8" name="Google Shape;1478;g6252e72ea7_1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872900" y="-75"/>
            <a:ext cx="1271100" cy="51435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241225" y="1310875"/>
            <a:ext cx="6509100" cy="2521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2710225" y="1310850"/>
            <a:ext cx="5476800" cy="252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1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icon space">
  <p:cSld name="BLANK_1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2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2"/>
          <p:cNvSpPr/>
          <p:nvPr/>
        </p:nvSpPr>
        <p:spPr>
          <a:xfrm>
            <a:off x="867750" y="393425"/>
            <a:ext cx="8067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background image">
  <p:cSld name="BLANK_1_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7872900" y="-75"/>
            <a:ext cx="12711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3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3047925" y="-75"/>
            <a:ext cx="6096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241225" y="1770000"/>
            <a:ext cx="6509100" cy="160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935400" y="1846200"/>
            <a:ext cx="5814900" cy="91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935400" y="2604625"/>
            <a:ext cx="5814900" cy="4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3047925" y="-75"/>
            <a:ext cx="6096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2645075" y="393425"/>
            <a:ext cx="8067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731575" y="393525"/>
            <a:ext cx="4713000" cy="43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572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600"/>
              <a:buChar char="▪"/>
              <a:defRPr sz="3600" b="1"/>
            </a:lvl1pPr>
            <a:lvl2pPr marL="914400" lvl="1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▫"/>
              <a:defRPr sz="3600" b="1"/>
            </a:lvl2pPr>
            <a:lvl3pPr marL="1371600" lvl="2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▫"/>
              <a:defRPr sz="3600" b="1"/>
            </a:lvl3pPr>
            <a:lvl4pPr marL="1828800" lvl="3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▫"/>
              <a:defRPr sz="3600" b="1"/>
            </a:lvl4pPr>
            <a:lvl5pPr marL="2286000" lvl="4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 b="1"/>
            </a:lvl5pPr>
            <a:lvl6pPr marL="2743200" lvl="5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 b="1"/>
            </a:lvl6pPr>
            <a:lvl7pPr marL="3200400" lvl="6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 b="1"/>
            </a:lvl7pPr>
            <a:lvl8pPr marL="3657600" lvl="7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 b="1"/>
            </a:lvl8pPr>
            <a:lvl9pPr marL="4114800" lvl="8" indent="-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 b="1"/>
            </a:lvl9pPr>
          </a:lstStyle>
          <a:p>
            <a:endParaRPr/>
          </a:p>
        </p:txBody>
      </p:sp>
      <p:sp>
        <p:nvSpPr>
          <p:cNvPr id="23" name="Google Shape;23;p4"/>
          <p:cNvSpPr txBox="1"/>
          <p:nvPr/>
        </p:nvSpPr>
        <p:spPr>
          <a:xfrm>
            <a:off x="2654717" y="337850"/>
            <a:ext cx="78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b="1">
                <a:solidFill>
                  <a:srgbClr val="FFFFFF"/>
                </a:solidFill>
              </a:rPr>
              <a:t>“</a:t>
            </a:r>
            <a:endParaRPr sz="7200" b="1">
              <a:solidFill>
                <a:srgbClr val="FFFFFF"/>
              </a:solidFill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5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5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▪"/>
              <a:defRPr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" name="Google Shape;32;p5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 slide">
  <p:cSld name="TITLE_AND_BODY_1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6"/>
          <p:cNvSpPr/>
          <p:nvPr/>
        </p:nvSpPr>
        <p:spPr>
          <a:xfrm>
            <a:off x="4178396" y="393525"/>
            <a:ext cx="45720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4483099" y="393475"/>
            <a:ext cx="3460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4865550" y="1349150"/>
            <a:ext cx="3776400" cy="29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▪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" name="Google Shape;40;p6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7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7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1576275" y="1367175"/>
            <a:ext cx="3482400" cy="3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▪"/>
              <a:defRPr sz="2200"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5268071" y="1367175"/>
            <a:ext cx="3482400" cy="3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▪"/>
              <a:defRPr sz="2200"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7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8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8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1560175" y="1375225"/>
            <a:ext cx="2317500" cy="337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3996525" y="1375225"/>
            <a:ext cx="2317500" cy="337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6432874" y="1375225"/>
            <a:ext cx="2317500" cy="337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" name="Google Shape;59;p8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9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9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" name="Google Shape;66;p9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0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0"/>
          <p:cNvSpPr/>
          <p:nvPr/>
        </p:nvSpPr>
        <p:spPr>
          <a:xfrm>
            <a:off x="877500" y="4356125"/>
            <a:ext cx="7479300" cy="393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1182200" y="4356200"/>
            <a:ext cx="71745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" name="Google Shape;73;p10"/>
          <p:cNvSpPr/>
          <p:nvPr/>
        </p:nvSpPr>
        <p:spPr>
          <a:xfrm>
            <a:off x="7963200" y="4356125"/>
            <a:ext cx="393600" cy="3936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sz="24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sz="24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sz="24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sz="24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sz="24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sz="24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sz="24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sz="24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sz="24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Barlow"/>
              <a:buChar char="▪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Barlow"/>
              <a:buChar char="▫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Barlow"/>
              <a:buChar char="▫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▫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○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■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●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○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■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 sz="12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algn="ctr">
              <a:buNone/>
              <a:defRPr sz="12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 algn="ctr">
              <a:buNone/>
              <a:defRPr sz="12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 algn="ctr">
              <a:buNone/>
              <a:defRPr sz="12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 algn="ctr">
              <a:buNone/>
              <a:defRPr sz="12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 algn="ctr">
              <a:buNone/>
              <a:defRPr sz="12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 algn="ctr">
              <a:buNone/>
              <a:defRPr sz="12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 algn="ctr">
              <a:buNone/>
              <a:defRPr sz="12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 algn="ctr">
              <a:buNone/>
              <a:defRPr sz="1200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slidescarnival.com/copyright-and-legal-information" TargetMode="External"/><Relationship Id="rId5" Type="http://schemas.openxmlformats.org/officeDocument/2006/relationships/hyperlink" Target="http://www.slidescarnival.com/help-use-presentation-template" TargetMode="External"/><Relationship Id="rId4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fontsquirrel.com/fonts/barlow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>
            <a:spLocks noGrp="1"/>
          </p:cNvSpPr>
          <p:nvPr>
            <p:ph type="ctrTitle"/>
          </p:nvPr>
        </p:nvSpPr>
        <p:spPr>
          <a:xfrm>
            <a:off x="2519916" y="991873"/>
            <a:ext cx="6124310" cy="252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6000" dirty="0">
                <a:solidFill>
                  <a:schemeClr val="tx1"/>
                </a:solidFill>
                <a:latin typeface="B Nazanin B Nazanin"/>
                <a:cs typeface="B Nazanin" panose="00000700000000000000" pitchFamily="2" charset="-78"/>
              </a:rPr>
              <a:t>پاورپوینت معماری :</a:t>
            </a:r>
            <a:br>
              <a:rPr lang="fa-IR" dirty="0">
                <a:solidFill>
                  <a:schemeClr val="tx1"/>
                </a:solidFill>
                <a:latin typeface="B Nazanin B Nazanin"/>
                <a:cs typeface="B Nazanin" panose="00000700000000000000" pitchFamily="2" charset="-78"/>
              </a:rPr>
            </a:br>
            <a:r>
              <a:rPr lang="fa-IR" dirty="0">
                <a:solidFill>
                  <a:schemeClr val="tx1"/>
                </a:solidFill>
                <a:latin typeface="B Nazanin B Nazanin"/>
                <a:cs typeface="B Nazanin" panose="00000700000000000000" pitchFamily="2" charset="-78"/>
              </a:rPr>
              <a:t> تم : </a:t>
            </a:r>
            <a:r>
              <a:rPr lang="fa-IR" dirty="0">
                <a:solidFill>
                  <a:schemeClr val="bg1"/>
                </a:solidFill>
                <a:latin typeface="B Nazanin B Nazanin"/>
                <a:cs typeface="B Nazanin" panose="00000700000000000000" pitchFamily="2" charset="-78"/>
              </a:rPr>
              <a:t>بارلو پررنگ</a:t>
            </a:r>
            <a:endParaRPr dirty="0">
              <a:solidFill>
                <a:schemeClr val="bg1"/>
              </a:solidFill>
              <a:latin typeface="B Nazanin B Nazanin"/>
              <a:cs typeface="B Nazanin" panose="00000700000000000000" pitchFamily="2" charset="-78"/>
            </a:endParaRPr>
          </a:p>
        </p:txBody>
      </p:sp>
      <p:sp>
        <p:nvSpPr>
          <p:cNvPr id="3" name="Google Shape;91;p14">
            <a:extLst>
              <a:ext uri="{FF2B5EF4-FFF2-40B4-BE49-F238E27FC236}">
                <a16:creationId xmlns:a16="http://schemas.microsoft.com/office/drawing/2014/main" id="{48CF82B4-B973-4C4C-BC4F-2FE44BC3A15B}"/>
              </a:ext>
            </a:extLst>
          </p:cNvPr>
          <p:cNvSpPr txBox="1">
            <a:spLocks/>
          </p:cNvSpPr>
          <p:nvPr/>
        </p:nvSpPr>
        <p:spPr>
          <a:xfrm>
            <a:off x="2264734" y="3167298"/>
            <a:ext cx="2913322" cy="692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"/>
              <a:buNone/>
              <a:defRPr sz="4800" b="1" i="0" u="none" strike="noStrike" cap="none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"/>
              <a:buNone/>
              <a:defRPr sz="4800" b="1" i="0" u="none" strike="noStrike" cap="none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"/>
              <a:buNone/>
              <a:defRPr sz="4800" b="1" i="0" u="none" strike="noStrike" cap="none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"/>
              <a:buNone/>
              <a:defRPr sz="4800" b="1" i="0" u="none" strike="noStrike" cap="none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"/>
              <a:buNone/>
              <a:defRPr sz="4800" b="1" i="0" u="none" strike="noStrike" cap="none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"/>
              <a:buNone/>
              <a:defRPr sz="4800" b="1" i="0" u="none" strike="noStrike" cap="none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"/>
              <a:buNone/>
              <a:defRPr sz="4800" b="1" i="0" u="none" strike="noStrike" cap="none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"/>
              <a:buNone/>
              <a:defRPr sz="4800" b="1" i="0" u="none" strike="noStrike" cap="none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"/>
              <a:buNone/>
              <a:defRPr sz="4800" b="1" i="0" u="none" strike="noStrike" cap="none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pPr algn="ctr" rtl="1"/>
            <a:r>
              <a:rPr lang="fa-IR" sz="2400" dirty="0">
                <a:solidFill>
                  <a:schemeClr val="bg1"/>
                </a:solidFill>
                <a:latin typeface="B Nazanin B Nazanin"/>
                <a:cs typeface="B Nazanin" panose="00000700000000000000" pitchFamily="2" charset="-78"/>
              </a:rPr>
              <a:t>این عنوان </a:t>
            </a:r>
            <a:r>
              <a:rPr lang="fa-IR" sz="1800" dirty="0">
                <a:solidFill>
                  <a:schemeClr val="bg1"/>
                </a:solidFill>
                <a:latin typeface="B Nazanin B Nazanin"/>
                <a:cs typeface="B Nazanin" panose="00000700000000000000" pitchFamily="2" charset="-78"/>
              </a:rPr>
              <a:t>ارائه</a:t>
            </a:r>
            <a:r>
              <a:rPr lang="fa-IR" sz="2400" dirty="0">
                <a:solidFill>
                  <a:schemeClr val="bg1"/>
                </a:solidFill>
                <a:latin typeface="B Nazanin B Nazanin"/>
                <a:cs typeface="B Nazanin" panose="00000700000000000000" pitchFamily="2" charset="-78"/>
              </a:rPr>
              <a:t> شما است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4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>
              <a:cs typeface="B Nazanin" panose="00000700000000000000" pitchFamily="2" charset="-78"/>
            </a:endParaRPr>
          </a:p>
        </p:txBody>
      </p:sp>
      <p:sp>
        <p:nvSpPr>
          <p:cNvPr id="196" name="Google Shape;196;p24"/>
          <p:cNvSpPr/>
          <p:nvPr/>
        </p:nvSpPr>
        <p:spPr>
          <a:xfrm>
            <a:off x="6276147" y="1276242"/>
            <a:ext cx="2474253" cy="23571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2200" dirty="0">
                <a:solidFill>
                  <a:schemeClr val="tx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تاثیر بزرگ می خواهید؟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2200" dirty="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2200" b="1" dirty="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از تصویر بزرگ استفاده کنید</a:t>
            </a:r>
            <a:endParaRPr sz="22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5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از نمودارها برای توضیح ایده های خود استفاده کنید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202" name="Google Shape;202;p25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203" name="Google Shape;203;p25"/>
          <p:cNvGrpSpPr/>
          <p:nvPr/>
        </p:nvGrpSpPr>
        <p:grpSpPr>
          <a:xfrm>
            <a:off x="8141260" y="590035"/>
            <a:ext cx="431172" cy="413599"/>
            <a:chOff x="5241175" y="4959100"/>
            <a:chExt cx="539775" cy="517775"/>
          </a:xfrm>
        </p:grpSpPr>
        <p:sp>
          <p:nvSpPr>
            <p:cNvPr id="204" name="Google Shape;204;p25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05" name="Google Shape;205;p25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06" name="Google Shape;206;p25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07" name="Google Shape;207;p25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08" name="Google Shape;208;p25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09" name="Google Shape;209;p25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10" name="Google Shape;210;p25"/>
          <p:cNvGrpSpPr/>
          <p:nvPr/>
        </p:nvGrpSpPr>
        <p:grpSpPr>
          <a:xfrm>
            <a:off x="3787403" y="2173525"/>
            <a:ext cx="1944600" cy="1569600"/>
            <a:chOff x="3071400" y="2013875"/>
            <a:chExt cx="1944600" cy="1569600"/>
          </a:xfrm>
        </p:grpSpPr>
        <p:sp>
          <p:nvSpPr>
            <p:cNvPr id="211" name="Google Shape;211;p25"/>
            <p:cNvSpPr/>
            <p:nvPr/>
          </p:nvSpPr>
          <p:spPr>
            <a:xfrm rot="10800000" flipH="1">
              <a:off x="3071400" y="2013875"/>
              <a:ext cx="1944600" cy="1569600"/>
            </a:xfrm>
            <a:prstGeom prst="round2DiagRect">
              <a:avLst>
                <a:gd name="adj1" fmla="val 0"/>
                <a:gd name="adj2" fmla="val 17764"/>
              </a:avLst>
            </a:pr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12" name="Google Shape;212;p25"/>
            <p:cNvSpPr txBox="1"/>
            <p:nvPr/>
          </p:nvSpPr>
          <p:spPr>
            <a:xfrm>
              <a:off x="3373528" y="2128792"/>
              <a:ext cx="1451700" cy="459900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>
                  <a:solidFill>
                    <a:srgbClr val="FFFFFF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عنوان</a:t>
              </a:r>
              <a:endParaRPr sz="1100" b="1" dirty="0">
                <a:solidFill>
                  <a:srgbClr val="FFFFFF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13" name="Google Shape;213;p25"/>
            <p:cNvSpPr txBox="1"/>
            <p:nvPr/>
          </p:nvSpPr>
          <p:spPr>
            <a:xfrm>
              <a:off x="3316628" y="2594498"/>
              <a:ext cx="1451700" cy="512400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fa-IR" sz="900" dirty="0">
                  <a:solidFill>
                    <a:schemeClr val="tx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sz="1200" dirty="0">
                <a:solidFill>
                  <a:schemeClr val="tx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214" name="Google Shape;214;p25"/>
          <p:cNvGrpSpPr/>
          <p:nvPr/>
        </p:nvGrpSpPr>
        <p:grpSpPr>
          <a:xfrm>
            <a:off x="1845246" y="2173525"/>
            <a:ext cx="1944600" cy="1569600"/>
            <a:chOff x="1126863" y="2013875"/>
            <a:chExt cx="1944600" cy="1569600"/>
          </a:xfrm>
        </p:grpSpPr>
        <p:sp>
          <p:nvSpPr>
            <p:cNvPr id="215" name="Google Shape;215;p25"/>
            <p:cNvSpPr/>
            <p:nvPr/>
          </p:nvSpPr>
          <p:spPr>
            <a:xfrm>
              <a:off x="1126863" y="2013875"/>
              <a:ext cx="1944600" cy="1569600"/>
            </a:xfrm>
            <a:prstGeom prst="round2DiagRect">
              <a:avLst>
                <a:gd name="adj1" fmla="val 0"/>
                <a:gd name="adj2" fmla="val 17764"/>
              </a:avLst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16" name="Google Shape;216;p25"/>
            <p:cNvSpPr txBox="1"/>
            <p:nvPr/>
          </p:nvSpPr>
          <p:spPr>
            <a:xfrm>
              <a:off x="1373313" y="2107848"/>
              <a:ext cx="1451700" cy="4599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800" b="1" dirty="0">
                  <a:solidFill>
                    <a:srgbClr val="FFFFFF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عنوان</a:t>
              </a:r>
              <a:endParaRPr sz="1800" b="1" dirty="0">
                <a:solidFill>
                  <a:srgbClr val="FFFFFF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17" name="Google Shape;217;p25"/>
            <p:cNvSpPr txBox="1"/>
            <p:nvPr/>
          </p:nvSpPr>
          <p:spPr>
            <a:xfrm>
              <a:off x="1352160" y="2567748"/>
              <a:ext cx="1451700" cy="5124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fa-IR" sz="900" dirty="0">
                  <a:solidFill>
                    <a:schemeClr val="tx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sz="1200" dirty="0">
                <a:solidFill>
                  <a:schemeClr val="tx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218" name="Google Shape;218;p25"/>
          <p:cNvGrpSpPr/>
          <p:nvPr/>
        </p:nvGrpSpPr>
        <p:grpSpPr>
          <a:xfrm>
            <a:off x="5729559" y="2173525"/>
            <a:ext cx="3001200" cy="1569600"/>
            <a:chOff x="5015938" y="2013875"/>
            <a:chExt cx="3001200" cy="1569600"/>
          </a:xfrm>
        </p:grpSpPr>
        <p:sp>
          <p:nvSpPr>
            <p:cNvPr id="219" name="Google Shape;219;p25"/>
            <p:cNvSpPr/>
            <p:nvPr/>
          </p:nvSpPr>
          <p:spPr>
            <a:xfrm>
              <a:off x="5015938" y="2013875"/>
              <a:ext cx="3001200" cy="1569600"/>
            </a:xfrm>
            <a:prstGeom prst="round2DiagRect">
              <a:avLst>
                <a:gd name="adj1" fmla="val 0"/>
                <a:gd name="adj2" fmla="val 17764"/>
              </a:avLst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20" name="Google Shape;220;p25"/>
            <p:cNvSpPr txBox="1"/>
            <p:nvPr/>
          </p:nvSpPr>
          <p:spPr>
            <a:xfrm>
              <a:off x="5372260" y="2081414"/>
              <a:ext cx="2417100" cy="4599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>
                  <a:solidFill>
                    <a:srgbClr val="FFFFFF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عنوان</a:t>
              </a:r>
              <a:endParaRPr lang="fa-IR" sz="1100" b="1" dirty="0">
                <a:solidFill>
                  <a:srgbClr val="FFFFFF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21" name="Google Shape;221;p25"/>
            <p:cNvSpPr txBox="1"/>
            <p:nvPr/>
          </p:nvSpPr>
          <p:spPr>
            <a:xfrm>
              <a:off x="5406104" y="2547245"/>
              <a:ext cx="2417100" cy="5124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fa-IR" sz="1000" dirty="0">
                  <a:solidFill>
                    <a:srgbClr val="FFFFFF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dirty="0">
                <a:solidFill>
                  <a:srgbClr val="FFFFFF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222" name="Google Shape;222;p25"/>
          <p:cNvGrpSpPr/>
          <p:nvPr/>
        </p:nvGrpSpPr>
        <p:grpSpPr>
          <a:xfrm>
            <a:off x="5599105" y="2860920"/>
            <a:ext cx="261571" cy="260379"/>
            <a:chOff x="4858109" y="2631368"/>
            <a:chExt cx="316442" cy="315000"/>
          </a:xfrm>
        </p:grpSpPr>
        <p:sp>
          <p:nvSpPr>
            <p:cNvPr id="223" name="Google Shape;223;p25"/>
            <p:cNvSpPr/>
            <p:nvPr/>
          </p:nvSpPr>
          <p:spPr>
            <a:xfrm>
              <a:off x="4859551" y="2631368"/>
              <a:ext cx="315000" cy="315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24" name="Google Shape;224;p25"/>
            <p:cNvSpPr/>
            <p:nvPr/>
          </p:nvSpPr>
          <p:spPr>
            <a:xfrm>
              <a:off x="4858109" y="2739300"/>
              <a:ext cx="239100" cy="99000"/>
            </a:xfrm>
            <a:prstGeom prst="rightArrow">
              <a:avLst>
                <a:gd name="adj1" fmla="val 32020"/>
                <a:gd name="adj2" fmla="val 66970"/>
              </a:avLst>
            </a:pr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br>
                <a:rPr lang="en"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</a:br>
              <a:endParaRPr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225" name="Google Shape;225;p25"/>
          <p:cNvGrpSpPr/>
          <p:nvPr/>
        </p:nvGrpSpPr>
        <p:grpSpPr>
          <a:xfrm>
            <a:off x="3661899" y="2860921"/>
            <a:ext cx="260366" cy="260366"/>
            <a:chOff x="3157188" y="909150"/>
            <a:chExt cx="470400" cy="470400"/>
          </a:xfrm>
        </p:grpSpPr>
        <p:sp>
          <p:nvSpPr>
            <p:cNvPr id="226" name="Google Shape;226;p25"/>
            <p:cNvSpPr/>
            <p:nvPr/>
          </p:nvSpPr>
          <p:spPr>
            <a:xfrm>
              <a:off x="3157188" y="909150"/>
              <a:ext cx="470400" cy="47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27" name="Google Shape;227;p25"/>
            <p:cNvSpPr/>
            <p:nvPr/>
          </p:nvSpPr>
          <p:spPr>
            <a:xfrm>
              <a:off x="3243138" y="995100"/>
              <a:ext cx="298500" cy="298500"/>
            </a:xfrm>
            <a:prstGeom prst="mathPlus">
              <a:avLst>
                <a:gd name="adj1" fmla="val 9900"/>
              </a:avLst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6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جداول برای مقایسه داده ها</a:t>
            </a:r>
            <a:endParaRPr dirty="0">
              <a:cs typeface="B Nazanin" panose="00000700000000000000" pitchFamily="2" charset="-78"/>
            </a:endParaRPr>
          </a:p>
        </p:txBody>
      </p:sp>
      <p:graphicFrame>
        <p:nvGraphicFramePr>
          <p:cNvPr id="233" name="Google Shape;233;p26"/>
          <p:cNvGraphicFramePr/>
          <p:nvPr>
            <p:extLst>
              <p:ext uri="{D42A27DB-BD31-4B8C-83A1-F6EECF244321}">
                <p14:modId xmlns:p14="http://schemas.microsoft.com/office/powerpoint/2010/main" val="4208112376"/>
              </p:ext>
            </p:extLst>
          </p:nvPr>
        </p:nvGraphicFramePr>
        <p:xfrm>
          <a:off x="1666600" y="1624760"/>
          <a:ext cx="7083800" cy="2345700"/>
        </p:xfrm>
        <a:graphic>
          <a:graphicData uri="http://schemas.openxmlformats.org/drawingml/2006/table">
            <a:tbl>
              <a:tblPr>
                <a:noFill/>
                <a:tableStyleId>{918E7EF0-30BA-47A9-9E73-536E6FB35545}</a:tableStyleId>
              </a:tblPr>
              <a:tblGrid>
                <a:gridCol w="17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0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0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64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A</a:t>
                      </a:r>
                      <a:endParaRPr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B</a:t>
                      </a:r>
                      <a:endParaRPr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C</a:t>
                      </a:r>
                      <a:endParaRPr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64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0" dirty="0">
                          <a:latin typeface="Barlow"/>
                          <a:ea typeface="Barlow"/>
                          <a:cs typeface="B Nazanin" panose="00000700000000000000" pitchFamily="2" charset="-78"/>
                          <a:sym typeface="Barlow"/>
                        </a:rPr>
                        <a:t>عنوان</a:t>
                      </a:r>
                      <a:endParaRPr b="0" dirty="0">
                        <a:latin typeface="Barlow"/>
                        <a:ea typeface="Barlow"/>
                        <a:cs typeface="B Nazanin" panose="00000700000000000000" pitchFamily="2" charset="-78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10</a:t>
                      </a:r>
                      <a:endParaRPr sz="1800"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20</a:t>
                      </a:r>
                      <a:endParaRPr sz="1800"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7</a:t>
                      </a:r>
                      <a:endParaRPr sz="1800"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4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0" dirty="0">
                          <a:latin typeface="Barlow"/>
                          <a:ea typeface="Barlow"/>
                          <a:cs typeface="B Nazanin" panose="00000700000000000000" pitchFamily="2" charset="-78"/>
                          <a:sym typeface="Barlow"/>
                        </a:rPr>
                        <a:t>عنوان</a:t>
                      </a:r>
                      <a:endParaRPr b="0" dirty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30</a:t>
                      </a:r>
                      <a:endParaRPr sz="1800"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15</a:t>
                      </a:r>
                      <a:endParaRPr sz="1800"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10</a:t>
                      </a:r>
                      <a:endParaRPr sz="1800"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64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0" dirty="0">
                          <a:latin typeface="Barlow"/>
                          <a:ea typeface="Barlow"/>
                          <a:cs typeface="B Nazanin" panose="00000700000000000000" pitchFamily="2" charset="-78"/>
                          <a:sym typeface="Barlow"/>
                        </a:rPr>
                        <a:t>عنوان</a:t>
                      </a:r>
                      <a:endParaRPr b="0" dirty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5</a:t>
                      </a:r>
                      <a:endParaRPr sz="1800"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24</a:t>
                      </a:r>
                      <a:endParaRPr sz="1800" b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0" dirty="0">
                          <a:latin typeface="Barlow"/>
                          <a:ea typeface="Barlow"/>
                          <a:cs typeface="Barlow"/>
                          <a:sym typeface="Barlow"/>
                        </a:rPr>
                        <a:t>16</a:t>
                      </a:r>
                      <a:endParaRPr sz="1800" b="0" dirty="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4" name="Google Shape;234;p26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235" name="Google Shape;235;p26"/>
          <p:cNvGrpSpPr/>
          <p:nvPr/>
        </p:nvGrpSpPr>
        <p:grpSpPr>
          <a:xfrm>
            <a:off x="8214395" y="634895"/>
            <a:ext cx="310214" cy="323873"/>
            <a:chOff x="3294650" y="3652450"/>
            <a:chExt cx="388350" cy="405450"/>
          </a:xfrm>
        </p:grpSpPr>
        <p:sp>
          <p:nvSpPr>
            <p:cNvPr id="236" name="Google Shape;236;p26"/>
            <p:cNvSpPr/>
            <p:nvPr/>
          </p:nvSpPr>
          <p:spPr>
            <a:xfrm>
              <a:off x="3294650" y="3681775"/>
              <a:ext cx="376150" cy="376125"/>
            </a:xfrm>
            <a:custGeom>
              <a:avLst/>
              <a:gdLst/>
              <a:ahLst/>
              <a:cxnLst/>
              <a:rect l="l" t="t" r="r" b="b"/>
              <a:pathLst>
                <a:path w="15046" h="15045" extrusionOk="0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7" name="Google Shape;237;p26"/>
            <p:cNvSpPr/>
            <p:nvPr/>
          </p:nvSpPr>
          <p:spPr>
            <a:xfrm>
              <a:off x="3494925" y="3760525"/>
              <a:ext cx="188075" cy="97100"/>
            </a:xfrm>
            <a:custGeom>
              <a:avLst/>
              <a:gdLst/>
              <a:ahLst/>
              <a:cxnLst/>
              <a:rect l="l" t="t" r="r" b="b"/>
              <a:pathLst>
                <a:path w="7523" h="3884" extrusionOk="0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8" name="Google Shape;238;p26"/>
            <p:cNvSpPr/>
            <p:nvPr/>
          </p:nvSpPr>
          <p:spPr>
            <a:xfrm>
              <a:off x="3494925" y="3652450"/>
              <a:ext cx="161200" cy="188100"/>
            </a:xfrm>
            <a:custGeom>
              <a:avLst/>
              <a:gdLst/>
              <a:ahLst/>
              <a:cxnLst/>
              <a:rect l="l" t="t" r="r" b="b"/>
              <a:pathLst>
                <a:path w="6448" h="7524" extrusionOk="0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7"/>
          <p:cNvSpPr/>
          <p:nvPr/>
        </p:nvSpPr>
        <p:spPr>
          <a:xfrm>
            <a:off x="1660801" y="1154649"/>
            <a:ext cx="7406640" cy="3528360"/>
          </a:xfrm>
          <a:custGeom>
            <a:avLst/>
            <a:gdLst/>
            <a:ahLst/>
            <a:cxnLst/>
            <a:rect l="l" t="t" r="r" b="b"/>
            <a:pathLst>
              <a:path w="285750" h="136125" extrusionOk="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44" name="Google Shape;244;p27"/>
          <p:cNvSpPr txBox="1">
            <a:spLocks noGrp="1"/>
          </p:cNvSpPr>
          <p:nvPr>
            <p:ph type="title" idx="4294967295"/>
          </p:nvPr>
        </p:nvSpPr>
        <p:spPr>
          <a:xfrm>
            <a:off x="1833450" y="393475"/>
            <a:ext cx="60882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FFB000"/>
                </a:solidFill>
                <a:cs typeface="B Nazanin" panose="00000700000000000000" pitchFamily="2" charset="-78"/>
              </a:rPr>
              <a:t>نقشه ها</a:t>
            </a:r>
            <a:endParaRPr dirty="0">
              <a:solidFill>
                <a:srgbClr val="FFB000"/>
              </a:solidFill>
              <a:cs typeface="B Nazanin" panose="00000700000000000000" pitchFamily="2" charset="-78"/>
            </a:endParaRPr>
          </a:p>
        </p:txBody>
      </p:sp>
      <p:sp>
        <p:nvSpPr>
          <p:cNvPr id="245" name="Google Shape;245;p27"/>
          <p:cNvSpPr/>
          <p:nvPr/>
        </p:nvSpPr>
        <p:spPr>
          <a:xfrm>
            <a:off x="3008450" y="1811475"/>
            <a:ext cx="479100" cy="393600"/>
          </a:xfrm>
          <a:prstGeom prst="wedgeRectCallout">
            <a:avLst>
              <a:gd name="adj1" fmla="val -21713"/>
              <a:gd name="adj2" fmla="val 6948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rgbClr val="FFFFFF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Our office</a:t>
            </a:r>
            <a:endParaRPr sz="800" dirty="0">
              <a:solidFill>
                <a:srgbClr val="FFFFFF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246" name="Google Shape;246;p27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t>13</a:t>
            </a:fld>
            <a:endParaRPr>
              <a:cs typeface="B Nazanin" panose="00000700000000000000" pitchFamily="2" charset="-78"/>
            </a:endParaRPr>
          </a:p>
        </p:txBody>
      </p:sp>
      <p:sp>
        <p:nvSpPr>
          <p:cNvPr id="247" name="Google Shape;247;p27"/>
          <p:cNvSpPr/>
          <p:nvPr/>
        </p:nvSpPr>
        <p:spPr>
          <a:xfrm>
            <a:off x="1069361" y="609546"/>
            <a:ext cx="374597" cy="374577"/>
          </a:xfrm>
          <a:custGeom>
            <a:avLst/>
            <a:gdLst/>
            <a:ahLst/>
            <a:cxnLst/>
            <a:rect l="l" t="t" r="r" b="b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cxnSp>
        <p:nvCxnSpPr>
          <p:cNvPr id="248" name="Google Shape;248;p27"/>
          <p:cNvCxnSpPr/>
          <p:nvPr/>
        </p:nvCxnSpPr>
        <p:spPr>
          <a:xfrm>
            <a:off x="2304650" y="2083350"/>
            <a:ext cx="0" cy="259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diamond" w="lg" len="lg"/>
            <a:tailEnd type="none" w="lg" len="lg"/>
          </a:ln>
        </p:spPr>
      </p:cxnSp>
      <p:cxnSp>
        <p:nvCxnSpPr>
          <p:cNvPr id="249" name="Google Shape;249;p27"/>
          <p:cNvCxnSpPr/>
          <p:nvPr/>
        </p:nvCxnSpPr>
        <p:spPr>
          <a:xfrm>
            <a:off x="3845950" y="3555975"/>
            <a:ext cx="0" cy="259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diamond" w="lg" len="lg"/>
            <a:tailEnd type="none" w="lg" len="lg"/>
          </a:ln>
        </p:spPr>
      </p:cxnSp>
      <p:cxnSp>
        <p:nvCxnSpPr>
          <p:cNvPr id="250" name="Google Shape;250;p27"/>
          <p:cNvCxnSpPr/>
          <p:nvPr/>
        </p:nvCxnSpPr>
        <p:spPr>
          <a:xfrm>
            <a:off x="4792000" y="1915000"/>
            <a:ext cx="0" cy="259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diamond" w="lg" len="lg"/>
            <a:tailEnd type="none" w="lg" len="lg"/>
          </a:ln>
        </p:spPr>
      </p:cxnSp>
      <p:cxnSp>
        <p:nvCxnSpPr>
          <p:cNvPr id="251" name="Google Shape;251;p27"/>
          <p:cNvCxnSpPr/>
          <p:nvPr/>
        </p:nvCxnSpPr>
        <p:spPr>
          <a:xfrm>
            <a:off x="5448050" y="3860750"/>
            <a:ext cx="0" cy="259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diamond" w="lg" len="lg"/>
            <a:tailEnd type="none" w="lg" len="lg"/>
          </a:ln>
        </p:spPr>
      </p:cxnSp>
      <p:cxnSp>
        <p:nvCxnSpPr>
          <p:cNvPr id="252" name="Google Shape;252;p27"/>
          <p:cNvCxnSpPr/>
          <p:nvPr/>
        </p:nvCxnSpPr>
        <p:spPr>
          <a:xfrm>
            <a:off x="7340425" y="2342850"/>
            <a:ext cx="0" cy="259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diamond" w="lg" len="lg"/>
            <a:tailEnd type="none" w="lg" len="lg"/>
          </a:ln>
        </p:spPr>
      </p:cxnSp>
      <p:cxnSp>
        <p:nvCxnSpPr>
          <p:cNvPr id="253" name="Google Shape;253;p27"/>
          <p:cNvCxnSpPr/>
          <p:nvPr/>
        </p:nvCxnSpPr>
        <p:spPr>
          <a:xfrm>
            <a:off x="8034650" y="3959525"/>
            <a:ext cx="0" cy="259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diamond" w="lg" len="lg"/>
            <a:tailEnd type="none" w="lg" len="lg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8"/>
          <p:cNvSpPr txBox="1">
            <a:spLocks noGrp="1"/>
          </p:cNvSpPr>
          <p:nvPr>
            <p:ph type="ctrTitle" idx="4294967295"/>
          </p:nvPr>
        </p:nvSpPr>
        <p:spPr>
          <a:xfrm>
            <a:off x="1701775" y="1659550"/>
            <a:ext cx="70485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accent1"/>
                </a:solidFill>
                <a:cs typeface="B Nazanin" panose="00000700000000000000" pitchFamily="2" charset="-78"/>
              </a:rPr>
              <a:t>89,526,124</a:t>
            </a:r>
            <a:endParaRPr sz="96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4294967295"/>
          </p:nvPr>
        </p:nvSpPr>
        <p:spPr>
          <a:xfrm>
            <a:off x="1701775" y="2763851"/>
            <a:ext cx="70485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وای این یک عدد بزرگ است، آیا شما افتخار نمی کنید؟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260" name="Google Shape;260;p28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261" name="Google Shape;261;p28"/>
          <p:cNvGrpSpPr/>
          <p:nvPr/>
        </p:nvGrpSpPr>
        <p:grpSpPr>
          <a:xfrm>
            <a:off x="1089787" y="666836"/>
            <a:ext cx="361896" cy="265341"/>
            <a:chOff x="4610450" y="3703750"/>
            <a:chExt cx="453050" cy="332175"/>
          </a:xfrm>
        </p:grpSpPr>
        <p:sp>
          <p:nvSpPr>
            <p:cNvPr id="262" name="Google Shape;262;p28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3" name="Google Shape;263;p28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9"/>
          <p:cNvSpPr txBox="1">
            <a:spLocks noGrp="1"/>
          </p:cNvSpPr>
          <p:nvPr>
            <p:ph type="ctrTitle" idx="4294967295"/>
          </p:nvPr>
        </p:nvSpPr>
        <p:spPr>
          <a:xfrm>
            <a:off x="1686525" y="495600"/>
            <a:ext cx="7063800" cy="8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  <a:cs typeface="B Nazanin" panose="00000700000000000000" pitchFamily="2" charset="-78"/>
              </a:rPr>
              <a:t>89,526,124$</a:t>
            </a:r>
            <a:endParaRPr sz="48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4294967295"/>
          </p:nvPr>
        </p:nvSpPr>
        <p:spPr>
          <a:xfrm>
            <a:off x="1686525" y="1106508"/>
            <a:ext cx="70638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400" dirty="0">
                <a:cs typeface="B Nazanin" panose="00000700000000000000" pitchFamily="2" charset="-78"/>
              </a:rPr>
              <a:t>اون پول زیادیه</a:t>
            </a:r>
            <a:endParaRPr sz="2400" dirty="0">
              <a:cs typeface="B Nazanin" panose="00000700000000000000" pitchFamily="2" charset="-78"/>
            </a:endParaRPr>
          </a:p>
        </p:txBody>
      </p:sp>
      <p:sp>
        <p:nvSpPr>
          <p:cNvPr id="270" name="Google Shape;270;p29"/>
          <p:cNvSpPr txBox="1">
            <a:spLocks noGrp="1"/>
          </p:cNvSpPr>
          <p:nvPr>
            <p:ph type="ctrTitle" idx="4294967295"/>
          </p:nvPr>
        </p:nvSpPr>
        <p:spPr>
          <a:xfrm>
            <a:off x="1686525" y="3429292"/>
            <a:ext cx="7063800" cy="8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  <a:cs typeface="B Nazanin" panose="00000700000000000000" pitchFamily="2" charset="-78"/>
              </a:rPr>
              <a:t>100%</a:t>
            </a:r>
            <a:endParaRPr sz="48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71" name="Google Shape;271;p29"/>
          <p:cNvSpPr txBox="1">
            <a:spLocks noGrp="1"/>
          </p:cNvSpPr>
          <p:nvPr>
            <p:ph type="subTitle" idx="4294967295"/>
          </p:nvPr>
        </p:nvSpPr>
        <p:spPr>
          <a:xfrm>
            <a:off x="1686525" y="4040200"/>
            <a:ext cx="70638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400" dirty="0">
                <a:cs typeface="B Nazanin" panose="00000700000000000000" pitchFamily="2" charset="-78"/>
              </a:rPr>
              <a:t>موفقیت کامل!</a:t>
            </a:r>
            <a:endParaRPr sz="2400" dirty="0">
              <a:cs typeface="B Nazanin" panose="00000700000000000000" pitchFamily="2" charset="-78"/>
            </a:endParaRPr>
          </a:p>
        </p:txBody>
      </p:sp>
      <p:sp>
        <p:nvSpPr>
          <p:cNvPr id="272" name="Google Shape;272;p29"/>
          <p:cNvSpPr txBox="1">
            <a:spLocks noGrp="1"/>
          </p:cNvSpPr>
          <p:nvPr>
            <p:ph type="ctrTitle" idx="4294967295"/>
          </p:nvPr>
        </p:nvSpPr>
        <p:spPr>
          <a:xfrm>
            <a:off x="1686525" y="1962446"/>
            <a:ext cx="7063800" cy="8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accent1"/>
                </a:solidFill>
                <a:cs typeface="B Nazanin" panose="00000700000000000000" pitchFamily="2" charset="-78"/>
              </a:rPr>
              <a:t>185,244 users</a:t>
            </a:r>
            <a:endParaRPr sz="480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73" name="Google Shape;273;p29"/>
          <p:cNvSpPr txBox="1">
            <a:spLocks noGrp="1"/>
          </p:cNvSpPr>
          <p:nvPr>
            <p:ph type="subTitle" idx="4294967295"/>
          </p:nvPr>
        </p:nvSpPr>
        <p:spPr>
          <a:xfrm>
            <a:off x="1686525" y="2573354"/>
            <a:ext cx="70638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400" dirty="0">
                <a:cs typeface="B Nazanin" panose="00000700000000000000" pitchFamily="2" charset="-78"/>
              </a:rPr>
              <a:t>و تعداد زیادی از کاربران</a:t>
            </a:r>
            <a:endParaRPr sz="2400" dirty="0">
              <a:cs typeface="B Nazanin" panose="00000700000000000000" pitchFamily="2" charset="-78"/>
            </a:endParaRPr>
          </a:p>
        </p:txBody>
      </p:sp>
      <p:sp>
        <p:nvSpPr>
          <p:cNvPr id="274" name="Google Shape;274;p29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0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فرآیند ما آسان است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280" name="Google Shape;280;p30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281" name="Google Shape;281;p30"/>
          <p:cNvGrpSpPr/>
          <p:nvPr/>
        </p:nvGrpSpPr>
        <p:grpSpPr>
          <a:xfrm>
            <a:off x="8192081" y="607094"/>
            <a:ext cx="320958" cy="379470"/>
            <a:chOff x="4636075" y="261925"/>
            <a:chExt cx="401800" cy="475050"/>
          </a:xfrm>
        </p:grpSpPr>
        <p:sp>
          <p:nvSpPr>
            <p:cNvPr id="282" name="Google Shape;282;p30"/>
            <p:cNvSpPr/>
            <p:nvPr/>
          </p:nvSpPr>
          <p:spPr>
            <a:xfrm>
              <a:off x="4665400" y="326650"/>
              <a:ext cx="372475" cy="97100"/>
            </a:xfrm>
            <a:custGeom>
              <a:avLst/>
              <a:gdLst/>
              <a:ahLst/>
              <a:cxnLst/>
              <a:rect l="l" t="t" r="r" b="b"/>
              <a:pathLst>
                <a:path w="14899" h="3884" extrusionOk="0">
                  <a:moveTo>
                    <a:pt x="928" y="0"/>
                  </a:moveTo>
                  <a:lnTo>
                    <a:pt x="733" y="25"/>
                  </a:lnTo>
                  <a:lnTo>
                    <a:pt x="562" y="74"/>
                  </a:lnTo>
                  <a:lnTo>
                    <a:pt x="391" y="171"/>
                  </a:lnTo>
                  <a:lnTo>
                    <a:pt x="269" y="269"/>
                  </a:lnTo>
                  <a:lnTo>
                    <a:pt x="147" y="416"/>
                  </a:lnTo>
                  <a:lnTo>
                    <a:pt x="73" y="562"/>
                  </a:lnTo>
                  <a:lnTo>
                    <a:pt x="0" y="733"/>
                  </a:lnTo>
                  <a:lnTo>
                    <a:pt x="0" y="928"/>
                  </a:lnTo>
                  <a:lnTo>
                    <a:pt x="0" y="2956"/>
                  </a:lnTo>
                  <a:lnTo>
                    <a:pt x="0" y="3151"/>
                  </a:lnTo>
                  <a:lnTo>
                    <a:pt x="73" y="3322"/>
                  </a:lnTo>
                  <a:lnTo>
                    <a:pt x="147" y="3468"/>
                  </a:lnTo>
                  <a:lnTo>
                    <a:pt x="269" y="3615"/>
                  </a:lnTo>
                  <a:lnTo>
                    <a:pt x="391" y="3737"/>
                  </a:lnTo>
                  <a:lnTo>
                    <a:pt x="562" y="3810"/>
                  </a:lnTo>
                  <a:lnTo>
                    <a:pt x="733" y="3859"/>
                  </a:lnTo>
                  <a:lnTo>
                    <a:pt x="928" y="3884"/>
                  </a:lnTo>
                  <a:lnTo>
                    <a:pt x="12798" y="3884"/>
                  </a:lnTo>
                  <a:lnTo>
                    <a:pt x="14898" y="1954"/>
                  </a:lnTo>
                  <a:lnTo>
                    <a:pt x="12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3" name="Google Shape;283;p30"/>
            <p:cNvSpPr/>
            <p:nvPr/>
          </p:nvSpPr>
          <p:spPr>
            <a:xfrm>
              <a:off x="4636075" y="438375"/>
              <a:ext cx="372475" cy="97125"/>
            </a:xfrm>
            <a:custGeom>
              <a:avLst/>
              <a:gdLst/>
              <a:ahLst/>
              <a:cxnLst/>
              <a:rect l="l" t="t" r="r" b="b"/>
              <a:pathLst>
                <a:path w="14899" h="3885" extrusionOk="0">
                  <a:moveTo>
                    <a:pt x="2101" y="1"/>
                  </a:moveTo>
                  <a:lnTo>
                    <a:pt x="1" y="1930"/>
                  </a:lnTo>
                  <a:lnTo>
                    <a:pt x="2101" y="3884"/>
                  </a:lnTo>
                  <a:lnTo>
                    <a:pt x="13971" y="3884"/>
                  </a:lnTo>
                  <a:lnTo>
                    <a:pt x="14166" y="3860"/>
                  </a:lnTo>
                  <a:lnTo>
                    <a:pt x="14337" y="3811"/>
                  </a:lnTo>
                  <a:lnTo>
                    <a:pt x="14508" y="3713"/>
                  </a:lnTo>
                  <a:lnTo>
                    <a:pt x="14630" y="3615"/>
                  </a:lnTo>
                  <a:lnTo>
                    <a:pt x="14752" y="3469"/>
                  </a:lnTo>
                  <a:lnTo>
                    <a:pt x="14826" y="3322"/>
                  </a:lnTo>
                  <a:lnTo>
                    <a:pt x="14899" y="3151"/>
                  </a:lnTo>
                  <a:lnTo>
                    <a:pt x="14899" y="2956"/>
                  </a:lnTo>
                  <a:lnTo>
                    <a:pt x="14899" y="929"/>
                  </a:lnTo>
                  <a:lnTo>
                    <a:pt x="14899" y="733"/>
                  </a:lnTo>
                  <a:lnTo>
                    <a:pt x="14826" y="563"/>
                  </a:lnTo>
                  <a:lnTo>
                    <a:pt x="14752" y="416"/>
                  </a:lnTo>
                  <a:lnTo>
                    <a:pt x="14630" y="269"/>
                  </a:lnTo>
                  <a:lnTo>
                    <a:pt x="14508" y="147"/>
                  </a:lnTo>
                  <a:lnTo>
                    <a:pt x="14337" y="74"/>
                  </a:lnTo>
                  <a:lnTo>
                    <a:pt x="14166" y="25"/>
                  </a:lnTo>
                  <a:lnTo>
                    <a:pt x="139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4" name="Google Shape;284;p30"/>
            <p:cNvSpPr/>
            <p:nvPr/>
          </p:nvSpPr>
          <p:spPr>
            <a:xfrm>
              <a:off x="4814975" y="261925"/>
              <a:ext cx="44000" cy="50100"/>
            </a:xfrm>
            <a:custGeom>
              <a:avLst/>
              <a:gdLst/>
              <a:ahLst/>
              <a:cxnLst/>
              <a:rect l="l" t="t" r="r" b="b"/>
              <a:pathLst>
                <a:path w="1760" h="2004" extrusionOk="0">
                  <a:moveTo>
                    <a:pt x="563" y="1"/>
                  </a:moveTo>
                  <a:lnTo>
                    <a:pt x="465" y="25"/>
                  </a:lnTo>
                  <a:lnTo>
                    <a:pt x="343" y="49"/>
                  </a:lnTo>
                  <a:lnTo>
                    <a:pt x="245" y="98"/>
                  </a:lnTo>
                  <a:lnTo>
                    <a:pt x="172" y="171"/>
                  </a:lnTo>
                  <a:lnTo>
                    <a:pt x="99" y="269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1" y="587"/>
                  </a:lnTo>
                  <a:lnTo>
                    <a:pt x="1" y="2003"/>
                  </a:lnTo>
                  <a:lnTo>
                    <a:pt x="1759" y="2003"/>
                  </a:lnTo>
                  <a:lnTo>
                    <a:pt x="1759" y="587"/>
                  </a:lnTo>
                  <a:lnTo>
                    <a:pt x="1759" y="465"/>
                  </a:lnTo>
                  <a:lnTo>
                    <a:pt x="1735" y="367"/>
                  </a:lnTo>
                  <a:lnTo>
                    <a:pt x="1662" y="269"/>
                  </a:lnTo>
                  <a:lnTo>
                    <a:pt x="1588" y="171"/>
                  </a:lnTo>
                  <a:lnTo>
                    <a:pt x="1515" y="98"/>
                  </a:lnTo>
                  <a:lnTo>
                    <a:pt x="1417" y="49"/>
                  </a:lnTo>
                  <a:lnTo>
                    <a:pt x="1295" y="25"/>
                  </a:lnTo>
                  <a:lnTo>
                    <a:pt x="119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5" name="Google Shape;285;p30"/>
            <p:cNvSpPr/>
            <p:nvPr/>
          </p:nvSpPr>
          <p:spPr>
            <a:xfrm>
              <a:off x="4814975" y="550125"/>
              <a:ext cx="44000" cy="186850"/>
            </a:xfrm>
            <a:custGeom>
              <a:avLst/>
              <a:gdLst/>
              <a:ahLst/>
              <a:cxnLst/>
              <a:rect l="l" t="t" r="r" b="b"/>
              <a:pathLst>
                <a:path w="1760" h="7474" extrusionOk="0">
                  <a:moveTo>
                    <a:pt x="1" y="0"/>
                  </a:moveTo>
                  <a:lnTo>
                    <a:pt x="1" y="7474"/>
                  </a:lnTo>
                  <a:lnTo>
                    <a:pt x="1759" y="7474"/>
                  </a:lnTo>
                  <a:lnTo>
                    <a:pt x="17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86" name="Google Shape;286;p30"/>
          <p:cNvGrpSpPr/>
          <p:nvPr/>
        </p:nvGrpSpPr>
        <p:grpSpPr>
          <a:xfrm>
            <a:off x="5984210" y="1799375"/>
            <a:ext cx="2766540" cy="2785550"/>
            <a:chOff x="5632317" y="1189775"/>
            <a:chExt cx="3305700" cy="2785550"/>
          </a:xfrm>
        </p:grpSpPr>
        <p:sp>
          <p:nvSpPr>
            <p:cNvPr id="287" name="Google Shape;287;p30"/>
            <p:cNvSpPr/>
            <p:nvPr/>
          </p:nvSpPr>
          <p:spPr>
            <a:xfrm>
              <a:off x="5632317" y="1189775"/>
              <a:ext cx="3305700" cy="669000"/>
            </a:xfrm>
            <a:prstGeom prst="chevron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b="1" dirty="0">
                  <a:solidFill>
                    <a:srgbClr val="FFFFFF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عنوان 3</a:t>
              </a:r>
              <a:endParaRPr b="1" dirty="0">
                <a:solidFill>
                  <a:srgbClr val="FFFFFF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88" name="Google Shape;288;p30"/>
            <p:cNvSpPr txBox="1"/>
            <p:nvPr/>
          </p:nvSpPr>
          <p:spPr>
            <a:xfrm>
              <a:off x="6167076" y="2057125"/>
              <a:ext cx="2236200" cy="191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dirty="0">
                  <a:solidFill>
                    <a:srgbClr val="434343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dirty="0">
                <a:solidFill>
                  <a:srgbClr val="434343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289" name="Google Shape;289;p30"/>
          <p:cNvGrpSpPr/>
          <p:nvPr/>
        </p:nvGrpSpPr>
        <p:grpSpPr>
          <a:xfrm>
            <a:off x="1270524" y="1799589"/>
            <a:ext cx="2968401" cy="2785336"/>
            <a:chOff x="0" y="1189989"/>
            <a:chExt cx="3546900" cy="2785336"/>
          </a:xfrm>
        </p:grpSpPr>
        <p:sp>
          <p:nvSpPr>
            <p:cNvPr id="290" name="Google Shape;290;p30"/>
            <p:cNvSpPr/>
            <p:nvPr/>
          </p:nvSpPr>
          <p:spPr>
            <a:xfrm>
              <a:off x="0" y="1189989"/>
              <a:ext cx="3546900" cy="669000"/>
            </a:xfrm>
            <a:prstGeom prst="homePlat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b="1" dirty="0">
                  <a:solidFill>
                    <a:srgbClr val="FFFFFF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عنوان 1</a:t>
              </a:r>
              <a:endParaRPr b="1" dirty="0">
                <a:solidFill>
                  <a:srgbClr val="FFFFFF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91" name="Google Shape;291;p30"/>
            <p:cNvSpPr txBox="1"/>
            <p:nvPr/>
          </p:nvSpPr>
          <p:spPr>
            <a:xfrm>
              <a:off x="655366" y="2057125"/>
              <a:ext cx="2236200" cy="191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dirty="0">
                  <a:solidFill>
                    <a:srgbClr val="434343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dirty="0">
                <a:solidFill>
                  <a:srgbClr val="434343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292" name="Google Shape;292;p30"/>
          <p:cNvGrpSpPr/>
          <p:nvPr/>
        </p:nvGrpSpPr>
        <p:grpSpPr>
          <a:xfrm>
            <a:off x="3734528" y="1799375"/>
            <a:ext cx="2766540" cy="2785550"/>
            <a:chOff x="2944204" y="1189775"/>
            <a:chExt cx="3305700" cy="2785550"/>
          </a:xfrm>
        </p:grpSpPr>
        <p:sp>
          <p:nvSpPr>
            <p:cNvPr id="293" name="Google Shape;293;p30"/>
            <p:cNvSpPr/>
            <p:nvPr/>
          </p:nvSpPr>
          <p:spPr>
            <a:xfrm>
              <a:off x="2944204" y="1189775"/>
              <a:ext cx="3305700" cy="669000"/>
            </a:xfrm>
            <a:prstGeom prst="chevron">
              <a:avLst>
                <a:gd name="adj" fmla="val 50000"/>
              </a:avLst>
            </a:pr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b="1" dirty="0">
                  <a:solidFill>
                    <a:srgbClr val="FFFFFF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عنوان 2</a:t>
              </a:r>
              <a:endParaRPr b="1" dirty="0">
                <a:solidFill>
                  <a:srgbClr val="FFFFFF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294" name="Google Shape;294;p30"/>
            <p:cNvSpPr txBox="1"/>
            <p:nvPr/>
          </p:nvSpPr>
          <p:spPr>
            <a:xfrm>
              <a:off x="3478941" y="2057125"/>
              <a:ext cx="2236200" cy="191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dirty="0">
                  <a:solidFill>
                    <a:srgbClr val="434343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dirty="0">
                <a:solidFill>
                  <a:srgbClr val="434343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1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بیایید برخی از مفاهیم را مرور کنیم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300" name="Google Shape;300;p31"/>
          <p:cNvSpPr txBox="1">
            <a:spLocks noGrp="1"/>
          </p:cNvSpPr>
          <p:nvPr>
            <p:ph type="body" idx="1"/>
          </p:nvPr>
        </p:nvSpPr>
        <p:spPr>
          <a:xfrm>
            <a:off x="1560175" y="1375225"/>
            <a:ext cx="2317500" cy="15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700000000000000" pitchFamily="2" charset="-78"/>
              </a:rPr>
              <a:t>عنوان</a:t>
            </a:r>
            <a:endParaRPr b="1" dirty="0">
              <a:cs typeface="B Nazanin" panose="00000700000000000000" pitchFamily="2" charset="-78"/>
            </a:endParaRPr>
          </a:p>
          <a:p>
            <a:pPr marL="0" lvl="0" indent="0" algn="r" rtl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700000000000000" pitchFamily="2" charset="-78"/>
            </a:endParaRPr>
          </a:p>
        </p:txBody>
      </p:sp>
      <p:sp>
        <p:nvSpPr>
          <p:cNvPr id="301" name="Google Shape;301;p31"/>
          <p:cNvSpPr txBox="1">
            <a:spLocks noGrp="1"/>
          </p:cNvSpPr>
          <p:nvPr>
            <p:ph type="body" idx="2"/>
          </p:nvPr>
        </p:nvSpPr>
        <p:spPr>
          <a:xfrm>
            <a:off x="3996525" y="1375225"/>
            <a:ext cx="2317500" cy="15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700000000000000" pitchFamily="2" charset="-78"/>
              </a:rPr>
              <a:t>عنوان</a:t>
            </a:r>
            <a:endParaRPr b="1" dirty="0">
              <a:cs typeface="B Nazanin" panose="00000700000000000000" pitchFamily="2" charset="-78"/>
            </a:endParaRPr>
          </a:p>
          <a:p>
            <a:pPr marL="0" lvl="0" indent="0" algn="r" rtl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700000000000000" pitchFamily="2" charset="-78"/>
            </a:endParaRPr>
          </a:p>
        </p:txBody>
      </p:sp>
      <p:sp>
        <p:nvSpPr>
          <p:cNvPr id="302" name="Google Shape;302;p31"/>
          <p:cNvSpPr txBox="1">
            <a:spLocks noGrp="1"/>
          </p:cNvSpPr>
          <p:nvPr>
            <p:ph type="body" idx="3"/>
          </p:nvPr>
        </p:nvSpPr>
        <p:spPr>
          <a:xfrm>
            <a:off x="6432875" y="1375225"/>
            <a:ext cx="2317500" cy="15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700000000000000" pitchFamily="2" charset="-78"/>
              </a:rPr>
              <a:t>عنوان</a:t>
            </a:r>
            <a:endParaRPr b="1" dirty="0">
              <a:cs typeface="B Nazanin" panose="00000700000000000000" pitchFamily="2" charset="-78"/>
            </a:endParaRPr>
          </a:p>
          <a:p>
            <a:pPr marL="0" lvl="0" indent="0" algn="r" rtl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700000000000000" pitchFamily="2" charset="-78"/>
            </a:endParaRPr>
          </a:p>
        </p:txBody>
      </p:sp>
      <p:sp>
        <p:nvSpPr>
          <p:cNvPr id="303" name="Google Shape;303;p31"/>
          <p:cNvSpPr txBox="1">
            <a:spLocks noGrp="1"/>
          </p:cNvSpPr>
          <p:nvPr>
            <p:ph type="body" idx="1"/>
          </p:nvPr>
        </p:nvSpPr>
        <p:spPr>
          <a:xfrm>
            <a:off x="1560175" y="2998675"/>
            <a:ext cx="2317500" cy="15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700000000000000" pitchFamily="2" charset="-78"/>
              </a:rPr>
              <a:t>عنوان</a:t>
            </a:r>
            <a:endParaRPr b="1" dirty="0">
              <a:cs typeface="B Nazanin" panose="00000700000000000000" pitchFamily="2" charset="-78"/>
            </a:endParaRPr>
          </a:p>
          <a:p>
            <a:pPr marL="0" lvl="0" indent="0" algn="r" rtl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700000000000000" pitchFamily="2" charset="-78"/>
            </a:endParaRPr>
          </a:p>
        </p:txBody>
      </p:sp>
      <p:sp>
        <p:nvSpPr>
          <p:cNvPr id="304" name="Google Shape;304;p31"/>
          <p:cNvSpPr txBox="1">
            <a:spLocks noGrp="1"/>
          </p:cNvSpPr>
          <p:nvPr>
            <p:ph type="body" idx="2"/>
          </p:nvPr>
        </p:nvSpPr>
        <p:spPr>
          <a:xfrm>
            <a:off x="3996525" y="2998675"/>
            <a:ext cx="2317500" cy="15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700000000000000" pitchFamily="2" charset="-78"/>
              </a:rPr>
              <a:t>عنوان</a:t>
            </a:r>
            <a:endParaRPr b="1" dirty="0">
              <a:cs typeface="B Nazanin" panose="00000700000000000000" pitchFamily="2" charset="-78"/>
            </a:endParaRPr>
          </a:p>
          <a:p>
            <a:pPr marL="0" lvl="0" indent="0" algn="r" rtl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700000000000000" pitchFamily="2" charset="-78"/>
            </a:endParaRPr>
          </a:p>
        </p:txBody>
      </p:sp>
      <p:sp>
        <p:nvSpPr>
          <p:cNvPr id="305" name="Google Shape;305;p31"/>
          <p:cNvSpPr txBox="1">
            <a:spLocks noGrp="1"/>
          </p:cNvSpPr>
          <p:nvPr>
            <p:ph type="body" idx="3"/>
          </p:nvPr>
        </p:nvSpPr>
        <p:spPr>
          <a:xfrm>
            <a:off x="6432875" y="2998675"/>
            <a:ext cx="2317500" cy="15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700000000000000" pitchFamily="2" charset="-78"/>
              </a:rPr>
              <a:t>عنوان</a:t>
            </a:r>
            <a:endParaRPr b="1" dirty="0">
              <a:cs typeface="B Nazanin" panose="00000700000000000000" pitchFamily="2" charset="-78"/>
            </a:endParaRPr>
          </a:p>
          <a:p>
            <a:pPr marL="0" lvl="0" indent="0" algn="r" rtl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700000000000000" pitchFamily="2" charset="-78"/>
            </a:endParaRPr>
          </a:p>
        </p:txBody>
      </p:sp>
      <p:grpSp>
        <p:nvGrpSpPr>
          <p:cNvPr id="306" name="Google Shape;306;p31"/>
          <p:cNvGrpSpPr/>
          <p:nvPr/>
        </p:nvGrpSpPr>
        <p:grpSpPr>
          <a:xfrm>
            <a:off x="8176601" y="622214"/>
            <a:ext cx="355087" cy="349235"/>
            <a:chOff x="1244325" y="4999400"/>
            <a:chExt cx="444525" cy="437200"/>
          </a:xfrm>
        </p:grpSpPr>
        <p:sp>
          <p:nvSpPr>
            <p:cNvPr id="307" name="Google Shape;307;p31"/>
            <p:cNvSpPr/>
            <p:nvPr/>
          </p:nvSpPr>
          <p:spPr>
            <a:xfrm>
              <a:off x="1244325" y="5161200"/>
              <a:ext cx="374925" cy="222275"/>
            </a:xfrm>
            <a:custGeom>
              <a:avLst/>
              <a:gdLst/>
              <a:ahLst/>
              <a:cxnLst/>
              <a:rect l="l" t="t" r="r" b="b"/>
              <a:pathLst>
                <a:path w="14997" h="8891" extrusionOk="0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8" name="Google Shape;308;p31"/>
            <p:cNvSpPr/>
            <p:nvPr/>
          </p:nvSpPr>
          <p:spPr>
            <a:xfrm>
              <a:off x="1244325" y="5397500"/>
              <a:ext cx="444525" cy="39100"/>
            </a:xfrm>
            <a:custGeom>
              <a:avLst/>
              <a:gdLst/>
              <a:ahLst/>
              <a:cxnLst/>
              <a:rect l="l" t="t" r="r" b="b"/>
              <a:pathLst>
                <a:path w="17781" h="1564" extrusionOk="0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9" name="Google Shape;309;p31"/>
            <p:cNvSpPr/>
            <p:nvPr/>
          </p:nvSpPr>
          <p:spPr>
            <a:xfrm>
              <a:off x="1451925" y="4999400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0" name="Google Shape;310;p31"/>
            <p:cNvSpPr/>
            <p:nvPr/>
          </p:nvSpPr>
          <p:spPr>
            <a:xfrm>
              <a:off x="1407975" y="4999400"/>
              <a:ext cx="31150" cy="129450"/>
            </a:xfrm>
            <a:custGeom>
              <a:avLst/>
              <a:gdLst/>
              <a:ahLst/>
              <a:cxnLst/>
              <a:rect l="l" t="t" r="r" b="b"/>
              <a:pathLst>
                <a:path w="1246" h="5178" extrusionOk="0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1" name="Google Shape;311;p31"/>
            <p:cNvSpPr/>
            <p:nvPr/>
          </p:nvSpPr>
          <p:spPr>
            <a:xfrm>
              <a:off x="1495900" y="4999400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312" name="Google Shape;312;p31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2"/>
          <p:cNvSpPr txBox="1">
            <a:spLocks noGrp="1"/>
          </p:cNvSpPr>
          <p:nvPr>
            <p:ph type="body" idx="1"/>
          </p:nvPr>
        </p:nvSpPr>
        <p:spPr>
          <a:xfrm>
            <a:off x="729299" y="4356225"/>
            <a:ext cx="71745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می توانید نمودارها را از </a:t>
            </a:r>
            <a:r>
              <a:rPr lang="en-US" dirty="0">
                <a:cs typeface="B Nazanin" panose="00000700000000000000" pitchFamily="2" charset="-78"/>
              </a:rPr>
              <a:t>Excel </a:t>
            </a:r>
            <a:r>
              <a:rPr lang="fa-IR" dirty="0">
                <a:cs typeface="B Nazanin" panose="00000700000000000000" pitchFamily="2" charset="-78"/>
              </a:rPr>
              <a:t>یا </a:t>
            </a:r>
            <a:r>
              <a:rPr lang="en-US" dirty="0">
                <a:cs typeface="B Nazanin" panose="00000700000000000000" pitchFamily="2" charset="-78"/>
              </a:rPr>
              <a:t>Google Sheets </a:t>
            </a:r>
            <a:r>
              <a:rPr lang="fa-IR" dirty="0">
                <a:cs typeface="B Nazanin" panose="00000700000000000000" pitchFamily="2" charset="-78"/>
              </a:rPr>
              <a:t>وارد کنید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318" name="Google Shape;318;p32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>
              <a:cs typeface="B Nazanin" panose="00000700000000000000" pitchFamily="2" charset="-78"/>
            </a:endParaRPr>
          </a:p>
        </p:txBody>
      </p:sp>
      <p:cxnSp>
        <p:nvCxnSpPr>
          <p:cNvPr id="319" name="Google Shape;319;p32"/>
          <p:cNvCxnSpPr/>
          <p:nvPr/>
        </p:nvCxnSpPr>
        <p:spPr>
          <a:xfrm>
            <a:off x="1607275" y="1074699"/>
            <a:ext cx="67494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" name="Google Shape;320;p32"/>
          <p:cNvCxnSpPr/>
          <p:nvPr/>
        </p:nvCxnSpPr>
        <p:spPr>
          <a:xfrm>
            <a:off x="1607275" y="1784181"/>
            <a:ext cx="67494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" name="Google Shape;321;p32"/>
          <p:cNvCxnSpPr/>
          <p:nvPr/>
        </p:nvCxnSpPr>
        <p:spPr>
          <a:xfrm>
            <a:off x="1607275" y="2493663"/>
            <a:ext cx="67494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32"/>
          <p:cNvCxnSpPr/>
          <p:nvPr/>
        </p:nvCxnSpPr>
        <p:spPr>
          <a:xfrm>
            <a:off x="1607275" y="3203146"/>
            <a:ext cx="67494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3" name="Google Shape;323;p32"/>
          <p:cNvCxnSpPr/>
          <p:nvPr/>
        </p:nvCxnSpPr>
        <p:spPr>
          <a:xfrm>
            <a:off x="1607275" y="3934526"/>
            <a:ext cx="67494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4" name="Google Shape;324;p32"/>
          <p:cNvSpPr txBox="1"/>
          <p:nvPr/>
        </p:nvSpPr>
        <p:spPr>
          <a:xfrm>
            <a:off x="1607275" y="915950"/>
            <a:ext cx="364500" cy="30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B7B7B7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4000</a:t>
            </a:r>
            <a:endParaRPr sz="1000">
              <a:solidFill>
                <a:srgbClr val="B7B7B7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marR="0" lvl="0" indent="0" algn="l" rtl="1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B7B7B7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3000</a:t>
            </a:r>
            <a:endParaRPr sz="1000">
              <a:solidFill>
                <a:srgbClr val="B7B7B7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marR="0" lvl="0" indent="0" algn="l" rtl="1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B7B7B7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2000</a:t>
            </a:r>
            <a:endParaRPr sz="1000">
              <a:solidFill>
                <a:srgbClr val="B7B7B7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marR="0" lvl="0" indent="0" algn="l" rtl="1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B7B7B7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1000</a:t>
            </a:r>
            <a:endParaRPr sz="1000">
              <a:solidFill>
                <a:srgbClr val="B7B7B7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marR="0" lvl="0" indent="0" algn="l" rtl="1">
              <a:lnSpc>
                <a:spcPct val="100000"/>
              </a:lnSpc>
              <a:spcBef>
                <a:spcPts val="4400"/>
              </a:spcBef>
              <a:spcAft>
                <a:spcPts val="4400"/>
              </a:spcAft>
              <a:buNone/>
            </a:pPr>
            <a:r>
              <a:rPr lang="en" sz="1000">
                <a:solidFill>
                  <a:srgbClr val="B7B7B7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0</a:t>
            </a:r>
            <a:endParaRPr sz="1000">
              <a:solidFill>
                <a:srgbClr val="B7B7B7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325" name="Google Shape;325;p32"/>
          <p:cNvSpPr/>
          <p:nvPr/>
        </p:nvSpPr>
        <p:spPr>
          <a:xfrm>
            <a:off x="2185607" y="2380936"/>
            <a:ext cx="217800" cy="155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26" name="Google Shape;326;p32"/>
          <p:cNvSpPr/>
          <p:nvPr/>
        </p:nvSpPr>
        <p:spPr>
          <a:xfrm>
            <a:off x="2478599" y="1986873"/>
            <a:ext cx="217800" cy="194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27" name="Google Shape;327;p32"/>
          <p:cNvSpPr/>
          <p:nvPr/>
        </p:nvSpPr>
        <p:spPr>
          <a:xfrm>
            <a:off x="2771591" y="2493663"/>
            <a:ext cx="217800" cy="144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28" name="Google Shape;328;p32"/>
          <p:cNvSpPr/>
          <p:nvPr/>
        </p:nvSpPr>
        <p:spPr>
          <a:xfrm>
            <a:off x="3820056" y="2694726"/>
            <a:ext cx="217800" cy="1239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29" name="Google Shape;329;p32"/>
          <p:cNvSpPr/>
          <p:nvPr/>
        </p:nvSpPr>
        <p:spPr>
          <a:xfrm>
            <a:off x="4113047" y="2096343"/>
            <a:ext cx="217800" cy="183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0" name="Google Shape;330;p32"/>
          <p:cNvSpPr/>
          <p:nvPr/>
        </p:nvSpPr>
        <p:spPr>
          <a:xfrm>
            <a:off x="4406039" y="1229023"/>
            <a:ext cx="217800" cy="270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1" name="Google Shape;331;p32"/>
          <p:cNvSpPr/>
          <p:nvPr/>
        </p:nvSpPr>
        <p:spPr>
          <a:xfrm>
            <a:off x="5454504" y="2140118"/>
            <a:ext cx="217800" cy="179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2" name="Google Shape;332;p32"/>
          <p:cNvSpPr/>
          <p:nvPr/>
        </p:nvSpPr>
        <p:spPr>
          <a:xfrm>
            <a:off x="5747496" y="1074575"/>
            <a:ext cx="217800" cy="2860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3" name="Google Shape;333;p32"/>
          <p:cNvSpPr/>
          <p:nvPr/>
        </p:nvSpPr>
        <p:spPr>
          <a:xfrm>
            <a:off x="6040488" y="2322561"/>
            <a:ext cx="217800" cy="1611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4" name="Google Shape;334;p32"/>
          <p:cNvSpPr/>
          <p:nvPr/>
        </p:nvSpPr>
        <p:spPr>
          <a:xfrm>
            <a:off x="7088953" y="2753100"/>
            <a:ext cx="217800" cy="1181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5" name="Google Shape;335;p32"/>
          <p:cNvSpPr/>
          <p:nvPr/>
        </p:nvSpPr>
        <p:spPr>
          <a:xfrm>
            <a:off x="7381945" y="1293618"/>
            <a:ext cx="217800" cy="264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6" name="Google Shape;336;p32"/>
          <p:cNvSpPr/>
          <p:nvPr/>
        </p:nvSpPr>
        <p:spPr>
          <a:xfrm>
            <a:off x="7674936" y="1607408"/>
            <a:ext cx="217800" cy="232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3"/>
          <p:cNvSpPr txBox="1">
            <a:spLocks noGrp="1"/>
          </p:cNvSpPr>
          <p:nvPr>
            <p:ph type="body" idx="1"/>
          </p:nvPr>
        </p:nvSpPr>
        <p:spPr>
          <a:xfrm>
            <a:off x="4865550" y="1349150"/>
            <a:ext cx="3776400" cy="29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400" dirty="0">
                <a:cs typeface="B Nazanin" panose="00000700000000000000" pitchFamily="2" charset="-78"/>
              </a:rPr>
              <a:t>پروژه‌های وب، برنامه یا نرم‌افزار خود را با استفاده از این الگوهای ابزارک نشان داده و توضیح دهید.</a:t>
            </a:r>
            <a:endParaRPr sz="2400" dirty="0">
              <a:cs typeface="B Nazanin" panose="00000700000000000000" pitchFamily="2" charset="-78"/>
            </a:endParaRPr>
          </a:p>
        </p:txBody>
      </p:sp>
      <p:sp>
        <p:nvSpPr>
          <p:cNvPr id="342" name="Google Shape;342;p33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19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343" name="Google Shape;343;p33"/>
          <p:cNvGrpSpPr/>
          <p:nvPr/>
        </p:nvGrpSpPr>
        <p:grpSpPr>
          <a:xfrm>
            <a:off x="1194150" y="373572"/>
            <a:ext cx="2119546" cy="4396359"/>
            <a:chOff x="2547150" y="238125"/>
            <a:chExt cx="2525675" cy="5238750"/>
          </a:xfrm>
        </p:grpSpPr>
        <p:sp>
          <p:nvSpPr>
            <p:cNvPr id="344" name="Google Shape;344;p33"/>
            <p:cNvSpPr/>
            <p:nvPr/>
          </p:nvSpPr>
          <p:spPr>
            <a:xfrm>
              <a:off x="2547150" y="238125"/>
              <a:ext cx="2525675" cy="5238750"/>
            </a:xfrm>
            <a:custGeom>
              <a:avLst/>
              <a:gdLst/>
              <a:ahLst/>
              <a:cxnLst/>
              <a:rect l="l" t="t" r="r" b="b"/>
              <a:pathLst>
                <a:path w="101027" h="209550" extrusionOk="0">
                  <a:moveTo>
                    <a:pt x="98629" y="18886"/>
                  </a:moveTo>
                  <a:lnTo>
                    <a:pt x="98629" y="190364"/>
                  </a:lnTo>
                  <a:lnTo>
                    <a:pt x="2398" y="190364"/>
                  </a:lnTo>
                  <a:lnTo>
                    <a:pt x="2398" y="18886"/>
                  </a:lnTo>
                  <a:close/>
                  <a:moveTo>
                    <a:pt x="10343" y="0"/>
                  </a:moveTo>
                  <a:lnTo>
                    <a:pt x="9293" y="75"/>
                  </a:lnTo>
                  <a:lnTo>
                    <a:pt x="8244" y="225"/>
                  </a:lnTo>
                  <a:lnTo>
                    <a:pt x="7270" y="450"/>
                  </a:lnTo>
                  <a:lnTo>
                    <a:pt x="6295" y="824"/>
                  </a:lnTo>
                  <a:lnTo>
                    <a:pt x="5396" y="1274"/>
                  </a:lnTo>
                  <a:lnTo>
                    <a:pt x="4572" y="1799"/>
                  </a:lnTo>
                  <a:lnTo>
                    <a:pt x="3747" y="2398"/>
                  </a:lnTo>
                  <a:lnTo>
                    <a:pt x="2998" y="3073"/>
                  </a:lnTo>
                  <a:lnTo>
                    <a:pt x="2323" y="3747"/>
                  </a:lnTo>
                  <a:lnTo>
                    <a:pt x="1724" y="4572"/>
                  </a:lnTo>
                  <a:lnTo>
                    <a:pt x="1199" y="5396"/>
                  </a:lnTo>
                  <a:lnTo>
                    <a:pt x="824" y="6370"/>
                  </a:lnTo>
                  <a:lnTo>
                    <a:pt x="450" y="7270"/>
                  </a:lnTo>
                  <a:lnTo>
                    <a:pt x="225" y="8319"/>
                  </a:lnTo>
                  <a:lnTo>
                    <a:pt x="0" y="9293"/>
                  </a:lnTo>
                  <a:lnTo>
                    <a:pt x="0" y="10343"/>
                  </a:lnTo>
                  <a:lnTo>
                    <a:pt x="0" y="199207"/>
                  </a:lnTo>
                  <a:lnTo>
                    <a:pt x="0" y="200257"/>
                  </a:lnTo>
                  <a:lnTo>
                    <a:pt x="225" y="201231"/>
                  </a:lnTo>
                  <a:lnTo>
                    <a:pt x="450" y="202280"/>
                  </a:lnTo>
                  <a:lnTo>
                    <a:pt x="824" y="203180"/>
                  </a:lnTo>
                  <a:lnTo>
                    <a:pt x="1199" y="204154"/>
                  </a:lnTo>
                  <a:lnTo>
                    <a:pt x="1724" y="204978"/>
                  </a:lnTo>
                  <a:lnTo>
                    <a:pt x="2323" y="205803"/>
                  </a:lnTo>
                  <a:lnTo>
                    <a:pt x="2998" y="206477"/>
                  </a:lnTo>
                  <a:lnTo>
                    <a:pt x="3747" y="207152"/>
                  </a:lnTo>
                  <a:lnTo>
                    <a:pt x="4572" y="207751"/>
                  </a:lnTo>
                  <a:lnTo>
                    <a:pt x="5396" y="208276"/>
                  </a:lnTo>
                  <a:lnTo>
                    <a:pt x="6295" y="208726"/>
                  </a:lnTo>
                  <a:lnTo>
                    <a:pt x="7270" y="209100"/>
                  </a:lnTo>
                  <a:lnTo>
                    <a:pt x="8244" y="209325"/>
                  </a:lnTo>
                  <a:lnTo>
                    <a:pt x="9293" y="209475"/>
                  </a:lnTo>
                  <a:lnTo>
                    <a:pt x="10343" y="209550"/>
                  </a:lnTo>
                  <a:lnTo>
                    <a:pt x="90610" y="209550"/>
                  </a:lnTo>
                  <a:lnTo>
                    <a:pt x="91659" y="209475"/>
                  </a:lnTo>
                  <a:lnTo>
                    <a:pt x="92708" y="209325"/>
                  </a:lnTo>
                  <a:lnTo>
                    <a:pt x="93682" y="209100"/>
                  </a:lnTo>
                  <a:lnTo>
                    <a:pt x="94657" y="208726"/>
                  </a:lnTo>
                  <a:lnTo>
                    <a:pt x="95556" y="208276"/>
                  </a:lnTo>
                  <a:lnTo>
                    <a:pt x="96455" y="207751"/>
                  </a:lnTo>
                  <a:lnTo>
                    <a:pt x="97205" y="207152"/>
                  </a:lnTo>
                  <a:lnTo>
                    <a:pt x="97954" y="206477"/>
                  </a:lnTo>
                  <a:lnTo>
                    <a:pt x="98629" y="205803"/>
                  </a:lnTo>
                  <a:lnTo>
                    <a:pt x="99228" y="204978"/>
                  </a:lnTo>
                  <a:lnTo>
                    <a:pt x="99753" y="204154"/>
                  </a:lnTo>
                  <a:lnTo>
                    <a:pt x="100203" y="203180"/>
                  </a:lnTo>
                  <a:lnTo>
                    <a:pt x="100577" y="202280"/>
                  </a:lnTo>
                  <a:lnTo>
                    <a:pt x="100802" y="201231"/>
                  </a:lnTo>
                  <a:lnTo>
                    <a:pt x="100952" y="200257"/>
                  </a:lnTo>
                  <a:lnTo>
                    <a:pt x="101027" y="199207"/>
                  </a:lnTo>
                  <a:lnTo>
                    <a:pt x="101027" y="10343"/>
                  </a:lnTo>
                  <a:lnTo>
                    <a:pt x="100952" y="9293"/>
                  </a:lnTo>
                  <a:lnTo>
                    <a:pt x="100802" y="8319"/>
                  </a:lnTo>
                  <a:lnTo>
                    <a:pt x="100577" y="7270"/>
                  </a:lnTo>
                  <a:lnTo>
                    <a:pt x="100203" y="6370"/>
                  </a:lnTo>
                  <a:lnTo>
                    <a:pt x="99753" y="5396"/>
                  </a:lnTo>
                  <a:lnTo>
                    <a:pt x="99228" y="4572"/>
                  </a:lnTo>
                  <a:lnTo>
                    <a:pt x="98629" y="3747"/>
                  </a:lnTo>
                  <a:lnTo>
                    <a:pt x="97954" y="3073"/>
                  </a:lnTo>
                  <a:lnTo>
                    <a:pt x="97205" y="2398"/>
                  </a:lnTo>
                  <a:lnTo>
                    <a:pt x="96455" y="1799"/>
                  </a:lnTo>
                  <a:lnTo>
                    <a:pt x="95556" y="1274"/>
                  </a:lnTo>
                  <a:lnTo>
                    <a:pt x="94657" y="824"/>
                  </a:lnTo>
                  <a:lnTo>
                    <a:pt x="93682" y="450"/>
                  </a:lnTo>
                  <a:lnTo>
                    <a:pt x="92708" y="225"/>
                  </a:lnTo>
                  <a:lnTo>
                    <a:pt x="91659" y="75"/>
                  </a:lnTo>
                  <a:lnTo>
                    <a:pt x="906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5" name="Google Shape;345;p33"/>
            <p:cNvSpPr/>
            <p:nvPr/>
          </p:nvSpPr>
          <p:spPr>
            <a:xfrm>
              <a:off x="3557025" y="5147100"/>
              <a:ext cx="504050" cy="179900"/>
            </a:xfrm>
            <a:custGeom>
              <a:avLst/>
              <a:gdLst/>
              <a:ahLst/>
              <a:cxnLst/>
              <a:rect l="l" t="t" r="r" b="b"/>
              <a:pathLst>
                <a:path w="20162" h="7196" extrusionOk="0">
                  <a:moveTo>
                    <a:pt x="3598" y="0"/>
                  </a:moveTo>
                  <a:lnTo>
                    <a:pt x="2849" y="75"/>
                  </a:lnTo>
                  <a:lnTo>
                    <a:pt x="2174" y="300"/>
                  </a:lnTo>
                  <a:lnTo>
                    <a:pt x="1575" y="600"/>
                  </a:lnTo>
                  <a:lnTo>
                    <a:pt x="1050" y="1050"/>
                  </a:lnTo>
                  <a:lnTo>
                    <a:pt x="600" y="1574"/>
                  </a:lnTo>
                  <a:lnTo>
                    <a:pt x="301" y="2174"/>
                  </a:lnTo>
                  <a:lnTo>
                    <a:pt x="76" y="2848"/>
                  </a:lnTo>
                  <a:lnTo>
                    <a:pt x="1" y="3598"/>
                  </a:lnTo>
                  <a:lnTo>
                    <a:pt x="76" y="4347"/>
                  </a:lnTo>
                  <a:lnTo>
                    <a:pt x="301" y="5022"/>
                  </a:lnTo>
                  <a:lnTo>
                    <a:pt x="600" y="5621"/>
                  </a:lnTo>
                  <a:lnTo>
                    <a:pt x="1050" y="6146"/>
                  </a:lnTo>
                  <a:lnTo>
                    <a:pt x="1575" y="6596"/>
                  </a:lnTo>
                  <a:lnTo>
                    <a:pt x="2174" y="6896"/>
                  </a:lnTo>
                  <a:lnTo>
                    <a:pt x="2849" y="7120"/>
                  </a:lnTo>
                  <a:lnTo>
                    <a:pt x="3598" y="7195"/>
                  </a:lnTo>
                  <a:lnTo>
                    <a:pt x="16639" y="7195"/>
                  </a:lnTo>
                  <a:lnTo>
                    <a:pt x="17313" y="7120"/>
                  </a:lnTo>
                  <a:lnTo>
                    <a:pt x="17988" y="6896"/>
                  </a:lnTo>
                  <a:lnTo>
                    <a:pt x="18587" y="6596"/>
                  </a:lnTo>
                  <a:lnTo>
                    <a:pt x="19112" y="6146"/>
                  </a:lnTo>
                  <a:lnTo>
                    <a:pt x="19562" y="5621"/>
                  </a:lnTo>
                  <a:lnTo>
                    <a:pt x="19861" y="5022"/>
                  </a:lnTo>
                  <a:lnTo>
                    <a:pt x="20086" y="4347"/>
                  </a:lnTo>
                  <a:lnTo>
                    <a:pt x="20161" y="3598"/>
                  </a:lnTo>
                  <a:lnTo>
                    <a:pt x="20086" y="2848"/>
                  </a:lnTo>
                  <a:lnTo>
                    <a:pt x="19861" y="2174"/>
                  </a:lnTo>
                  <a:lnTo>
                    <a:pt x="19562" y="1574"/>
                  </a:lnTo>
                  <a:lnTo>
                    <a:pt x="19112" y="1050"/>
                  </a:lnTo>
                  <a:lnTo>
                    <a:pt x="18587" y="600"/>
                  </a:lnTo>
                  <a:lnTo>
                    <a:pt x="17988" y="300"/>
                  </a:lnTo>
                  <a:lnTo>
                    <a:pt x="17313" y="75"/>
                  </a:lnTo>
                  <a:lnTo>
                    <a:pt x="1663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6" name="Google Shape;346;p33"/>
            <p:cNvSpPr/>
            <p:nvPr/>
          </p:nvSpPr>
          <p:spPr>
            <a:xfrm>
              <a:off x="3008050" y="423600"/>
              <a:ext cx="99325" cy="99325"/>
            </a:xfrm>
            <a:custGeom>
              <a:avLst/>
              <a:gdLst/>
              <a:ahLst/>
              <a:cxnLst/>
              <a:rect l="l" t="t" r="r" b="b"/>
              <a:pathLst>
                <a:path w="3973" h="3973" extrusionOk="0">
                  <a:moveTo>
                    <a:pt x="2024" y="1"/>
                  </a:moveTo>
                  <a:lnTo>
                    <a:pt x="1575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1" y="1200"/>
                  </a:lnTo>
                  <a:lnTo>
                    <a:pt x="76" y="1575"/>
                  </a:lnTo>
                  <a:lnTo>
                    <a:pt x="1" y="2024"/>
                  </a:lnTo>
                  <a:lnTo>
                    <a:pt x="76" y="2399"/>
                  </a:lnTo>
                  <a:lnTo>
                    <a:pt x="151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5" y="3973"/>
                  </a:lnTo>
                  <a:lnTo>
                    <a:pt x="2399" y="3973"/>
                  </a:lnTo>
                  <a:lnTo>
                    <a:pt x="2774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4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7" name="Google Shape;347;p33"/>
            <p:cNvSpPr/>
            <p:nvPr/>
          </p:nvSpPr>
          <p:spPr>
            <a:xfrm>
              <a:off x="3566400" y="434850"/>
              <a:ext cx="487175" cy="76850"/>
            </a:xfrm>
            <a:custGeom>
              <a:avLst/>
              <a:gdLst/>
              <a:ahLst/>
              <a:cxnLst/>
              <a:rect l="l" t="t" r="r" b="b"/>
              <a:pathLst>
                <a:path w="19487" h="3074" extrusionOk="0">
                  <a:moveTo>
                    <a:pt x="1275" y="0"/>
                  </a:moveTo>
                  <a:lnTo>
                    <a:pt x="1050" y="75"/>
                  </a:lnTo>
                  <a:lnTo>
                    <a:pt x="750" y="150"/>
                  </a:lnTo>
                  <a:lnTo>
                    <a:pt x="525" y="300"/>
                  </a:lnTo>
                  <a:lnTo>
                    <a:pt x="375" y="450"/>
                  </a:lnTo>
                  <a:lnTo>
                    <a:pt x="225" y="675"/>
                  </a:lnTo>
                  <a:lnTo>
                    <a:pt x="75" y="975"/>
                  </a:lnTo>
                  <a:lnTo>
                    <a:pt x="1" y="1274"/>
                  </a:lnTo>
                  <a:lnTo>
                    <a:pt x="1" y="1574"/>
                  </a:lnTo>
                  <a:lnTo>
                    <a:pt x="1" y="1874"/>
                  </a:lnTo>
                  <a:lnTo>
                    <a:pt x="75" y="2174"/>
                  </a:lnTo>
                  <a:lnTo>
                    <a:pt x="225" y="2399"/>
                  </a:lnTo>
                  <a:lnTo>
                    <a:pt x="375" y="2623"/>
                  </a:lnTo>
                  <a:lnTo>
                    <a:pt x="525" y="2773"/>
                  </a:lnTo>
                  <a:lnTo>
                    <a:pt x="750" y="2923"/>
                  </a:lnTo>
                  <a:lnTo>
                    <a:pt x="1050" y="2998"/>
                  </a:lnTo>
                  <a:lnTo>
                    <a:pt x="1275" y="3073"/>
                  </a:lnTo>
                  <a:lnTo>
                    <a:pt x="18137" y="3073"/>
                  </a:lnTo>
                  <a:lnTo>
                    <a:pt x="18437" y="2998"/>
                  </a:lnTo>
                  <a:lnTo>
                    <a:pt x="18662" y="2923"/>
                  </a:lnTo>
                  <a:lnTo>
                    <a:pt x="18887" y="2773"/>
                  </a:lnTo>
                  <a:lnTo>
                    <a:pt x="19112" y="2623"/>
                  </a:lnTo>
                  <a:lnTo>
                    <a:pt x="19262" y="2399"/>
                  </a:lnTo>
                  <a:lnTo>
                    <a:pt x="19337" y="2174"/>
                  </a:lnTo>
                  <a:lnTo>
                    <a:pt x="19412" y="1874"/>
                  </a:lnTo>
                  <a:lnTo>
                    <a:pt x="19486" y="1574"/>
                  </a:lnTo>
                  <a:lnTo>
                    <a:pt x="19412" y="1274"/>
                  </a:lnTo>
                  <a:lnTo>
                    <a:pt x="19337" y="975"/>
                  </a:lnTo>
                  <a:lnTo>
                    <a:pt x="19262" y="675"/>
                  </a:lnTo>
                  <a:lnTo>
                    <a:pt x="19112" y="450"/>
                  </a:lnTo>
                  <a:lnTo>
                    <a:pt x="18887" y="300"/>
                  </a:lnTo>
                  <a:lnTo>
                    <a:pt x="18662" y="150"/>
                  </a:lnTo>
                  <a:lnTo>
                    <a:pt x="18437" y="75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348" name="Google Shape;348;p33"/>
          <p:cNvSpPr txBox="1">
            <a:spLocks noGrp="1"/>
          </p:cNvSpPr>
          <p:nvPr>
            <p:ph type="title"/>
          </p:nvPr>
        </p:nvSpPr>
        <p:spPr>
          <a:xfrm>
            <a:off x="4483099" y="393475"/>
            <a:ext cx="3460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پروژه موبایل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349" name="Google Shape;349;p33"/>
          <p:cNvSpPr/>
          <p:nvPr/>
        </p:nvSpPr>
        <p:spPr>
          <a:xfrm>
            <a:off x="8232466" y="591480"/>
            <a:ext cx="237044" cy="410683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pic>
        <p:nvPicPr>
          <p:cNvPr id="350" name="Google Shape;350;p33"/>
          <p:cNvPicPr preferRelativeResize="0"/>
          <p:nvPr/>
        </p:nvPicPr>
        <p:blipFill rotWithShape="1">
          <a:blip r:embed="rId3">
            <a:alphaModFix/>
          </a:blip>
          <a:srcRect b="23786"/>
          <a:stretch/>
        </p:blipFill>
        <p:spPr>
          <a:xfrm>
            <a:off x="1241163" y="756087"/>
            <a:ext cx="2025525" cy="363175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دستورالعمل برای استفاده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97" name="Google Shape;97;p15"/>
          <p:cNvSpPr txBox="1">
            <a:spLocks noGrp="1"/>
          </p:cNvSpPr>
          <p:nvPr>
            <p:ph type="body" idx="2"/>
          </p:nvPr>
        </p:nvSpPr>
        <p:spPr>
          <a:xfrm>
            <a:off x="5268071" y="1397700"/>
            <a:ext cx="3482400" cy="3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b="1"/>
              <a:t>EDIT IN POWERPOINT®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Click on the button under the presentation preview that says </a:t>
            </a:r>
            <a:r>
              <a:rPr lang="en" sz="1200" b="1"/>
              <a:t>"Download as PowerPoint template"</a:t>
            </a:r>
            <a:r>
              <a:rPr lang="en" sz="1200"/>
              <a:t>. You will get a .pptx file that you can edit in PowerPoint. 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Remember to download and install the fonts used in this presentation (you’ll find the links to the font files needed in the </a:t>
            </a:r>
            <a:r>
              <a:rPr lang="en" sz="1200" u="sng">
                <a:hlinkClick r:id="rId4" action="ppaction://hlinksldjump"/>
              </a:rPr>
              <a:t>Presentation design slide</a:t>
            </a:r>
            <a:r>
              <a:rPr lang="en" sz="1200"/>
              <a:t>)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/>
          </a:p>
        </p:txBody>
      </p:sp>
      <p:sp>
        <p:nvSpPr>
          <p:cNvPr id="98" name="Google Shape;98;p15"/>
          <p:cNvSpPr txBox="1">
            <a:spLocks noGrp="1"/>
          </p:cNvSpPr>
          <p:nvPr>
            <p:ph type="body" idx="1"/>
          </p:nvPr>
        </p:nvSpPr>
        <p:spPr>
          <a:xfrm>
            <a:off x="1576275" y="1397700"/>
            <a:ext cx="3482400" cy="3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/>
              <a:t>EDIT IN GOOGLE SLIDES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Click on the button under the presentation preview that says </a:t>
            </a:r>
            <a:r>
              <a:rPr lang="en" sz="1200" b="1"/>
              <a:t>"Use as Google Slides Theme"</a:t>
            </a:r>
            <a:r>
              <a:rPr lang="en" sz="1200"/>
              <a:t>.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You will get a copy of this document on your Google Drive and will be able to edit, add or delete slides.</a:t>
            </a:r>
            <a:endParaRPr sz="12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/>
              <a:t>You have to be signed in to your Google account.</a:t>
            </a:r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body" idx="2"/>
          </p:nvPr>
        </p:nvSpPr>
        <p:spPr>
          <a:xfrm>
            <a:off x="1576275" y="3448725"/>
            <a:ext cx="7174200" cy="11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999999"/>
                </a:solidFill>
              </a:rPr>
              <a:t>More info on how to use this template at </a:t>
            </a:r>
            <a:r>
              <a:rPr lang="en" sz="1200" b="1" u="sng">
                <a:solidFill>
                  <a:srgbClr val="999999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www.slidescarnival.com/help-use-presentation-template</a:t>
            </a:r>
            <a:endParaRPr sz="12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999999"/>
                </a:solidFill>
              </a:rPr>
              <a:t>This template is free to use under </a:t>
            </a:r>
            <a:r>
              <a:rPr lang="en" sz="1200" u="sng">
                <a:solidFill>
                  <a:srgbClr val="999999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license</a:t>
            </a:r>
            <a:r>
              <a:rPr lang="en" sz="1200">
                <a:solidFill>
                  <a:srgbClr val="999999"/>
                </a:solidFill>
              </a:rPr>
              <a:t>. You can keep the Credits slide or mention SlidesCarnival and other resources used in a slide footer.</a:t>
            </a:r>
            <a:endParaRPr sz="120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200">
              <a:solidFill>
                <a:srgbClr val="999999"/>
              </a:solidFill>
            </a:endParaRPr>
          </a:p>
        </p:txBody>
      </p:sp>
      <p:sp>
        <p:nvSpPr>
          <p:cNvPr id="100" name="Google Shape;100;p15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grpSp>
        <p:nvGrpSpPr>
          <p:cNvPr id="101" name="Google Shape;101;p15"/>
          <p:cNvGrpSpPr/>
          <p:nvPr/>
        </p:nvGrpSpPr>
        <p:grpSpPr>
          <a:xfrm>
            <a:off x="8160827" y="631951"/>
            <a:ext cx="390214" cy="329725"/>
            <a:chOff x="3918650" y="293075"/>
            <a:chExt cx="488500" cy="412775"/>
          </a:xfrm>
        </p:grpSpPr>
        <p:sp>
          <p:nvSpPr>
            <p:cNvPr id="102" name="Google Shape;102;p15"/>
            <p:cNvSpPr/>
            <p:nvPr/>
          </p:nvSpPr>
          <p:spPr>
            <a:xfrm>
              <a:off x="4085350" y="293675"/>
              <a:ext cx="154500" cy="412175"/>
            </a:xfrm>
            <a:custGeom>
              <a:avLst/>
              <a:gdLst/>
              <a:ahLst/>
              <a:cxnLst/>
              <a:rect l="l" t="t" r="r" b="b"/>
              <a:pathLst>
                <a:path w="6180" h="16487" extrusionOk="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3918650" y="293075"/>
              <a:ext cx="153900" cy="407275"/>
            </a:xfrm>
            <a:custGeom>
              <a:avLst/>
              <a:gdLst/>
              <a:ahLst/>
              <a:cxnLst/>
              <a:rect l="l" t="t" r="r" b="b"/>
              <a:pathLst>
                <a:path w="6156" h="16291" extrusionOk="0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4253250" y="298550"/>
              <a:ext cx="153900" cy="406675"/>
            </a:xfrm>
            <a:custGeom>
              <a:avLst/>
              <a:gdLst/>
              <a:ahLst/>
              <a:cxnLst/>
              <a:rect l="l" t="t" r="r" b="b"/>
              <a:pathLst>
                <a:path w="6156" h="16267" extrusionOk="0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34"/>
          <p:cNvSpPr txBox="1">
            <a:spLocks noGrp="1"/>
          </p:cNvSpPr>
          <p:nvPr>
            <p:ph type="body" idx="1"/>
          </p:nvPr>
        </p:nvSpPr>
        <p:spPr>
          <a:xfrm>
            <a:off x="4865550" y="1349150"/>
            <a:ext cx="3776400" cy="29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400" dirty="0">
                <a:cs typeface="B Nazanin" panose="00000700000000000000" pitchFamily="2" charset="-78"/>
              </a:rPr>
              <a:t>پروژه‌های وب، برنامه یا نرم‌افزار خود را با استفاده از این الگوهای ابزارک نشان داده و توضیح دهید.</a:t>
            </a:r>
            <a:endParaRPr sz="2400" dirty="0">
              <a:cs typeface="B Nazanin" panose="00000700000000000000" pitchFamily="2" charset="-78"/>
            </a:endParaRPr>
          </a:p>
        </p:txBody>
      </p:sp>
      <p:sp>
        <p:nvSpPr>
          <p:cNvPr id="356" name="Google Shape;356;p34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357" name="Google Shape;357;p34"/>
          <p:cNvGrpSpPr/>
          <p:nvPr/>
        </p:nvGrpSpPr>
        <p:grpSpPr>
          <a:xfrm>
            <a:off x="906077" y="465959"/>
            <a:ext cx="2736410" cy="4222433"/>
            <a:chOff x="2112475" y="238125"/>
            <a:chExt cx="3395050" cy="5238750"/>
          </a:xfrm>
        </p:grpSpPr>
        <p:sp>
          <p:nvSpPr>
            <p:cNvPr id="358" name="Google Shape;358;p34"/>
            <p:cNvSpPr/>
            <p:nvPr/>
          </p:nvSpPr>
          <p:spPr>
            <a:xfrm>
              <a:off x="2112475" y="238125"/>
              <a:ext cx="3395050" cy="5238750"/>
            </a:xfrm>
            <a:custGeom>
              <a:avLst/>
              <a:gdLst/>
              <a:ahLst/>
              <a:cxnLst/>
              <a:rect l="l" t="t" r="r" b="b"/>
              <a:pathLst>
                <a:path w="135802" h="209550" extrusionOk="0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9" name="Google Shape;359;p34"/>
            <p:cNvSpPr/>
            <p:nvPr/>
          </p:nvSpPr>
          <p:spPr>
            <a:xfrm>
              <a:off x="3671350" y="5147100"/>
              <a:ext cx="279175" cy="179900"/>
            </a:xfrm>
            <a:custGeom>
              <a:avLst/>
              <a:gdLst/>
              <a:ahLst/>
              <a:cxnLst/>
              <a:rect l="l" t="t" r="r" b="b"/>
              <a:pathLst>
                <a:path w="11167" h="7196" extrusionOk="0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0" name="Google Shape;360;p34"/>
            <p:cNvSpPr/>
            <p:nvPr/>
          </p:nvSpPr>
          <p:spPr>
            <a:xfrm>
              <a:off x="3650725" y="446100"/>
              <a:ext cx="54375" cy="54350"/>
            </a:xfrm>
            <a:custGeom>
              <a:avLst/>
              <a:gdLst/>
              <a:ahLst/>
              <a:cxnLst/>
              <a:rect l="l" t="t" r="r" b="b"/>
              <a:pathLst>
                <a:path w="2175" h="2174" extrusionOk="0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1" name="Google Shape;361;p34"/>
            <p:cNvSpPr/>
            <p:nvPr/>
          </p:nvSpPr>
          <p:spPr>
            <a:xfrm>
              <a:off x="3761275" y="423600"/>
              <a:ext cx="99325" cy="99325"/>
            </a:xfrm>
            <a:custGeom>
              <a:avLst/>
              <a:gdLst/>
              <a:ahLst/>
              <a:cxnLst/>
              <a:rect l="l" t="t" r="r" b="b"/>
              <a:pathLst>
                <a:path w="3973" h="3973" extrusionOk="0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362" name="Google Shape;362;p34"/>
          <p:cNvSpPr txBox="1">
            <a:spLocks noGrp="1"/>
          </p:cNvSpPr>
          <p:nvPr>
            <p:ph type="title"/>
          </p:nvPr>
        </p:nvSpPr>
        <p:spPr>
          <a:xfrm>
            <a:off x="4483099" y="393475"/>
            <a:ext cx="3460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400" dirty="0">
                <a:cs typeface="B Nazanin" panose="00000700000000000000" pitchFamily="2" charset="-78"/>
              </a:rPr>
              <a:t>پروژه تبلت</a:t>
            </a:r>
            <a:endParaRPr sz="2400" dirty="0">
              <a:cs typeface="B Nazanin" panose="00000700000000000000" pitchFamily="2" charset="-78"/>
            </a:endParaRPr>
          </a:p>
        </p:txBody>
      </p:sp>
      <p:sp>
        <p:nvSpPr>
          <p:cNvPr id="363" name="Google Shape;363;p34"/>
          <p:cNvSpPr/>
          <p:nvPr/>
        </p:nvSpPr>
        <p:spPr>
          <a:xfrm>
            <a:off x="8190919" y="591480"/>
            <a:ext cx="319959" cy="410683"/>
          </a:xfrm>
          <a:custGeom>
            <a:avLst/>
            <a:gdLst/>
            <a:ahLst/>
            <a:cxnLst/>
            <a:rect l="l" t="t" r="r" b="b"/>
            <a:pathLst>
              <a:path w="16022" h="20565" extrusionOk="0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pic>
        <p:nvPicPr>
          <p:cNvPr id="364" name="Google Shape;36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5363" y="839688"/>
            <a:ext cx="2597800" cy="3463726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5"/>
          <p:cNvSpPr txBox="1">
            <a:spLocks noGrp="1"/>
          </p:cNvSpPr>
          <p:nvPr>
            <p:ph type="body" idx="1"/>
          </p:nvPr>
        </p:nvSpPr>
        <p:spPr>
          <a:xfrm>
            <a:off x="4865550" y="1349150"/>
            <a:ext cx="3776400" cy="29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400" dirty="0">
                <a:cs typeface="B Nazanin" panose="00000700000000000000" pitchFamily="2" charset="-78"/>
              </a:rPr>
              <a:t>پروژه‌های وب، برنامه یا نرم‌افزار خود را با استفاده از این الگوهای ابزارک نشان داده و توضیح دهید.</a:t>
            </a:r>
            <a:endParaRPr sz="2400" dirty="0">
              <a:cs typeface="B Nazanin" panose="00000700000000000000" pitchFamily="2" charset="-78"/>
            </a:endParaRPr>
          </a:p>
        </p:txBody>
      </p:sp>
      <p:sp>
        <p:nvSpPr>
          <p:cNvPr id="370" name="Google Shape;370;p35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>
              <a:cs typeface="B Nazanin" panose="00000700000000000000" pitchFamily="2" charset="-78"/>
            </a:endParaRPr>
          </a:p>
        </p:txBody>
      </p:sp>
      <p:sp>
        <p:nvSpPr>
          <p:cNvPr id="371" name="Google Shape;371;p35"/>
          <p:cNvSpPr txBox="1">
            <a:spLocks noGrp="1"/>
          </p:cNvSpPr>
          <p:nvPr>
            <p:ph type="title"/>
          </p:nvPr>
        </p:nvSpPr>
        <p:spPr>
          <a:xfrm>
            <a:off x="4483099" y="393475"/>
            <a:ext cx="3460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پروژه دسکتاپ</a:t>
            </a:r>
            <a:endParaRPr dirty="0">
              <a:cs typeface="B Nazanin" panose="00000700000000000000" pitchFamily="2" charset="-78"/>
            </a:endParaRPr>
          </a:p>
        </p:txBody>
      </p:sp>
      <p:grpSp>
        <p:nvGrpSpPr>
          <p:cNvPr id="372" name="Google Shape;372;p35"/>
          <p:cNvGrpSpPr/>
          <p:nvPr/>
        </p:nvGrpSpPr>
        <p:grpSpPr>
          <a:xfrm>
            <a:off x="8162544" y="618788"/>
            <a:ext cx="369725" cy="356065"/>
            <a:chOff x="2583325" y="2972875"/>
            <a:chExt cx="462850" cy="445750"/>
          </a:xfrm>
        </p:grpSpPr>
        <p:sp>
          <p:nvSpPr>
            <p:cNvPr id="373" name="Google Shape;373;p35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l" t="t" r="r" b="b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4" name="Google Shape;374;p35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l" t="t" r="r" b="b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375" name="Google Shape;375;p35"/>
          <p:cNvGrpSpPr/>
          <p:nvPr/>
        </p:nvGrpSpPr>
        <p:grpSpPr>
          <a:xfrm>
            <a:off x="67024" y="1622129"/>
            <a:ext cx="4542205" cy="2661224"/>
            <a:chOff x="1177450" y="241631"/>
            <a:chExt cx="6173152" cy="3616776"/>
          </a:xfrm>
        </p:grpSpPr>
        <p:sp>
          <p:nvSpPr>
            <p:cNvPr id="376" name="Google Shape;376;p35"/>
            <p:cNvSpPr/>
            <p:nvPr/>
          </p:nvSpPr>
          <p:spPr>
            <a:xfrm>
              <a:off x="1682275" y="241631"/>
              <a:ext cx="5161606" cy="3454973"/>
            </a:xfrm>
            <a:custGeom>
              <a:avLst/>
              <a:gdLst/>
              <a:ahLst/>
              <a:cxnLst/>
              <a:rect l="l" t="t" r="r" b="b"/>
              <a:pathLst>
                <a:path w="5161606" h="3454973" extrusionOk="0">
                  <a:moveTo>
                    <a:pt x="4992053" y="0"/>
                  </a:moveTo>
                  <a:lnTo>
                    <a:pt x="170498" y="0"/>
                  </a:lnTo>
                  <a:cubicBezTo>
                    <a:pt x="76200" y="0"/>
                    <a:pt x="0" y="76143"/>
                    <a:pt x="0" y="170369"/>
                  </a:cubicBezTo>
                  <a:lnTo>
                    <a:pt x="0" y="3396915"/>
                  </a:lnTo>
                  <a:cubicBezTo>
                    <a:pt x="0" y="3429275"/>
                    <a:pt x="26670" y="3454973"/>
                    <a:pt x="58102" y="3454973"/>
                  </a:cubicBezTo>
                  <a:lnTo>
                    <a:pt x="5103495" y="3454973"/>
                  </a:lnTo>
                  <a:cubicBezTo>
                    <a:pt x="5135880" y="3454973"/>
                    <a:pt x="5161598" y="3428324"/>
                    <a:pt x="5161598" y="3396915"/>
                  </a:cubicBezTo>
                  <a:lnTo>
                    <a:pt x="5161598" y="170369"/>
                  </a:lnTo>
                  <a:cubicBezTo>
                    <a:pt x="5162550" y="76143"/>
                    <a:pt x="5086350" y="0"/>
                    <a:pt x="4992053" y="0"/>
                  </a:cubicBezTo>
                  <a:close/>
                  <a:moveTo>
                    <a:pt x="4981575" y="3245581"/>
                  </a:moveTo>
                  <a:lnTo>
                    <a:pt x="190500" y="3245581"/>
                  </a:lnTo>
                  <a:lnTo>
                    <a:pt x="190500" y="199874"/>
                  </a:lnTo>
                  <a:lnTo>
                    <a:pt x="4981575" y="199874"/>
                  </a:lnTo>
                  <a:lnTo>
                    <a:pt x="4981575" y="324558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377" name="Google Shape;377;p35"/>
            <p:cNvSpPr/>
            <p:nvPr/>
          </p:nvSpPr>
          <p:spPr>
            <a:xfrm>
              <a:off x="1177450" y="3763229"/>
              <a:ext cx="6173152" cy="95178"/>
            </a:xfrm>
            <a:custGeom>
              <a:avLst/>
              <a:gdLst/>
              <a:ahLst/>
              <a:cxnLst/>
              <a:rect l="l" t="t" r="r" b="b"/>
              <a:pathLst>
                <a:path w="6173152" h="95178" extrusionOk="0">
                  <a:moveTo>
                    <a:pt x="0" y="0"/>
                  </a:moveTo>
                  <a:cubicBezTo>
                    <a:pt x="0" y="0"/>
                    <a:pt x="129540" y="95178"/>
                    <a:pt x="450533" y="95178"/>
                  </a:cubicBezTo>
                  <a:lnTo>
                    <a:pt x="5817870" y="95178"/>
                  </a:lnTo>
                  <a:cubicBezTo>
                    <a:pt x="5948363" y="95178"/>
                    <a:pt x="6173153" y="0"/>
                    <a:pt x="61731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378" name="Google Shape;378;p35"/>
            <p:cNvSpPr/>
            <p:nvPr/>
          </p:nvSpPr>
          <p:spPr>
            <a:xfrm>
              <a:off x="1177450" y="3687086"/>
              <a:ext cx="6172200" cy="76142"/>
            </a:xfrm>
            <a:custGeom>
              <a:avLst/>
              <a:gdLst/>
              <a:ahLst/>
              <a:cxnLst/>
              <a:rect l="l" t="t" r="r" b="b"/>
              <a:pathLst>
                <a:path w="6172200" h="76142" extrusionOk="0">
                  <a:moveTo>
                    <a:pt x="0" y="76143"/>
                  </a:moveTo>
                  <a:lnTo>
                    <a:pt x="6172200" y="76143"/>
                  </a:lnTo>
                  <a:lnTo>
                    <a:pt x="617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379" name="Google Shape;379;p35"/>
            <p:cNvSpPr/>
            <p:nvPr/>
          </p:nvSpPr>
          <p:spPr>
            <a:xfrm>
              <a:off x="3806350" y="3687086"/>
              <a:ext cx="903922" cy="47589"/>
            </a:xfrm>
            <a:custGeom>
              <a:avLst/>
              <a:gdLst/>
              <a:ahLst/>
              <a:cxnLst/>
              <a:rect l="l" t="t" r="r" b="b"/>
              <a:pathLst>
                <a:path w="903922" h="47589" extrusionOk="0">
                  <a:moveTo>
                    <a:pt x="0" y="0"/>
                  </a:moveTo>
                  <a:cubicBezTo>
                    <a:pt x="0" y="0"/>
                    <a:pt x="26670" y="47589"/>
                    <a:pt x="53340" y="47589"/>
                  </a:cubicBezTo>
                  <a:lnTo>
                    <a:pt x="850582" y="47589"/>
                  </a:lnTo>
                  <a:cubicBezTo>
                    <a:pt x="877253" y="47589"/>
                    <a:pt x="903922" y="0"/>
                    <a:pt x="9039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pic>
        <p:nvPicPr>
          <p:cNvPr id="380" name="Google Shape;380;p35"/>
          <p:cNvPicPr preferRelativeResize="0"/>
          <p:nvPr/>
        </p:nvPicPr>
        <p:blipFill rotWithShape="1">
          <a:blip r:embed="rId3">
            <a:alphaModFix/>
          </a:blip>
          <a:srcRect b="6620"/>
          <a:stretch/>
        </p:blipFill>
        <p:spPr>
          <a:xfrm>
            <a:off x="574200" y="1768850"/>
            <a:ext cx="3530550" cy="224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6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>
              <a:cs typeface="B Nazanin" panose="00000700000000000000" pitchFamily="2" charset="-78"/>
            </a:endParaRPr>
          </a:p>
        </p:txBody>
      </p:sp>
      <p:sp>
        <p:nvSpPr>
          <p:cNvPr id="386" name="Google Shape;386;p36"/>
          <p:cNvSpPr txBox="1">
            <a:spLocks noGrp="1"/>
          </p:cNvSpPr>
          <p:nvPr>
            <p:ph type="ctrTitle" idx="4294967295"/>
          </p:nvPr>
        </p:nvSpPr>
        <p:spPr>
          <a:xfrm>
            <a:off x="1504677" y="569850"/>
            <a:ext cx="72456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600" dirty="0">
                <a:solidFill>
                  <a:schemeClr val="accent1"/>
                </a:solidFill>
                <a:cs typeface="B Nazanin" panose="00000700000000000000" pitchFamily="2" charset="-78"/>
              </a:rPr>
              <a:t>با تشکر!</a:t>
            </a:r>
            <a:endParaRPr sz="96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387" name="Google Shape;387;p36"/>
          <p:cNvSpPr txBox="1">
            <a:spLocks noGrp="1"/>
          </p:cNvSpPr>
          <p:nvPr>
            <p:ph type="subTitle" idx="4294967295"/>
          </p:nvPr>
        </p:nvSpPr>
        <p:spPr>
          <a:xfrm>
            <a:off x="1557975" y="1777100"/>
            <a:ext cx="7192200" cy="197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700000000000000" pitchFamily="2" charset="-78"/>
              </a:rPr>
              <a:t>هر سوالی دارید؟</a:t>
            </a:r>
            <a:endParaRPr lang="en-US" b="1" dirty="0">
              <a:cs typeface="B Nazanin" panose="000007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endParaRPr lang="en-US" b="1" dirty="0">
              <a:cs typeface="B Nazanin" panose="000007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می توانید مرا در این آدرس پیدا کنید:</a:t>
            </a: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endParaRPr lang="en-US" dirty="0">
              <a:cs typeface="B Nazanin" panose="000007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>
                <a:cs typeface="B Nazanin" panose="00000700000000000000" pitchFamily="2" charset="-78"/>
              </a:rPr>
              <a:t>20begir.com </a:t>
            </a:r>
            <a:endParaRPr lang="fa-IR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37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منابع رایگان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393" name="Google Shape;393;p37"/>
          <p:cNvSpPr txBox="1">
            <a:spLocks noGrp="1"/>
          </p:cNvSpPr>
          <p:nvPr>
            <p:ph type="body" idx="1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400" dirty="0">
                <a:cs typeface="B Nazanin" panose="00000700000000000000" pitchFamily="2" charset="-78"/>
              </a:rPr>
              <a:t>تشکر ویژه از همه افرادی که این منابع عالی را به صورت رایگان ساخته و منتشر کردند:</a:t>
            </a:r>
            <a:endParaRPr lang="en-US" sz="2400" dirty="0">
              <a:cs typeface="B Nazanin" panose="00000700000000000000" pitchFamily="2" charset="-78"/>
            </a:endParaRPr>
          </a:p>
          <a:p>
            <a:pPr marL="457200" lvl="0" indent="-38100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endParaRPr lang="en-US" sz="2400" dirty="0">
              <a:cs typeface="B Nazanin" panose="00000700000000000000" pitchFamily="2" charset="-78"/>
            </a:endParaRPr>
          </a:p>
          <a:p>
            <a:pPr marL="457200" lvl="0" indent="-38100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fa-IR" sz="2400" dirty="0">
                <a:cs typeface="B Nazanin" panose="00000700000000000000" pitchFamily="2" charset="-78"/>
              </a:rPr>
              <a:t>عکس های </a:t>
            </a:r>
            <a:r>
              <a:rPr lang="en-US" sz="2400" dirty="0" err="1">
                <a:cs typeface="B Nazanin" panose="00000700000000000000" pitchFamily="2" charset="-78"/>
              </a:rPr>
              <a:t>Unsplash</a:t>
            </a:r>
            <a:endParaRPr lang="en-US" sz="2400" dirty="0">
              <a:highlight>
                <a:schemeClr val="accent1"/>
              </a:highlight>
              <a:cs typeface="B Nazanin" panose="00000700000000000000" pitchFamily="2" charset="-78"/>
            </a:endParaRPr>
          </a:p>
        </p:txBody>
      </p:sp>
      <p:sp>
        <p:nvSpPr>
          <p:cNvPr id="394" name="Google Shape;394;p37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23</a:t>
            </a:fld>
            <a:endParaRPr>
              <a:cs typeface="B Nazanin" panose="00000700000000000000" pitchFamily="2" charset="-78"/>
            </a:endParaRPr>
          </a:p>
        </p:txBody>
      </p:sp>
      <p:sp>
        <p:nvSpPr>
          <p:cNvPr id="395" name="Google Shape;395;p37"/>
          <p:cNvSpPr/>
          <p:nvPr/>
        </p:nvSpPr>
        <p:spPr>
          <a:xfrm>
            <a:off x="8177426" y="647084"/>
            <a:ext cx="333619" cy="299490"/>
          </a:xfrm>
          <a:custGeom>
            <a:avLst/>
            <a:gdLst/>
            <a:ahLst/>
            <a:cxnLst/>
            <a:rect l="l" t="t" r="r" b="b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38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طراحی ارائه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401" name="Google Shape;401;p38"/>
          <p:cNvSpPr txBox="1">
            <a:spLocks noGrp="1"/>
          </p:cNvSpPr>
          <p:nvPr>
            <p:ph type="body" idx="1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dirty="0">
                <a:cs typeface="B Nazanin" panose="00000700000000000000" pitchFamily="2" charset="-78"/>
              </a:rPr>
              <a:t>این ارائه از تایپوگرافی ها و رنگ های زیر استفاده می کند:</a:t>
            </a:r>
            <a:endParaRPr lang="en-US" sz="1800" dirty="0">
              <a:cs typeface="B Nazanin" panose="000007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dirty="0">
                <a:cs typeface="B Nazanin" panose="00000700000000000000" pitchFamily="2" charset="-78"/>
              </a:rPr>
              <a:t>عنوان: بارلو پررنگ</a:t>
            </a:r>
            <a:endParaRPr lang="en-US" sz="1800" dirty="0">
              <a:cs typeface="B Nazanin" panose="000007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dirty="0">
                <a:cs typeface="B Nazanin" panose="00000700000000000000" pitchFamily="2" charset="-78"/>
              </a:rPr>
              <a:t>کپی بدنه: </a:t>
            </a:r>
            <a:r>
              <a:rPr lang="en-US" sz="1800" dirty="0">
                <a:cs typeface="B Nazanin" panose="00000700000000000000" pitchFamily="2" charset="-78"/>
              </a:rPr>
              <a:t>Barlow Normal</a:t>
            </a: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dirty="0">
                <a:cs typeface="B Nazanin" panose="00000700000000000000" pitchFamily="2" charset="-78"/>
              </a:rPr>
              <a:t>می توانید فونت ها را در این صفحه دانلود کنید:</a:t>
            </a:r>
            <a:endParaRPr lang="en-US" sz="1800" dirty="0">
              <a:cs typeface="B Nazanin" panose="000007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u="sng" dirty="0">
                <a:solidFill>
                  <a:srgbClr val="FFB000"/>
                </a:solidFill>
                <a:cs typeface="B Nazanin" panose="00000700000000000000" pitchFamily="2" charset="-7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https://www.fontsquirrel.com/fonts/barlow</a:t>
            </a:r>
            <a:endParaRPr sz="1800" dirty="0">
              <a:solidFill>
                <a:srgbClr val="FFB000"/>
              </a:solidFill>
              <a:cs typeface="B Nazanin" panose="00000700000000000000" pitchFamily="2" charset="-78"/>
            </a:endParaRPr>
          </a:p>
          <a:p>
            <a:pPr marL="0" lvl="0" indent="0" algn="r" rt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>
              <a:cs typeface="B Nazanin" panose="00000700000000000000" pitchFamily="2" charset="-78"/>
            </a:endParaRPr>
          </a:p>
        </p:txBody>
      </p:sp>
      <p:sp>
        <p:nvSpPr>
          <p:cNvPr id="402" name="Google Shape;402;p38"/>
          <p:cNvSpPr txBox="1"/>
          <p:nvPr/>
        </p:nvSpPr>
        <p:spPr>
          <a:xfrm>
            <a:off x="1556325" y="4262200"/>
            <a:ext cx="7085700" cy="5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200" dirty="0">
                <a:solidFill>
                  <a:srgbClr val="999999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نیازی نیست این اسلاید را در ارائه خود نگه دارید. اگر نیاز به ایجاد اسلایدهای جدید یا دانلود فونت ها برای ویرایش ارائه در </a:t>
            </a:r>
            <a:r>
              <a:rPr lang="en-US" sz="1200" dirty="0">
                <a:solidFill>
                  <a:srgbClr val="999999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PowerPoint® </a:t>
            </a:r>
            <a:r>
              <a:rPr lang="fa-IR" sz="1200" dirty="0">
                <a:solidFill>
                  <a:srgbClr val="999999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دارید، فقط به عنوان راهنمای طراحی به شما خدمت می کند.</a:t>
            </a:r>
            <a:endParaRPr sz="1200" dirty="0">
              <a:solidFill>
                <a:srgbClr val="999999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999999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03" name="Google Shape;403;p38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24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404" name="Google Shape;404;p38"/>
          <p:cNvGrpSpPr/>
          <p:nvPr/>
        </p:nvGrpSpPr>
        <p:grpSpPr>
          <a:xfrm>
            <a:off x="8176163" y="622213"/>
            <a:ext cx="349235" cy="349235"/>
            <a:chOff x="1922075" y="1629000"/>
            <a:chExt cx="437200" cy="437200"/>
          </a:xfrm>
        </p:grpSpPr>
        <p:sp>
          <p:nvSpPr>
            <p:cNvPr id="405" name="Google Shape;405;p38"/>
            <p:cNvSpPr/>
            <p:nvPr/>
          </p:nvSpPr>
          <p:spPr>
            <a:xfrm>
              <a:off x="2208425" y="1629000"/>
              <a:ext cx="150850" cy="150850"/>
            </a:xfrm>
            <a:custGeom>
              <a:avLst/>
              <a:gdLst/>
              <a:ahLst/>
              <a:cxnLst/>
              <a:rect l="l" t="t" r="r" b="b"/>
              <a:pathLst>
                <a:path w="6034" h="6034" extrusionOk="0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06" name="Google Shape;406;p38"/>
            <p:cNvSpPr/>
            <p:nvPr/>
          </p:nvSpPr>
          <p:spPr>
            <a:xfrm>
              <a:off x="1922075" y="1686400"/>
              <a:ext cx="379800" cy="379800"/>
            </a:xfrm>
            <a:custGeom>
              <a:avLst/>
              <a:gdLst/>
              <a:ahLst/>
              <a:cxnLst/>
              <a:rect l="l" t="t" r="r" b="b"/>
              <a:pathLst>
                <a:path w="15192" h="15192" extrusionOk="0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39"/>
          <p:cNvSpPr txBox="1">
            <a:spLocks noGrp="1"/>
          </p:cNvSpPr>
          <p:nvPr>
            <p:ph type="ctrTitle"/>
          </p:nvPr>
        </p:nvSpPr>
        <p:spPr>
          <a:xfrm>
            <a:off x="2935400" y="1628075"/>
            <a:ext cx="5814900" cy="91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2. منابع اضافی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412" name="Google Shape;412;p39"/>
          <p:cNvSpPr txBox="1">
            <a:spLocks noGrp="1"/>
          </p:cNvSpPr>
          <p:nvPr>
            <p:ph type="subTitle" idx="1"/>
          </p:nvPr>
        </p:nvSpPr>
        <p:spPr>
          <a:xfrm>
            <a:off x="2935400" y="2604625"/>
            <a:ext cx="5814900" cy="4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برای طرح های تجاری، طرح های بازاریابی، پیشنهادات پروژه، درس ها و غیره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40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جدول زمانی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418" name="Google Shape;418;p40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26</a:t>
            </a:fld>
            <a:endParaRPr>
              <a:cs typeface="B Nazanin" panose="00000700000000000000" pitchFamily="2" charset="-78"/>
            </a:endParaRPr>
          </a:p>
        </p:txBody>
      </p:sp>
      <p:sp>
        <p:nvSpPr>
          <p:cNvPr id="419" name="Google Shape;419;p40"/>
          <p:cNvSpPr/>
          <p:nvPr/>
        </p:nvSpPr>
        <p:spPr>
          <a:xfrm>
            <a:off x="7856163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DEC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20" name="Google Shape;420;p40"/>
          <p:cNvSpPr/>
          <p:nvPr/>
        </p:nvSpPr>
        <p:spPr>
          <a:xfrm>
            <a:off x="7257139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NOV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21" name="Google Shape;421;p40"/>
          <p:cNvSpPr/>
          <p:nvPr/>
        </p:nvSpPr>
        <p:spPr>
          <a:xfrm>
            <a:off x="6658115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OCT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22" name="Google Shape;422;p40"/>
          <p:cNvSpPr/>
          <p:nvPr/>
        </p:nvSpPr>
        <p:spPr>
          <a:xfrm>
            <a:off x="6059091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SEP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23" name="Google Shape;423;p40"/>
          <p:cNvSpPr/>
          <p:nvPr/>
        </p:nvSpPr>
        <p:spPr>
          <a:xfrm>
            <a:off x="5460067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AUG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24" name="Google Shape;424;p40"/>
          <p:cNvSpPr/>
          <p:nvPr/>
        </p:nvSpPr>
        <p:spPr>
          <a:xfrm>
            <a:off x="4861044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JUL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25" name="Google Shape;425;p40"/>
          <p:cNvSpPr/>
          <p:nvPr/>
        </p:nvSpPr>
        <p:spPr>
          <a:xfrm>
            <a:off x="4262020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JUN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26" name="Google Shape;426;p40"/>
          <p:cNvSpPr/>
          <p:nvPr/>
        </p:nvSpPr>
        <p:spPr>
          <a:xfrm>
            <a:off x="3662996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MAY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27" name="Google Shape;427;p40"/>
          <p:cNvSpPr/>
          <p:nvPr/>
        </p:nvSpPr>
        <p:spPr>
          <a:xfrm>
            <a:off x="3063972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APR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28" name="Google Shape;428;p40"/>
          <p:cNvSpPr/>
          <p:nvPr/>
        </p:nvSpPr>
        <p:spPr>
          <a:xfrm>
            <a:off x="2464948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MAR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29" name="Google Shape;429;p40"/>
          <p:cNvSpPr/>
          <p:nvPr/>
        </p:nvSpPr>
        <p:spPr>
          <a:xfrm>
            <a:off x="1865924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FEB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30" name="Google Shape;430;p40"/>
          <p:cNvSpPr/>
          <p:nvPr/>
        </p:nvSpPr>
        <p:spPr>
          <a:xfrm>
            <a:off x="1266900" y="2755950"/>
            <a:ext cx="7470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JAN</a:t>
            </a:r>
            <a:endParaRPr sz="1000">
              <a:solidFill>
                <a:schemeClr val="lt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31" name="Google Shape;431;p40"/>
          <p:cNvCxnSpPr/>
          <p:nvPr/>
        </p:nvCxnSpPr>
        <p:spPr>
          <a:xfrm rot="10800000">
            <a:off x="1534284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32" name="Google Shape;432;p40"/>
          <p:cNvSpPr txBox="1"/>
          <p:nvPr/>
        </p:nvSpPr>
        <p:spPr>
          <a:xfrm>
            <a:off x="1497057" y="172720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33" name="Google Shape;433;p40"/>
          <p:cNvCxnSpPr/>
          <p:nvPr/>
        </p:nvCxnSpPr>
        <p:spPr>
          <a:xfrm rot="10800000">
            <a:off x="2733300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34" name="Google Shape;434;p40"/>
          <p:cNvSpPr txBox="1"/>
          <p:nvPr/>
        </p:nvSpPr>
        <p:spPr>
          <a:xfrm>
            <a:off x="2697440" y="172720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35" name="Google Shape;435;p40"/>
          <p:cNvCxnSpPr/>
          <p:nvPr/>
        </p:nvCxnSpPr>
        <p:spPr>
          <a:xfrm rot="10800000">
            <a:off x="3932316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36" name="Google Shape;436;p40"/>
          <p:cNvSpPr txBox="1"/>
          <p:nvPr/>
        </p:nvSpPr>
        <p:spPr>
          <a:xfrm>
            <a:off x="3897823" y="172720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37" name="Google Shape;437;p40"/>
          <p:cNvCxnSpPr/>
          <p:nvPr/>
        </p:nvCxnSpPr>
        <p:spPr>
          <a:xfrm rot="10800000">
            <a:off x="5131332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38" name="Google Shape;438;p40"/>
          <p:cNvSpPr txBox="1"/>
          <p:nvPr/>
        </p:nvSpPr>
        <p:spPr>
          <a:xfrm>
            <a:off x="5098207" y="172720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39" name="Google Shape;439;p40"/>
          <p:cNvCxnSpPr/>
          <p:nvPr/>
        </p:nvCxnSpPr>
        <p:spPr>
          <a:xfrm rot="10800000">
            <a:off x="6330348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40" name="Google Shape;440;p40"/>
          <p:cNvSpPr txBox="1"/>
          <p:nvPr/>
        </p:nvSpPr>
        <p:spPr>
          <a:xfrm>
            <a:off x="6298590" y="172720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41" name="Google Shape;441;p40"/>
          <p:cNvCxnSpPr/>
          <p:nvPr/>
        </p:nvCxnSpPr>
        <p:spPr>
          <a:xfrm rot="10800000">
            <a:off x="7529364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42" name="Google Shape;442;p40"/>
          <p:cNvSpPr txBox="1"/>
          <p:nvPr/>
        </p:nvSpPr>
        <p:spPr>
          <a:xfrm>
            <a:off x="7498974" y="172720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43" name="Google Shape;443;p40"/>
          <p:cNvCxnSpPr/>
          <p:nvPr/>
        </p:nvCxnSpPr>
        <p:spPr>
          <a:xfrm rot="10800000">
            <a:off x="2143000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44" name="Google Shape;444;p40"/>
          <p:cNvSpPr txBox="1"/>
          <p:nvPr/>
        </p:nvSpPr>
        <p:spPr>
          <a:xfrm>
            <a:off x="2079349" y="364815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45" name="Google Shape;445;p40"/>
          <p:cNvCxnSpPr/>
          <p:nvPr/>
        </p:nvCxnSpPr>
        <p:spPr>
          <a:xfrm rot="10800000">
            <a:off x="3342016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46" name="Google Shape;446;p40"/>
          <p:cNvSpPr txBox="1"/>
          <p:nvPr/>
        </p:nvSpPr>
        <p:spPr>
          <a:xfrm>
            <a:off x="3286679" y="364815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47" name="Google Shape;447;p40"/>
          <p:cNvCxnSpPr/>
          <p:nvPr/>
        </p:nvCxnSpPr>
        <p:spPr>
          <a:xfrm rot="10800000">
            <a:off x="4541032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48" name="Google Shape;448;p40"/>
          <p:cNvSpPr txBox="1"/>
          <p:nvPr/>
        </p:nvSpPr>
        <p:spPr>
          <a:xfrm>
            <a:off x="4494008" y="364815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49" name="Google Shape;449;p40"/>
          <p:cNvCxnSpPr/>
          <p:nvPr/>
        </p:nvCxnSpPr>
        <p:spPr>
          <a:xfrm rot="10800000">
            <a:off x="5740048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50" name="Google Shape;450;p40"/>
          <p:cNvSpPr txBox="1"/>
          <p:nvPr/>
        </p:nvSpPr>
        <p:spPr>
          <a:xfrm>
            <a:off x="5701338" y="364815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51" name="Google Shape;451;p40"/>
          <p:cNvCxnSpPr/>
          <p:nvPr/>
        </p:nvCxnSpPr>
        <p:spPr>
          <a:xfrm rot="10800000">
            <a:off x="6939064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52" name="Google Shape;452;p40"/>
          <p:cNvSpPr txBox="1"/>
          <p:nvPr/>
        </p:nvSpPr>
        <p:spPr>
          <a:xfrm>
            <a:off x="6908667" y="3648150"/>
            <a:ext cx="1133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453" name="Google Shape;453;p40"/>
          <p:cNvCxnSpPr/>
          <p:nvPr/>
        </p:nvCxnSpPr>
        <p:spPr>
          <a:xfrm rot="10800000">
            <a:off x="8138080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54" name="Google Shape;454;p40"/>
          <p:cNvSpPr txBox="1"/>
          <p:nvPr/>
        </p:nvSpPr>
        <p:spPr>
          <a:xfrm>
            <a:off x="8103787" y="3648150"/>
            <a:ext cx="938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grpSp>
        <p:nvGrpSpPr>
          <p:cNvPr id="455" name="Google Shape;455;p40"/>
          <p:cNvGrpSpPr/>
          <p:nvPr/>
        </p:nvGrpSpPr>
        <p:grpSpPr>
          <a:xfrm>
            <a:off x="8247163" y="629034"/>
            <a:ext cx="205851" cy="335576"/>
            <a:chOff x="6730350" y="2315900"/>
            <a:chExt cx="257700" cy="420100"/>
          </a:xfrm>
        </p:grpSpPr>
        <p:sp>
          <p:nvSpPr>
            <p:cNvPr id="456" name="Google Shape;456;p40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57" name="Google Shape;457;p40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58" name="Google Shape;458;p40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59" name="Google Shape;459;p40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60" name="Google Shape;460;p40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1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نقشه راه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466" name="Google Shape;466;p41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27</a:t>
            </a:fld>
            <a:endParaRPr>
              <a:cs typeface="B Nazanin" panose="00000700000000000000" pitchFamily="2" charset="-78"/>
            </a:endParaRPr>
          </a:p>
        </p:txBody>
      </p:sp>
      <p:sp>
        <p:nvSpPr>
          <p:cNvPr id="467" name="Google Shape;467;p41"/>
          <p:cNvSpPr/>
          <p:nvPr/>
        </p:nvSpPr>
        <p:spPr>
          <a:xfrm>
            <a:off x="1266900" y="2599625"/>
            <a:ext cx="7863840" cy="1011043"/>
          </a:xfrm>
          <a:custGeom>
            <a:avLst/>
            <a:gdLst/>
            <a:ahLst/>
            <a:cxnLst/>
            <a:rect l="l" t="t" r="r" b="b"/>
            <a:pathLst>
              <a:path w="12192000" h="1348058" extrusionOk="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w="228600" cap="flat" cmpd="sng">
            <a:solidFill>
              <a:schemeClr val="dk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468" name="Google Shape;468;p41"/>
          <p:cNvSpPr/>
          <p:nvPr/>
        </p:nvSpPr>
        <p:spPr>
          <a:xfrm>
            <a:off x="1266900" y="2599625"/>
            <a:ext cx="7863840" cy="1011043"/>
          </a:xfrm>
          <a:custGeom>
            <a:avLst/>
            <a:gdLst/>
            <a:ahLst/>
            <a:cxnLst/>
            <a:rect l="l" t="t" r="r" b="b"/>
            <a:pathLst>
              <a:path w="12192000" h="1348058" extrusionOk="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grpSp>
        <p:nvGrpSpPr>
          <p:cNvPr id="469" name="Google Shape;469;p41"/>
          <p:cNvGrpSpPr/>
          <p:nvPr/>
        </p:nvGrpSpPr>
        <p:grpSpPr>
          <a:xfrm>
            <a:off x="2776939" y="1932001"/>
            <a:ext cx="473400" cy="473400"/>
            <a:chOff x="1786339" y="1703401"/>
            <a:chExt cx="473400" cy="473400"/>
          </a:xfrm>
        </p:grpSpPr>
        <p:sp>
          <p:nvSpPr>
            <p:cNvPr id="470" name="Google Shape;470;p41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71" name="Google Shape;471;p41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1</a:t>
              </a:r>
              <a:endParaRPr sz="60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472" name="Google Shape;472;p41"/>
          <p:cNvGrpSpPr/>
          <p:nvPr/>
        </p:nvGrpSpPr>
        <p:grpSpPr>
          <a:xfrm>
            <a:off x="4500214" y="1932001"/>
            <a:ext cx="473400" cy="473400"/>
            <a:chOff x="3814414" y="1703401"/>
            <a:chExt cx="473400" cy="473400"/>
          </a:xfrm>
        </p:grpSpPr>
        <p:sp>
          <p:nvSpPr>
            <p:cNvPr id="473" name="Google Shape;473;p41"/>
            <p:cNvSpPr/>
            <p:nvPr/>
          </p:nvSpPr>
          <p:spPr>
            <a:xfrm rot="8100000">
              <a:off x="3883742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74" name="Google Shape;474;p41"/>
            <p:cNvSpPr/>
            <p:nvPr/>
          </p:nvSpPr>
          <p:spPr>
            <a:xfrm>
              <a:off x="3984064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3</a:t>
              </a:r>
              <a:endParaRPr sz="60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475" name="Google Shape;475;p41"/>
          <p:cNvGrpSpPr/>
          <p:nvPr/>
        </p:nvGrpSpPr>
        <p:grpSpPr>
          <a:xfrm>
            <a:off x="6299689" y="1932001"/>
            <a:ext cx="473400" cy="473400"/>
            <a:chOff x="5842489" y="1703401"/>
            <a:chExt cx="473400" cy="473400"/>
          </a:xfrm>
        </p:grpSpPr>
        <p:sp>
          <p:nvSpPr>
            <p:cNvPr id="476" name="Google Shape;476;p41"/>
            <p:cNvSpPr/>
            <p:nvPr/>
          </p:nvSpPr>
          <p:spPr>
            <a:xfrm rot="8100000">
              <a:off x="5911817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77" name="Google Shape;477;p41"/>
            <p:cNvSpPr/>
            <p:nvPr/>
          </p:nvSpPr>
          <p:spPr>
            <a:xfrm>
              <a:off x="601213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5</a:t>
              </a:r>
              <a:endParaRPr sz="60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478" name="Google Shape;478;p41"/>
          <p:cNvGrpSpPr/>
          <p:nvPr/>
        </p:nvGrpSpPr>
        <p:grpSpPr>
          <a:xfrm>
            <a:off x="7109414" y="3804900"/>
            <a:ext cx="473400" cy="473400"/>
            <a:chOff x="6880814" y="3576300"/>
            <a:chExt cx="473400" cy="473400"/>
          </a:xfrm>
        </p:grpSpPr>
        <p:sp>
          <p:nvSpPr>
            <p:cNvPr id="479" name="Google Shape;479;p41"/>
            <p:cNvSpPr/>
            <p:nvPr/>
          </p:nvSpPr>
          <p:spPr>
            <a:xfrm rot="-2700000">
              <a:off x="695014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80" name="Google Shape;480;p41"/>
            <p:cNvSpPr/>
            <p:nvPr/>
          </p:nvSpPr>
          <p:spPr>
            <a:xfrm flipH="1">
              <a:off x="705046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6</a:t>
              </a:r>
              <a:endParaRPr sz="60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481" name="Google Shape;481;p41"/>
          <p:cNvGrpSpPr/>
          <p:nvPr/>
        </p:nvGrpSpPr>
        <p:grpSpPr>
          <a:xfrm>
            <a:off x="5386139" y="3804900"/>
            <a:ext cx="473400" cy="473400"/>
            <a:chOff x="4852739" y="3576300"/>
            <a:chExt cx="473400" cy="473400"/>
          </a:xfrm>
        </p:grpSpPr>
        <p:sp>
          <p:nvSpPr>
            <p:cNvPr id="482" name="Google Shape;482;p41"/>
            <p:cNvSpPr/>
            <p:nvPr/>
          </p:nvSpPr>
          <p:spPr>
            <a:xfrm rot="-2700000">
              <a:off x="4922067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83" name="Google Shape;483;p41"/>
            <p:cNvSpPr/>
            <p:nvPr/>
          </p:nvSpPr>
          <p:spPr>
            <a:xfrm flipH="1">
              <a:off x="5022389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4</a:t>
              </a:r>
              <a:endParaRPr sz="60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grpSp>
        <p:nvGrpSpPr>
          <p:cNvPr id="484" name="Google Shape;484;p41"/>
          <p:cNvGrpSpPr/>
          <p:nvPr/>
        </p:nvGrpSpPr>
        <p:grpSpPr>
          <a:xfrm>
            <a:off x="3662864" y="3804900"/>
            <a:ext cx="473400" cy="473400"/>
            <a:chOff x="2824664" y="3576300"/>
            <a:chExt cx="473400" cy="473400"/>
          </a:xfrm>
        </p:grpSpPr>
        <p:sp>
          <p:nvSpPr>
            <p:cNvPr id="485" name="Google Shape;485;p41"/>
            <p:cNvSpPr/>
            <p:nvPr/>
          </p:nvSpPr>
          <p:spPr>
            <a:xfrm rot="-2700000">
              <a:off x="289399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86" name="Google Shape;486;p41"/>
            <p:cNvSpPr/>
            <p:nvPr/>
          </p:nvSpPr>
          <p:spPr>
            <a:xfrm flipH="1">
              <a:off x="299431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2</a:t>
              </a:r>
              <a:endParaRPr sz="60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sp>
        <p:nvSpPr>
          <p:cNvPr id="487" name="Google Shape;487;p41"/>
          <p:cNvSpPr txBox="1"/>
          <p:nvPr/>
        </p:nvSpPr>
        <p:spPr>
          <a:xfrm>
            <a:off x="2370450" y="13847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88" name="Google Shape;488;p41"/>
          <p:cNvSpPr txBox="1"/>
          <p:nvPr/>
        </p:nvSpPr>
        <p:spPr>
          <a:xfrm>
            <a:off x="4063005" y="13847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89" name="Google Shape;489;p41"/>
          <p:cNvSpPr txBox="1"/>
          <p:nvPr/>
        </p:nvSpPr>
        <p:spPr>
          <a:xfrm>
            <a:off x="5893210" y="13847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90" name="Google Shape;490;p41"/>
          <p:cNvSpPr txBox="1"/>
          <p:nvPr/>
        </p:nvSpPr>
        <p:spPr>
          <a:xfrm>
            <a:off x="3256375" y="42922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91" name="Google Shape;491;p41"/>
          <p:cNvSpPr txBox="1"/>
          <p:nvPr/>
        </p:nvSpPr>
        <p:spPr>
          <a:xfrm>
            <a:off x="4979655" y="42922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492" name="Google Shape;492;p41"/>
          <p:cNvSpPr txBox="1"/>
          <p:nvPr/>
        </p:nvSpPr>
        <p:spPr>
          <a:xfrm>
            <a:off x="6702935" y="42922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grpSp>
        <p:nvGrpSpPr>
          <p:cNvPr id="493" name="Google Shape;493;p41"/>
          <p:cNvGrpSpPr/>
          <p:nvPr/>
        </p:nvGrpSpPr>
        <p:grpSpPr>
          <a:xfrm>
            <a:off x="8247163" y="629034"/>
            <a:ext cx="205851" cy="335576"/>
            <a:chOff x="6730350" y="2315900"/>
            <a:chExt cx="257700" cy="420100"/>
          </a:xfrm>
        </p:grpSpPr>
        <p:sp>
          <p:nvSpPr>
            <p:cNvPr id="494" name="Google Shape;494;p41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95" name="Google Shape;495;p41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96" name="Google Shape;496;p41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97" name="Google Shape;497;p41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98" name="Google Shape;498;p41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42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نمودار گانت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504" name="Google Shape;504;p42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28</a:t>
            </a:fld>
            <a:endParaRPr>
              <a:cs typeface="B Nazanin" panose="00000700000000000000" pitchFamily="2" charset="-78"/>
            </a:endParaRPr>
          </a:p>
        </p:txBody>
      </p:sp>
      <p:graphicFrame>
        <p:nvGraphicFramePr>
          <p:cNvPr id="505" name="Google Shape;505;p42"/>
          <p:cNvGraphicFramePr/>
          <p:nvPr/>
        </p:nvGraphicFramePr>
        <p:xfrm>
          <a:off x="1647875" y="1564481"/>
          <a:ext cx="7102400" cy="3185250"/>
        </p:xfrm>
        <a:graphic>
          <a:graphicData uri="http://schemas.openxmlformats.org/drawingml/2006/table">
            <a:tbl>
              <a:tblPr>
                <a:noFill/>
                <a:tableStyleId>{918E7EF0-30BA-47A9-9E73-536E6FB35545}</a:tableStyleId>
              </a:tblPr>
              <a:tblGrid>
                <a:gridCol w="1165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405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18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Week 1</a:t>
                      </a:r>
                      <a:endParaRPr sz="800" b="1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Week 2</a:t>
                      </a:r>
                      <a:endParaRPr sz="800" b="1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9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11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13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14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 1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 2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◆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8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 3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8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 4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◆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8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 5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◆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8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 6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 7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 8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506" name="Google Shape;506;p42"/>
          <p:cNvGrpSpPr/>
          <p:nvPr/>
        </p:nvGrpSpPr>
        <p:grpSpPr>
          <a:xfrm>
            <a:off x="8247163" y="629034"/>
            <a:ext cx="205851" cy="335576"/>
            <a:chOff x="6730350" y="2315900"/>
            <a:chExt cx="257700" cy="420100"/>
          </a:xfrm>
        </p:grpSpPr>
        <p:sp>
          <p:nvSpPr>
            <p:cNvPr id="507" name="Google Shape;507;p42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08" name="Google Shape;508;p42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09" name="Google Shape;509;p42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10" name="Google Shape;510;p42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11" name="Google Shape;511;p42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43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r>
              <a:rPr lang="fa-IR" dirty="0">
                <a:cs typeface="B Nazanin" panose="00000700000000000000" pitchFamily="2" charset="-78"/>
              </a:rPr>
              <a:t>تجزیه و تحلیل </a:t>
            </a:r>
            <a:r>
              <a:rPr lang="en-US" dirty="0">
                <a:cs typeface="B Nazanin" panose="00000700000000000000" pitchFamily="2" charset="-78"/>
              </a:rPr>
              <a:t>SWOT</a:t>
            </a:r>
          </a:p>
        </p:txBody>
      </p:sp>
      <p:sp>
        <p:nvSpPr>
          <p:cNvPr id="517" name="Google Shape;517;p43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29</a:t>
            </a:fld>
            <a:endParaRPr>
              <a:cs typeface="B Nazanin" panose="00000700000000000000" pitchFamily="2" charset="-78"/>
            </a:endParaRPr>
          </a:p>
        </p:txBody>
      </p:sp>
      <p:sp>
        <p:nvSpPr>
          <p:cNvPr id="518" name="Google Shape;518;p43"/>
          <p:cNvSpPr/>
          <p:nvPr/>
        </p:nvSpPr>
        <p:spPr>
          <a:xfrm>
            <a:off x="1653800" y="1555200"/>
            <a:ext cx="3476400" cy="1514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نقاط قوت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14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519" name="Google Shape;519;p43"/>
          <p:cNvSpPr/>
          <p:nvPr/>
        </p:nvSpPr>
        <p:spPr>
          <a:xfrm>
            <a:off x="5274000" y="1555200"/>
            <a:ext cx="3476400" cy="1514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نقاط ضعف</a:t>
            </a:r>
          </a:p>
          <a:p>
            <a:pPr marL="0" lvl="0" indent="0" algn="l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fa-IR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14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520" name="Google Shape;520;p43"/>
          <p:cNvSpPr/>
          <p:nvPr/>
        </p:nvSpPr>
        <p:spPr>
          <a:xfrm>
            <a:off x="1653800" y="3235606"/>
            <a:ext cx="3476400" cy="1514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1371600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</a:p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6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فرصت ها</a:t>
            </a:r>
            <a:endParaRPr sz="16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521" name="Google Shape;521;p43"/>
          <p:cNvSpPr/>
          <p:nvPr/>
        </p:nvSpPr>
        <p:spPr>
          <a:xfrm>
            <a:off x="5274000" y="3235606"/>
            <a:ext cx="3476400" cy="1514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71600" tIns="91425" rIns="91425" bIns="91425" anchor="b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قالب پاورپوینت معماری قابل ویرایش می باشد</a:t>
            </a:r>
            <a:endParaRPr lang="en-US" sz="14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>
              <a:spcBef>
                <a:spcPts val="600"/>
              </a:spcBef>
              <a:spcAft>
                <a:spcPts val="600"/>
              </a:spcAft>
              <a:buNone/>
            </a:pPr>
            <a:r>
              <a:rPr lang="fa-IR" sz="16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تهدیدها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522" name="Google Shape;522;p43"/>
          <p:cNvSpPr/>
          <p:nvPr/>
        </p:nvSpPr>
        <p:spPr>
          <a:xfrm>
            <a:off x="3899775" y="1875616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523" name="Google Shape;523;p43"/>
          <p:cNvSpPr/>
          <p:nvPr/>
        </p:nvSpPr>
        <p:spPr>
          <a:xfrm rot="5400000">
            <a:off x="4074029" y="1875616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524" name="Google Shape;524;p43"/>
          <p:cNvSpPr/>
          <p:nvPr/>
        </p:nvSpPr>
        <p:spPr>
          <a:xfrm rot="10800000">
            <a:off x="4074029" y="2051233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525" name="Google Shape;525;p43"/>
          <p:cNvSpPr/>
          <p:nvPr/>
        </p:nvSpPr>
        <p:spPr>
          <a:xfrm rot="-5400000">
            <a:off x="3899775" y="2051233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526" name="Google Shape;526;p43"/>
          <p:cNvSpPr/>
          <p:nvPr/>
        </p:nvSpPr>
        <p:spPr>
          <a:xfrm>
            <a:off x="4456250" y="2379805"/>
            <a:ext cx="321776" cy="44220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 rtl="1"/>
            <a:r>
              <a:rPr b="1" i="0">
                <a:ln>
                  <a:noFill/>
                </a:ln>
                <a:solidFill>
                  <a:schemeClr val="lt1"/>
                </a:solidFill>
                <a:latin typeface="Barlow"/>
                <a:cs typeface="B Nazanin" panose="00000700000000000000" pitchFamily="2" charset="-78"/>
              </a:rPr>
              <a:t>S</a:t>
            </a:r>
          </a:p>
        </p:txBody>
      </p:sp>
      <p:sp>
        <p:nvSpPr>
          <p:cNvPr id="527" name="Google Shape;527;p43"/>
          <p:cNvSpPr/>
          <p:nvPr/>
        </p:nvSpPr>
        <p:spPr>
          <a:xfrm>
            <a:off x="5471870" y="2387524"/>
            <a:ext cx="513236" cy="43232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 rtl="1"/>
            <a:r>
              <a:rPr b="1" i="0">
                <a:ln>
                  <a:noFill/>
                </a:ln>
                <a:solidFill>
                  <a:schemeClr val="lt1"/>
                </a:solidFill>
                <a:latin typeface="Barlow"/>
                <a:cs typeface="B Nazanin" panose="00000700000000000000" pitchFamily="2" charset="-78"/>
              </a:rPr>
              <a:t>W</a:t>
            </a:r>
          </a:p>
        </p:txBody>
      </p:sp>
      <p:sp>
        <p:nvSpPr>
          <p:cNvPr id="528" name="Google Shape;528;p43"/>
          <p:cNvSpPr/>
          <p:nvPr/>
        </p:nvSpPr>
        <p:spPr>
          <a:xfrm>
            <a:off x="4421663" y="3486180"/>
            <a:ext cx="325482" cy="44405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 rtl="1"/>
            <a:r>
              <a:rPr b="1" i="0">
                <a:ln>
                  <a:noFill/>
                </a:ln>
                <a:solidFill>
                  <a:schemeClr val="lt1"/>
                </a:solidFill>
                <a:latin typeface="Barlow"/>
                <a:cs typeface="B Nazanin" panose="00000700000000000000" pitchFamily="2" charset="-78"/>
              </a:rPr>
              <a:t>O</a:t>
            </a:r>
          </a:p>
        </p:txBody>
      </p:sp>
      <p:sp>
        <p:nvSpPr>
          <p:cNvPr id="529" name="Google Shape;529;p43"/>
          <p:cNvSpPr/>
          <p:nvPr/>
        </p:nvSpPr>
        <p:spPr>
          <a:xfrm>
            <a:off x="5586129" y="3493899"/>
            <a:ext cx="326099" cy="43232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 rtl="1"/>
            <a:r>
              <a:rPr b="1" i="0">
                <a:ln>
                  <a:noFill/>
                </a:ln>
                <a:solidFill>
                  <a:schemeClr val="lt1"/>
                </a:solidFill>
                <a:latin typeface="Barlow"/>
                <a:cs typeface="B Nazanin" panose="00000700000000000000" pitchFamily="2" charset="-78"/>
              </a:rPr>
              <a:t>T</a:t>
            </a:r>
          </a:p>
        </p:txBody>
      </p:sp>
      <p:grpSp>
        <p:nvGrpSpPr>
          <p:cNvPr id="530" name="Google Shape;530;p43"/>
          <p:cNvGrpSpPr/>
          <p:nvPr/>
        </p:nvGrpSpPr>
        <p:grpSpPr>
          <a:xfrm>
            <a:off x="8247163" y="629034"/>
            <a:ext cx="205851" cy="335576"/>
            <a:chOff x="6730350" y="2315900"/>
            <a:chExt cx="257700" cy="420100"/>
          </a:xfrm>
        </p:grpSpPr>
        <p:sp>
          <p:nvSpPr>
            <p:cNvPr id="531" name="Google Shape;531;p43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32" name="Google Shape;532;p43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33" name="Google Shape;533;p43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34" name="Google Shape;534;p43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35" name="Google Shape;535;p43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 txBox="1">
            <a:spLocks noGrp="1"/>
          </p:cNvSpPr>
          <p:nvPr>
            <p:ph type="ctrTitle" idx="4294967295"/>
          </p:nvPr>
        </p:nvSpPr>
        <p:spPr>
          <a:xfrm>
            <a:off x="1504677" y="569850"/>
            <a:ext cx="72456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600" dirty="0">
                <a:solidFill>
                  <a:schemeClr val="accent1"/>
                </a:solidFill>
                <a:cs typeface="B Nazanin" panose="00000700000000000000" pitchFamily="2" charset="-78"/>
              </a:rPr>
              <a:t>سلام!</a:t>
            </a:r>
            <a:endParaRPr sz="96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10" name="Google Shape;110;p16"/>
          <p:cNvSpPr txBox="1">
            <a:spLocks noGrp="1"/>
          </p:cNvSpPr>
          <p:nvPr>
            <p:ph type="subTitle" idx="4294967295"/>
          </p:nvPr>
        </p:nvSpPr>
        <p:spPr>
          <a:xfrm>
            <a:off x="1557975" y="1777100"/>
            <a:ext cx="7192200" cy="197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700000000000000" pitchFamily="2" charset="-78"/>
              </a:rPr>
              <a:t>من جیدن اسمیت هستم</a:t>
            </a: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من اینجا هستم زیرا عاشق ارائه سخنرانی هستم.</a:t>
            </a:r>
            <a:endParaRPr lang="en-US" dirty="0">
              <a:cs typeface="B Nazanin" panose="000007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می توانید من را در </a:t>
            </a:r>
            <a:r>
              <a:rPr lang="en-US" dirty="0">
                <a:cs typeface="B Nazanin" panose="00000700000000000000" pitchFamily="2" charset="-78"/>
              </a:rPr>
              <a:t>20begir.com </a:t>
            </a:r>
            <a:r>
              <a:rPr lang="fa-IR" dirty="0">
                <a:cs typeface="B Nazanin" panose="00000700000000000000" pitchFamily="2" charset="-78"/>
              </a:rPr>
              <a:t>پیدا کنید</a:t>
            </a:r>
            <a:endParaRPr b="1" dirty="0">
              <a:cs typeface="B Nazanin" panose="00000700000000000000" pitchFamily="2" charset="-78"/>
            </a:endParaRPr>
          </a:p>
        </p:txBody>
      </p:sp>
      <p:sp>
        <p:nvSpPr>
          <p:cNvPr id="111" name="Google Shape;111;p16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44"/>
          <p:cNvSpPr txBox="1">
            <a:spLocks noGrp="1"/>
          </p:cNvSpPr>
          <p:nvPr>
            <p:ph type="title" idx="4294967295"/>
          </p:nvPr>
        </p:nvSpPr>
        <p:spPr>
          <a:xfrm>
            <a:off x="1282075" y="0"/>
            <a:ext cx="7599600" cy="46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dk1"/>
                </a:solidFill>
                <a:cs typeface="B Nazanin" panose="00000700000000000000" pitchFamily="2" charset="-78"/>
              </a:rPr>
              <a:t>نمودار مدل کسب و کار</a:t>
            </a:r>
            <a:endParaRPr sz="1800" dirty="0"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sp>
        <p:nvSpPr>
          <p:cNvPr id="541" name="Google Shape;541;p44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30</a:t>
            </a:fld>
            <a:endParaRPr>
              <a:cs typeface="B Nazanin" panose="00000700000000000000" pitchFamily="2" charset="-78"/>
            </a:endParaRPr>
          </a:p>
        </p:txBody>
      </p:sp>
      <p:sp>
        <p:nvSpPr>
          <p:cNvPr id="542" name="Google Shape;542;p44"/>
          <p:cNvSpPr txBox="1"/>
          <p:nvPr/>
        </p:nvSpPr>
        <p:spPr>
          <a:xfrm>
            <a:off x="2854580" y="511750"/>
            <a:ext cx="1473900" cy="1385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فعالیت های کلیدیشرکای کلیدی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sp>
        <p:nvSpPr>
          <p:cNvPr id="543" name="Google Shape;543;p44"/>
          <p:cNvSpPr txBox="1"/>
          <p:nvPr/>
        </p:nvSpPr>
        <p:spPr>
          <a:xfrm>
            <a:off x="2854580" y="1897350"/>
            <a:ext cx="1473900" cy="1385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          منابع مهم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sp>
        <p:nvSpPr>
          <p:cNvPr id="544" name="Google Shape;544;p44"/>
          <p:cNvSpPr txBox="1"/>
          <p:nvPr/>
        </p:nvSpPr>
        <p:spPr>
          <a:xfrm>
            <a:off x="4328535" y="511750"/>
            <a:ext cx="1473900" cy="2771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        ارزش پیشنهادی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sp>
        <p:nvSpPr>
          <p:cNvPr id="545" name="Google Shape;545;p44"/>
          <p:cNvSpPr txBox="1"/>
          <p:nvPr/>
        </p:nvSpPr>
        <p:spPr>
          <a:xfrm>
            <a:off x="5802489" y="511750"/>
            <a:ext cx="1473900" cy="1385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       ارتباط با مشتری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sp>
        <p:nvSpPr>
          <p:cNvPr id="546" name="Google Shape;546;p44"/>
          <p:cNvSpPr txBox="1"/>
          <p:nvPr/>
        </p:nvSpPr>
        <p:spPr>
          <a:xfrm>
            <a:off x="5802489" y="1897350"/>
            <a:ext cx="1473900" cy="1385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         کانال ها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sp>
        <p:nvSpPr>
          <p:cNvPr id="547" name="Google Shape;547;p44"/>
          <p:cNvSpPr txBox="1"/>
          <p:nvPr/>
        </p:nvSpPr>
        <p:spPr>
          <a:xfrm>
            <a:off x="7276444" y="511750"/>
            <a:ext cx="1473900" cy="2771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       قسمت مشتریان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sp>
        <p:nvSpPr>
          <p:cNvPr id="548" name="Google Shape;548;p44"/>
          <p:cNvSpPr txBox="1"/>
          <p:nvPr/>
        </p:nvSpPr>
        <p:spPr>
          <a:xfrm>
            <a:off x="1380625" y="511750"/>
            <a:ext cx="1473900" cy="2771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      شرکای کلیدی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549" name="Google Shape;549;p44"/>
          <p:cNvSpPr txBox="1"/>
          <p:nvPr/>
        </p:nvSpPr>
        <p:spPr>
          <a:xfrm>
            <a:off x="1380625" y="3282951"/>
            <a:ext cx="3684600" cy="1073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       ساختار هزینه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sp>
        <p:nvSpPr>
          <p:cNvPr id="550" name="Google Shape;550;p44"/>
          <p:cNvSpPr txBox="1"/>
          <p:nvPr/>
        </p:nvSpPr>
        <p:spPr>
          <a:xfrm>
            <a:off x="5065512" y="3282951"/>
            <a:ext cx="3684600" cy="1073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              جریان های درآمد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900" b="1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sp>
        <p:nvSpPr>
          <p:cNvPr id="551" name="Google Shape;551;p44"/>
          <p:cNvSpPr/>
          <p:nvPr/>
        </p:nvSpPr>
        <p:spPr>
          <a:xfrm>
            <a:off x="4815772" y="3349166"/>
            <a:ext cx="184567" cy="186486"/>
          </a:xfrm>
          <a:custGeom>
            <a:avLst/>
            <a:gdLst/>
            <a:ahLst/>
            <a:cxnLst/>
            <a:rect l="l" t="t" r="r" b="b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sp>
        <p:nvSpPr>
          <p:cNvPr id="552" name="Google Shape;552;p44"/>
          <p:cNvSpPr/>
          <p:nvPr/>
        </p:nvSpPr>
        <p:spPr>
          <a:xfrm>
            <a:off x="7027127" y="578027"/>
            <a:ext cx="184017" cy="167891"/>
          </a:xfrm>
          <a:custGeom>
            <a:avLst/>
            <a:gdLst/>
            <a:ahLst/>
            <a:cxnLst/>
            <a:rect l="l" t="t" r="r" b="b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sp>
        <p:nvSpPr>
          <p:cNvPr id="553" name="Google Shape;553;p44"/>
          <p:cNvSpPr/>
          <p:nvPr/>
        </p:nvSpPr>
        <p:spPr>
          <a:xfrm>
            <a:off x="2612269" y="577951"/>
            <a:ext cx="177033" cy="179915"/>
          </a:xfrm>
          <a:custGeom>
            <a:avLst/>
            <a:gdLst/>
            <a:ahLst/>
            <a:cxnLst/>
            <a:rect l="l" t="t" r="r" b="b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sp>
        <p:nvSpPr>
          <p:cNvPr id="554" name="Google Shape;554;p44"/>
          <p:cNvSpPr/>
          <p:nvPr/>
        </p:nvSpPr>
        <p:spPr>
          <a:xfrm>
            <a:off x="8516801" y="578025"/>
            <a:ext cx="168419" cy="180463"/>
          </a:xfrm>
          <a:custGeom>
            <a:avLst/>
            <a:gdLst/>
            <a:ahLst/>
            <a:cxnLst/>
            <a:rect l="l" t="t" r="r" b="b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grpSp>
        <p:nvGrpSpPr>
          <p:cNvPr id="555" name="Google Shape;555;p44"/>
          <p:cNvGrpSpPr/>
          <p:nvPr/>
        </p:nvGrpSpPr>
        <p:grpSpPr>
          <a:xfrm>
            <a:off x="8476951" y="3349016"/>
            <a:ext cx="199614" cy="148748"/>
            <a:chOff x="8476951" y="3349016"/>
            <a:chExt cx="199614" cy="148748"/>
          </a:xfrm>
        </p:grpSpPr>
        <p:sp>
          <p:nvSpPr>
            <p:cNvPr id="556" name="Google Shape;556;p44"/>
            <p:cNvSpPr/>
            <p:nvPr/>
          </p:nvSpPr>
          <p:spPr>
            <a:xfrm>
              <a:off x="8476951" y="3349016"/>
              <a:ext cx="199614" cy="148748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7" name="Google Shape;557;p44"/>
            <p:cNvSpPr/>
            <p:nvPr/>
          </p:nvSpPr>
          <p:spPr>
            <a:xfrm>
              <a:off x="8490942" y="3360771"/>
              <a:ext cx="171636" cy="111569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58" name="Google Shape;558;p44"/>
          <p:cNvSpPr/>
          <p:nvPr/>
        </p:nvSpPr>
        <p:spPr>
          <a:xfrm>
            <a:off x="4084199" y="577966"/>
            <a:ext cx="179170" cy="182109"/>
          </a:xfrm>
          <a:custGeom>
            <a:avLst/>
            <a:gdLst/>
            <a:ahLst/>
            <a:cxnLst/>
            <a:rect l="l" t="t" r="r" b="b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grpSp>
        <p:nvGrpSpPr>
          <p:cNvPr id="559" name="Google Shape;559;p44"/>
          <p:cNvGrpSpPr/>
          <p:nvPr/>
        </p:nvGrpSpPr>
        <p:grpSpPr>
          <a:xfrm>
            <a:off x="5576424" y="577967"/>
            <a:ext cx="160885" cy="208357"/>
            <a:chOff x="5576424" y="577967"/>
            <a:chExt cx="160885" cy="208357"/>
          </a:xfrm>
        </p:grpSpPr>
        <p:sp>
          <p:nvSpPr>
            <p:cNvPr id="560" name="Google Shape;560;p44"/>
            <p:cNvSpPr/>
            <p:nvPr/>
          </p:nvSpPr>
          <p:spPr>
            <a:xfrm>
              <a:off x="5576424" y="577967"/>
              <a:ext cx="160885" cy="208350"/>
            </a:xfrm>
            <a:custGeom>
              <a:avLst/>
              <a:gdLst/>
              <a:ahLst/>
              <a:cxnLst/>
              <a:rect l="l" t="t" r="r" b="b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1" name="Google Shape;561;p44"/>
            <p:cNvSpPr/>
            <p:nvPr/>
          </p:nvSpPr>
          <p:spPr>
            <a:xfrm>
              <a:off x="5585028" y="690898"/>
              <a:ext cx="50052" cy="95426"/>
            </a:xfrm>
            <a:custGeom>
              <a:avLst/>
              <a:gdLst/>
              <a:ahLst/>
              <a:cxnLst/>
              <a:rect l="l" t="t" r="r" b="b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2" name="Google Shape;562;p44"/>
            <p:cNvSpPr/>
            <p:nvPr/>
          </p:nvSpPr>
          <p:spPr>
            <a:xfrm>
              <a:off x="5678670" y="690898"/>
              <a:ext cx="50041" cy="95426"/>
            </a:xfrm>
            <a:custGeom>
              <a:avLst/>
              <a:gdLst/>
              <a:ahLst/>
              <a:cxnLst/>
              <a:rect l="l" t="t" r="r" b="b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3" name="Google Shape;563;p44"/>
          <p:cNvGrpSpPr/>
          <p:nvPr/>
        </p:nvGrpSpPr>
        <p:grpSpPr>
          <a:xfrm>
            <a:off x="4014253" y="1963409"/>
            <a:ext cx="242150" cy="223673"/>
            <a:chOff x="4014253" y="1963409"/>
            <a:chExt cx="242150" cy="223673"/>
          </a:xfrm>
        </p:grpSpPr>
        <p:sp>
          <p:nvSpPr>
            <p:cNvPr id="564" name="Google Shape;564;p44"/>
            <p:cNvSpPr/>
            <p:nvPr/>
          </p:nvSpPr>
          <p:spPr>
            <a:xfrm>
              <a:off x="4137750" y="2086181"/>
              <a:ext cx="93903" cy="100901"/>
            </a:xfrm>
            <a:custGeom>
              <a:avLst/>
              <a:gdLst/>
              <a:ahLst/>
              <a:cxnLst/>
              <a:rect l="l" t="t" r="r" b="b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5" name="Google Shape;565;p44"/>
            <p:cNvSpPr/>
            <p:nvPr/>
          </p:nvSpPr>
          <p:spPr>
            <a:xfrm>
              <a:off x="4038743" y="2085913"/>
              <a:ext cx="93628" cy="101169"/>
            </a:xfrm>
            <a:custGeom>
              <a:avLst/>
              <a:gdLst/>
              <a:ahLst/>
              <a:cxnLst/>
              <a:rect l="l" t="t" r="r" b="b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6" name="Google Shape;566;p44"/>
            <p:cNvSpPr/>
            <p:nvPr/>
          </p:nvSpPr>
          <p:spPr>
            <a:xfrm>
              <a:off x="4044659" y="1963409"/>
              <a:ext cx="181329" cy="105826"/>
            </a:xfrm>
            <a:custGeom>
              <a:avLst/>
              <a:gdLst/>
              <a:ahLst/>
              <a:cxnLst/>
              <a:rect l="l" t="t" r="r" b="b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7" name="Google Shape;567;p44"/>
            <p:cNvSpPr/>
            <p:nvPr/>
          </p:nvSpPr>
          <p:spPr>
            <a:xfrm>
              <a:off x="4014253" y="2019735"/>
              <a:ext cx="121077" cy="101449"/>
            </a:xfrm>
            <a:custGeom>
              <a:avLst/>
              <a:gdLst/>
              <a:ahLst/>
              <a:cxnLst/>
              <a:rect l="l" t="t" r="r" b="b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8" name="Google Shape;568;p44"/>
            <p:cNvSpPr/>
            <p:nvPr/>
          </p:nvSpPr>
          <p:spPr>
            <a:xfrm>
              <a:off x="4135337" y="2019735"/>
              <a:ext cx="121066" cy="101449"/>
            </a:xfrm>
            <a:custGeom>
              <a:avLst/>
              <a:gdLst/>
              <a:ahLst/>
              <a:cxnLst/>
              <a:rect l="l" t="t" r="r" b="b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9" name="Google Shape;569;p44"/>
          <p:cNvGrpSpPr/>
          <p:nvPr/>
        </p:nvGrpSpPr>
        <p:grpSpPr>
          <a:xfrm>
            <a:off x="6961974" y="1964720"/>
            <a:ext cx="237851" cy="231870"/>
            <a:chOff x="6961974" y="1964720"/>
            <a:chExt cx="237851" cy="231870"/>
          </a:xfrm>
        </p:grpSpPr>
        <p:sp>
          <p:nvSpPr>
            <p:cNvPr id="570" name="Google Shape;570;p44"/>
            <p:cNvSpPr/>
            <p:nvPr/>
          </p:nvSpPr>
          <p:spPr>
            <a:xfrm>
              <a:off x="7109146" y="1964720"/>
              <a:ext cx="71036" cy="79843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1" name="Google Shape;571;p44"/>
            <p:cNvSpPr/>
            <p:nvPr/>
          </p:nvSpPr>
          <p:spPr>
            <a:xfrm>
              <a:off x="7001523" y="1976476"/>
              <a:ext cx="56507" cy="66454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2" name="Google Shape;572;p44"/>
            <p:cNvSpPr/>
            <p:nvPr/>
          </p:nvSpPr>
          <p:spPr>
            <a:xfrm>
              <a:off x="6961974" y="2091042"/>
              <a:ext cx="79363" cy="48956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3" name="Google Shape;573;p44"/>
            <p:cNvSpPr/>
            <p:nvPr/>
          </p:nvSpPr>
          <p:spPr>
            <a:xfrm>
              <a:off x="7059097" y="2124953"/>
              <a:ext cx="39291" cy="71637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4" name="Google Shape;574;p44"/>
            <p:cNvSpPr/>
            <p:nvPr/>
          </p:nvSpPr>
          <p:spPr>
            <a:xfrm>
              <a:off x="7128513" y="2069994"/>
              <a:ext cx="71311" cy="40201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5" name="Google Shape;575;p44"/>
            <p:cNvSpPr/>
            <p:nvPr/>
          </p:nvSpPr>
          <p:spPr>
            <a:xfrm>
              <a:off x="7040809" y="2034985"/>
              <a:ext cx="83406" cy="85048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45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نمودار قیفی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581" name="Google Shape;581;p45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31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582" name="Google Shape;582;p45"/>
          <p:cNvGrpSpPr/>
          <p:nvPr/>
        </p:nvGrpSpPr>
        <p:grpSpPr>
          <a:xfrm>
            <a:off x="1826342" y="1413043"/>
            <a:ext cx="3608219" cy="3243853"/>
            <a:chOff x="3778727" y="4460423"/>
            <a:chExt cx="720160" cy="647437"/>
          </a:xfrm>
        </p:grpSpPr>
        <p:sp>
          <p:nvSpPr>
            <p:cNvPr id="583" name="Google Shape;583;p45"/>
            <p:cNvSpPr/>
            <p:nvPr/>
          </p:nvSpPr>
          <p:spPr>
            <a:xfrm>
              <a:off x="3957011" y="4902228"/>
              <a:ext cx="364723" cy="110621"/>
            </a:xfrm>
            <a:custGeom>
              <a:avLst/>
              <a:gdLst/>
              <a:ahLst/>
              <a:cxnLst/>
              <a:rect l="l" t="t" r="r" b="b"/>
              <a:pathLst>
                <a:path w="640" h="194" extrusionOk="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200" b="1" dirty="0">
                  <a:solidFill>
                    <a:schemeClr val="lt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خرید</a:t>
              </a:r>
              <a:endParaRPr sz="1200" b="1" i="0" u="none" strike="noStrike" cap="none" dirty="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584" name="Google Shape;584;p45"/>
            <p:cNvSpPr/>
            <p:nvPr/>
          </p:nvSpPr>
          <p:spPr>
            <a:xfrm>
              <a:off x="4002092" y="4999728"/>
              <a:ext cx="275015" cy="108132"/>
            </a:xfrm>
            <a:custGeom>
              <a:avLst/>
              <a:gdLst/>
              <a:ahLst/>
              <a:cxnLst/>
              <a:rect l="l" t="t" r="r" b="b"/>
              <a:pathLst>
                <a:path w="483" h="190" extrusionOk="0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200" b="1" dirty="0">
                  <a:solidFill>
                    <a:schemeClr val="lt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وفاداری</a:t>
              </a:r>
              <a:endParaRPr sz="1200" b="1" i="0" u="none" strike="noStrike" cap="none" dirty="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585" name="Google Shape;585;p45"/>
            <p:cNvSpPr/>
            <p:nvPr/>
          </p:nvSpPr>
          <p:spPr>
            <a:xfrm>
              <a:off x="3780312" y="4519014"/>
              <a:ext cx="718575" cy="131512"/>
            </a:xfrm>
            <a:custGeom>
              <a:avLst/>
              <a:gdLst/>
              <a:ahLst/>
              <a:cxnLst/>
              <a:rect l="l" t="t" r="r" b="b"/>
              <a:pathLst>
                <a:path w="1261" h="202" extrusionOk="0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200" b="1" dirty="0">
                  <a:solidFill>
                    <a:schemeClr val="lt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اطلاع</a:t>
              </a:r>
              <a:endParaRPr sz="1200" b="1" i="0" u="none" strike="noStrike" cap="none" dirty="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586" name="Google Shape;586;p45"/>
            <p:cNvSpPr/>
            <p:nvPr/>
          </p:nvSpPr>
          <p:spPr>
            <a:xfrm>
              <a:off x="3868662" y="4710395"/>
              <a:ext cx="541875" cy="112657"/>
            </a:xfrm>
            <a:custGeom>
              <a:avLst/>
              <a:gdLst/>
              <a:ahLst/>
              <a:cxnLst/>
              <a:rect l="l" t="t" r="r" b="b"/>
              <a:pathLst>
                <a:path w="951" h="198" extrusionOk="0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200" b="1" dirty="0">
                  <a:solidFill>
                    <a:schemeClr val="lt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ارزیابی</a:t>
              </a:r>
              <a:endParaRPr sz="1200" b="1" i="0" u="none" strike="noStrike" cap="none" dirty="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587" name="Google Shape;587;p45"/>
            <p:cNvSpPr/>
            <p:nvPr/>
          </p:nvSpPr>
          <p:spPr>
            <a:xfrm>
              <a:off x="3824940" y="4614704"/>
              <a:ext cx="629543" cy="114014"/>
            </a:xfrm>
            <a:custGeom>
              <a:avLst/>
              <a:gdLst/>
              <a:ahLst/>
              <a:cxnLst/>
              <a:rect l="l" t="t" r="r" b="b"/>
              <a:pathLst>
                <a:path w="1105" h="200" extrusionOk="0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200" b="1" dirty="0">
                  <a:solidFill>
                    <a:schemeClr val="lt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کشف</a:t>
              </a:r>
              <a:endParaRPr sz="1200" b="1" i="0" u="none" strike="noStrike" cap="none" dirty="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588" name="Google Shape;588;p45"/>
            <p:cNvSpPr/>
            <p:nvPr/>
          </p:nvSpPr>
          <p:spPr>
            <a:xfrm>
              <a:off x="3912610" y="4806085"/>
              <a:ext cx="453525" cy="112204"/>
            </a:xfrm>
            <a:custGeom>
              <a:avLst/>
              <a:gdLst/>
              <a:ahLst/>
              <a:cxnLst/>
              <a:rect l="l" t="t" r="r" b="b"/>
              <a:pathLst>
                <a:path w="796" h="197" extrusionOk="0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200" b="1" dirty="0">
                  <a:solidFill>
                    <a:schemeClr val="lt1"/>
                  </a:solidFill>
                  <a:latin typeface="Barlow"/>
                  <a:ea typeface="Barlow"/>
                  <a:cs typeface="B Nazanin" panose="00000700000000000000" pitchFamily="2" charset="-78"/>
                  <a:sym typeface="Barlow"/>
                </a:rPr>
                <a:t>قصد</a:t>
              </a:r>
              <a:endParaRPr sz="1200" b="1" i="0" u="none" strike="noStrike" cap="none" dirty="0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  <p:sp>
          <p:nvSpPr>
            <p:cNvPr id="589" name="Google Shape;589;p45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200" b="1" i="0" u="none" strike="noStrike" cap="none">
                <a:solidFill>
                  <a:schemeClr val="l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endParaRPr>
            </a:p>
          </p:txBody>
        </p:sp>
      </p:grpSp>
      <p:cxnSp>
        <p:nvCxnSpPr>
          <p:cNvPr id="590" name="Google Shape;590;p45"/>
          <p:cNvCxnSpPr/>
          <p:nvPr/>
        </p:nvCxnSpPr>
        <p:spPr>
          <a:xfrm>
            <a:off x="5354600" y="1950075"/>
            <a:ext cx="105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91" name="Google Shape;591;p45"/>
          <p:cNvSpPr txBox="1"/>
          <p:nvPr/>
        </p:nvSpPr>
        <p:spPr>
          <a:xfrm>
            <a:off x="6473100" y="1778025"/>
            <a:ext cx="22773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  <a:endParaRPr sz="10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cxnSp>
        <p:nvCxnSpPr>
          <p:cNvPr id="592" name="Google Shape;592;p45"/>
          <p:cNvCxnSpPr/>
          <p:nvPr/>
        </p:nvCxnSpPr>
        <p:spPr>
          <a:xfrm>
            <a:off x="5198925" y="2431700"/>
            <a:ext cx="121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93" name="Google Shape;593;p45"/>
          <p:cNvSpPr txBox="1"/>
          <p:nvPr/>
        </p:nvSpPr>
        <p:spPr>
          <a:xfrm>
            <a:off x="6473100" y="2259640"/>
            <a:ext cx="22773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cxnSp>
        <p:nvCxnSpPr>
          <p:cNvPr id="594" name="Google Shape;594;p45"/>
          <p:cNvCxnSpPr/>
          <p:nvPr/>
        </p:nvCxnSpPr>
        <p:spPr>
          <a:xfrm>
            <a:off x="4977700" y="2913325"/>
            <a:ext cx="1433700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95" name="Google Shape;595;p45"/>
          <p:cNvSpPr txBox="1"/>
          <p:nvPr/>
        </p:nvSpPr>
        <p:spPr>
          <a:xfrm>
            <a:off x="6473100" y="2741255"/>
            <a:ext cx="22773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cxnSp>
        <p:nvCxnSpPr>
          <p:cNvPr id="596" name="Google Shape;596;p45"/>
          <p:cNvCxnSpPr/>
          <p:nvPr/>
        </p:nvCxnSpPr>
        <p:spPr>
          <a:xfrm>
            <a:off x="4789250" y="3394925"/>
            <a:ext cx="162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97" name="Google Shape;597;p45"/>
          <p:cNvSpPr txBox="1"/>
          <p:nvPr/>
        </p:nvSpPr>
        <p:spPr>
          <a:xfrm>
            <a:off x="6473100" y="3222870"/>
            <a:ext cx="22773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cxnSp>
        <p:nvCxnSpPr>
          <p:cNvPr id="598" name="Google Shape;598;p45"/>
          <p:cNvCxnSpPr/>
          <p:nvPr/>
        </p:nvCxnSpPr>
        <p:spPr>
          <a:xfrm>
            <a:off x="4584400" y="3876550"/>
            <a:ext cx="1827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99" name="Google Shape;599;p45"/>
          <p:cNvSpPr txBox="1"/>
          <p:nvPr/>
        </p:nvSpPr>
        <p:spPr>
          <a:xfrm>
            <a:off x="6473100" y="3704485"/>
            <a:ext cx="22773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cxnSp>
        <p:nvCxnSpPr>
          <p:cNvPr id="600" name="Google Shape;600;p45"/>
          <p:cNvCxnSpPr/>
          <p:nvPr/>
        </p:nvCxnSpPr>
        <p:spPr>
          <a:xfrm>
            <a:off x="4371375" y="4358150"/>
            <a:ext cx="2031600" cy="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01" name="Google Shape;601;p45"/>
          <p:cNvSpPr txBox="1"/>
          <p:nvPr/>
        </p:nvSpPr>
        <p:spPr>
          <a:xfrm>
            <a:off x="6473100" y="4186100"/>
            <a:ext cx="22773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</p:txBody>
      </p:sp>
      <p:grpSp>
        <p:nvGrpSpPr>
          <p:cNvPr id="602" name="Google Shape;602;p45"/>
          <p:cNvGrpSpPr/>
          <p:nvPr/>
        </p:nvGrpSpPr>
        <p:grpSpPr>
          <a:xfrm>
            <a:off x="8247163" y="629034"/>
            <a:ext cx="205851" cy="335576"/>
            <a:chOff x="6730350" y="2315900"/>
            <a:chExt cx="257700" cy="420100"/>
          </a:xfrm>
        </p:grpSpPr>
        <p:sp>
          <p:nvSpPr>
            <p:cNvPr id="603" name="Google Shape;603;p45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04" name="Google Shape;604;p45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05" name="Google Shape;605;p45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06" name="Google Shape;606;p45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07" name="Google Shape;607;p45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46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ارائه تیمارائه تیم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613" name="Google Shape;613;p46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32</a:t>
            </a:fld>
            <a:endParaRPr>
              <a:cs typeface="B Nazanin" panose="00000700000000000000" pitchFamily="2" charset="-78"/>
            </a:endParaRPr>
          </a:p>
        </p:txBody>
      </p:sp>
      <p:pic>
        <p:nvPicPr>
          <p:cNvPr id="614" name="Google Shape;614;p46"/>
          <p:cNvPicPr preferRelativeResize="0"/>
          <p:nvPr/>
        </p:nvPicPr>
        <p:blipFill rotWithShape="1">
          <a:blip r:embed="rId3">
            <a:alphaModFix/>
          </a:blip>
          <a:srcRect l="19633" t="9820" b="9812"/>
          <a:stretch/>
        </p:blipFill>
        <p:spPr>
          <a:xfrm>
            <a:off x="1676600" y="1843475"/>
            <a:ext cx="1417200" cy="1417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15" name="Google Shape;615;p46"/>
          <p:cNvSpPr txBox="1"/>
          <p:nvPr/>
        </p:nvSpPr>
        <p:spPr>
          <a:xfrm>
            <a:off x="1681382" y="3384170"/>
            <a:ext cx="1417200" cy="6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Imani Jackson</a:t>
            </a:r>
            <a:br>
              <a:rPr lang="en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</a:br>
            <a:r>
              <a:rPr lang="en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JOB TITLE</a:t>
            </a:r>
            <a:endParaRPr lang="fa-IR" sz="8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algn="ctr" rtl="1">
              <a:spcBef>
                <a:spcPts val="400"/>
              </a:spcBef>
              <a:spcAft>
                <a:spcPts val="400"/>
              </a:spcAft>
            </a:pPr>
            <a:r>
              <a:rPr lang="fa-IR" sz="16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  <a:p>
            <a:pPr marL="0" lvl="0" indent="0" algn="ctr" rtl="1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pic>
        <p:nvPicPr>
          <p:cNvPr id="616" name="Google Shape;616;p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0550" y="1843475"/>
            <a:ext cx="1417200" cy="1417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17" name="Google Shape;617;p46"/>
          <p:cNvSpPr txBox="1"/>
          <p:nvPr/>
        </p:nvSpPr>
        <p:spPr>
          <a:xfrm>
            <a:off x="3565332" y="3384170"/>
            <a:ext cx="1417200" cy="6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Marcos Galán</a:t>
            </a:r>
            <a:br>
              <a:rPr lang="en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</a:br>
            <a:r>
              <a:rPr lang="en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JOB TITLE</a:t>
            </a:r>
            <a:endParaRPr sz="8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ctr" rtl="1">
              <a:spcBef>
                <a:spcPts val="400"/>
              </a:spcBef>
              <a:spcAft>
                <a:spcPts val="0"/>
              </a:spcAft>
              <a:buNone/>
            </a:pPr>
            <a:endParaRPr lang="fa-IR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algn="ctr" rtl="1">
              <a:spcBef>
                <a:spcPts val="400"/>
              </a:spcBef>
              <a:spcAft>
                <a:spcPts val="400"/>
              </a:spcAft>
            </a:pPr>
            <a:r>
              <a:rPr lang="fa-IR" sz="14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  <a:p>
            <a:pPr marL="0" lvl="0" indent="0" algn="ctr" rtl="1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pic>
        <p:nvPicPr>
          <p:cNvPr id="618" name="Google Shape;618;p46"/>
          <p:cNvPicPr preferRelativeResize="0"/>
          <p:nvPr/>
        </p:nvPicPr>
        <p:blipFill rotWithShape="1">
          <a:blip r:embed="rId5">
            <a:alphaModFix/>
          </a:blip>
          <a:srcRect l="47271" t="22330" b="24940"/>
          <a:stretch/>
        </p:blipFill>
        <p:spPr>
          <a:xfrm>
            <a:off x="5444499" y="1843475"/>
            <a:ext cx="1417200" cy="1417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19" name="Google Shape;619;p46"/>
          <p:cNvSpPr txBox="1"/>
          <p:nvPr/>
        </p:nvSpPr>
        <p:spPr>
          <a:xfrm>
            <a:off x="5449281" y="3384170"/>
            <a:ext cx="1417200" cy="6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Ixchel Valdía</a:t>
            </a:r>
            <a:br>
              <a:rPr lang="en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</a:br>
            <a:r>
              <a:rPr lang="en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JOB TITLE</a:t>
            </a:r>
            <a:endParaRPr sz="8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ctr" rtl="1">
              <a:spcBef>
                <a:spcPts val="400"/>
              </a:spcBef>
              <a:spcAft>
                <a:spcPts val="0"/>
              </a:spcAft>
              <a:buNone/>
            </a:pPr>
            <a:endParaRPr lang="fa-IR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algn="ctr" rtl="1">
              <a:spcBef>
                <a:spcPts val="400"/>
              </a:spcBef>
              <a:spcAft>
                <a:spcPts val="400"/>
              </a:spcAft>
            </a:pPr>
            <a:r>
              <a:rPr lang="fa-IR" sz="14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  <a:p>
            <a:pPr marL="0" lvl="0" indent="0" algn="ctr" rtl="1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pic>
        <p:nvPicPr>
          <p:cNvPr id="620" name="Google Shape;620;p46"/>
          <p:cNvPicPr preferRelativeResize="0"/>
          <p:nvPr/>
        </p:nvPicPr>
        <p:blipFill rotWithShape="1">
          <a:blip r:embed="rId6">
            <a:alphaModFix/>
          </a:blip>
          <a:srcRect t="3926" b="29406"/>
          <a:stretch/>
        </p:blipFill>
        <p:spPr>
          <a:xfrm>
            <a:off x="7328448" y="1843475"/>
            <a:ext cx="1417200" cy="1417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21" name="Google Shape;621;p46"/>
          <p:cNvSpPr txBox="1"/>
          <p:nvPr/>
        </p:nvSpPr>
        <p:spPr>
          <a:xfrm>
            <a:off x="7333230" y="3384170"/>
            <a:ext cx="1417200" cy="6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Nils Årud</a:t>
            </a:r>
            <a:br>
              <a:rPr lang="en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</a:br>
            <a:r>
              <a:rPr lang="en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JOB TITLE</a:t>
            </a:r>
            <a:endParaRPr sz="8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ctr" rtl="1">
              <a:spcBef>
                <a:spcPts val="400"/>
              </a:spcBef>
              <a:spcAft>
                <a:spcPts val="0"/>
              </a:spcAft>
              <a:buNone/>
            </a:pPr>
            <a:endParaRPr lang="fa-IR" sz="9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algn="ctr" rtl="1">
              <a:spcBef>
                <a:spcPts val="400"/>
              </a:spcBef>
              <a:spcAft>
                <a:spcPts val="400"/>
              </a:spcAft>
            </a:pPr>
            <a:r>
              <a:rPr lang="fa-IR" sz="14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مطالب خود را درج کنید</a:t>
            </a:r>
          </a:p>
          <a:p>
            <a:pPr marL="0" lvl="0" indent="0" algn="ctr" rtl="1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grpSp>
        <p:nvGrpSpPr>
          <p:cNvPr id="622" name="Google Shape;622;p46"/>
          <p:cNvGrpSpPr/>
          <p:nvPr/>
        </p:nvGrpSpPr>
        <p:grpSpPr>
          <a:xfrm>
            <a:off x="8247163" y="629034"/>
            <a:ext cx="205851" cy="335576"/>
            <a:chOff x="6730350" y="2315900"/>
            <a:chExt cx="257700" cy="420100"/>
          </a:xfrm>
        </p:grpSpPr>
        <p:sp>
          <p:nvSpPr>
            <p:cNvPr id="623" name="Google Shape;623;p46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24" name="Google Shape;624;p46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25" name="Google Shape;625;p46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26" name="Google Shape;626;p46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27" name="Google Shape;627;p46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47"/>
          <p:cNvSpPr txBox="1">
            <a:spLocks noGrp="1"/>
          </p:cNvSpPr>
          <p:nvPr>
            <p:ph type="title" idx="4294967295"/>
          </p:nvPr>
        </p:nvSpPr>
        <p:spPr>
          <a:xfrm>
            <a:off x="1266900" y="0"/>
            <a:ext cx="7410000" cy="46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dk1"/>
                </a:solidFill>
                <a:cs typeface="B Nazanin" panose="00000700000000000000" pitchFamily="2" charset="-78"/>
              </a:rPr>
              <a:t>ماتریس رقیب</a:t>
            </a:r>
            <a:endParaRPr sz="1200" dirty="0"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sp>
        <p:nvSpPr>
          <p:cNvPr id="633" name="Google Shape;633;p47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33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634" name="Google Shape;634;p47"/>
          <p:cNvGrpSpPr/>
          <p:nvPr/>
        </p:nvGrpSpPr>
        <p:grpSpPr>
          <a:xfrm>
            <a:off x="1413351" y="580394"/>
            <a:ext cx="7282369" cy="3733510"/>
            <a:chOff x="1413351" y="580394"/>
            <a:chExt cx="7282369" cy="3733510"/>
          </a:xfrm>
        </p:grpSpPr>
        <p:sp>
          <p:nvSpPr>
            <p:cNvPr id="635" name="Google Shape;635;p47"/>
            <p:cNvSpPr/>
            <p:nvPr/>
          </p:nvSpPr>
          <p:spPr>
            <a:xfrm>
              <a:off x="1413521" y="580394"/>
              <a:ext cx="7282200" cy="37335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cxnSp>
          <p:nvCxnSpPr>
            <p:cNvPr id="636" name="Google Shape;636;p47"/>
            <p:cNvCxnSpPr/>
            <p:nvPr/>
          </p:nvCxnSpPr>
          <p:spPr>
            <a:xfrm>
              <a:off x="1565241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7" name="Google Shape;637;p47"/>
            <p:cNvCxnSpPr/>
            <p:nvPr/>
          </p:nvCxnSpPr>
          <p:spPr>
            <a:xfrm>
              <a:off x="1716951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8" name="Google Shape;638;p47"/>
            <p:cNvCxnSpPr/>
            <p:nvPr/>
          </p:nvCxnSpPr>
          <p:spPr>
            <a:xfrm>
              <a:off x="1868661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9" name="Google Shape;639;p47"/>
            <p:cNvCxnSpPr/>
            <p:nvPr/>
          </p:nvCxnSpPr>
          <p:spPr>
            <a:xfrm>
              <a:off x="2020370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0" name="Google Shape;640;p47"/>
            <p:cNvCxnSpPr/>
            <p:nvPr/>
          </p:nvCxnSpPr>
          <p:spPr>
            <a:xfrm>
              <a:off x="2172080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1" name="Google Shape;641;p47"/>
            <p:cNvCxnSpPr/>
            <p:nvPr/>
          </p:nvCxnSpPr>
          <p:spPr>
            <a:xfrm>
              <a:off x="2323790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2" name="Google Shape;642;p47"/>
            <p:cNvCxnSpPr/>
            <p:nvPr/>
          </p:nvCxnSpPr>
          <p:spPr>
            <a:xfrm>
              <a:off x="2475499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3" name="Google Shape;643;p47"/>
            <p:cNvCxnSpPr/>
            <p:nvPr/>
          </p:nvCxnSpPr>
          <p:spPr>
            <a:xfrm>
              <a:off x="2627209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4" name="Google Shape;644;p47"/>
            <p:cNvCxnSpPr/>
            <p:nvPr/>
          </p:nvCxnSpPr>
          <p:spPr>
            <a:xfrm>
              <a:off x="2778919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5" name="Google Shape;645;p47"/>
            <p:cNvCxnSpPr/>
            <p:nvPr/>
          </p:nvCxnSpPr>
          <p:spPr>
            <a:xfrm>
              <a:off x="2930628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6" name="Google Shape;646;p47"/>
            <p:cNvCxnSpPr/>
            <p:nvPr/>
          </p:nvCxnSpPr>
          <p:spPr>
            <a:xfrm>
              <a:off x="3082338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7" name="Google Shape;647;p47"/>
            <p:cNvCxnSpPr/>
            <p:nvPr/>
          </p:nvCxnSpPr>
          <p:spPr>
            <a:xfrm>
              <a:off x="3234048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8" name="Google Shape;648;p47"/>
            <p:cNvCxnSpPr/>
            <p:nvPr/>
          </p:nvCxnSpPr>
          <p:spPr>
            <a:xfrm>
              <a:off x="3385757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9" name="Google Shape;649;p47"/>
            <p:cNvCxnSpPr/>
            <p:nvPr/>
          </p:nvCxnSpPr>
          <p:spPr>
            <a:xfrm>
              <a:off x="3537467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0" name="Google Shape;650;p47"/>
            <p:cNvCxnSpPr/>
            <p:nvPr/>
          </p:nvCxnSpPr>
          <p:spPr>
            <a:xfrm>
              <a:off x="3689177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1" name="Google Shape;651;p47"/>
            <p:cNvCxnSpPr/>
            <p:nvPr/>
          </p:nvCxnSpPr>
          <p:spPr>
            <a:xfrm>
              <a:off x="3840886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2" name="Google Shape;652;p47"/>
            <p:cNvCxnSpPr/>
            <p:nvPr/>
          </p:nvCxnSpPr>
          <p:spPr>
            <a:xfrm>
              <a:off x="3992596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3" name="Google Shape;653;p47"/>
            <p:cNvCxnSpPr/>
            <p:nvPr/>
          </p:nvCxnSpPr>
          <p:spPr>
            <a:xfrm>
              <a:off x="4144306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4" name="Google Shape;654;p47"/>
            <p:cNvCxnSpPr/>
            <p:nvPr/>
          </p:nvCxnSpPr>
          <p:spPr>
            <a:xfrm>
              <a:off x="4296016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5" name="Google Shape;655;p47"/>
            <p:cNvCxnSpPr/>
            <p:nvPr/>
          </p:nvCxnSpPr>
          <p:spPr>
            <a:xfrm>
              <a:off x="4447725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6" name="Google Shape;656;p47"/>
            <p:cNvCxnSpPr/>
            <p:nvPr/>
          </p:nvCxnSpPr>
          <p:spPr>
            <a:xfrm>
              <a:off x="4599435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7" name="Google Shape;657;p47"/>
            <p:cNvCxnSpPr/>
            <p:nvPr/>
          </p:nvCxnSpPr>
          <p:spPr>
            <a:xfrm>
              <a:off x="4751145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8" name="Google Shape;658;p47"/>
            <p:cNvCxnSpPr/>
            <p:nvPr/>
          </p:nvCxnSpPr>
          <p:spPr>
            <a:xfrm>
              <a:off x="4902854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9" name="Google Shape;659;p47"/>
            <p:cNvCxnSpPr/>
            <p:nvPr/>
          </p:nvCxnSpPr>
          <p:spPr>
            <a:xfrm>
              <a:off x="5206296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0" name="Google Shape;660;p47"/>
            <p:cNvCxnSpPr/>
            <p:nvPr/>
          </p:nvCxnSpPr>
          <p:spPr>
            <a:xfrm>
              <a:off x="5358005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1" name="Google Shape;661;p47"/>
            <p:cNvCxnSpPr/>
            <p:nvPr/>
          </p:nvCxnSpPr>
          <p:spPr>
            <a:xfrm>
              <a:off x="5509715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2" name="Google Shape;662;p47"/>
            <p:cNvCxnSpPr/>
            <p:nvPr/>
          </p:nvCxnSpPr>
          <p:spPr>
            <a:xfrm>
              <a:off x="5661425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3" name="Google Shape;663;p47"/>
            <p:cNvCxnSpPr/>
            <p:nvPr/>
          </p:nvCxnSpPr>
          <p:spPr>
            <a:xfrm>
              <a:off x="5813134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4" name="Google Shape;664;p47"/>
            <p:cNvCxnSpPr/>
            <p:nvPr/>
          </p:nvCxnSpPr>
          <p:spPr>
            <a:xfrm>
              <a:off x="5964844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5" name="Google Shape;665;p47"/>
            <p:cNvCxnSpPr/>
            <p:nvPr/>
          </p:nvCxnSpPr>
          <p:spPr>
            <a:xfrm>
              <a:off x="6116554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6" name="Google Shape;666;p47"/>
            <p:cNvCxnSpPr/>
            <p:nvPr/>
          </p:nvCxnSpPr>
          <p:spPr>
            <a:xfrm>
              <a:off x="6268264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7" name="Google Shape;667;p47"/>
            <p:cNvCxnSpPr/>
            <p:nvPr/>
          </p:nvCxnSpPr>
          <p:spPr>
            <a:xfrm>
              <a:off x="6419973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8" name="Google Shape;668;p47"/>
            <p:cNvCxnSpPr/>
            <p:nvPr/>
          </p:nvCxnSpPr>
          <p:spPr>
            <a:xfrm>
              <a:off x="6571683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9" name="Google Shape;669;p47"/>
            <p:cNvCxnSpPr/>
            <p:nvPr/>
          </p:nvCxnSpPr>
          <p:spPr>
            <a:xfrm>
              <a:off x="6723393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0" name="Google Shape;670;p47"/>
            <p:cNvCxnSpPr/>
            <p:nvPr/>
          </p:nvCxnSpPr>
          <p:spPr>
            <a:xfrm>
              <a:off x="6875102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1" name="Google Shape;671;p47"/>
            <p:cNvCxnSpPr/>
            <p:nvPr/>
          </p:nvCxnSpPr>
          <p:spPr>
            <a:xfrm>
              <a:off x="7026812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2" name="Google Shape;672;p47"/>
            <p:cNvCxnSpPr/>
            <p:nvPr/>
          </p:nvCxnSpPr>
          <p:spPr>
            <a:xfrm>
              <a:off x="7178522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3" name="Google Shape;673;p47"/>
            <p:cNvCxnSpPr/>
            <p:nvPr/>
          </p:nvCxnSpPr>
          <p:spPr>
            <a:xfrm>
              <a:off x="7330231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4" name="Google Shape;674;p47"/>
            <p:cNvCxnSpPr/>
            <p:nvPr/>
          </p:nvCxnSpPr>
          <p:spPr>
            <a:xfrm>
              <a:off x="7481941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5" name="Google Shape;675;p47"/>
            <p:cNvCxnSpPr/>
            <p:nvPr/>
          </p:nvCxnSpPr>
          <p:spPr>
            <a:xfrm>
              <a:off x="7633651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6" name="Google Shape;676;p47"/>
            <p:cNvCxnSpPr/>
            <p:nvPr/>
          </p:nvCxnSpPr>
          <p:spPr>
            <a:xfrm>
              <a:off x="7785360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7" name="Google Shape;677;p47"/>
            <p:cNvCxnSpPr/>
            <p:nvPr/>
          </p:nvCxnSpPr>
          <p:spPr>
            <a:xfrm>
              <a:off x="7937070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8" name="Google Shape;678;p47"/>
            <p:cNvCxnSpPr/>
            <p:nvPr/>
          </p:nvCxnSpPr>
          <p:spPr>
            <a:xfrm>
              <a:off x="8088780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9" name="Google Shape;679;p47"/>
            <p:cNvCxnSpPr/>
            <p:nvPr/>
          </p:nvCxnSpPr>
          <p:spPr>
            <a:xfrm>
              <a:off x="8240489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0" name="Google Shape;680;p47"/>
            <p:cNvCxnSpPr/>
            <p:nvPr/>
          </p:nvCxnSpPr>
          <p:spPr>
            <a:xfrm>
              <a:off x="8392199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1" name="Google Shape;681;p47"/>
            <p:cNvCxnSpPr/>
            <p:nvPr/>
          </p:nvCxnSpPr>
          <p:spPr>
            <a:xfrm>
              <a:off x="8543909" y="580404"/>
              <a:ext cx="0" cy="373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2" name="Google Shape;682;p47"/>
            <p:cNvCxnSpPr/>
            <p:nvPr/>
          </p:nvCxnSpPr>
          <p:spPr>
            <a:xfrm>
              <a:off x="5054451" y="-2905150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3" name="Google Shape;683;p47"/>
            <p:cNvCxnSpPr/>
            <p:nvPr/>
          </p:nvCxnSpPr>
          <p:spPr>
            <a:xfrm>
              <a:off x="5054451" y="-2749593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4" name="Google Shape;684;p47"/>
            <p:cNvCxnSpPr/>
            <p:nvPr/>
          </p:nvCxnSpPr>
          <p:spPr>
            <a:xfrm>
              <a:off x="5054451" y="-2594036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5" name="Google Shape;685;p47"/>
            <p:cNvCxnSpPr/>
            <p:nvPr/>
          </p:nvCxnSpPr>
          <p:spPr>
            <a:xfrm>
              <a:off x="5054451" y="-2438479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6" name="Google Shape;686;p47"/>
            <p:cNvCxnSpPr/>
            <p:nvPr/>
          </p:nvCxnSpPr>
          <p:spPr>
            <a:xfrm>
              <a:off x="5054451" y="-2282922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7" name="Google Shape;687;p47"/>
            <p:cNvCxnSpPr/>
            <p:nvPr/>
          </p:nvCxnSpPr>
          <p:spPr>
            <a:xfrm>
              <a:off x="5054451" y="-2127366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8" name="Google Shape;688;p47"/>
            <p:cNvCxnSpPr/>
            <p:nvPr/>
          </p:nvCxnSpPr>
          <p:spPr>
            <a:xfrm>
              <a:off x="5054451" y="-1971809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9" name="Google Shape;689;p47"/>
            <p:cNvCxnSpPr/>
            <p:nvPr/>
          </p:nvCxnSpPr>
          <p:spPr>
            <a:xfrm>
              <a:off x="5054451" y="-1816252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0" name="Google Shape;690;p47"/>
            <p:cNvCxnSpPr/>
            <p:nvPr/>
          </p:nvCxnSpPr>
          <p:spPr>
            <a:xfrm>
              <a:off x="5054451" y="-1660695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1" name="Google Shape;691;p47"/>
            <p:cNvCxnSpPr/>
            <p:nvPr/>
          </p:nvCxnSpPr>
          <p:spPr>
            <a:xfrm>
              <a:off x="5054451" y="-1505138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2" name="Google Shape;692;p47"/>
            <p:cNvCxnSpPr/>
            <p:nvPr/>
          </p:nvCxnSpPr>
          <p:spPr>
            <a:xfrm>
              <a:off x="5054451" y="-1349581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3" name="Google Shape;693;p47"/>
            <p:cNvCxnSpPr/>
            <p:nvPr/>
          </p:nvCxnSpPr>
          <p:spPr>
            <a:xfrm>
              <a:off x="5054451" y="-1038467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4" name="Google Shape;694;p47"/>
            <p:cNvCxnSpPr/>
            <p:nvPr/>
          </p:nvCxnSpPr>
          <p:spPr>
            <a:xfrm>
              <a:off x="5054451" y="-882910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5" name="Google Shape;695;p47"/>
            <p:cNvCxnSpPr/>
            <p:nvPr/>
          </p:nvCxnSpPr>
          <p:spPr>
            <a:xfrm>
              <a:off x="5054451" y="-727354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6" name="Google Shape;696;p47"/>
            <p:cNvCxnSpPr/>
            <p:nvPr/>
          </p:nvCxnSpPr>
          <p:spPr>
            <a:xfrm>
              <a:off x="5054451" y="-571797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7" name="Google Shape;697;p47"/>
            <p:cNvCxnSpPr/>
            <p:nvPr/>
          </p:nvCxnSpPr>
          <p:spPr>
            <a:xfrm>
              <a:off x="5054451" y="-416240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8" name="Google Shape;698;p47"/>
            <p:cNvCxnSpPr/>
            <p:nvPr/>
          </p:nvCxnSpPr>
          <p:spPr>
            <a:xfrm>
              <a:off x="5054451" y="-260683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9" name="Google Shape;699;p47"/>
            <p:cNvCxnSpPr/>
            <p:nvPr/>
          </p:nvCxnSpPr>
          <p:spPr>
            <a:xfrm>
              <a:off x="5054451" y="-105126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0" name="Google Shape;700;p47"/>
            <p:cNvCxnSpPr/>
            <p:nvPr/>
          </p:nvCxnSpPr>
          <p:spPr>
            <a:xfrm>
              <a:off x="5054451" y="50431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1" name="Google Shape;701;p47"/>
            <p:cNvCxnSpPr/>
            <p:nvPr/>
          </p:nvCxnSpPr>
          <p:spPr>
            <a:xfrm>
              <a:off x="5054451" y="205988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2" name="Google Shape;702;p47"/>
            <p:cNvCxnSpPr/>
            <p:nvPr/>
          </p:nvCxnSpPr>
          <p:spPr>
            <a:xfrm>
              <a:off x="5054451" y="361545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3" name="Google Shape;703;p47"/>
            <p:cNvCxnSpPr/>
            <p:nvPr/>
          </p:nvCxnSpPr>
          <p:spPr>
            <a:xfrm>
              <a:off x="5054451" y="517102"/>
              <a:ext cx="0" cy="7282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704" name="Google Shape;704;p47"/>
          <p:cNvCxnSpPr/>
          <p:nvPr/>
        </p:nvCxnSpPr>
        <p:spPr>
          <a:xfrm>
            <a:off x="5054553" y="580394"/>
            <a:ext cx="0" cy="37335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triangle" w="sm" len="sm"/>
            <a:tailEnd type="triangle" w="sm" len="sm"/>
          </a:ln>
        </p:spPr>
      </p:cxnSp>
      <p:cxnSp>
        <p:nvCxnSpPr>
          <p:cNvPr id="705" name="Google Shape;705;p47"/>
          <p:cNvCxnSpPr/>
          <p:nvPr/>
        </p:nvCxnSpPr>
        <p:spPr>
          <a:xfrm>
            <a:off x="1413521" y="2447083"/>
            <a:ext cx="7282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triangle" w="sm" len="sm"/>
            <a:tailEnd type="triangle" w="sm" len="sm"/>
          </a:ln>
        </p:spPr>
      </p:cxnSp>
      <p:sp>
        <p:nvSpPr>
          <p:cNvPr id="706" name="Google Shape;706;p47"/>
          <p:cNvSpPr txBox="1"/>
          <p:nvPr/>
        </p:nvSpPr>
        <p:spPr>
          <a:xfrm rot="-5400000">
            <a:off x="769650" y="2373651"/>
            <a:ext cx="1141200" cy="1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LOW VALUE 1</a:t>
            </a:r>
            <a:endParaRPr sz="80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707" name="Google Shape;707;p47"/>
          <p:cNvSpPr txBox="1"/>
          <p:nvPr/>
        </p:nvSpPr>
        <p:spPr>
          <a:xfrm rot="5400000">
            <a:off x="8198300" y="2373805"/>
            <a:ext cx="1141200" cy="1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HIGH VALUE 1</a:t>
            </a:r>
            <a:endParaRPr sz="80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708" name="Google Shape;708;p47"/>
          <p:cNvSpPr txBox="1"/>
          <p:nvPr/>
        </p:nvSpPr>
        <p:spPr>
          <a:xfrm>
            <a:off x="4484059" y="4313750"/>
            <a:ext cx="1141200" cy="1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LOW VALUE 2</a:t>
            </a:r>
            <a:endParaRPr sz="80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709" name="Google Shape;709;p47"/>
          <p:cNvSpPr txBox="1"/>
          <p:nvPr/>
        </p:nvSpPr>
        <p:spPr>
          <a:xfrm>
            <a:off x="4484014" y="433775"/>
            <a:ext cx="1141200" cy="1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HIGH VALUE 2</a:t>
            </a:r>
            <a:endParaRPr sz="80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710" name="Google Shape;710;p47"/>
          <p:cNvSpPr/>
          <p:nvPr/>
        </p:nvSpPr>
        <p:spPr>
          <a:xfrm>
            <a:off x="7219534" y="898972"/>
            <a:ext cx="887100" cy="887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رقیب</a:t>
            </a:r>
          </a:p>
        </p:txBody>
      </p:sp>
      <p:sp>
        <p:nvSpPr>
          <p:cNvPr id="711" name="Google Shape;711;p47"/>
          <p:cNvSpPr/>
          <p:nvPr/>
        </p:nvSpPr>
        <p:spPr>
          <a:xfrm>
            <a:off x="3775881" y="1314864"/>
            <a:ext cx="777000" cy="77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رقیب</a:t>
            </a:r>
            <a:endParaRPr sz="12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712" name="Google Shape;712;p47"/>
          <p:cNvSpPr/>
          <p:nvPr/>
        </p:nvSpPr>
        <p:spPr>
          <a:xfrm>
            <a:off x="2225810" y="3245394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رقیب</a:t>
            </a:r>
          </a:p>
        </p:txBody>
      </p:sp>
      <p:sp>
        <p:nvSpPr>
          <p:cNvPr id="713" name="Google Shape;713;p47"/>
          <p:cNvSpPr/>
          <p:nvPr/>
        </p:nvSpPr>
        <p:spPr>
          <a:xfrm>
            <a:off x="5990268" y="2780961"/>
            <a:ext cx="648000" cy="648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rtl="1"/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رقیب</a:t>
            </a:r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714" name="Google Shape;714;p47"/>
          <p:cNvSpPr/>
          <p:nvPr/>
        </p:nvSpPr>
        <p:spPr>
          <a:xfrm>
            <a:off x="6789252" y="3180864"/>
            <a:ext cx="777000" cy="77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rtl="1"/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رقیب</a:t>
            </a:r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715" name="Google Shape;715;p47"/>
          <p:cNvSpPr/>
          <p:nvPr/>
        </p:nvSpPr>
        <p:spPr>
          <a:xfrm>
            <a:off x="5229158" y="666911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رقیب</a:t>
            </a:r>
          </a:p>
        </p:txBody>
      </p:sp>
      <p:sp>
        <p:nvSpPr>
          <p:cNvPr id="716" name="Google Shape;716;p47"/>
          <p:cNvSpPr/>
          <p:nvPr/>
        </p:nvSpPr>
        <p:spPr>
          <a:xfrm>
            <a:off x="1987518" y="1006499"/>
            <a:ext cx="414300" cy="414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رقیب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48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برنامه ریز هفتگی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722" name="Google Shape;722;p48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34</a:t>
            </a:fld>
            <a:endParaRPr>
              <a:cs typeface="B Nazanin" panose="00000700000000000000" pitchFamily="2" charset="-78"/>
            </a:endParaRPr>
          </a:p>
        </p:txBody>
      </p:sp>
      <p:graphicFrame>
        <p:nvGraphicFramePr>
          <p:cNvPr id="723" name="Google Shape;723;p48"/>
          <p:cNvGraphicFramePr/>
          <p:nvPr/>
        </p:nvGraphicFramePr>
        <p:xfrm>
          <a:off x="1629175" y="1569595"/>
          <a:ext cx="7121225" cy="2807445"/>
        </p:xfrm>
        <a:graphic>
          <a:graphicData uri="http://schemas.openxmlformats.org/drawingml/2006/table">
            <a:tbl>
              <a:tblPr>
                <a:noFill/>
                <a:tableStyleId>{2FAFD12A-2A65-4255-B111-476A2ECDBF96}</a:tableStyleId>
              </a:tblPr>
              <a:tblGrid>
                <a:gridCol w="78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5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5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5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4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2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SUNDAY</a:t>
                      </a:r>
                      <a:endParaRPr sz="700">
                        <a:solidFill>
                          <a:schemeClr val="lt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MONDAY</a:t>
                      </a:r>
                      <a:endParaRPr sz="700">
                        <a:solidFill>
                          <a:schemeClr val="lt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TUESDAY</a:t>
                      </a:r>
                      <a:endParaRPr sz="700">
                        <a:solidFill>
                          <a:schemeClr val="lt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WEDNESDAY</a:t>
                      </a:r>
                      <a:endParaRPr sz="700">
                        <a:solidFill>
                          <a:schemeClr val="lt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THURSDAY</a:t>
                      </a:r>
                      <a:endParaRPr sz="700">
                        <a:solidFill>
                          <a:schemeClr val="lt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FRIDAY</a:t>
                      </a:r>
                      <a:endParaRPr sz="700">
                        <a:solidFill>
                          <a:schemeClr val="lt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SATURDAY</a:t>
                      </a:r>
                      <a:endParaRPr sz="700">
                        <a:solidFill>
                          <a:schemeClr val="lt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09:00 - 09:45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10:00 - 10:45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11:00 - 11:45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12:00 - 13:15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13:30 - 14:15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14:30 - 15:15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15:30 - 16:15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Task</a:t>
                      </a:r>
                      <a:endParaRPr sz="800"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724" name="Google Shape;724;p48"/>
          <p:cNvGrpSpPr/>
          <p:nvPr/>
        </p:nvGrpSpPr>
        <p:grpSpPr>
          <a:xfrm>
            <a:off x="8247163" y="629034"/>
            <a:ext cx="205851" cy="335576"/>
            <a:chOff x="6730350" y="2315900"/>
            <a:chExt cx="257700" cy="420100"/>
          </a:xfrm>
        </p:grpSpPr>
        <p:sp>
          <p:nvSpPr>
            <p:cNvPr id="725" name="Google Shape;725;p48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26" name="Google Shape;726;p48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27" name="Google Shape;727;p48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28" name="Google Shape;728;p48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29" name="Google Shape;729;p48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000"/>
        </a:solidFill>
        <a:effectLst/>
      </p:bgPr>
    </p:bg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4" name="Google Shape;734;p49"/>
          <p:cNvGrpSpPr/>
          <p:nvPr/>
        </p:nvGrpSpPr>
        <p:grpSpPr>
          <a:xfrm>
            <a:off x="1590622" y="439720"/>
            <a:ext cx="331662" cy="419450"/>
            <a:chOff x="584925" y="238125"/>
            <a:chExt cx="415200" cy="525100"/>
          </a:xfrm>
        </p:grpSpPr>
        <p:sp>
          <p:nvSpPr>
            <p:cNvPr id="735" name="Google Shape;735;p49"/>
            <p:cNvSpPr/>
            <p:nvPr/>
          </p:nvSpPr>
          <p:spPr>
            <a:xfrm>
              <a:off x="621550" y="2991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4166" y="0"/>
                  </a:moveTo>
                  <a:lnTo>
                    <a:pt x="14166" y="16755"/>
                  </a:lnTo>
                  <a:lnTo>
                    <a:pt x="14141" y="16926"/>
                  </a:lnTo>
                  <a:lnTo>
                    <a:pt x="14093" y="17072"/>
                  </a:lnTo>
                  <a:lnTo>
                    <a:pt x="14044" y="17194"/>
                  </a:lnTo>
                  <a:lnTo>
                    <a:pt x="13946" y="17341"/>
                  </a:lnTo>
                  <a:lnTo>
                    <a:pt x="13824" y="17438"/>
                  </a:lnTo>
                  <a:lnTo>
                    <a:pt x="13677" y="17512"/>
                  </a:lnTo>
                  <a:lnTo>
                    <a:pt x="13531" y="17561"/>
                  </a:lnTo>
                  <a:lnTo>
                    <a:pt x="13384" y="17585"/>
                  </a:lnTo>
                  <a:lnTo>
                    <a:pt x="0" y="17585"/>
                  </a:lnTo>
                  <a:lnTo>
                    <a:pt x="0" y="17731"/>
                  </a:lnTo>
                  <a:lnTo>
                    <a:pt x="25" y="17902"/>
                  </a:lnTo>
                  <a:lnTo>
                    <a:pt x="74" y="18049"/>
                  </a:lnTo>
                  <a:lnTo>
                    <a:pt x="123" y="18171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71"/>
                  </a:lnTo>
                  <a:lnTo>
                    <a:pt x="15069" y="18049"/>
                  </a:lnTo>
                  <a:lnTo>
                    <a:pt x="15118" y="17902"/>
                  </a:lnTo>
                  <a:lnTo>
                    <a:pt x="15143" y="17731"/>
                  </a:lnTo>
                  <a:lnTo>
                    <a:pt x="15143" y="733"/>
                  </a:lnTo>
                  <a:lnTo>
                    <a:pt x="15118" y="586"/>
                  </a:lnTo>
                  <a:lnTo>
                    <a:pt x="15069" y="440"/>
                  </a:lnTo>
                  <a:lnTo>
                    <a:pt x="15021" y="318"/>
                  </a:lnTo>
                  <a:lnTo>
                    <a:pt x="14923" y="196"/>
                  </a:lnTo>
                  <a:lnTo>
                    <a:pt x="14801" y="122"/>
                  </a:lnTo>
                  <a:lnTo>
                    <a:pt x="14654" y="49"/>
                  </a:lnTo>
                  <a:lnTo>
                    <a:pt x="14508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36" name="Google Shape;736;p49"/>
            <p:cNvSpPr/>
            <p:nvPr/>
          </p:nvSpPr>
          <p:spPr>
            <a:xfrm>
              <a:off x="633750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37" name="Google Shape;737;p49"/>
            <p:cNvSpPr/>
            <p:nvPr/>
          </p:nvSpPr>
          <p:spPr>
            <a:xfrm>
              <a:off x="716800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38" name="Google Shape;738;p49"/>
            <p:cNvSpPr/>
            <p:nvPr/>
          </p:nvSpPr>
          <p:spPr>
            <a:xfrm>
              <a:off x="799825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8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8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3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39" name="Google Shape;739;p49"/>
            <p:cNvSpPr/>
            <p:nvPr/>
          </p:nvSpPr>
          <p:spPr>
            <a:xfrm>
              <a:off x="882875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40" name="Google Shape;740;p49"/>
            <p:cNvSpPr/>
            <p:nvPr/>
          </p:nvSpPr>
          <p:spPr>
            <a:xfrm>
              <a:off x="584925" y="26132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2540" y="171"/>
                  </a:moveTo>
                  <a:lnTo>
                    <a:pt x="2711" y="195"/>
                  </a:lnTo>
                  <a:lnTo>
                    <a:pt x="2882" y="244"/>
                  </a:lnTo>
                  <a:lnTo>
                    <a:pt x="3053" y="318"/>
                  </a:lnTo>
                  <a:lnTo>
                    <a:pt x="3175" y="440"/>
                  </a:lnTo>
                  <a:lnTo>
                    <a:pt x="3297" y="562"/>
                  </a:lnTo>
                  <a:lnTo>
                    <a:pt x="3370" y="733"/>
                  </a:lnTo>
                  <a:lnTo>
                    <a:pt x="3419" y="904"/>
                  </a:lnTo>
                  <a:lnTo>
                    <a:pt x="3444" y="1075"/>
                  </a:lnTo>
                  <a:lnTo>
                    <a:pt x="3419" y="1246"/>
                  </a:lnTo>
                  <a:lnTo>
                    <a:pt x="3370" y="1417"/>
                  </a:lnTo>
                  <a:lnTo>
                    <a:pt x="3297" y="1588"/>
                  </a:lnTo>
                  <a:lnTo>
                    <a:pt x="3175" y="1710"/>
                  </a:lnTo>
                  <a:lnTo>
                    <a:pt x="3053" y="1832"/>
                  </a:lnTo>
                  <a:lnTo>
                    <a:pt x="2882" y="1905"/>
                  </a:lnTo>
                  <a:lnTo>
                    <a:pt x="2711" y="1954"/>
                  </a:lnTo>
                  <a:lnTo>
                    <a:pt x="2540" y="1978"/>
                  </a:lnTo>
                  <a:lnTo>
                    <a:pt x="2369" y="1954"/>
                  </a:lnTo>
                  <a:lnTo>
                    <a:pt x="2198" y="1905"/>
                  </a:lnTo>
                  <a:lnTo>
                    <a:pt x="2027" y="1832"/>
                  </a:lnTo>
                  <a:lnTo>
                    <a:pt x="1905" y="1710"/>
                  </a:lnTo>
                  <a:lnTo>
                    <a:pt x="1783" y="1588"/>
                  </a:lnTo>
                  <a:lnTo>
                    <a:pt x="1710" y="1417"/>
                  </a:lnTo>
                  <a:lnTo>
                    <a:pt x="1661" y="1246"/>
                  </a:lnTo>
                  <a:lnTo>
                    <a:pt x="1636" y="1075"/>
                  </a:lnTo>
                  <a:lnTo>
                    <a:pt x="1661" y="904"/>
                  </a:lnTo>
                  <a:lnTo>
                    <a:pt x="1710" y="733"/>
                  </a:lnTo>
                  <a:lnTo>
                    <a:pt x="1783" y="562"/>
                  </a:lnTo>
                  <a:lnTo>
                    <a:pt x="1905" y="440"/>
                  </a:lnTo>
                  <a:lnTo>
                    <a:pt x="2027" y="318"/>
                  </a:lnTo>
                  <a:lnTo>
                    <a:pt x="2198" y="244"/>
                  </a:lnTo>
                  <a:lnTo>
                    <a:pt x="2369" y="195"/>
                  </a:lnTo>
                  <a:lnTo>
                    <a:pt x="2540" y="171"/>
                  </a:lnTo>
                  <a:close/>
                  <a:moveTo>
                    <a:pt x="5862" y="171"/>
                  </a:moveTo>
                  <a:lnTo>
                    <a:pt x="6033" y="195"/>
                  </a:lnTo>
                  <a:lnTo>
                    <a:pt x="6204" y="244"/>
                  </a:lnTo>
                  <a:lnTo>
                    <a:pt x="6374" y="318"/>
                  </a:lnTo>
                  <a:lnTo>
                    <a:pt x="6497" y="440"/>
                  </a:lnTo>
                  <a:lnTo>
                    <a:pt x="6619" y="562"/>
                  </a:lnTo>
                  <a:lnTo>
                    <a:pt x="6692" y="733"/>
                  </a:lnTo>
                  <a:lnTo>
                    <a:pt x="6741" y="904"/>
                  </a:lnTo>
                  <a:lnTo>
                    <a:pt x="6765" y="1075"/>
                  </a:lnTo>
                  <a:lnTo>
                    <a:pt x="6741" y="1246"/>
                  </a:lnTo>
                  <a:lnTo>
                    <a:pt x="6692" y="1417"/>
                  </a:lnTo>
                  <a:lnTo>
                    <a:pt x="6619" y="1588"/>
                  </a:lnTo>
                  <a:lnTo>
                    <a:pt x="6497" y="1710"/>
                  </a:lnTo>
                  <a:lnTo>
                    <a:pt x="6374" y="1832"/>
                  </a:lnTo>
                  <a:lnTo>
                    <a:pt x="6204" y="1905"/>
                  </a:lnTo>
                  <a:lnTo>
                    <a:pt x="6033" y="1954"/>
                  </a:lnTo>
                  <a:lnTo>
                    <a:pt x="5862" y="1978"/>
                  </a:lnTo>
                  <a:lnTo>
                    <a:pt x="5691" y="1954"/>
                  </a:lnTo>
                  <a:lnTo>
                    <a:pt x="5520" y="1905"/>
                  </a:lnTo>
                  <a:lnTo>
                    <a:pt x="5349" y="1832"/>
                  </a:lnTo>
                  <a:lnTo>
                    <a:pt x="5227" y="1710"/>
                  </a:lnTo>
                  <a:lnTo>
                    <a:pt x="5104" y="1588"/>
                  </a:lnTo>
                  <a:lnTo>
                    <a:pt x="5031" y="1417"/>
                  </a:lnTo>
                  <a:lnTo>
                    <a:pt x="4982" y="1246"/>
                  </a:lnTo>
                  <a:lnTo>
                    <a:pt x="4958" y="1075"/>
                  </a:lnTo>
                  <a:lnTo>
                    <a:pt x="4982" y="904"/>
                  </a:lnTo>
                  <a:lnTo>
                    <a:pt x="5031" y="733"/>
                  </a:lnTo>
                  <a:lnTo>
                    <a:pt x="5104" y="562"/>
                  </a:lnTo>
                  <a:lnTo>
                    <a:pt x="5227" y="440"/>
                  </a:lnTo>
                  <a:lnTo>
                    <a:pt x="5349" y="318"/>
                  </a:lnTo>
                  <a:lnTo>
                    <a:pt x="5520" y="244"/>
                  </a:lnTo>
                  <a:lnTo>
                    <a:pt x="5691" y="195"/>
                  </a:lnTo>
                  <a:lnTo>
                    <a:pt x="5862" y="171"/>
                  </a:lnTo>
                  <a:close/>
                  <a:moveTo>
                    <a:pt x="9183" y="171"/>
                  </a:moveTo>
                  <a:lnTo>
                    <a:pt x="9354" y="195"/>
                  </a:lnTo>
                  <a:lnTo>
                    <a:pt x="9525" y="244"/>
                  </a:lnTo>
                  <a:lnTo>
                    <a:pt x="9696" y="318"/>
                  </a:lnTo>
                  <a:lnTo>
                    <a:pt x="9818" y="440"/>
                  </a:lnTo>
                  <a:lnTo>
                    <a:pt x="9940" y="562"/>
                  </a:lnTo>
                  <a:lnTo>
                    <a:pt x="10014" y="733"/>
                  </a:lnTo>
                  <a:lnTo>
                    <a:pt x="10062" y="904"/>
                  </a:lnTo>
                  <a:lnTo>
                    <a:pt x="10087" y="1075"/>
                  </a:lnTo>
                  <a:lnTo>
                    <a:pt x="10062" y="1246"/>
                  </a:lnTo>
                  <a:lnTo>
                    <a:pt x="10014" y="1417"/>
                  </a:lnTo>
                  <a:lnTo>
                    <a:pt x="9940" y="1588"/>
                  </a:lnTo>
                  <a:lnTo>
                    <a:pt x="9818" y="1710"/>
                  </a:lnTo>
                  <a:lnTo>
                    <a:pt x="9696" y="1832"/>
                  </a:lnTo>
                  <a:lnTo>
                    <a:pt x="9525" y="1905"/>
                  </a:lnTo>
                  <a:lnTo>
                    <a:pt x="9354" y="1954"/>
                  </a:lnTo>
                  <a:lnTo>
                    <a:pt x="9183" y="1978"/>
                  </a:lnTo>
                  <a:lnTo>
                    <a:pt x="9012" y="1954"/>
                  </a:lnTo>
                  <a:lnTo>
                    <a:pt x="8841" y="1905"/>
                  </a:lnTo>
                  <a:lnTo>
                    <a:pt x="8670" y="1832"/>
                  </a:lnTo>
                  <a:lnTo>
                    <a:pt x="8548" y="1710"/>
                  </a:lnTo>
                  <a:lnTo>
                    <a:pt x="8426" y="1588"/>
                  </a:lnTo>
                  <a:lnTo>
                    <a:pt x="8353" y="1417"/>
                  </a:lnTo>
                  <a:lnTo>
                    <a:pt x="8304" y="1246"/>
                  </a:lnTo>
                  <a:lnTo>
                    <a:pt x="8279" y="1075"/>
                  </a:lnTo>
                  <a:lnTo>
                    <a:pt x="8304" y="904"/>
                  </a:lnTo>
                  <a:lnTo>
                    <a:pt x="8353" y="733"/>
                  </a:lnTo>
                  <a:lnTo>
                    <a:pt x="8426" y="562"/>
                  </a:lnTo>
                  <a:lnTo>
                    <a:pt x="8548" y="440"/>
                  </a:lnTo>
                  <a:lnTo>
                    <a:pt x="8670" y="318"/>
                  </a:lnTo>
                  <a:lnTo>
                    <a:pt x="8841" y="244"/>
                  </a:lnTo>
                  <a:lnTo>
                    <a:pt x="9012" y="195"/>
                  </a:lnTo>
                  <a:lnTo>
                    <a:pt x="9183" y="171"/>
                  </a:lnTo>
                  <a:close/>
                  <a:moveTo>
                    <a:pt x="12505" y="171"/>
                  </a:moveTo>
                  <a:lnTo>
                    <a:pt x="12676" y="195"/>
                  </a:lnTo>
                  <a:lnTo>
                    <a:pt x="12847" y="244"/>
                  </a:lnTo>
                  <a:lnTo>
                    <a:pt x="13018" y="318"/>
                  </a:lnTo>
                  <a:lnTo>
                    <a:pt x="13140" y="440"/>
                  </a:lnTo>
                  <a:lnTo>
                    <a:pt x="13262" y="562"/>
                  </a:lnTo>
                  <a:lnTo>
                    <a:pt x="13335" y="733"/>
                  </a:lnTo>
                  <a:lnTo>
                    <a:pt x="13384" y="904"/>
                  </a:lnTo>
                  <a:lnTo>
                    <a:pt x="13408" y="1075"/>
                  </a:lnTo>
                  <a:lnTo>
                    <a:pt x="13384" y="1246"/>
                  </a:lnTo>
                  <a:lnTo>
                    <a:pt x="13335" y="1417"/>
                  </a:lnTo>
                  <a:lnTo>
                    <a:pt x="13262" y="1588"/>
                  </a:lnTo>
                  <a:lnTo>
                    <a:pt x="13140" y="1710"/>
                  </a:lnTo>
                  <a:lnTo>
                    <a:pt x="13018" y="1832"/>
                  </a:lnTo>
                  <a:lnTo>
                    <a:pt x="12847" y="1905"/>
                  </a:lnTo>
                  <a:lnTo>
                    <a:pt x="12676" y="1954"/>
                  </a:lnTo>
                  <a:lnTo>
                    <a:pt x="12505" y="1978"/>
                  </a:lnTo>
                  <a:lnTo>
                    <a:pt x="12334" y="1954"/>
                  </a:lnTo>
                  <a:lnTo>
                    <a:pt x="12163" y="1905"/>
                  </a:lnTo>
                  <a:lnTo>
                    <a:pt x="11992" y="1832"/>
                  </a:lnTo>
                  <a:lnTo>
                    <a:pt x="11870" y="1710"/>
                  </a:lnTo>
                  <a:lnTo>
                    <a:pt x="11748" y="1588"/>
                  </a:lnTo>
                  <a:lnTo>
                    <a:pt x="11674" y="1417"/>
                  </a:lnTo>
                  <a:lnTo>
                    <a:pt x="11625" y="1246"/>
                  </a:lnTo>
                  <a:lnTo>
                    <a:pt x="11601" y="1075"/>
                  </a:lnTo>
                  <a:lnTo>
                    <a:pt x="11625" y="904"/>
                  </a:lnTo>
                  <a:lnTo>
                    <a:pt x="11674" y="733"/>
                  </a:lnTo>
                  <a:lnTo>
                    <a:pt x="11748" y="562"/>
                  </a:lnTo>
                  <a:lnTo>
                    <a:pt x="11870" y="440"/>
                  </a:lnTo>
                  <a:lnTo>
                    <a:pt x="11992" y="318"/>
                  </a:lnTo>
                  <a:lnTo>
                    <a:pt x="12163" y="244"/>
                  </a:lnTo>
                  <a:lnTo>
                    <a:pt x="12334" y="195"/>
                  </a:lnTo>
                  <a:lnTo>
                    <a:pt x="12505" y="171"/>
                  </a:lnTo>
                  <a:close/>
                  <a:moveTo>
                    <a:pt x="13091" y="5520"/>
                  </a:moveTo>
                  <a:lnTo>
                    <a:pt x="13189" y="5544"/>
                  </a:lnTo>
                  <a:lnTo>
                    <a:pt x="13262" y="5593"/>
                  </a:lnTo>
                  <a:lnTo>
                    <a:pt x="13311" y="5666"/>
                  </a:lnTo>
                  <a:lnTo>
                    <a:pt x="13335" y="5764"/>
                  </a:lnTo>
                  <a:lnTo>
                    <a:pt x="13311" y="5862"/>
                  </a:lnTo>
                  <a:lnTo>
                    <a:pt x="13262" y="5935"/>
                  </a:lnTo>
                  <a:lnTo>
                    <a:pt x="13189" y="5984"/>
                  </a:lnTo>
                  <a:lnTo>
                    <a:pt x="13091" y="6008"/>
                  </a:lnTo>
                  <a:lnTo>
                    <a:pt x="1954" y="6008"/>
                  </a:lnTo>
                  <a:lnTo>
                    <a:pt x="1856" y="5984"/>
                  </a:lnTo>
                  <a:lnTo>
                    <a:pt x="1783" y="5935"/>
                  </a:lnTo>
                  <a:lnTo>
                    <a:pt x="1734" y="5862"/>
                  </a:lnTo>
                  <a:lnTo>
                    <a:pt x="1710" y="5764"/>
                  </a:lnTo>
                  <a:lnTo>
                    <a:pt x="1734" y="5666"/>
                  </a:lnTo>
                  <a:lnTo>
                    <a:pt x="1783" y="5593"/>
                  </a:lnTo>
                  <a:lnTo>
                    <a:pt x="1856" y="5544"/>
                  </a:lnTo>
                  <a:lnTo>
                    <a:pt x="1954" y="5520"/>
                  </a:lnTo>
                  <a:close/>
                  <a:moveTo>
                    <a:pt x="13189" y="7840"/>
                  </a:moveTo>
                  <a:lnTo>
                    <a:pt x="13262" y="7913"/>
                  </a:lnTo>
                  <a:lnTo>
                    <a:pt x="13311" y="7986"/>
                  </a:lnTo>
                  <a:lnTo>
                    <a:pt x="13335" y="8084"/>
                  </a:lnTo>
                  <a:lnTo>
                    <a:pt x="13311" y="8182"/>
                  </a:lnTo>
                  <a:lnTo>
                    <a:pt x="13262" y="8255"/>
                  </a:lnTo>
                  <a:lnTo>
                    <a:pt x="13189" y="8304"/>
                  </a:lnTo>
                  <a:lnTo>
                    <a:pt x="13091" y="8328"/>
                  </a:lnTo>
                  <a:lnTo>
                    <a:pt x="1954" y="8328"/>
                  </a:lnTo>
                  <a:lnTo>
                    <a:pt x="1856" y="8304"/>
                  </a:lnTo>
                  <a:lnTo>
                    <a:pt x="1783" y="8255"/>
                  </a:lnTo>
                  <a:lnTo>
                    <a:pt x="1734" y="8182"/>
                  </a:lnTo>
                  <a:lnTo>
                    <a:pt x="1710" y="8084"/>
                  </a:lnTo>
                  <a:lnTo>
                    <a:pt x="1734" y="7986"/>
                  </a:lnTo>
                  <a:lnTo>
                    <a:pt x="1783" y="7913"/>
                  </a:lnTo>
                  <a:lnTo>
                    <a:pt x="1856" y="7840"/>
                  </a:lnTo>
                  <a:close/>
                  <a:moveTo>
                    <a:pt x="13091" y="10136"/>
                  </a:moveTo>
                  <a:lnTo>
                    <a:pt x="13189" y="10160"/>
                  </a:lnTo>
                  <a:lnTo>
                    <a:pt x="13262" y="10209"/>
                  </a:lnTo>
                  <a:lnTo>
                    <a:pt x="13311" y="10282"/>
                  </a:lnTo>
                  <a:lnTo>
                    <a:pt x="13335" y="10380"/>
                  </a:lnTo>
                  <a:lnTo>
                    <a:pt x="13311" y="10478"/>
                  </a:lnTo>
                  <a:lnTo>
                    <a:pt x="13262" y="10551"/>
                  </a:lnTo>
                  <a:lnTo>
                    <a:pt x="13189" y="10600"/>
                  </a:lnTo>
                  <a:lnTo>
                    <a:pt x="13091" y="10624"/>
                  </a:lnTo>
                  <a:lnTo>
                    <a:pt x="1954" y="10624"/>
                  </a:lnTo>
                  <a:lnTo>
                    <a:pt x="1856" y="10600"/>
                  </a:lnTo>
                  <a:lnTo>
                    <a:pt x="1783" y="10551"/>
                  </a:lnTo>
                  <a:lnTo>
                    <a:pt x="1734" y="10478"/>
                  </a:lnTo>
                  <a:lnTo>
                    <a:pt x="1710" y="10380"/>
                  </a:lnTo>
                  <a:lnTo>
                    <a:pt x="1734" y="10282"/>
                  </a:lnTo>
                  <a:lnTo>
                    <a:pt x="1783" y="10209"/>
                  </a:lnTo>
                  <a:lnTo>
                    <a:pt x="1856" y="10160"/>
                  </a:lnTo>
                  <a:lnTo>
                    <a:pt x="1954" y="10136"/>
                  </a:lnTo>
                  <a:close/>
                  <a:moveTo>
                    <a:pt x="8206" y="12456"/>
                  </a:moveTo>
                  <a:lnTo>
                    <a:pt x="8304" y="12480"/>
                  </a:lnTo>
                  <a:lnTo>
                    <a:pt x="8377" y="12529"/>
                  </a:lnTo>
                  <a:lnTo>
                    <a:pt x="8426" y="12602"/>
                  </a:lnTo>
                  <a:lnTo>
                    <a:pt x="8450" y="12700"/>
                  </a:lnTo>
                  <a:lnTo>
                    <a:pt x="8426" y="12798"/>
                  </a:lnTo>
                  <a:lnTo>
                    <a:pt x="8377" y="12871"/>
                  </a:lnTo>
                  <a:lnTo>
                    <a:pt x="8304" y="12920"/>
                  </a:lnTo>
                  <a:lnTo>
                    <a:pt x="8206" y="12944"/>
                  </a:lnTo>
                  <a:lnTo>
                    <a:pt x="1954" y="12944"/>
                  </a:lnTo>
                  <a:lnTo>
                    <a:pt x="1856" y="12920"/>
                  </a:lnTo>
                  <a:lnTo>
                    <a:pt x="1783" y="12871"/>
                  </a:lnTo>
                  <a:lnTo>
                    <a:pt x="1734" y="12798"/>
                  </a:lnTo>
                  <a:lnTo>
                    <a:pt x="1710" y="12700"/>
                  </a:lnTo>
                  <a:lnTo>
                    <a:pt x="1734" y="12602"/>
                  </a:lnTo>
                  <a:lnTo>
                    <a:pt x="1783" y="12529"/>
                  </a:lnTo>
                  <a:lnTo>
                    <a:pt x="1856" y="12480"/>
                  </a:lnTo>
                  <a:lnTo>
                    <a:pt x="1954" y="12456"/>
                  </a:lnTo>
                  <a:close/>
                  <a:moveTo>
                    <a:pt x="782" y="0"/>
                  </a:moveTo>
                  <a:lnTo>
                    <a:pt x="635" y="25"/>
                  </a:lnTo>
                  <a:lnTo>
                    <a:pt x="489" y="73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2"/>
                  </a:lnTo>
                  <a:lnTo>
                    <a:pt x="73" y="489"/>
                  </a:lnTo>
                  <a:lnTo>
                    <a:pt x="24" y="635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4" y="17927"/>
                  </a:lnTo>
                  <a:lnTo>
                    <a:pt x="73" y="18073"/>
                  </a:lnTo>
                  <a:lnTo>
                    <a:pt x="122" y="18220"/>
                  </a:lnTo>
                  <a:lnTo>
                    <a:pt x="220" y="18342"/>
                  </a:lnTo>
                  <a:lnTo>
                    <a:pt x="342" y="18440"/>
                  </a:lnTo>
                  <a:lnTo>
                    <a:pt x="489" y="18488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7"/>
                  </a:lnTo>
                  <a:lnTo>
                    <a:pt x="14654" y="18488"/>
                  </a:lnTo>
                  <a:lnTo>
                    <a:pt x="14800" y="18440"/>
                  </a:lnTo>
                  <a:lnTo>
                    <a:pt x="14923" y="18342"/>
                  </a:lnTo>
                  <a:lnTo>
                    <a:pt x="15020" y="18220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2" y="17780"/>
                  </a:lnTo>
                  <a:lnTo>
                    <a:pt x="15142" y="782"/>
                  </a:lnTo>
                  <a:lnTo>
                    <a:pt x="15118" y="635"/>
                  </a:lnTo>
                  <a:lnTo>
                    <a:pt x="15069" y="489"/>
                  </a:lnTo>
                  <a:lnTo>
                    <a:pt x="15020" y="342"/>
                  </a:lnTo>
                  <a:lnTo>
                    <a:pt x="14923" y="220"/>
                  </a:lnTo>
                  <a:lnTo>
                    <a:pt x="14800" y="122"/>
                  </a:lnTo>
                  <a:lnTo>
                    <a:pt x="14654" y="73"/>
                  </a:lnTo>
                  <a:lnTo>
                    <a:pt x="14507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41" name="Google Shape;741;p49"/>
          <p:cNvGrpSpPr/>
          <p:nvPr/>
        </p:nvGrpSpPr>
        <p:grpSpPr>
          <a:xfrm>
            <a:off x="2117351" y="500668"/>
            <a:ext cx="355087" cy="295596"/>
            <a:chOff x="1244325" y="314425"/>
            <a:chExt cx="444525" cy="370050"/>
          </a:xfrm>
        </p:grpSpPr>
        <p:sp>
          <p:nvSpPr>
            <p:cNvPr id="742" name="Google Shape;742;p49"/>
            <p:cNvSpPr/>
            <p:nvPr/>
          </p:nvSpPr>
          <p:spPr>
            <a:xfrm>
              <a:off x="1388425" y="463425"/>
              <a:ext cx="143525" cy="143500"/>
            </a:xfrm>
            <a:custGeom>
              <a:avLst/>
              <a:gdLst/>
              <a:ahLst/>
              <a:cxnLst/>
              <a:rect l="l" t="t" r="r" b="b"/>
              <a:pathLst>
                <a:path w="5741" h="5740" extrusionOk="0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43" name="Google Shape;743;p49"/>
            <p:cNvSpPr/>
            <p:nvPr/>
          </p:nvSpPr>
          <p:spPr>
            <a:xfrm>
              <a:off x="1244325" y="314425"/>
              <a:ext cx="444525" cy="370050"/>
            </a:xfrm>
            <a:custGeom>
              <a:avLst/>
              <a:gdLst/>
              <a:ahLst/>
              <a:cxnLst/>
              <a:rect l="l" t="t" r="r" b="b"/>
              <a:pathLst>
                <a:path w="17781" h="14802" extrusionOk="0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44" name="Google Shape;744;p49"/>
          <p:cNvGrpSpPr/>
          <p:nvPr/>
        </p:nvGrpSpPr>
        <p:grpSpPr>
          <a:xfrm>
            <a:off x="2663610" y="499210"/>
            <a:ext cx="339490" cy="298512"/>
            <a:chOff x="1928175" y="312600"/>
            <a:chExt cx="425000" cy="373700"/>
          </a:xfrm>
        </p:grpSpPr>
        <p:sp>
          <p:nvSpPr>
            <p:cNvPr id="745" name="Google Shape;745;p49"/>
            <p:cNvSpPr/>
            <p:nvPr/>
          </p:nvSpPr>
          <p:spPr>
            <a:xfrm>
              <a:off x="1928175" y="312600"/>
              <a:ext cx="425000" cy="373700"/>
            </a:xfrm>
            <a:custGeom>
              <a:avLst/>
              <a:gdLst/>
              <a:ahLst/>
              <a:cxnLst/>
              <a:rect l="l" t="t" r="r" b="b"/>
              <a:pathLst>
                <a:path w="17000" h="14948" extrusionOk="0">
                  <a:moveTo>
                    <a:pt x="16022" y="978"/>
                  </a:moveTo>
                  <a:lnTo>
                    <a:pt x="16022" y="13971"/>
                  </a:lnTo>
                  <a:lnTo>
                    <a:pt x="978" y="13971"/>
                  </a:lnTo>
                  <a:lnTo>
                    <a:pt x="978" y="978"/>
                  </a:lnTo>
                  <a:close/>
                  <a:moveTo>
                    <a:pt x="782" y="1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5"/>
                  </a:lnTo>
                  <a:lnTo>
                    <a:pt x="123" y="343"/>
                  </a:lnTo>
                  <a:lnTo>
                    <a:pt x="74" y="489"/>
                  </a:lnTo>
                  <a:lnTo>
                    <a:pt x="25" y="636"/>
                  </a:lnTo>
                  <a:lnTo>
                    <a:pt x="1" y="782"/>
                  </a:lnTo>
                  <a:lnTo>
                    <a:pt x="1" y="14166"/>
                  </a:lnTo>
                  <a:lnTo>
                    <a:pt x="25" y="14313"/>
                  </a:lnTo>
                  <a:lnTo>
                    <a:pt x="74" y="14459"/>
                  </a:lnTo>
                  <a:lnTo>
                    <a:pt x="123" y="14606"/>
                  </a:lnTo>
                  <a:lnTo>
                    <a:pt x="221" y="14703"/>
                  </a:lnTo>
                  <a:lnTo>
                    <a:pt x="343" y="14801"/>
                  </a:lnTo>
                  <a:lnTo>
                    <a:pt x="489" y="14874"/>
                  </a:lnTo>
                  <a:lnTo>
                    <a:pt x="636" y="14923"/>
                  </a:lnTo>
                  <a:lnTo>
                    <a:pt x="782" y="14948"/>
                  </a:lnTo>
                  <a:lnTo>
                    <a:pt x="16218" y="14948"/>
                  </a:lnTo>
                  <a:lnTo>
                    <a:pt x="16364" y="14923"/>
                  </a:lnTo>
                  <a:lnTo>
                    <a:pt x="16511" y="14874"/>
                  </a:lnTo>
                  <a:lnTo>
                    <a:pt x="16657" y="14801"/>
                  </a:lnTo>
                  <a:lnTo>
                    <a:pt x="16779" y="14703"/>
                  </a:lnTo>
                  <a:lnTo>
                    <a:pt x="16877" y="14606"/>
                  </a:lnTo>
                  <a:lnTo>
                    <a:pt x="16926" y="14459"/>
                  </a:lnTo>
                  <a:lnTo>
                    <a:pt x="16975" y="14313"/>
                  </a:lnTo>
                  <a:lnTo>
                    <a:pt x="16999" y="14166"/>
                  </a:lnTo>
                  <a:lnTo>
                    <a:pt x="16999" y="782"/>
                  </a:lnTo>
                  <a:lnTo>
                    <a:pt x="16975" y="636"/>
                  </a:lnTo>
                  <a:lnTo>
                    <a:pt x="16926" y="489"/>
                  </a:lnTo>
                  <a:lnTo>
                    <a:pt x="16877" y="343"/>
                  </a:lnTo>
                  <a:lnTo>
                    <a:pt x="16779" y="245"/>
                  </a:lnTo>
                  <a:lnTo>
                    <a:pt x="16657" y="147"/>
                  </a:lnTo>
                  <a:lnTo>
                    <a:pt x="16511" y="74"/>
                  </a:lnTo>
                  <a:lnTo>
                    <a:pt x="16364" y="25"/>
                  </a:lnTo>
                  <a:lnTo>
                    <a:pt x="162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46" name="Google Shape;746;p49"/>
            <p:cNvSpPr/>
            <p:nvPr/>
          </p:nvSpPr>
          <p:spPr>
            <a:xfrm>
              <a:off x="1964825" y="349250"/>
              <a:ext cx="351700" cy="300425"/>
            </a:xfrm>
            <a:custGeom>
              <a:avLst/>
              <a:gdLst/>
              <a:ahLst/>
              <a:cxnLst/>
              <a:rect l="l" t="t" r="r" b="b"/>
              <a:pathLst>
                <a:path w="14068" h="12017" extrusionOk="0">
                  <a:moveTo>
                    <a:pt x="10111" y="1563"/>
                  </a:moveTo>
                  <a:lnTo>
                    <a:pt x="10307" y="1588"/>
                  </a:lnTo>
                  <a:lnTo>
                    <a:pt x="10502" y="1612"/>
                  </a:lnTo>
                  <a:lnTo>
                    <a:pt x="10697" y="1661"/>
                  </a:lnTo>
                  <a:lnTo>
                    <a:pt x="10868" y="1734"/>
                  </a:lnTo>
                  <a:lnTo>
                    <a:pt x="11039" y="1807"/>
                  </a:lnTo>
                  <a:lnTo>
                    <a:pt x="11186" y="1905"/>
                  </a:lnTo>
                  <a:lnTo>
                    <a:pt x="11357" y="2027"/>
                  </a:lnTo>
                  <a:lnTo>
                    <a:pt x="11479" y="2149"/>
                  </a:lnTo>
                  <a:lnTo>
                    <a:pt x="11625" y="2271"/>
                  </a:lnTo>
                  <a:lnTo>
                    <a:pt x="11723" y="2442"/>
                  </a:lnTo>
                  <a:lnTo>
                    <a:pt x="11821" y="2589"/>
                  </a:lnTo>
                  <a:lnTo>
                    <a:pt x="11894" y="2760"/>
                  </a:lnTo>
                  <a:lnTo>
                    <a:pt x="11967" y="2955"/>
                  </a:lnTo>
                  <a:lnTo>
                    <a:pt x="12016" y="3126"/>
                  </a:lnTo>
                  <a:lnTo>
                    <a:pt x="12041" y="3322"/>
                  </a:lnTo>
                  <a:lnTo>
                    <a:pt x="12065" y="3517"/>
                  </a:lnTo>
                  <a:lnTo>
                    <a:pt x="12041" y="3737"/>
                  </a:lnTo>
                  <a:lnTo>
                    <a:pt x="12016" y="3908"/>
                  </a:lnTo>
                  <a:lnTo>
                    <a:pt x="11967" y="4103"/>
                  </a:lnTo>
                  <a:lnTo>
                    <a:pt x="11894" y="4274"/>
                  </a:lnTo>
                  <a:lnTo>
                    <a:pt x="11821" y="4445"/>
                  </a:lnTo>
                  <a:lnTo>
                    <a:pt x="11723" y="4616"/>
                  </a:lnTo>
                  <a:lnTo>
                    <a:pt x="11625" y="4763"/>
                  </a:lnTo>
                  <a:lnTo>
                    <a:pt x="11479" y="4909"/>
                  </a:lnTo>
                  <a:lnTo>
                    <a:pt x="11357" y="5031"/>
                  </a:lnTo>
                  <a:lnTo>
                    <a:pt x="11186" y="5153"/>
                  </a:lnTo>
                  <a:lnTo>
                    <a:pt x="11039" y="5251"/>
                  </a:lnTo>
                  <a:lnTo>
                    <a:pt x="10868" y="5324"/>
                  </a:lnTo>
                  <a:lnTo>
                    <a:pt x="10697" y="5398"/>
                  </a:lnTo>
                  <a:lnTo>
                    <a:pt x="10502" y="5446"/>
                  </a:lnTo>
                  <a:lnTo>
                    <a:pt x="10307" y="5471"/>
                  </a:lnTo>
                  <a:lnTo>
                    <a:pt x="9916" y="5471"/>
                  </a:lnTo>
                  <a:lnTo>
                    <a:pt x="9720" y="5446"/>
                  </a:lnTo>
                  <a:lnTo>
                    <a:pt x="9525" y="5398"/>
                  </a:lnTo>
                  <a:lnTo>
                    <a:pt x="9354" y="5324"/>
                  </a:lnTo>
                  <a:lnTo>
                    <a:pt x="9183" y="5251"/>
                  </a:lnTo>
                  <a:lnTo>
                    <a:pt x="9012" y="5153"/>
                  </a:lnTo>
                  <a:lnTo>
                    <a:pt x="8866" y="5031"/>
                  </a:lnTo>
                  <a:lnTo>
                    <a:pt x="8719" y="4909"/>
                  </a:lnTo>
                  <a:lnTo>
                    <a:pt x="8597" y="4763"/>
                  </a:lnTo>
                  <a:lnTo>
                    <a:pt x="8475" y="4616"/>
                  </a:lnTo>
                  <a:lnTo>
                    <a:pt x="8377" y="4445"/>
                  </a:lnTo>
                  <a:lnTo>
                    <a:pt x="8304" y="4274"/>
                  </a:lnTo>
                  <a:lnTo>
                    <a:pt x="8231" y="4103"/>
                  </a:lnTo>
                  <a:lnTo>
                    <a:pt x="8182" y="3908"/>
                  </a:lnTo>
                  <a:lnTo>
                    <a:pt x="8157" y="3737"/>
                  </a:lnTo>
                  <a:lnTo>
                    <a:pt x="8157" y="3517"/>
                  </a:lnTo>
                  <a:lnTo>
                    <a:pt x="8157" y="3322"/>
                  </a:lnTo>
                  <a:lnTo>
                    <a:pt x="8182" y="3126"/>
                  </a:lnTo>
                  <a:lnTo>
                    <a:pt x="8231" y="2955"/>
                  </a:lnTo>
                  <a:lnTo>
                    <a:pt x="8304" y="2760"/>
                  </a:lnTo>
                  <a:lnTo>
                    <a:pt x="8377" y="2589"/>
                  </a:lnTo>
                  <a:lnTo>
                    <a:pt x="8475" y="2442"/>
                  </a:lnTo>
                  <a:lnTo>
                    <a:pt x="8597" y="2271"/>
                  </a:lnTo>
                  <a:lnTo>
                    <a:pt x="8719" y="2149"/>
                  </a:lnTo>
                  <a:lnTo>
                    <a:pt x="8866" y="2027"/>
                  </a:lnTo>
                  <a:lnTo>
                    <a:pt x="9012" y="1905"/>
                  </a:lnTo>
                  <a:lnTo>
                    <a:pt x="9183" y="1807"/>
                  </a:lnTo>
                  <a:lnTo>
                    <a:pt x="9354" y="1734"/>
                  </a:lnTo>
                  <a:lnTo>
                    <a:pt x="9525" y="1661"/>
                  </a:lnTo>
                  <a:lnTo>
                    <a:pt x="9720" y="1612"/>
                  </a:lnTo>
                  <a:lnTo>
                    <a:pt x="9916" y="1588"/>
                  </a:lnTo>
                  <a:lnTo>
                    <a:pt x="10111" y="1563"/>
                  </a:lnTo>
                  <a:close/>
                  <a:moveTo>
                    <a:pt x="0" y="0"/>
                  </a:moveTo>
                  <a:lnTo>
                    <a:pt x="0" y="9232"/>
                  </a:lnTo>
                  <a:lnTo>
                    <a:pt x="3248" y="5080"/>
                  </a:lnTo>
                  <a:lnTo>
                    <a:pt x="3346" y="4958"/>
                  </a:lnTo>
                  <a:lnTo>
                    <a:pt x="3468" y="4885"/>
                  </a:lnTo>
                  <a:lnTo>
                    <a:pt x="3590" y="4836"/>
                  </a:lnTo>
                  <a:lnTo>
                    <a:pt x="3737" y="4811"/>
                  </a:lnTo>
                  <a:lnTo>
                    <a:pt x="3859" y="4836"/>
                  </a:lnTo>
                  <a:lnTo>
                    <a:pt x="4005" y="4885"/>
                  </a:lnTo>
                  <a:lnTo>
                    <a:pt x="4128" y="4958"/>
                  </a:lnTo>
                  <a:lnTo>
                    <a:pt x="4225" y="5080"/>
                  </a:lnTo>
                  <a:lnTo>
                    <a:pt x="9647" y="12016"/>
                  </a:lnTo>
                  <a:lnTo>
                    <a:pt x="10233" y="12016"/>
                  </a:lnTo>
                  <a:lnTo>
                    <a:pt x="10087" y="11772"/>
                  </a:lnTo>
                  <a:lnTo>
                    <a:pt x="8157" y="9305"/>
                  </a:lnTo>
                  <a:lnTo>
                    <a:pt x="9403" y="7718"/>
                  </a:lnTo>
                  <a:lnTo>
                    <a:pt x="9501" y="7596"/>
                  </a:lnTo>
                  <a:lnTo>
                    <a:pt x="9623" y="7522"/>
                  </a:lnTo>
                  <a:lnTo>
                    <a:pt x="9745" y="7473"/>
                  </a:lnTo>
                  <a:lnTo>
                    <a:pt x="9891" y="7449"/>
                  </a:lnTo>
                  <a:lnTo>
                    <a:pt x="10014" y="7473"/>
                  </a:lnTo>
                  <a:lnTo>
                    <a:pt x="10160" y="7522"/>
                  </a:lnTo>
                  <a:lnTo>
                    <a:pt x="10282" y="7596"/>
                  </a:lnTo>
                  <a:lnTo>
                    <a:pt x="10380" y="7718"/>
                  </a:lnTo>
                  <a:lnTo>
                    <a:pt x="13750" y="12016"/>
                  </a:lnTo>
                  <a:lnTo>
                    <a:pt x="14068" y="12016"/>
                  </a:lnTo>
                  <a:lnTo>
                    <a:pt x="140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747" name="Google Shape;747;p49"/>
          <p:cNvSpPr/>
          <p:nvPr/>
        </p:nvSpPr>
        <p:spPr>
          <a:xfrm>
            <a:off x="3232939" y="488502"/>
            <a:ext cx="278022" cy="319959"/>
          </a:xfrm>
          <a:custGeom>
            <a:avLst/>
            <a:gdLst/>
            <a:ahLst/>
            <a:cxnLst/>
            <a:rect l="l" t="t" r="r" b="b"/>
            <a:pathLst>
              <a:path w="13922" h="16022" extrusionOk="0">
                <a:moveTo>
                  <a:pt x="13922" y="0"/>
                </a:moveTo>
                <a:lnTo>
                  <a:pt x="3249" y="3249"/>
                </a:lnTo>
                <a:lnTo>
                  <a:pt x="3249" y="12651"/>
                </a:lnTo>
                <a:lnTo>
                  <a:pt x="2907" y="12627"/>
                </a:lnTo>
                <a:lnTo>
                  <a:pt x="2565" y="12627"/>
                </a:lnTo>
                <a:lnTo>
                  <a:pt x="2198" y="12676"/>
                </a:lnTo>
                <a:lnTo>
                  <a:pt x="1832" y="12774"/>
                </a:lnTo>
                <a:lnTo>
                  <a:pt x="1612" y="12847"/>
                </a:lnTo>
                <a:lnTo>
                  <a:pt x="1393" y="12945"/>
                </a:lnTo>
                <a:lnTo>
                  <a:pt x="1197" y="13067"/>
                </a:lnTo>
                <a:lnTo>
                  <a:pt x="1002" y="13164"/>
                </a:lnTo>
                <a:lnTo>
                  <a:pt x="806" y="13311"/>
                </a:lnTo>
                <a:lnTo>
                  <a:pt x="660" y="13433"/>
                </a:lnTo>
                <a:lnTo>
                  <a:pt x="513" y="13580"/>
                </a:lnTo>
                <a:lnTo>
                  <a:pt x="391" y="13726"/>
                </a:lnTo>
                <a:lnTo>
                  <a:pt x="269" y="13897"/>
                </a:lnTo>
                <a:lnTo>
                  <a:pt x="171" y="14044"/>
                </a:lnTo>
                <a:lnTo>
                  <a:pt x="98" y="14215"/>
                </a:lnTo>
                <a:lnTo>
                  <a:pt x="49" y="14386"/>
                </a:lnTo>
                <a:lnTo>
                  <a:pt x="25" y="14532"/>
                </a:lnTo>
                <a:lnTo>
                  <a:pt x="0" y="14703"/>
                </a:lnTo>
                <a:lnTo>
                  <a:pt x="25" y="14874"/>
                </a:lnTo>
                <a:lnTo>
                  <a:pt x="49" y="15021"/>
                </a:lnTo>
                <a:lnTo>
                  <a:pt x="123" y="15191"/>
                </a:lnTo>
                <a:lnTo>
                  <a:pt x="196" y="15338"/>
                </a:lnTo>
                <a:lnTo>
                  <a:pt x="293" y="15460"/>
                </a:lnTo>
                <a:lnTo>
                  <a:pt x="416" y="15582"/>
                </a:lnTo>
                <a:lnTo>
                  <a:pt x="562" y="15680"/>
                </a:lnTo>
                <a:lnTo>
                  <a:pt x="709" y="15778"/>
                </a:lnTo>
                <a:lnTo>
                  <a:pt x="880" y="15851"/>
                </a:lnTo>
                <a:lnTo>
                  <a:pt x="1075" y="15924"/>
                </a:lnTo>
                <a:lnTo>
                  <a:pt x="1246" y="15973"/>
                </a:lnTo>
                <a:lnTo>
                  <a:pt x="1466" y="15997"/>
                </a:lnTo>
                <a:lnTo>
                  <a:pt x="1661" y="16022"/>
                </a:lnTo>
                <a:lnTo>
                  <a:pt x="1881" y="16022"/>
                </a:lnTo>
                <a:lnTo>
                  <a:pt x="2101" y="15997"/>
                </a:lnTo>
                <a:lnTo>
                  <a:pt x="2345" y="15973"/>
                </a:lnTo>
                <a:lnTo>
                  <a:pt x="2565" y="15924"/>
                </a:lnTo>
                <a:lnTo>
                  <a:pt x="2809" y="15875"/>
                </a:lnTo>
                <a:lnTo>
                  <a:pt x="3224" y="15704"/>
                </a:lnTo>
                <a:lnTo>
                  <a:pt x="3591" y="15509"/>
                </a:lnTo>
                <a:lnTo>
                  <a:pt x="3908" y="15289"/>
                </a:lnTo>
                <a:lnTo>
                  <a:pt x="4177" y="15021"/>
                </a:lnTo>
                <a:lnTo>
                  <a:pt x="4372" y="14752"/>
                </a:lnTo>
                <a:lnTo>
                  <a:pt x="4470" y="14605"/>
                </a:lnTo>
                <a:lnTo>
                  <a:pt x="4543" y="14459"/>
                </a:lnTo>
                <a:lnTo>
                  <a:pt x="4592" y="14312"/>
                </a:lnTo>
                <a:lnTo>
                  <a:pt x="4616" y="14166"/>
                </a:lnTo>
                <a:lnTo>
                  <a:pt x="4641" y="14019"/>
                </a:lnTo>
                <a:lnTo>
                  <a:pt x="4641" y="13873"/>
                </a:lnTo>
                <a:lnTo>
                  <a:pt x="4641" y="6204"/>
                </a:lnTo>
                <a:lnTo>
                  <a:pt x="12505" y="3737"/>
                </a:lnTo>
                <a:lnTo>
                  <a:pt x="12505" y="10136"/>
                </a:lnTo>
                <a:lnTo>
                  <a:pt x="12187" y="10111"/>
                </a:lnTo>
                <a:lnTo>
                  <a:pt x="11846" y="10111"/>
                </a:lnTo>
                <a:lnTo>
                  <a:pt x="11479" y="10160"/>
                </a:lnTo>
                <a:lnTo>
                  <a:pt x="11113" y="10258"/>
                </a:lnTo>
                <a:lnTo>
                  <a:pt x="10893" y="10331"/>
                </a:lnTo>
                <a:lnTo>
                  <a:pt x="10673" y="10429"/>
                </a:lnTo>
                <a:lnTo>
                  <a:pt x="10453" y="10551"/>
                </a:lnTo>
                <a:lnTo>
                  <a:pt x="10283" y="10649"/>
                </a:lnTo>
                <a:lnTo>
                  <a:pt x="10087" y="10795"/>
                </a:lnTo>
                <a:lnTo>
                  <a:pt x="9941" y="10917"/>
                </a:lnTo>
                <a:lnTo>
                  <a:pt x="9794" y="11064"/>
                </a:lnTo>
                <a:lnTo>
                  <a:pt x="9648" y="11211"/>
                </a:lnTo>
                <a:lnTo>
                  <a:pt x="9550" y="11381"/>
                </a:lnTo>
                <a:lnTo>
                  <a:pt x="9452" y="11528"/>
                </a:lnTo>
                <a:lnTo>
                  <a:pt x="9379" y="11699"/>
                </a:lnTo>
                <a:lnTo>
                  <a:pt x="9330" y="11870"/>
                </a:lnTo>
                <a:lnTo>
                  <a:pt x="9306" y="12016"/>
                </a:lnTo>
                <a:lnTo>
                  <a:pt x="9281" y="12187"/>
                </a:lnTo>
                <a:lnTo>
                  <a:pt x="9306" y="12358"/>
                </a:lnTo>
                <a:lnTo>
                  <a:pt x="9330" y="12505"/>
                </a:lnTo>
                <a:lnTo>
                  <a:pt x="9403" y="12676"/>
                </a:lnTo>
                <a:lnTo>
                  <a:pt x="9477" y="12822"/>
                </a:lnTo>
                <a:lnTo>
                  <a:pt x="9574" y="12945"/>
                </a:lnTo>
                <a:lnTo>
                  <a:pt x="9696" y="13067"/>
                </a:lnTo>
                <a:lnTo>
                  <a:pt x="9843" y="13164"/>
                </a:lnTo>
                <a:lnTo>
                  <a:pt x="9989" y="13262"/>
                </a:lnTo>
                <a:lnTo>
                  <a:pt x="10160" y="13335"/>
                </a:lnTo>
                <a:lnTo>
                  <a:pt x="10331" y="13409"/>
                </a:lnTo>
                <a:lnTo>
                  <a:pt x="10527" y="13457"/>
                </a:lnTo>
                <a:lnTo>
                  <a:pt x="10747" y="13482"/>
                </a:lnTo>
                <a:lnTo>
                  <a:pt x="10942" y="13506"/>
                </a:lnTo>
                <a:lnTo>
                  <a:pt x="11162" y="13506"/>
                </a:lnTo>
                <a:lnTo>
                  <a:pt x="11382" y="13482"/>
                </a:lnTo>
                <a:lnTo>
                  <a:pt x="11626" y="13457"/>
                </a:lnTo>
                <a:lnTo>
                  <a:pt x="11846" y="13409"/>
                </a:lnTo>
                <a:lnTo>
                  <a:pt x="12090" y="13360"/>
                </a:lnTo>
                <a:lnTo>
                  <a:pt x="12456" y="13213"/>
                </a:lnTo>
                <a:lnTo>
                  <a:pt x="12798" y="13042"/>
                </a:lnTo>
                <a:lnTo>
                  <a:pt x="13091" y="12822"/>
                </a:lnTo>
                <a:lnTo>
                  <a:pt x="13360" y="12603"/>
                </a:lnTo>
                <a:lnTo>
                  <a:pt x="13580" y="12358"/>
                </a:lnTo>
                <a:lnTo>
                  <a:pt x="13751" y="12090"/>
                </a:lnTo>
                <a:lnTo>
                  <a:pt x="13848" y="11821"/>
                </a:lnTo>
                <a:lnTo>
                  <a:pt x="13897" y="11675"/>
                </a:lnTo>
                <a:lnTo>
                  <a:pt x="13922" y="11552"/>
                </a:lnTo>
                <a:lnTo>
                  <a:pt x="139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748" name="Google Shape;748;p49"/>
          <p:cNvSpPr/>
          <p:nvPr/>
        </p:nvSpPr>
        <p:spPr>
          <a:xfrm>
            <a:off x="3790439" y="489481"/>
            <a:ext cx="239999" cy="318002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749" name="Google Shape;749;p49"/>
          <p:cNvGrpSpPr/>
          <p:nvPr/>
        </p:nvGrpSpPr>
        <p:grpSpPr>
          <a:xfrm>
            <a:off x="4253602" y="483614"/>
            <a:ext cx="390214" cy="329725"/>
            <a:chOff x="3918650" y="293075"/>
            <a:chExt cx="488500" cy="412775"/>
          </a:xfrm>
        </p:grpSpPr>
        <p:sp>
          <p:nvSpPr>
            <p:cNvPr id="750" name="Google Shape;750;p49"/>
            <p:cNvSpPr/>
            <p:nvPr/>
          </p:nvSpPr>
          <p:spPr>
            <a:xfrm>
              <a:off x="4085350" y="293675"/>
              <a:ext cx="154500" cy="412175"/>
            </a:xfrm>
            <a:custGeom>
              <a:avLst/>
              <a:gdLst/>
              <a:ahLst/>
              <a:cxnLst/>
              <a:rect l="l" t="t" r="r" b="b"/>
              <a:pathLst>
                <a:path w="6180" h="16487" extrusionOk="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51" name="Google Shape;751;p49"/>
            <p:cNvSpPr/>
            <p:nvPr/>
          </p:nvSpPr>
          <p:spPr>
            <a:xfrm>
              <a:off x="3918650" y="293075"/>
              <a:ext cx="153900" cy="407275"/>
            </a:xfrm>
            <a:custGeom>
              <a:avLst/>
              <a:gdLst/>
              <a:ahLst/>
              <a:cxnLst/>
              <a:rect l="l" t="t" r="r" b="b"/>
              <a:pathLst>
                <a:path w="6156" h="16291" extrusionOk="0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52" name="Google Shape;752;p49"/>
            <p:cNvSpPr/>
            <p:nvPr/>
          </p:nvSpPr>
          <p:spPr>
            <a:xfrm>
              <a:off x="4253250" y="298550"/>
              <a:ext cx="153900" cy="406675"/>
            </a:xfrm>
            <a:custGeom>
              <a:avLst/>
              <a:gdLst/>
              <a:ahLst/>
              <a:cxnLst/>
              <a:rect l="l" t="t" r="r" b="b"/>
              <a:pathLst>
                <a:path w="6156" h="16267" extrusionOk="0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53" name="Google Shape;753;p49"/>
          <p:cNvGrpSpPr/>
          <p:nvPr/>
        </p:nvGrpSpPr>
        <p:grpSpPr>
          <a:xfrm>
            <a:off x="4826681" y="458731"/>
            <a:ext cx="320958" cy="379470"/>
            <a:chOff x="4636075" y="261925"/>
            <a:chExt cx="401800" cy="475050"/>
          </a:xfrm>
        </p:grpSpPr>
        <p:sp>
          <p:nvSpPr>
            <p:cNvPr id="754" name="Google Shape;754;p49"/>
            <p:cNvSpPr/>
            <p:nvPr/>
          </p:nvSpPr>
          <p:spPr>
            <a:xfrm>
              <a:off x="4665400" y="326650"/>
              <a:ext cx="372475" cy="97100"/>
            </a:xfrm>
            <a:custGeom>
              <a:avLst/>
              <a:gdLst/>
              <a:ahLst/>
              <a:cxnLst/>
              <a:rect l="l" t="t" r="r" b="b"/>
              <a:pathLst>
                <a:path w="14899" h="3884" extrusionOk="0">
                  <a:moveTo>
                    <a:pt x="928" y="0"/>
                  </a:moveTo>
                  <a:lnTo>
                    <a:pt x="733" y="25"/>
                  </a:lnTo>
                  <a:lnTo>
                    <a:pt x="562" y="74"/>
                  </a:lnTo>
                  <a:lnTo>
                    <a:pt x="391" y="171"/>
                  </a:lnTo>
                  <a:lnTo>
                    <a:pt x="269" y="269"/>
                  </a:lnTo>
                  <a:lnTo>
                    <a:pt x="147" y="416"/>
                  </a:lnTo>
                  <a:lnTo>
                    <a:pt x="73" y="562"/>
                  </a:lnTo>
                  <a:lnTo>
                    <a:pt x="0" y="733"/>
                  </a:lnTo>
                  <a:lnTo>
                    <a:pt x="0" y="928"/>
                  </a:lnTo>
                  <a:lnTo>
                    <a:pt x="0" y="2956"/>
                  </a:lnTo>
                  <a:lnTo>
                    <a:pt x="0" y="3151"/>
                  </a:lnTo>
                  <a:lnTo>
                    <a:pt x="73" y="3322"/>
                  </a:lnTo>
                  <a:lnTo>
                    <a:pt x="147" y="3468"/>
                  </a:lnTo>
                  <a:lnTo>
                    <a:pt x="269" y="3615"/>
                  </a:lnTo>
                  <a:lnTo>
                    <a:pt x="391" y="3737"/>
                  </a:lnTo>
                  <a:lnTo>
                    <a:pt x="562" y="3810"/>
                  </a:lnTo>
                  <a:lnTo>
                    <a:pt x="733" y="3859"/>
                  </a:lnTo>
                  <a:lnTo>
                    <a:pt x="928" y="3884"/>
                  </a:lnTo>
                  <a:lnTo>
                    <a:pt x="12798" y="3884"/>
                  </a:lnTo>
                  <a:lnTo>
                    <a:pt x="14898" y="1954"/>
                  </a:lnTo>
                  <a:lnTo>
                    <a:pt x="12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55" name="Google Shape;755;p49"/>
            <p:cNvSpPr/>
            <p:nvPr/>
          </p:nvSpPr>
          <p:spPr>
            <a:xfrm>
              <a:off x="4636075" y="438375"/>
              <a:ext cx="372475" cy="97125"/>
            </a:xfrm>
            <a:custGeom>
              <a:avLst/>
              <a:gdLst/>
              <a:ahLst/>
              <a:cxnLst/>
              <a:rect l="l" t="t" r="r" b="b"/>
              <a:pathLst>
                <a:path w="14899" h="3885" extrusionOk="0">
                  <a:moveTo>
                    <a:pt x="2101" y="1"/>
                  </a:moveTo>
                  <a:lnTo>
                    <a:pt x="1" y="1930"/>
                  </a:lnTo>
                  <a:lnTo>
                    <a:pt x="2101" y="3884"/>
                  </a:lnTo>
                  <a:lnTo>
                    <a:pt x="13971" y="3884"/>
                  </a:lnTo>
                  <a:lnTo>
                    <a:pt x="14166" y="3860"/>
                  </a:lnTo>
                  <a:lnTo>
                    <a:pt x="14337" y="3811"/>
                  </a:lnTo>
                  <a:lnTo>
                    <a:pt x="14508" y="3713"/>
                  </a:lnTo>
                  <a:lnTo>
                    <a:pt x="14630" y="3615"/>
                  </a:lnTo>
                  <a:lnTo>
                    <a:pt x="14752" y="3469"/>
                  </a:lnTo>
                  <a:lnTo>
                    <a:pt x="14826" y="3322"/>
                  </a:lnTo>
                  <a:lnTo>
                    <a:pt x="14899" y="3151"/>
                  </a:lnTo>
                  <a:lnTo>
                    <a:pt x="14899" y="2956"/>
                  </a:lnTo>
                  <a:lnTo>
                    <a:pt x="14899" y="929"/>
                  </a:lnTo>
                  <a:lnTo>
                    <a:pt x="14899" y="733"/>
                  </a:lnTo>
                  <a:lnTo>
                    <a:pt x="14826" y="563"/>
                  </a:lnTo>
                  <a:lnTo>
                    <a:pt x="14752" y="416"/>
                  </a:lnTo>
                  <a:lnTo>
                    <a:pt x="14630" y="269"/>
                  </a:lnTo>
                  <a:lnTo>
                    <a:pt x="14508" y="147"/>
                  </a:lnTo>
                  <a:lnTo>
                    <a:pt x="14337" y="74"/>
                  </a:lnTo>
                  <a:lnTo>
                    <a:pt x="14166" y="25"/>
                  </a:lnTo>
                  <a:lnTo>
                    <a:pt x="139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56" name="Google Shape;756;p49"/>
            <p:cNvSpPr/>
            <p:nvPr/>
          </p:nvSpPr>
          <p:spPr>
            <a:xfrm>
              <a:off x="4814975" y="261925"/>
              <a:ext cx="44000" cy="50100"/>
            </a:xfrm>
            <a:custGeom>
              <a:avLst/>
              <a:gdLst/>
              <a:ahLst/>
              <a:cxnLst/>
              <a:rect l="l" t="t" r="r" b="b"/>
              <a:pathLst>
                <a:path w="1760" h="2004" extrusionOk="0">
                  <a:moveTo>
                    <a:pt x="563" y="1"/>
                  </a:moveTo>
                  <a:lnTo>
                    <a:pt x="465" y="25"/>
                  </a:lnTo>
                  <a:lnTo>
                    <a:pt x="343" y="49"/>
                  </a:lnTo>
                  <a:lnTo>
                    <a:pt x="245" y="98"/>
                  </a:lnTo>
                  <a:lnTo>
                    <a:pt x="172" y="171"/>
                  </a:lnTo>
                  <a:lnTo>
                    <a:pt x="99" y="269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1" y="587"/>
                  </a:lnTo>
                  <a:lnTo>
                    <a:pt x="1" y="2003"/>
                  </a:lnTo>
                  <a:lnTo>
                    <a:pt x="1759" y="2003"/>
                  </a:lnTo>
                  <a:lnTo>
                    <a:pt x="1759" y="587"/>
                  </a:lnTo>
                  <a:lnTo>
                    <a:pt x="1759" y="465"/>
                  </a:lnTo>
                  <a:lnTo>
                    <a:pt x="1735" y="367"/>
                  </a:lnTo>
                  <a:lnTo>
                    <a:pt x="1662" y="269"/>
                  </a:lnTo>
                  <a:lnTo>
                    <a:pt x="1588" y="171"/>
                  </a:lnTo>
                  <a:lnTo>
                    <a:pt x="1515" y="98"/>
                  </a:lnTo>
                  <a:lnTo>
                    <a:pt x="1417" y="49"/>
                  </a:lnTo>
                  <a:lnTo>
                    <a:pt x="1295" y="25"/>
                  </a:lnTo>
                  <a:lnTo>
                    <a:pt x="119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57" name="Google Shape;757;p49"/>
            <p:cNvSpPr/>
            <p:nvPr/>
          </p:nvSpPr>
          <p:spPr>
            <a:xfrm>
              <a:off x="4814975" y="550125"/>
              <a:ext cx="44000" cy="186850"/>
            </a:xfrm>
            <a:custGeom>
              <a:avLst/>
              <a:gdLst/>
              <a:ahLst/>
              <a:cxnLst/>
              <a:rect l="l" t="t" r="r" b="b"/>
              <a:pathLst>
                <a:path w="1760" h="7474" extrusionOk="0">
                  <a:moveTo>
                    <a:pt x="1" y="0"/>
                  </a:moveTo>
                  <a:lnTo>
                    <a:pt x="1" y="7474"/>
                  </a:lnTo>
                  <a:lnTo>
                    <a:pt x="1759" y="7474"/>
                  </a:lnTo>
                  <a:lnTo>
                    <a:pt x="17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758" name="Google Shape;758;p49"/>
          <p:cNvSpPr/>
          <p:nvPr/>
        </p:nvSpPr>
        <p:spPr>
          <a:xfrm>
            <a:off x="5342014" y="488003"/>
            <a:ext cx="367768" cy="320958"/>
          </a:xfrm>
          <a:custGeom>
            <a:avLst/>
            <a:gdLst/>
            <a:ahLst/>
            <a:cxnLst/>
            <a:rect l="l" t="t" r="r" b="b"/>
            <a:pathLst>
              <a:path w="18416" h="16072" extrusionOk="0">
                <a:moveTo>
                  <a:pt x="9208" y="1"/>
                </a:moveTo>
                <a:lnTo>
                  <a:pt x="1" y="8866"/>
                </a:lnTo>
                <a:lnTo>
                  <a:pt x="2882" y="8866"/>
                </a:lnTo>
                <a:lnTo>
                  <a:pt x="2882" y="15290"/>
                </a:lnTo>
                <a:lnTo>
                  <a:pt x="2907" y="15461"/>
                </a:lnTo>
                <a:lnTo>
                  <a:pt x="2956" y="15607"/>
                </a:lnTo>
                <a:lnTo>
                  <a:pt x="3029" y="15729"/>
                </a:lnTo>
                <a:lnTo>
                  <a:pt x="3102" y="15851"/>
                </a:lnTo>
                <a:lnTo>
                  <a:pt x="3224" y="15949"/>
                </a:lnTo>
                <a:lnTo>
                  <a:pt x="3371" y="16022"/>
                </a:lnTo>
                <a:lnTo>
                  <a:pt x="3517" y="16071"/>
                </a:lnTo>
                <a:lnTo>
                  <a:pt x="7425" y="16071"/>
                </a:lnTo>
                <a:lnTo>
                  <a:pt x="7425" y="13458"/>
                </a:lnTo>
                <a:lnTo>
                  <a:pt x="7450" y="13165"/>
                </a:lnTo>
                <a:lnTo>
                  <a:pt x="7547" y="12896"/>
                </a:lnTo>
                <a:lnTo>
                  <a:pt x="7669" y="12652"/>
                </a:lnTo>
                <a:lnTo>
                  <a:pt x="7840" y="12457"/>
                </a:lnTo>
                <a:lnTo>
                  <a:pt x="8060" y="12286"/>
                </a:lnTo>
                <a:lnTo>
                  <a:pt x="8280" y="12164"/>
                </a:lnTo>
                <a:lnTo>
                  <a:pt x="8549" y="12066"/>
                </a:lnTo>
                <a:lnTo>
                  <a:pt x="8842" y="12041"/>
                </a:lnTo>
                <a:lnTo>
                  <a:pt x="9574" y="12041"/>
                </a:lnTo>
                <a:lnTo>
                  <a:pt x="9867" y="12066"/>
                </a:lnTo>
                <a:lnTo>
                  <a:pt x="10136" y="12164"/>
                </a:lnTo>
                <a:lnTo>
                  <a:pt x="10356" y="12286"/>
                </a:lnTo>
                <a:lnTo>
                  <a:pt x="10576" y="12457"/>
                </a:lnTo>
                <a:lnTo>
                  <a:pt x="10747" y="12652"/>
                </a:lnTo>
                <a:lnTo>
                  <a:pt x="10869" y="12896"/>
                </a:lnTo>
                <a:lnTo>
                  <a:pt x="10967" y="13165"/>
                </a:lnTo>
                <a:lnTo>
                  <a:pt x="10991" y="13458"/>
                </a:lnTo>
                <a:lnTo>
                  <a:pt x="10991" y="16071"/>
                </a:lnTo>
                <a:lnTo>
                  <a:pt x="14899" y="16071"/>
                </a:lnTo>
                <a:lnTo>
                  <a:pt x="15045" y="16022"/>
                </a:lnTo>
                <a:lnTo>
                  <a:pt x="15192" y="15949"/>
                </a:lnTo>
                <a:lnTo>
                  <a:pt x="15314" y="15851"/>
                </a:lnTo>
                <a:lnTo>
                  <a:pt x="15387" y="15729"/>
                </a:lnTo>
                <a:lnTo>
                  <a:pt x="15460" y="15607"/>
                </a:lnTo>
                <a:lnTo>
                  <a:pt x="15509" y="15461"/>
                </a:lnTo>
                <a:lnTo>
                  <a:pt x="15534" y="15290"/>
                </a:lnTo>
                <a:lnTo>
                  <a:pt x="15534" y="8866"/>
                </a:lnTo>
                <a:lnTo>
                  <a:pt x="18416" y="8866"/>
                </a:lnTo>
                <a:lnTo>
                  <a:pt x="920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759" name="Google Shape;759;p49"/>
          <p:cNvGrpSpPr/>
          <p:nvPr/>
        </p:nvGrpSpPr>
        <p:grpSpPr>
          <a:xfrm>
            <a:off x="5903104" y="490444"/>
            <a:ext cx="321916" cy="315566"/>
            <a:chOff x="5983625" y="301625"/>
            <a:chExt cx="403000" cy="395050"/>
          </a:xfrm>
        </p:grpSpPr>
        <p:sp>
          <p:nvSpPr>
            <p:cNvPr id="760" name="Google Shape;760;p49"/>
            <p:cNvSpPr/>
            <p:nvPr/>
          </p:nvSpPr>
          <p:spPr>
            <a:xfrm>
              <a:off x="5983625" y="319925"/>
              <a:ext cx="403000" cy="67200"/>
            </a:xfrm>
            <a:custGeom>
              <a:avLst/>
              <a:gdLst/>
              <a:ahLst/>
              <a:cxnLst/>
              <a:rect l="l" t="t" r="r" b="b"/>
              <a:pathLst>
                <a:path w="16120" h="2688" extrusionOk="0">
                  <a:moveTo>
                    <a:pt x="3102" y="416"/>
                  </a:moveTo>
                  <a:lnTo>
                    <a:pt x="3273" y="465"/>
                  </a:lnTo>
                  <a:lnTo>
                    <a:pt x="3444" y="562"/>
                  </a:lnTo>
                  <a:lnTo>
                    <a:pt x="3566" y="660"/>
                  </a:lnTo>
                  <a:lnTo>
                    <a:pt x="3688" y="807"/>
                  </a:lnTo>
                  <a:lnTo>
                    <a:pt x="3762" y="953"/>
                  </a:lnTo>
                  <a:lnTo>
                    <a:pt x="3810" y="1124"/>
                  </a:lnTo>
                  <a:lnTo>
                    <a:pt x="3835" y="1320"/>
                  </a:lnTo>
                  <a:lnTo>
                    <a:pt x="3810" y="1491"/>
                  </a:lnTo>
                  <a:lnTo>
                    <a:pt x="3762" y="1661"/>
                  </a:lnTo>
                  <a:lnTo>
                    <a:pt x="3688" y="1808"/>
                  </a:lnTo>
                  <a:lnTo>
                    <a:pt x="3566" y="1955"/>
                  </a:lnTo>
                  <a:lnTo>
                    <a:pt x="3444" y="2052"/>
                  </a:lnTo>
                  <a:lnTo>
                    <a:pt x="3273" y="2150"/>
                  </a:lnTo>
                  <a:lnTo>
                    <a:pt x="3102" y="2199"/>
                  </a:lnTo>
                  <a:lnTo>
                    <a:pt x="2931" y="2223"/>
                  </a:lnTo>
                  <a:lnTo>
                    <a:pt x="2760" y="2199"/>
                  </a:lnTo>
                  <a:lnTo>
                    <a:pt x="2589" y="2150"/>
                  </a:lnTo>
                  <a:lnTo>
                    <a:pt x="2418" y="2052"/>
                  </a:lnTo>
                  <a:lnTo>
                    <a:pt x="2296" y="1955"/>
                  </a:lnTo>
                  <a:lnTo>
                    <a:pt x="2174" y="1808"/>
                  </a:lnTo>
                  <a:lnTo>
                    <a:pt x="2101" y="1661"/>
                  </a:lnTo>
                  <a:lnTo>
                    <a:pt x="2052" y="1491"/>
                  </a:lnTo>
                  <a:lnTo>
                    <a:pt x="2028" y="1320"/>
                  </a:lnTo>
                  <a:lnTo>
                    <a:pt x="2052" y="1124"/>
                  </a:lnTo>
                  <a:lnTo>
                    <a:pt x="2101" y="953"/>
                  </a:lnTo>
                  <a:lnTo>
                    <a:pt x="2174" y="807"/>
                  </a:lnTo>
                  <a:lnTo>
                    <a:pt x="2296" y="660"/>
                  </a:lnTo>
                  <a:lnTo>
                    <a:pt x="2418" y="562"/>
                  </a:lnTo>
                  <a:lnTo>
                    <a:pt x="2589" y="465"/>
                  </a:lnTo>
                  <a:lnTo>
                    <a:pt x="2760" y="416"/>
                  </a:lnTo>
                  <a:close/>
                  <a:moveTo>
                    <a:pt x="13360" y="416"/>
                  </a:moveTo>
                  <a:lnTo>
                    <a:pt x="13531" y="465"/>
                  </a:lnTo>
                  <a:lnTo>
                    <a:pt x="13702" y="562"/>
                  </a:lnTo>
                  <a:lnTo>
                    <a:pt x="13824" y="660"/>
                  </a:lnTo>
                  <a:lnTo>
                    <a:pt x="13946" y="807"/>
                  </a:lnTo>
                  <a:lnTo>
                    <a:pt x="14019" y="953"/>
                  </a:lnTo>
                  <a:lnTo>
                    <a:pt x="14068" y="1124"/>
                  </a:lnTo>
                  <a:lnTo>
                    <a:pt x="14093" y="1320"/>
                  </a:lnTo>
                  <a:lnTo>
                    <a:pt x="14068" y="1491"/>
                  </a:lnTo>
                  <a:lnTo>
                    <a:pt x="14019" y="1661"/>
                  </a:lnTo>
                  <a:lnTo>
                    <a:pt x="13946" y="1808"/>
                  </a:lnTo>
                  <a:lnTo>
                    <a:pt x="13824" y="1955"/>
                  </a:lnTo>
                  <a:lnTo>
                    <a:pt x="13702" y="2052"/>
                  </a:lnTo>
                  <a:lnTo>
                    <a:pt x="13531" y="2150"/>
                  </a:lnTo>
                  <a:lnTo>
                    <a:pt x="13360" y="2199"/>
                  </a:lnTo>
                  <a:lnTo>
                    <a:pt x="13189" y="2223"/>
                  </a:lnTo>
                  <a:lnTo>
                    <a:pt x="13018" y="2199"/>
                  </a:lnTo>
                  <a:lnTo>
                    <a:pt x="12847" y="2150"/>
                  </a:lnTo>
                  <a:lnTo>
                    <a:pt x="12676" y="2052"/>
                  </a:lnTo>
                  <a:lnTo>
                    <a:pt x="12554" y="1955"/>
                  </a:lnTo>
                  <a:lnTo>
                    <a:pt x="12432" y="1808"/>
                  </a:lnTo>
                  <a:lnTo>
                    <a:pt x="12359" y="1661"/>
                  </a:lnTo>
                  <a:lnTo>
                    <a:pt x="12310" y="1491"/>
                  </a:lnTo>
                  <a:lnTo>
                    <a:pt x="12285" y="1320"/>
                  </a:lnTo>
                  <a:lnTo>
                    <a:pt x="12310" y="1124"/>
                  </a:lnTo>
                  <a:lnTo>
                    <a:pt x="12359" y="953"/>
                  </a:lnTo>
                  <a:lnTo>
                    <a:pt x="12432" y="807"/>
                  </a:lnTo>
                  <a:lnTo>
                    <a:pt x="12554" y="660"/>
                  </a:lnTo>
                  <a:lnTo>
                    <a:pt x="12676" y="562"/>
                  </a:lnTo>
                  <a:lnTo>
                    <a:pt x="12847" y="465"/>
                  </a:lnTo>
                  <a:lnTo>
                    <a:pt x="13018" y="416"/>
                  </a:lnTo>
                  <a:close/>
                  <a:moveTo>
                    <a:pt x="0" y="1"/>
                  </a:moveTo>
                  <a:lnTo>
                    <a:pt x="0" y="2687"/>
                  </a:lnTo>
                  <a:lnTo>
                    <a:pt x="16120" y="2687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61" name="Google Shape;761;p49"/>
            <p:cNvSpPr/>
            <p:nvPr/>
          </p:nvSpPr>
          <p:spPr>
            <a:xfrm>
              <a:off x="5983625" y="664900"/>
              <a:ext cx="403000" cy="31775"/>
            </a:xfrm>
            <a:custGeom>
              <a:avLst/>
              <a:gdLst/>
              <a:ahLst/>
              <a:cxnLst/>
              <a:rect l="l" t="t" r="r" b="b"/>
              <a:pathLst>
                <a:path w="16120" h="1271" extrusionOk="0">
                  <a:moveTo>
                    <a:pt x="0" y="1"/>
                  </a:moveTo>
                  <a:lnTo>
                    <a:pt x="0" y="489"/>
                  </a:lnTo>
                  <a:lnTo>
                    <a:pt x="25" y="660"/>
                  </a:lnTo>
                  <a:lnTo>
                    <a:pt x="74" y="807"/>
                  </a:lnTo>
                  <a:lnTo>
                    <a:pt x="147" y="929"/>
                  </a:lnTo>
                  <a:lnTo>
                    <a:pt x="220" y="1051"/>
                  </a:lnTo>
                  <a:lnTo>
                    <a:pt x="342" y="1149"/>
                  </a:lnTo>
                  <a:lnTo>
                    <a:pt x="489" y="1222"/>
                  </a:lnTo>
                  <a:lnTo>
                    <a:pt x="635" y="1271"/>
                  </a:lnTo>
                  <a:lnTo>
                    <a:pt x="15485" y="1271"/>
                  </a:lnTo>
                  <a:lnTo>
                    <a:pt x="15631" y="1222"/>
                  </a:lnTo>
                  <a:lnTo>
                    <a:pt x="15778" y="1149"/>
                  </a:lnTo>
                  <a:lnTo>
                    <a:pt x="15900" y="1051"/>
                  </a:lnTo>
                  <a:lnTo>
                    <a:pt x="15973" y="929"/>
                  </a:lnTo>
                  <a:lnTo>
                    <a:pt x="16046" y="807"/>
                  </a:lnTo>
                  <a:lnTo>
                    <a:pt x="16095" y="660"/>
                  </a:lnTo>
                  <a:lnTo>
                    <a:pt x="16120" y="489"/>
                  </a:lnTo>
                  <a:lnTo>
                    <a:pt x="16120" y="1"/>
                  </a:lnTo>
                  <a:lnTo>
                    <a:pt x="16095" y="172"/>
                  </a:lnTo>
                  <a:lnTo>
                    <a:pt x="16046" y="318"/>
                  </a:lnTo>
                  <a:lnTo>
                    <a:pt x="15973" y="440"/>
                  </a:lnTo>
                  <a:lnTo>
                    <a:pt x="15900" y="562"/>
                  </a:lnTo>
                  <a:lnTo>
                    <a:pt x="15778" y="660"/>
                  </a:lnTo>
                  <a:lnTo>
                    <a:pt x="15631" y="733"/>
                  </a:lnTo>
                  <a:lnTo>
                    <a:pt x="15485" y="782"/>
                  </a:lnTo>
                  <a:lnTo>
                    <a:pt x="635" y="782"/>
                  </a:lnTo>
                  <a:lnTo>
                    <a:pt x="489" y="733"/>
                  </a:lnTo>
                  <a:lnTo>
                    <a:pt x="342" y="660"/>
                  </a:lnTo>
                  <a:lnTo>
                    <a:pt x="220" y="562"/>
                  </a:lnTo>
                  <a:lnTo>
                    <a:pt x="147" y="440"/>
                  </a:lnTo>
                  <a:lnTo>
                    <a:pt x="74" y="318"/>
                  </a:lnTo>
                  <a:lnTo>
                    <a:pt x="25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62" name="Google Shape;762;p49"/>
            <p:cNvSpPr/>
            <p:nvPr/>
          </p:nvSpPr>
          <p:spPr>
            <a:xfrm>
              <a:off x="6041025" y="3016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3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3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79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79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63" name="Google Shape;763;p49"/>
            <p:cNvSpPr/>
            <p:nvPr/>
          </p:nvSpPr>
          <p:spPr>
            <a:xfrm>
              <a:off x="6297450" y="3016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64" name="Google Shape;764;p49"/>
            <p:cNvSpPr/>
            <p:nvPr/>
          </p:nvSpPr>
          <p:spPr>
            <a:xfrm>
              <a:off x="609720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7" y="2150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65" name="Google Shape;765;p49"/>
            <p:cNvSpPr/>
            <p:nvPr/>
          </p:nvSpPr>
          <p:spPr>
            <a:xfrm>
              <a:off x="609720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66" name="Google Shape;766;p49"/>
            <p:cNvSpPr/>
            <p:nvPr/>
          </p:nvSpPr>
          <p:spPr>
            <a:xfrm>
              <a:off x="609720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67" name="Google Shape;767;p49"/>
            <p:cNvSpPr/>
            <p:nvPr/>
          </p:nvSpPr>
          <p:spPr>
            <a:xfrm>
              <a:off x="6160075" y="575150"/>
              <a:ext cx="50100" cy="48875"/>
            </a:xfrm>
            <a:custGeom>
              <a:avLst/>
              <a:gdLst/>
              <a:ahLst/>
              <a:cxnLst/>
              <a:rect l="l" t="t" r="r" b="b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68" name="Google Shape;768;p49"/>
            <p:cNvSpPr/>
            <p:nvPr/>
          </p:nvSpPr>
          <p:spPr>
            <a:xfrm>
              <a:off x="603430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69" name="Google Shape;769;p49"/>
            <p:cNvSpPr/>
            <p:nvPr/>
          </p:nvSpPr>
          <p:spPr>
            <a:xfrm>
              <a:off x="603430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0" name="Google Shape;770;p49"/>
            <p:cNvSpPr/>
            <p:nvPr/>
          </p:nvSpPr>
          <p:spPr>
            <a:xfrm>
              <a:off x="603430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1" name="Google Shape;771;p49"/>
            <p:cNvSpPr/>
            <p:nvPr/>
          </p:nvSpPr>
          <p:spPr>
            <a:xfrm>
              <a:off x="6160075" y="509200"/>
              <a:ext cx="50100" cy="53775"/>
            </a:xfrm>
            <a:custGeom>
              <a:avLst/>
              <a:gdLst/>
              <a:ahLst/>
              <a:cxnLst/>
              <a:rect l="l" t="t" r="r" b="b"/>
              <a:pathLst>
                <a:path w="2004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03" y="2150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2" name="Google Shape;772;p49"/>
            <p:cNvSpPr/>
            <p:nvPr/>
          </p:nvSpPr>
          <p:spPr>
            <a:xfrm>
              <a:off x="5983625" y="399300"/>
              <a:ext cx="403000" cy="272950"/>
            </a:xfrm>
            <a:custGeom>
              <a:avLst/>
              <a:gdLst/>
              <a:ahLst/>
              <a:cxnLst/>
              <a:rect l="l" t="t" r="r" b="b"/>
              <a:pathLst>
                <a:path w="16120" h="10918" extrusionOk="0">
                  <a:moveTo>
                    <a:pt x="14434" y="1466"/>
                  </a:moveTo>
                  <a:lnTo>
                    <a:pt x="14508" y="1515"/>
                  </a:lnTo>
                  <a:lnTo>
                    <a:pt x="14557" y="1613"/>
                  </a:lnTo>
                  <a:lnTo>
                    <a:pt x="14581" y="1710"/>
                  </a:lnTo>
                  <a:lnTo>
                    <a:pt x="14581" y="9233"/>
                  </a:lnTo>
                  <a:lnTo>
                    <a:pt x="14557" y="9330"/>
                  </a:lnTo>
                  <a:lnTo>
                    <a:pt x="14508" y="9404"/>
                  </a:lnTo>
                  <a:lnTo>
                    <a:pt x="14434" y="9452"/>
                  </a:lnTo>
                  <a:lnTo>
                    <a:pt x="14337" y="9477"/>
                  </a:lnTo>
                  <a:lnTo>
                    <a:pt x="1783" y="9477"/>
                  </a:lnTo>
                  <a:lnTo>
                    <a:pt x="1686" y="9452"/>
                  </a:lnTo>
                  <a:lnTo>
                    <a:pt x="1612" y="9404"/>
                  </a:lnTo>
                  <a:lnTo>
                    <a:pt x="1564" y="9330"/>
                  </a:lnTo>
                  <a:lnTo>
                    <a:pt x="1539" y="9233"/>
                  </a:lnTo>
                  <a:lnTo>
                    <a:pt x="1539" y="1710"/>
                  </a:lnTo>
                  <a:lnTo>
                    <a:pt x="1564" y="1613"/>
                  </a:lnTo>
                  <a:lnTo>
                    <a:pt x="1612" y="1515"/>
                  </a:lnTo>
                  <a:lnTo>
                    <a:pt x="1686" y="1466"/>
                  </a:lnTo>
                  <a:close/>
                  <a:moveTo>
                    <a:pt x="0" y="1"/>
                  </a:moveTo>
                  <a:lnTo>
                    <a:pt x="0" y="10332"/>
                  </a:lnTo>
                  <a:lnTo>
                    <a:pt x="25" y="10429"/>
                  </a:lnTo>
                  <a:lnTo>
                    <a:pt x="74" y="10527"/>
                  </a:lnTo>
                  <a:lnTo>
                    <a:pt x="147" y="10625"/>
                  </a:lnTo>
                  <a:lnTo>
                    <a:pt x="220" y="10722"/>
                  </a:lnTo>
                  <a:lnTo>
                    <a:pt x="342" y="10796"/>
                  </a:lnTo>
                  <a:lnTo>
                    <a:pt x="489" y="10869"/>
                  </a:lnTo>
                  <a:lnTo>
                    <a:pt x="635" y="10918"/>
                  </a:lnTo>
                  <a:lnTo>
                    <a:pt x="15485" y="10918"/>
                  </a:lnTo>
                  <a:lnTo>
                    <a:pt x="15631" y="10869"/>
                  </a:lnTo>
                  <a:lnTo>
                    <a:pt x="15778" y="10796"/>
                  </a:lnTo>
                  <a:lnTo>
                    <a:pt x="15900" y="10698"/>
                  </a:lnTo>
                  <a:lnTo>
                    <a:pt x="15973" y="10576"/>
                  </a:lnTo>
                  <a:lnTo>
                    <a:pt x="16046" y="10454"/>
                  </a:lnTo>
                  <a:lnTo>
                    <a:pt x="16095" y="10307"/>
                  </a:lnTo>
                  <a:lnTo>
                    <a:pt x="16120" y="10136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3" name="Google Shape;773;p49"/>
            <p:cNvSpPr/>
            <p:nvPr/>
          </p:nvSpPr>
          <p:spPr>
            <a:xfrm>
              <a:off x="628525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4" name="Google Shape;774;p49"/>
            <p:cNvSpPr/>
            <p:nvPr/>
          </p:nvSpPr>
          <p:spPr>
            <a:xfrm>
              <a:off x="628525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5" name="Google Shape;775;p49"/>
            <p:cNvSpPr/>
            <p:nvPr/>
          </p:nvSpPr>
          <p:spPr>
            <a:xfrm>
              <a:off x="628525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6" name="Google Shape;776;p49"/>
            <p:cNvSpPr/>
            <p:nvPr/>
          </p:nvSpPr>
          <p:spPr>
            <a:xfrm>
              <a:off x="622235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7" name="Google Shape;777;p49"/>
            <p:cNvSpPr/>
            <p:nvPr/>
          </p:nvSpPr>
          <p:spPr>
            <a:xfrm>
              <a:off x="6160075" y="448150"/>
              <a:ext cx="50100" cy="48875"/>
            </a:xfrm>
            <a:custGeom>
              <a:avLst/>
              <a:gdLst/>
              <a:ahLst/>
              <a:cxnLst/>
              <a:rect l="l" t="t" r="r" b="b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8" name="Google Shape;778;p49"/>
            <p:cNvSpPr/>
            <p:nvPr/>
          </p:nvSpPr>
          <p:spPr>
            <a:xfrm>
              <a:off x="622235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9" name="Google Shape;779;p49"/>
            <p:cNvSpPr/>
            <p:nvPr/>
          </p:nvSpPr>
          <p:spPr>
            <a:xfrm>
              <a:off x="622235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80" name="Google Shape;780;p49"/>
          <p:cNvGrpSpPr/>
          <p:nvPr/>
        </p:nvGrpSpPr>
        <p:grpSpPr>
          <a:xfrm>
            <a:off x="6443991" y="487987"/>
            <a:ext cx="317044" cy="316564"/>
            <a:chOff x="6660750" y="298550"/>
            <a:chExt cx="396900" cy="396300"/>
          </a:xfrm>
        </p:grpSpPr>
        <p:sp>
          <p:nvSpPr>
            <p:cNvPr id="781" name="Google Shape;781;p49"/>
            <p:cNvSpPr/>
            <p:nvPr/>
          </p:nvSpPr>
          <p:spPr>
            <a:xfrm>
              <a:off x="6660750" y="298550"/>
              <a:ext cx="396900" cy="396300"/>
            </a:xfrm>
            <a:custGeom>
              <a:avLst/>
              <a:gdLst/>
              <a:ahLst/>
              <a:cxnLst/>
              <a:rect l="l" t="t" r="r" b="b"/>
              <a:pathLst>
                <a:path w="15876" h="15852" extrusionOk="0">
                  <a:moveTo>
                    <a:pt x="8304" y="978"/>
                  </a:moveTo>
                  <a:lnTo>
                    <a:pt x="8646" y="1002"/>
                  </a:lnTo>
                  <a:lnTo>
                    <a:pt x="8988" y="1051"/>
                  </a:lnTo>
                  <a:lnTo>
                    <a:pt x="9330" y="1100"/>
                  </a:lnTo>
                  <a:lnTo>
                    <a:pt x="9672" y="1198"/>
                  </a:lnTo>
                  <a:lnTo>
                    <a:pt x="10014" y="1271"/>
                  </a:lnTo>
                  <a:lnTo>
                    <a:pt x="10332" y="1393"/>
                  </a:lnTo>
                  <a:lnTo>
                    <a:pt x="10649" y="1515"/>
                  </a:lnTo>
                  <a:lnTo>
                    <a:pt x="10942" y="1662"/>
                  </a:lnTo>
                  <a:lnTo>
                    <a:pt x="11260" y="1808"/>
                  </a:lnTo>
                  <a:lnTo>
                    <a:pt x="11553" y="1979"/>
                  </a:lnTo>
                  <a:lnTo>
                    <a:pt x="11821" y="2150"/>
                  </a:lnTo>
                  <a:lnTo>
                    <a:pt x="12090" y="2346"/>
                  </a:lnTo>
                  <a:lnTo>
                    <a:pt x="12359" y="2565"/>
                  </a:lnTo>
                  <a:lnTo>
                    <a:pt x="12603" y="2785"/>
                  </a:lnTo>
                  <a:lnTo>
                    <a:pt x="12847" y="3005"/>
                  </a:lnTo>
                  <a:lnTo>
                    <a:pt x="13091" y="3249"/>
                  </a:lnTo>
                  <a:lnTo>
                    <a:pt x="13311" y="3493"/>
                  </a:lnTo>
                  <a:lnTo>
                    <a:pt x="13507" y="3762"/>
                  </a:lnTo>
                  <a:lnTo>
                    <a:pt x="13702" y="4031"/>
                  </a:lnTo>
                  <a:lnTo>
                    <a:pt x="13897" y="4324"/>
                  </a:lnTo>
                  <a:lnTo>
                    <a:pt x="14044" y="4617"/>
                  </a:lnTo>
                  <a:lnTo>
                    <a:pt x="14215" y="4910"/>
                  </a:lnTo>
                  <a:lnTo>
                    <a:pt x="14337" y="5227"/>
                  </a:lnTo>
                  <a:lnTo>
                    <a:pt x="14483" y="5545"/>
                  </a:lnTo>
                  <a:lnTo>
                    <a:pt x="14581" y="5862"/>
                  </a:lnTo>
                  <a:lnTo>
                    <a:pt x="14679" y="6180"/>
                  </a:lnTo>
                  <a:lnTo>
                    <a:pt x="14752" y="6522"/>
                  </a:lnTo>
                  <a:lnTo>
                    <a:pt x="14825" y="6864"/>
                  </a:lnTo>
                  <a:lnTo>
                    <a:pt x="14850" y="7206"/>
                  </a:lnTo>
                  <a:lnTo>
                    <a:pt x="14899" y="7572"/>
                  </a:lnTo>
                  <a:lnTo>
                    <a:pt x="14899" y="7938"/>
                  </a:lnTo>
                  <a:lnTo>
                    <a:pt x="14899" y="8280"/>
                  </a:lnTo>
                  <a:lnTo>
                    <a:pt x="14850" y="8647"/>
                  </a:lnTo>
                  <a:lnTo>
                    <a:pt x="14825" y="8989"/>
                  </a:lnTo>
                  <a:lnTo>
                    <a:pt x="14752" y="9331"/>
                  </a:lnTo>
                  <a:lnTo>
                    <a:pt x="14679" y="9672"/>
                  </a:lnTo>
                  <a:lnTo>
                    <a:pt x="14581" y="9990"/>
                  </a:lnTo>
                  <a:lnTo>
                    <a:pt x="14483" y="10307"/>
                  </a:lnTo>
                  <a:lnTo>
                    <a:pt x="14337" y="10625"/>
                  </a:lnTo>
                  <a:lnTo>
                    <a:pt x="14215" y="10942"/>
                  </a:lnTo>
                  <a:lnTo>
                    <a:pt x="14044" y="11236"/>
                  </a:lnTo>
                  <a:lnTo>
                    <a:pt x="13897" y="11529"/>
                  </a:lnTo>
                  <a:lnTo>
                    <a:pt x="13702" y="11822"/>
                  </a:lnTo>
                  <a:lnTo>
                    <a:pt x="13507" y="12090"/>
                  </a:lnTo>
                  <a:lnTo>
                    <a:pt x="13311" y="12359"/>
                  </a:lnTo>
                  <a:lnTo>
                    <a:pt x="13091" y="12603"/>
                  </a:lnTo>
                  <a:lnTo>
                    <a:pt x="12847" y="12847"/>
                  </a:lnTo>
                  <a:lnTo>
                    <a:pt x="12603" y="13067"/>
                  </a:lnTo>
                  <a:lnTo>
                    <a:pt x="12359" y="13287"/>
                  </a:lnTo>
                  <a:lnTo>
                    <a:pt x="12090" y="13507"/>
                  </a:lnTo>
                  <a:lnTo>
                    <a:pt x="11821" y="13702"/>
                  </a:lnTo>
                  <a:lnTo>
                    <a:pt x="11553" y="13873"/>
                  </a:lnTo>
                  <a:lnTo>
                    <a:pt x="11260" y="14044"/>
                  </a:lnTo>
                  <a:lnTo>
                    <a:pt x="10942" y="14191"/>
                  </a:lnTo>
                  <a:lnTo>
                    <a:pt x="10649" y="14337"/>
                  </a:lnTo>
                  <a:lnTo>
                    <a:pt x="10332" y="14459"/>
                  </a:lnTo>
                  <a:lnTo>
                    <a:pt x="10014" y="14581"/>
                  </a:lnTo>
                  <a:lnTo>
                    <a:pt x="9672" y="14655"/>
                  </a:lnTo>
                  <a:lnTo>
                    <a:pt x="9330" y="14752"/>
                  </a:lnTo>
                  <a:lnTo>
                    <a:pt x="8988" y="14801"/>
                  </a:lnTo>
                  <a:lnTo>
                    <a:pt x="8646" y="14850"/>
                  </a:lnTo>
                  <a:lnTo>
                    <a:pt x="8304" y="14875"/>
                  </a:lnTo>
                  <a:lnTo>
                    <a:pt x="7572" y="14875"/>
                  </a:lnTo>
                  <a:lnTo>
                    <a:pt x="7230" y="14850"/>
                  </a:lnTo>
                  <a:lnTo>
                    <a:pt x="6888" y="14801"/>
                  </a:lnTo>
                  <a:lnTo>
                    <a:pt x="6546" y="14752"/>
                  </a:lnTo>
                  <a:lnTo>
                    <a:pt x="6204" y="14655"/>
                  </a:lnTo>
                  <a:lnTo>
                    <a:pt x="5862" y="14581"/>
                  </a:lnTo>
                  <a:lnTo>
                    <a:pt x="5545" y="14459"/>
                  </a:lnTo>
                  <a:lnTo>
                    <a:pt x="5227" y="14337"/>
                  </a:lnTo>
                  <a:lnTo>
                    <a:pt x="4934" y="14191"/>
                  </a:lnTo>
                  <a:lnTo>
                    <a:pt x="4617" y="14044"/>
                  </a:lnTo>
                  <a:lnTo>
                    <a:pt x="4324" y="13873"/>
                  </a:lnTo>
                  <a:lnTo>
                    <a:pt x="4055" y="13702"/>
                  </a:lnTo>
                  <a:lnTo>
                    <a:pt x="3786" y="13507"/>
                  </a:lnTo>
                  <a:lnTo>
                    <a:pt x="3518" y="13287"/>
                  </a:lnTo>
                  <a:lnTo>
                    <a:pt x="3273" y="13067"/>
                  </a:lnTo>
                  <a:lnTo>
                    <a:pt x="3029" y="12847"/>
                  </a:lnTo>
                  <a:lnTo>
                    <a:pt x="2785" y="12603"/>
                  </a:lnTo>
                  <a:lnTo>
                    <a:pt x="2565" y="12359"/>
                  </a:lnTo>
                  <a:lnTo>
                    <a:pt x="2370" y="12090"/>
                  </a:lnTo>
                  <a:lnTo>
                    <a:pt x="2174" y="11822"/>
                  </a:lnTo>
                  <a:lnTo>
                    <a:pt x="1979" y="11529"/>
                  </a:lnTo>
                  <a:lnTo>
                    <a:pt x="1832" y="11236"/>
                  </a:lnTo>
                  <a:lnTo>
                    <a:pt x="1661" y="10942"/>
                  </a:lnTo>
                  <a:lnTo>
                    <a:pt x="1539" y="10625"/>
                  </a:lnTo>
                  <a:lnTo>
                    <a:pt x="1393" y="10307"/>
                  </a:lnTo>
                  <a:lnTo>
                    <a:pt x="1295" y="9990"/>
                  </a:lnTo>
                  <a:lnTo>
                    <a:pt x="1197" y="9672"/>
                  </a:lnTo>
                  <a:lnTo>
                    <a:pt x="1124" y="9331"/>
                  </a:lnTo>
                  <a:lnTo>
                    <a:pt x="1051" y="8989"/>
                  </a:lnTo>
                  <a:lnTo>
                    <a:pt x="1026" y="8647"/>
                  </a:lnTo>
                  <a:lnTo>
                    <a:pt x="978" y="8280"/>
                  </a:lnTo>
                  <a:lnTo>
                    <a:pt x="978" y="7938"/>
                  </a:lnTo>
                  <a:lnTo>
                    <a:pt x="978" y="7572"/>
                  </a:lnTo>
                  <a:lnTo>
                    <a:pt x="1026" y="7206"/>
                  </a:lnTo>
                  <a:lnTo>
                    <a:pt x="1051" y="6864"/>
                  </a:lnTo>
                  <a:lnTo>
                    <a:pt x="1124" y="6522"/>
                  </a:lnTo>
                  <a:lnTo>
                    <a:pt x="1197" y="6180"/>
                  </a:lnTo>
                  <a:lnTo>
                    <a:pt x="1295" y="5862"/>
                  </a:lnTo>
                  <a:lnTo>
                    <a:pt x="1393" y="5545"/>
                  </a:lnTo>
                  <a:lnTo>
                    <a:pt x="1539" y="5227"/>
                  </a:lnTo>
                  <a:lnTo>
                    <a:pt x="1661" y="4910"/>
                  </a:lnTo>
                  <a:lnTo>
                    <a:pt x="1832" y="4617"/>
                  </a:lnTo>
                  <a:lnTo>
                    <a:pt x="1979" y="4324"/>
                  </a:lnTo>
                  <a:lnTo>
                    <a:pt x="2174" y="4031"/>
                  </a:lnTo>
                  <a:lnTo>
                    <a:pt x="2370" y="3762"/>
                  </a:lnTo>
                  <a:lnTo>
                    <a:pt x="2565" y="3493"/>
                  </a:lnTo>
                  <a:lnTo>
                    <a:pt x="2785" y="3249"/>
                  </a:lnTo>
                  <a:lnTo>
                    <a:pt x="3029" y="3005"/>
                  </a:lnTo>
                  <a:lnTo>
                    <a:pt x="3273" y="2785"/>
                  </a:lnTo>
                  <a:lnTo>
                    <a:pt x="3518" y="2565"/>
                  </a:lnTo>
                  <a:lnTo>
                    <a:pt x="3786" y="2346"/>
                  </a:lnTo>
                  <a:lnTo>
                    <a:pt x="4055" y="2150"/>
                  </a:lnTo>
                  <a:lnTo>
                    <a:pt x="4324" y="1979"/>
                  </a:lnTo>
                  <a:lnTo>
                    <a:pt x="4617" y="1808"/>
                  </a:lnTo>
                  <a:lnTo>
                    <a:pt x="4934" y="1662"/>
                  </a:lnTo>
                  <a:lnTo>
                    <a:pt x="5227" y="1515"/>
                  </a:lnTo>
                  <a:lnTo>
                    <a:pt x="5545" y="1393"/>
                  </a:lnTo>
                  <a:lnTo>
                    <a:pt x="5862" y="1271"/>
                  </a:lnTo>
                  <a:lnTo>
                    <a:pt x="6204" y="1198"/>
                  </a:lnTo>
                  <a:lnTo>
                    <a:pt x="6546" y="1100"/>
                  </a:lnTo>
                  <a:lnTo>
                    <a:pt x="6888" y="1051"/>
                  </a:lnTo>
                  <a:lnTo>
                    <a:pt x="7230" y="1002"/>
                  </a:lnTo>
                  <a:lnTo>
                    <a:pt x="7572" y="978"/>
                  </a:lnTo>
                  <a:close/>
                  <a:moveTo>
                    <a:pt x="7523" y="1"/>
                  </a:moveTo>
                  <a:lnTo>
                    <a:pt x="7132" y="25"/>
                  </a:lnTo>
                  <a:lnTo>
                    <a:pt x="6741" y="74"/>
                  </a:lnTo>
                  <a:lnTo>
                    <a:pt x="6351" y="147"/>
                  </a:lnTo>
                  <a:lnTo>
                    <a:pt x="5960" y="245"/>
                  </a:lnTo>
                  <a:lnTo>
                    <a:pt x="5569" y="343"/>
                  </a:lnTo>
                  <a:lnTo>
                    <a:pt x="5203" y="465"/>
                  </a:lnTo>
                  <a:lnTo>
                    <a:pt x="4861" y="611"/>
                  </a:lnTo>
                  <a:lnTo>
                    <a:pt x="4494" y="782"/>
                  </a:lnTo>
                  <a:lnTo>
                    <a:pt x="4153" y="953"/>
                  </a:lnTo>
                  <a:lnTo>
                    <a:pt x="3835" y="1149"/>
                  </a:lnTo>
                  <a:lnTo>
                    <a:pt x="3493" y="1344"/>
                  </a:lnTo>
                  <a:lnTo>
                    <a:pt x="3200" y="1564"/>
                  </a:lnTo>
                  <a:lnTo>
                    <a:pt x="2883" y="1808"/>
                  </a:lnTo>
                  <a:lnTo>
                    <a:pt x="2614" y="2052"/>
                  </a:lnTo>
                  <a:lnTo>
                    <a:pt x="2321" y="2321"/>
                  </a:lnTo>
                  <a:lnTo>
                    <a:pt x="2077" y="2590"/>
                  </a:lnTo>
                  <a:lnTo>
                    <a:pt x="1808" y="2883"/>
                  </a:lnTo>
                  <a:lnTo>
                    <a:pt x="1588" y="3176"/>
                  </a:lnTo>
                  <a:lnTo>
                    <a:pt x="1368" y="3493"/>
                  </a:lnTo>
                  <a:lnTo>
                    <a:pt x="1149" y="3811"/>
                  </a:lnTo>
                  <a:lnTo>
                    <a:pt x="953" y="4153"/>
                  </a:lnTo>
                  <a:lnTo>
                    <a:pt x="782" y="4495"/>
                  </a:lnTo>
                  <a:lnTo>
                    <a:pt x="636" y="4837"/>
                  </a:lnTo>
                  <a:lnTo>
                    <a:pt x="489" y="5203"/>
                  </a:lnTo>
                  <a:lnTo>
                    <a:pt x="367" y="5569"/>
                  </a:lnTo>
                  <a:lnTo>
                    <a:pt x="245" y="5936"/>
                  </a:lnTo>
                  <a:lnTo>
                    <a:pt x="172" y="6326"/>
                  </a:lnTo>
                  <a:lnTo>
                    <a:pt x="98" y="6717"/>
                  </a:lnTo>
                  <a:lnTo>
                    <a:pt x="49" y="7108"/>
                  </a:lnTo>
                  <a:lnTo>
                    <a:pt x="25" y="7523"/>
                  </a:lnTo>
                  <a:lnTo>
                    <a:pt x="1" y="7938"/>
                  </a:lnTo>
                  <a:lnTo>
                    <a:pt x="25" y="8329"/>
                  </a:lnTo>
                  <a:lnTo>
                    <a:pt x="49" y="8744"/>
                  </a:lnTo>
                  <a:lnTo>
                    <a:pt x="98" y="9135"/>
                  </a:lnTo>
                  <a:lnTo>
                    <a:pt x="172" y="9526"/>
                  </a:lnTo>
                  <a:lnTo>
                    <a:pt x="245" y="9917"/>
                  </a:lnTo>
                  <a:lnTo>
                    <a:pt x="367" y="10283"/>
                  </a:lnTo>
                  <a:lnTo>
                    <a:pt x="489" y="10649"/>
                  </a:lnTo>
                  <a:lnTo>
                    <a:pt x="636" y="11016"/>
                  </a:lnTo>
                  <a:lnTo>
                    <a:pt x="782" y="11358"/>
                  </a:lnTo>
                  <a:lnTo>
                    <a:pt x="953" y="11700"/>
                  </a:lnTo>
                  <a:lnTo>
                    <a:pt x="1149" y="12041"/>
                  </a:lnTo>
                  <a:lnTo>
                    <a:pt x="1368" y="12359"/>
                  </a:lnTo>
                  <a:lnTo>
                    <a:pt x="1588" y="12676"/>
                  </a:lnTo>
                  <a:lnTo>
                    <a:pt x="1808" y="12970"/>
                  </a:lnTo>
                  <a:lnTo>
                    <a:pt x="2077" y="13263"/>
                  </a:lnTo>
                  <a:lnTo>
                    <a:pt x="2321" y="13531"/>
                  </a:lnTo>
                  <a:lnTo>
                    <a:pt x="2614" y="13800"/>
                  </a:lnTo>
                  <a:lnTo>
                    <a:pt x="2883" y="14044"/>
                  </a:lnTo>
                  <a:lnTo>
                    <a:pt x="3200" y="14288"/>
                  </a:lnTo>
                  <a:lnTo>
                    <a:pt x="3493" y="14508"/>
                  </a:lnTo>
                  <a:lnTo>
                    <a:pt x="3835" y="14704"/>
                  </a:lnTo>
                  <a:lnTo>
                    <a:pt x="4153" y="14899"/>
                  </a:lnTo>
                  <a:lnTo>
                    <a:pt x="4494" y="15070"/>
                  </a:lnTo>
                  <a:lnTo>
                    <a:pt x="4861" y="15241"/>
                  </a:lnTo>
                  <a:lnTo>
                    <a:pt x="5203" y="15387"/>
                  </a:lnTo>
                  <a:lnTo>
                    <a:pt x="5569" y="15510"/>
                  </a:lnTo>
                  <a:lnTo>
                    <a:pt x="5960" y="15607"/>
                  </a:lnTo>
                  <a:lnTo>
                    <a:pt x="6351" y="15705"/>
                  </a:lnTo>
                  <a:lnTo>
                    <a:pt x="6741" y="15778"/>
                  </a:lnTo>
                  <a:lnTo>
                    <a:pt x="7132" y="15827"/>
                  </a:lnTo>
                  <a:lnTo>
                    <a:pt x="7523" y="15851"/>
                  </a:lnTo>
                  <a:lnTo>
                    <a:pt x="8353" y="15851"/>
                  </a:lnTo>
                  <a:lnTo>
                    <a:pt x="8744" y="15827"/>
                  </a:lnTo>
                  <a:lnTo>
                    <a:pt x="9135" y="15778"/>
                  </a:lnTo>
                  <a:lnTo>
                    <a:pt x="9526" y="15705"/>
                  </a:lnTo>
                  <a:lnTo>
                    <a:pt x="9916" y="15607"/>
                  </a:lnTo>
                  <a:lnTo>
                    <a:pt x="10307" y="15510"/>
                  </a:lnTo>
                  <a:lnTo>
                    <a:pt x="10673" y="15387"/>
                  </a:lnTo>
                  <a:lnTo>
                    <a:pt x="11015" y="15241"/>
                  </a:lnTo>
                  <a:lnTo>
                    <a:pt x="11382" y="15070"/>
                  </a:lnTo>
                  <a:lnTo>
                    <a:pt x="11724" y="14899"/>
                  </a:lnTo>
                  <a:lnTo>
                    <a:pt x="12041" y="14704"/>
                  </a:lnTo>
                  <a:lnTo>
                    <a:pt x="12383" y="14508"/>
                  </a:lnTo>
                  <a:lnTo>
                    <a:pt x="12676" y="14288"/>
                  </a:lnTo>
                  <a:lnTo>
                    <a:pt x="12994" y="14044"/>
                  </a:lnTo>
                  <a:lnTo>
                    <a:pt x="13262" y="13800"/>
                  </a:lnTo>
                  <a:lnTo>
                    <a:pt x="13555" y="13531"/>
                  </a:lnTo>
                  <a:lnTo>
                    <a:pt x="13800" y="13263"/>
                  </a:lnTo>
                  <a:lnTo>
                    <a:pt x="14068" y="12970"/>
                  </a:lnTo>
                  <a:lnTo>
                    <a:pt x="14288" y="12676"/>
                  </a:lnTo>
                  <a:lnTo>
                    <a:pt x="14508" y="12359"/>
                  </a:lnTo>
                  <a:lnTo>
                    <a:pt x="14728" y="12041"/>
                  </a:lnTo>
                  <a:lnTo>
                    <a:pt x="14923" y="11700"/>
                  </a:lnTo>
                  <a:lnTo>
                    <a:pt x="15094" y="11358"/>
                  </a:lnTo>
                  <a:lnTo>
                    <a:pt x="15241" y="11016"/>
                  </a:lnTo>
                  <a:lnTo>
                    <a:pt x="15387" y="10649"/>
                  </a:lnTo>
                  <a:lnTo>
                    <a:pt x="15509" y="10283"/>
                  </a:lnTo>
                  <a:lnTo>
                    <a:pt x="15631" y="9917"/>
                  </a:lnTo>
                  <a:lnTo>
                    <a:pt x="15705" y="9526"/>
                  </a:lnTo>
                  <a:lnTo>
                    <a:pt x="15778" y="9135"/>
                  </a:lnTo>
                  <a:lnTo>
                    <a:pt x="15827" y="8744"/>
                  </a:lnTo>
                  <a:lnTo>
                    <a:pt x="15851" y="8329"/>
                  </a:lnTo>
                  <a:lnTo>
                    <a:pt x="15876" y="7938"/>
                  </a:lnTo>
                  <a:lnTo>
                    <a:pt x="15851" y="7523"/>
                  </a:lnTo>
                  <a:lnTo>
                    <a:pt x="15827" y="7108"/>
                  </a:lnTo>
                  <a:lnTo>
                    <a:pt x="15778" y="6717"/>
                  </a:lnTo>
                  <a:lnTo>
                    <a:pt x="15705" y="6326"/>
                  </a:lnTo>
                  <a:lnTo>
                    <a:pt x="15631" y="5936"/>
                  </a:lnTo>
                  <a:lnTo>
                    <a:pt x="15509" y="5569"/>
                  </a:lnTo>
                  <a:lnTo>
                    <a:pt x="15387" y="5203"/>
                  </a:lnTo>
                  <a:lnTo>
                    <a:pt x="15241" y="4837"/>
                  </a:lnTo>
                  <a:lnTo>
                    <a:pt x="15094" y="4495"/>
                  </a:lnTo>
                  <a:lnTo>
                    <a:pt x="14923" y="4153"/>
                  </a:lnTo>
                  <a:lnTo>
                    <a:pt x="14728" y="3811"/>
                  </a:lnTo>
                  <a:lnTo>
                    <a:pt x="14508" y="3493"/>
                  </a:lnTo>
                  <a:lnTo>
                    <a:pt x="14288" y="3176"/>
                  </a:lnTo>
                  <a:lnTo>
                    <a:pt x="14068" y="2883"/>
                  </a:lnTo>
                  <a:lnTo>
                    <a:pt x="13800" y="2590"/>
                  </a:lnTo>
                  <a:lnTo>
                    <a:pt x="13555" y="2321"/>
                  </a:lnTo>
                  <a:lnTo>
                    <a:pt x="13262" y="2052"/>
                  </a:lnTo>
                  <a:lnTo>
                    <a:pt x="12994" y="1808"/>
                  </a:lnTo>
                  <a:lnTo>
                    <a:pt x="12676" y="1564"/>
                  </a:lnTo>
                  <a:lnTo>
                    <a:pt x="12383" y="1344"/>
                  </a:lnTo>
                  <a:lnTo>
                    <a:pt x="12041" y="1149"/>
                  </a:lnTo>
                  <a:lnTo>
                    <a:pt x="11724" y="953"/>
                  </a:lnTo>
                  <a:lnTo>
                    <a:pt x="11382" y="782"/>
                  </a:lnTo>
                  <a:lnTo>
                    <a:pt x="11015" y="611"/>
                  </a:lnTo>
                  <a:lnTo>
                    <a:pt x="10673" y="465"/>
                  </a:lnTo>
                  <a:lnTo>
                    <a:pt x="10307" y="343"/>
                  </a:lnTo>
                  <a:lnTo>
                    <a:pt x="9916" y="245"/>
                  </a:lnTo>
                  <a:lnTo>
                    <a:pt x="9526" y="147"/>
                  </a:lnTo>
                  <a:lnTo>
                    <a:pt x="9135" y="74"/>
                  </a:lnTo>
                  <a:lnTo>
                    <a:pt x="8744" y="25"/>
                  </a:lnTo>
                  <a:lnTo>
                    <a:pt x="835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82" name="Google Shape;782;p49"/>
            <p:cNvSpPr/>
            <p:nvPr/>
          </p:nvSpPr>
          <p:spPr>
            <a:xfrm>
              <a:off x="6697400" y="335200"/>
              <a:ext cx="323625" cy="323025"/>
            </a:xfrm>
            <a:custGeom>
              <a:avLst/>
              <a:gdLst/>
              <a:ahLst/>
              <a:cxnLst/>
              <a:rect l="l" t="t" r="r" b="b"/>
              <a:pathLst>
                <a:path w="12945" h="12921" extrusionOk="0">
                  <a:moveTo>
                    <a:pt x="6472" y="1319"/>
                  </a:moveTo>
                  <a:lnTo>
                    <a:pt x="6545" y="1344"/>
                  </a:lnTo>
                  <a:lnTo>
                    <a:pt x="6619" y="1368"/>
                  </a:lnTo>
                  <a:lnTo>
                    <a:pt x="6741" y="1441"/>
                  </a:lnTo>
                  <a:lnTo>
                    <a:pt x="6838" y="1563"/>
                  </a:lnTo>
                  <a:lnTo>
                    <a:pt x="6863" y="1637"/>
                  </a:lnTo>
                  <a:lnTo>
                    <a:pt x="6863" y="1710"/>
                  </a:lnTo>
                  <a:lnTo>
                    <a:pt x="6863" y="6301"/>
                  </a:lnTo>
                  <a:lnTo>
                    <a:pt x="9061" y="8475"/>
                  </a:lnTo>
                  <a:lnTo>
                    <a:pt x="9110" y="8548"/>
                  </a:lnTo>
                  <a:lnTo>
                    <a:pt x="9134" y="8622"/>
                  </a:lnTo>
                  <a:lnTo>
                    <a:pt x="9159" y="8768"/>
                  </a:lnTo>
                  <a:lnTo>
                    <a:pt x="9134" y="8915"/>
                  </a:lnTo>
                  <a:lnTo>
                    <a:pt x="9110" y="8988"/>
                  </a:lnTo>
                  <a:lnTo>
                    <a:pt x="9061" y="9037"/>
                  </a:lnTo>
                  <a:lnTo>
                    <a:pt x="8988" y="9086"/>
                  </a:lnTo>
                  <a:lnTo>
                    <a:pt x="8914" y="9135"/>
                  </a:lnTo>
                  <a:lnTo>
                    <a:pt x="8768" y="9159"/>
                  </a:lnTo>
                  <a:lnTo>
                    <a:pt x="8621" y="9135"/>
                  </a:lnTo>
                  <a:lnTo>
                    <a:pt x="8548" y="9086"/>
                  </a:lnTo>
                  <a:lnTo>
                    <a:pt x="8499" y="9037"/>
                  </a:lnTo>
                  <a:lnTo>
                    <a:pt x="6203" y="6741"/>
                  </a:lnTo>
                  <a:lnTo>
                    <a:pt x="6130" y="6595"/>
                  </a:lnTo>
                  <a:lnTo>
                    <a:pt x="6081" y="6472"/>
                  </a:lnTo>
                  <a:lnTo>
                    <a:pt x="6081" y="1710"/>
                  </a:lnTo>
                  <a:lnTo>
                    <a:pt x="6081" y="1637"/>
                  </a:lnTo>
                  <a:lnTo>
                    <a:pt x="6106" y="1563"/>
                  </a:lnTo>
                  <a:lnTo>
                    <a:pt x="6203" y="1441"/>
                  </a:lnTo>
                  <a:lnTo>
                    <a:pt x="6326" y="1368"/>
                  </a:lnTo>
                  <a:lnTo>
                    <a:pt x="6399" y="1344"/>
                  </a:lnTo>
                  <a:lnTo>
                    <a:pt x="6472" y="1319"/>
                  </a:lnTo>
                  <a:close/>
                  <a:moveTo>
                    <a:pt x="6228" y="0"/>
                  </a:moveTo>
                  <a:lnTo>
                    <a:pt x="5862" y="25"/>
                  </a:lnTo>
                  <a:lnTo>
                    <a:pt x="5495" y="74"/>
                  </a:lnTo>
                  <a:lnTo>
                    <a:pt x="5129" y="122"/>
                  </a:lnTo>
                  <a:lnTo>
                    <a:pt x="4787" y="220"/>
                  </a:lnTo>
                  <a:lnTo>
                    <a:pt x="4445" y="318"/>
                  </a:lnTo>
                  <a:lnTo>
                    <a:pt x="4103" y="440"/>
                  </a:lnTo>
                  <a:lnTo>
                    <a:pt x="3761" y="586"/>
                  </a:lnTo>
                  <a:lnTo>
                    <a:pt x="3444" y="733"/>
                  </a:lnTo>
                  <a:lnTo>
                    <a:pt x="3639" y="1050"/>
                  </a:lnTo>
                  <a:lnTo>
                    <a:pt x="3663" y="1148"/>
                  </a:lnTo>
                  <a:lnTo>
                    <a:pt x="3663" y="1246"/>
                  </a:lnTo>
                  <a:lnTo>
                    <a:pt x="3615" y="1344"/>
                  </a:lnTo>
                  <a:lnTo>
                    <a:pt x="3541" y="1392"/>
                  </a:lnTo>
                  <a:lnTo>
                    <a:pt x="3493" y="1417"/>
                  </a:lnTo>
                  <a:lnTo>
                    <a:pt x="3370" y="1417"/>
                  </a:lnTo>
                  <a:lnTo>
                    <a:pt x="3297" y="1392"/>
                  </a:lnTo>
                  <a:lnTo>
                    <a:pt x="3248" y="1368"/>
                  </a:lnTo>
                  <a:lnTo>
                    <a:pt x="3224" y="1295"/>
                  </a:lnTo>
                  <a:lnTo>
                    <a:pt x="3028" y="977"/>
                  </a:lnTo>
                  <a:lnTo>
                    <a:pt x="2735" y="1197"/>
                  </a:lnTo>
                  <a:lnTo>
                    <a:pt x="2442" y="1417"/>
                  </a:lnTo>
                  <a:lnTo>
                    <a:pt x="2174" y="1637"/>
                  </a:lnTo>
                  <a:lnTo>
                    <a:pt x="1905" y="1881"/>
                  </a:lnTo>
                  <a:lnTo>
                    <a:pt x="1661" y="2150"/>
                  </a:lnTo>
                  <a:lnTo>
                    <a:pt x="1417" y="2418"/>
                  </a:lnTo>
                  <a:lnTo>
                    <a:pt x="1197" y="2711"/>
                  </a:lnTo>
                  <a:lnTo>
                    <a:pt x="1001" y="3029"/>
                  </a:lnTo>
                  <a:lnTo>
                    <a:pt x="1319" y="3200"/>
                  </a:lnTo>
                  <a:lnTo>
                    <a:pt x="1392" y="3273"/>
                  </a:lnTo>
                  <a:lnTo>
                    <a:pt x="1441" y="3346"/>
                  </a:lnTo>
                  <a:lnTo>
                    <a:pt x="1441" y="3444"/>
                  </a:lnTo>
                  <a:lnTo>
                    <a:pt x="1417" y="3542"/>
                  </a:lnTo>
                  <a:lnTo>
                    <a:pt x="1368" y="3590"/>
                  </a:lnTo>
                  <a:lnTo>
                    <a:pt x="1319" y="3639"/>
                  </a:lnTo>
                  <a:lnTo>
                    <a:pt x="1246" y="3664"/>
                  </a:lnTo>
                  <a:lnTo>
                    <a:pt x="1123" y="3664"/>
                  </a:lnTo>
                  <a:lnTo>
                    <a:pt x="1075" y="3639"/>
                  </a:lnTo>
                  <a:lnTo>
                    <a:pt x="757" y="3444"/>
                  </a:lnTo>
                  <a:lnTo>
                    <a:pt x="586" y="3761"/>
                  </a:lnTo>
                  <a:lnTo>
                    <a:pt x="464" y="4079"/>
                  </a:lnTo>
                  <a:lnTo>
                    <a:pt x="342" y="4421"/>
                  </a:lnTo>
                  <a:lnTo>
                    <a:pt x="220" y="4763"/>
                  </a:lnTo>
                  <a:lnTo>
                    <a:pt x="147" y="5129"/>
                  </a:lnTo>
                  <a:lnTo>
                    <a:pt x="73" y="5471"/>
                  </a:lnTo>
                  <a:lnTo>
                    <a:pt x="24" y="5837"/>
                  </a:lnTo>
                  <a:lnTo>
                    <a:pt x="0" y="6228"/>
                  </a:lnTo>
                  <a:lnTo>
                    <a:pt x="659" y="6228"/>
                  </a:lnTo>
                  <a:lnTo>
                    <a:pt x="757" y="6277"/>
                  </a:lnTo>
                  <a:lnTo>
                    <a:pt x="806" y="6375"/>
                  </a:lnTo>
                  <a:lnTo>
                    <a:pt x="806" y="6472"/>
                  </a:lnTo>
                  <a:lnTo>
                    <a:pt x="806" y="6546"/>
                  </a:lnTo>
                  <a:lnTo>
                    <a:pt x="757" y="6643"/>
                  </a:lnTo>
                  <a:lnTo>
                    <a:pt x="659" y="6692"/>
                  </a:lnTo>
                  <a:lnTo>
                    <a:pt x="562" y="6717"/>
                  </a:lnTo>
                  <a:lnTo>
                    <a:pt x="0" y="6717"/>
                  </a:lnTo>
                  <a:lnTo>
                    <a:pt x="24" y="7083"/>
                  </a:lnTo>
                  <a:lnTo>
                    <a:pt x="73" y="7449"/>
                  </a:lnTo>
                  <a:lnTo>
                    <a:pt x="147" y="7791"/>
                  </a:lnTo>
                  <a:lnTo>
                    <a:pt x="220" y="8158"/>
                  </a:lnTo>
                  <a:lnTo>
                    <a:pt x="342" y="8500"/>
                  </a:lnTo>
                  <a:lnTo>
                    <a:pt x="464" y="8841"/>
                  </a:lnTo>
                  <a:lnTo>
                    <a:pt x="586" y="9159"/>
                  </a:lnTo>
                  <a:lnTo>
                    <a:pt x="757" y="9476"/>
                  </a:lnTo>
                  <a:lnTo>
                    <a:pt x="1075" y="9305"/>
                  </a:lnTo>
                  <a:lnTo>
                    <a:pt x="1172" y="9257"/>
                  </a:lnTo>
                  <a:lnTo>
                    <a:pt x="1270" y="9281"/>
                  </a:lnTo>
                  <a:lnTo>
                    <a:pt x="1343" y="9305"/>
                  </a:lnTo>
                  <a:lnTo>
                    <a:pt x="1417" y="9379"/>
                  </a:lnTo>
                  <a:lnTo>
                    <a:pt x="1441" y="9476"/>
                  </a:lnTo>
                  <a:lnTo>
                    <a:pt x="1441" y="9574"/>
                  </a:lnTo>
                  <a:lnTo>
                    <a:pt x="1392" y="9647"/>
                  </a:lnTo>
                  <a:lnTo>
                    <a:pt x="1319" y="9721"/>
                  </a:lnTo>
                  <a:lnTo>
                    <a:pt x="1001" y="9892"/>
                  </a:lnTo>
                  <a:lnTo>
                    <a:pt x="1197" y="10209"/>
                  </a:lnTo>
                  <a:lnTo>
                    <a:pt x="1417" y="10502"/>
                  </a:lnTo>
                  <a:lnTo>
                    <a:pt x="1661" y="10771"/>
                  </a:lnTo>
                  <a:lnTo>
                    <a:pt x="1905" y="11040"/>
                  </a:lnTo>
                  <a:lnTo>
                    <a:pt x="2174" y="11284"/>
                  </a:lnTo>
                  <a:lnTo>
                    <a:pt x="2442" y="11504"/>
                  </a:lnTo>
                  <a:lnTo>
                    <a:pt x="2735" y="11723"/>
                  </a:lnTo>
                  <a:lnTo>
                    <a:pt x="3028" y="11943"/>
                  </a:lnTo>
                  <a:lnTo>
                    <a:pt x="3224" y="11626"/>
                  </a:lnTo>
                  <a:lnTo>
                    <a:pt x="3273" y="11552"/>
                  </a:lnTo>
                  <a:lnTo>
                    <a:pt x="3370" y="11504"/>
                  </a:lnTo>
                  <a:lnTo>
                    <a:pt x="3468" y="11504"/>
                  </a:lnTo>
                  <a:lnTo>
                    <a:pt x="3541" y="11528"/>
                  </a:lnTo>
                  <a:lnTo>
                    <a:pt x="3615" y="11601"/>
                  </a:lnTo>
                  <a:lnTo>
                    <a:pt x="3663" y="11675"/>
                  </a:lnTo>
                  <a:lnTo>
                    <a:pt x="3663" y="11772"/>
                  </a:lnTo>
                  <a:lnTo>
                    <a:pt x="3639" y="11870"/>
                  </a:lnTo>
                  <a:lnTo>
                    <a:pt x="3444" y="12187"/>
                  </a:lnTo>
                  <a:lnTo>
                    <a:pt x="3761" y="12334"/>
                  </a:lnTo>
                  <a:lnTo>
                    <a:pt x="4103" y="12480"/>
                  </a:lnTo>
                  <a:lnTo>
                    <a:pt x="4445" y="12603"/>
                  </a:lnTo>
                  <a:lnTo>
                    <a:pt x="4787" y="12700"/>
                  </a:lnTo>
                  <a:lnTo>
                    <a:pt x="5129" y="12798"/>
                  </a:lnTo>
                  <a:lnTo>
                    <a:pt x="5495" y="12847"/>
                  </a:lnTo>
                  <a:lnTo>
                    <a:pt x="5862" y="12896"/>
                  </a:lnTo>
                  <a:lnTo>
                    <a:pt x="6228" y="12920"/>
                  </a:lnTo>
                  <a:lnTo>
                    <a:pt x="6228" y="12358"/>
                  </a:lnTo>
                  <a:lnTo>
                    <a:pt x="6252" y="12261"/>
                  </a:lnTo>
                  <a:lnTo>
                    <a:pt x="6301" y="12187"/>
                  </a:lnTo>
                  <a:lnTo>
                    <a:pt x="6374" y="12139"/>
                  </a:lnTo>
                  <a:lnTo>
                    <a:pt x="6472" y="12114"/>
                  </a:lnTo>
                  <a:lnTo>
                    <a:pt x="6570" y="12139"/>
                  </a:lnTo>
                  <a:lnTo>
                    <a:pt x="6643" y="12187"/>
                  </a:lnTo>
                  <a:lnTo>
                    <a:pt x="6692" y="12261"/>
                  </a:lnTo>
                  <a:lnTo>
                    <a:pt x="6716" y="12358"/>
                  </a:lnTo>
                  <a:lnTo>
                    <a:pt x="6716" y="12920"/>
                  </a:lnTo>
                  <a:lnTo>
                    <a:pt x="7083" y="12896"/>
                  </a:lnTo>
                  <a:lnTo>
                    <a:pt x="7449" y="12847"/>
                  </a:lnTo>
                  <a:lnTo>
                    <a:pt x="7815" y="12798"/>
                  </a:lnTo>
                  <a:lnTo>
                    <a:pt x="8157" y="12700"/>
                  </a:lnTo>
                  <a:lnTo>
                    <a:pt x="8499" y="12603"/>
                  </a:lnTo>
                  <a:lnTo>
                    <a:pt x="8841" y="12480"/>
                  </a:lnTo>
                  <a:lnTo>
                    <a:pt x="9183" y="12334"/>
                  </a:lnTo>
                  <a:lnTo>
                    <a:pt x="9501" y="12187"/>
                  </a:lnTo>
                  <a:lnTo>
                    <a:pt x="9305" y="11870"/>
                  </a:lnTo>
                  <a:lnTo>
                    <a:pt x="9281" y="11772"/>
                  </a:lnTo>
                  <a:lnTo>
                    <a:pt x="9281" y="11675"/>
                  </a:lnTo>
                  <a:lnTo>
                    <a:pt x="9330" y="11601"/>
                  </a:lnTo>
                  <a:lnTo>
                    <a:pt x="9403" y="11528"/>
                  </a:lnTo>
                  <a:lnTo>
                    <a:pt x="9476" y="11504"/>
                  </a:lnTo>
                  <a:lnTo>
                    <a:pt x="9574" y="11504"/>
                  </a:lnTo>
                  <a:lnTo>
                    <a:pt x="9672" y="11552"/>
                  </a:lnTo>
                  <a:lnTo>
                    <a:pt x="9720" y="11626"/>
                  </a:lnTo>
                  <a:lnTo>
                    <a:pt x="9916" y="11943"/>
                  </a:lnTo>
                  <a:lnTo>
                    <a:pt x="10209" y="11723"/>
                  </a:lnTo>
                  <a:lnTo>
                    <a:pt x="10502" y="11504"/>
                  </a:lnTo>
                  <a:lnTo>
                    <a:pt x="10771" y="11284"/>
                  </a:lnTo>
                  <a:lnTo>
                    <a:pt x="11039" y="11040"/>
                  </a:lnTo>
                  <a:lnTo>
                    <a:pt x="11283" y="10771"/>
                  </a:lnTo>
                  <a:lnTo>
                    <a:pt x="11528" y="10502"/>
                  </a:lnTo>
                  <a:lnTo>
                    <a:pt x="11747" y="10209"/>
                  </a:lnTo>
                  <a:lnTo>
                    <a:pt x="11943" y="9892"/>
                  </a:lnTo>
                  <a:lnTo>
                    <a:pt x="11625" y="9721"/>
                  </a:lnTo>
                  <a:lnTo>
                    <a:pt x="11552" y="9647"/>
                  </a:lnTo>
                  <a:lnTo>
                    <a:pt x="11503" y="9574"/>
                  </a:lnTo>
                  <a:lnTo>
                    <a:pt x="11503" y="9476"/>
                  </a:lnTo>
                  <a:lnTo>
                    <a:pt x="11528" y="9379"/>
                  </a:lnTo>
                  <a:lnTo>
                    <a:pt x="11601" y="9305"/>
                  </a:lnTo>
                  <a:lnTo>
                    <a:pt x="11674" y="9281"/>
                  </a:lnTo>
                  <a:lnTo>
                    <a:pt x="11772" y="9257"/>
                  </a:lnTo>
                  <a:lnTo>
                    <a:pt x="11870" y="9305"/>
                  </a:lnTo>
                  <a:lnTo>
                    <a:pt x="12187" y="9476"/>
                  </a:lnTo>
                  <a:lnTo>
                    <a:pt x="12358" y="9159"/>
                  </a:lnTo>
                  <a:lnTo>
                    <a:pt x="12480" y="8841"/>
                  </a:lnTo>
                  <a:lnTo>
                    <a:pt x="12602" y="8500"/>
                  </a:lnTo>
                  <a:lnTo>
                    <a:pt x="12724" y="8158"/>
                  </a:lnTo>
                  <a:lnTo>
                    <a:pt x="12798" y="7791"/>
                  </a:lnTo>
                  <a:lnTo>
                    <a:pt x="12871" y="7449"/>
                  </a:lnTo>
                  <a:lnTo>
                    <a:pt x="12920" y="7083"/>
                  </a:lnTo>
                  <a:lnTo>
                    <a:pt x="12944" y="6717"/>
                  </a:lnTo>
                  <a:lnTo>
                    <a:pt x="12382" y="6717"/>
                  </a:lnTo>
                  <a:lnTo>
                    <a:pt x="12285" y="6692"/>
                  </a:lnTo>
                  <a:lnTo>
                    <a:pt x="12187" y="6643"/>
                  </a:lnTo>
                  <a:lnTo>
                    <a:pt x="12138" y="6546"/>
                  </a:lnTo>
                  <a:lnTo>
                    <a:pt x="12138" y="6472"/>
                  </a:lnTo>
                  <a:lnTo>
                    <a:pt x="12138" y="6375"/>
                  </a:lnTo>
                  <a:lnTo>
                    <a:pt x="12187" y="6277"/>
                  </a:lnTo>
                  <a:lnTo>
                    <a:pt x="12285" y="6228"/>
                  </a:lnTo>
                  <a:lnTo>
                    <a:pt x="12944" y="6228"/>
                  </a:lnTo>
                  <a:lnTo>
                    <a:pt x="12920" y="5837"/>
                  </a:lnTo>
                  <a:lnTo>
                    <a:pt x="12871" y="5471"/>
                  </a:lnTo>
                  <a:lnTo>
                    <a:pt x="12798" y="5129"/>
                  </a:lnTo>
                  <a:lnTo>
                    <a:pt x="12724" y="4763"/>
                  </a:lnTo>
                  <a:lnTo>
                    <a:pt x="12602" y="4421"/>
                  </a:lnTo>
                  <a:lnTo>
                    <a:pt x="12480" y="4079"/>
                  </a:lnTo>
                  <a:lnTo>
                    <a:pt x="12358" y="3761"/>
                  </a:lnTo>
                  <a:lnTo>
                    <a:pt x="12187" y="3444"/>
                  </a:lnTo>
                  <a:lnTo>
                    <a:pt x="11870" y="3639"/>
                  </a:lnTo>
                  <a:lnTo>
                    <a:pt x="11821" y="3664"/>
                  </a:lnTo>
                  <a:lnTo>
                    <a:pt x="11699" y="3664"/>
                  </a:lnTo>
                  <a:lnTo>
                    <a:pt x="11625" y="3639"/>
                  </a:lnTo>
                  <a:lnTo>
                    <a:pt x="11577" y="3590"/>
                  </a:lnTo>
                  <a:lnTo>
                    <a:pt x="11528" y="3542"/>
                  </a:lnTo>
                  <a:lnTo>
                    <a:pt x="11503" y="3444"/>
                  </a:lnTo>
                  <a:lnTo>
                    <a:pt x="11503" y="3346"/>
                  </a:lnTo>
                  <a:lnTo>
                    <a:pt x="11552" y="3273"/>
                  </a:lnTo>
                  <a:lnTo>
                    <a:pt x="11625" y="3200"/>
                  </a:lnTo>
                  <a:lnTo>
                    <a:pt x="11943" y="3029"/>
                  </a:lnTo>
                  <a:lnTo>
                    <a:pt x="11747" y="2711"/>
                  </a:lnTo>
                  <a:lnTo>
                    <a:pt x="11528" y="2418"/>
                  </a:lnTo>
                  <a:lnTo>
                    <a:pt x="11283" y="2150"/>
                  </a:lnTo>
                  <a:lnTo>
                    <a:pt x="11039" y="1881"/>
                  </a:lnTo>
                  <a:lnTo>
                    <a:pt x="10771" y="1637"/>
                  </a:lnTo>
                  <a:lnTo>
                    <a:pt x="10502" y="1417"/>
                  </a:lnTo>
                  <a:lnTo>
                    <a:pt x="10209" y="1197"/>
                  </a:lnTo>
                  <a:lnTo>
                    <a:pt x="9916" y="977"/>
                  </a:lnTo>
                  <a:lnTo>
                    <a:pt x="9720" y="1295"/>
                  </a:lnTo>
                  <a:lnTo>
                    <a:pt x="9696" y="1368"/>
                  </a:lnTo>
                  <a:lnTo>
                    <a:pt x="9647" y="1392"/>
                  </a:lnTo>
                  <a:lnTo>
                    <a:pt x="9574" y="1417"/>
                  </a:lnTo>
                  <a:lnTo>
                    <a:pt x="9452" y="1417"/>
                  </a:lnTo>
                  <a:lnTo>
                    <a:pt x="9403" y="1392"/>
                  </a:lnTo>
                  <a:lnTo>
                    <a:pt x="9330" y="1344"/>
                  </a:lnTo>
                  <a:lnTo>
                    <a:pt x="9281" y="1246"/>
                  </a:lnTo>
                  <a:lnTo>
                    <a:pt x="9281" y="1148"/>
                  </a:lnTo>
                  <a:lnTo>
                    <a:pt x="9305" y="1050"/>
                  </a:lnTo>
                  <a:lnTo>
                    <a:pt x="9501" y="733"/>
                  </a:lnTo>
                  <a:lnTo>
                    <a:pt x="9183" y="586"/>
                  </a:lnTo>
                  <a:lnTo>
                    <a:pt x="8841" y="440"/>
                  </a:lnTo>
                  <a:lnTo>
                    <a:pt x="8499" y="318"/>
                  </a:lnTo>
                  <a:lnTo>
                    <a:pt x="8157" y="220"/>
                  </a:lnTo>
                  <a:lnTo>
                    <a:pt x="7815" y="122"/>
                  </a:lnTo>
                  <a:lnTo>
                    <a:pt x="7449" y="74"/>
                  </a:lnTo>
                  <a:lnTo>
                    <a:pt x="7083" y="25"/>
                  </a:lnTo>
                  <a:lnTo>
                    <a:pt x="6716" y="0"/>
                  </a:lnTo>
                  <a:lnTo>
                    <a:pt x="6716" y="562"/>
                  </a:lnTo>
                  <a:lnTo>
                    <a:pt x="6692" y="660"/>
                  </a:lnTo>
                  <a:lnTo>
                    <a:pt x="6643" y="733"/>
                  </a:lnTo>
                  <a:lnTo>
                    <a:pt x="6570" y="782"/>
                  </a:lnTo>
                  <a:lnTo>
                    <a:pt x="6472" y="806"/>
                  </a:lnTo>
                  <a:lnTo>
                    <a:pt x="6374" y="782"/>
                  </a:lnTo>
                  <a:lnTo>
                    <a:pt x="6301" y="733"/>
                  </a:lnTo>
                  <a:lnTo>
                    <a:pt x="6252" y="660"/>
                  </a:lnTo>
                  <a:lnTo>
                    <a:pt x="6228" y="562"/>
                  </a:lnTo>
                  <a:lnTo>
                    <a:pt x="622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83" name="Google Shape;783;p49"/>
          <p:cNvGrpSpPr/>
          <p:nvPr/>
        </p:nvGrpSpPr>
        <p:grpSpPr>
          <a:xfrm>
            <a:off x="1590622" y="986459"/>
            <a:ext cx="331662" cy="401417"/>
            <a:chOff x="584925" y="922575"/>
            <a:chExt cx="415200" cy="502525"/>
          </a:xfrm>
        </p:grpSpPr>
        <p:sp>
          <p:nvSpPr>
            <p:cNvPr id="784" name="Google Shape;784;p49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85" name="Google Shape;785;p49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86" name="Google Shape;786;p49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87" name="Google Shape;787;p49"/>
          <p:cNvGrpSpPr/>
          <p:nvPr/>
        </p:nvGrpSpPr>
        <p:grpSpPr>
          <a:xfrm>
            <a:off x="2119308" y="977192"/>
            <a:ext cx="351192" cy="418491"/>
            <a:chOff x="1246775" y="910975"/>
            <a:chExt cx="439650" cy="523900"/>
          </a:xfrm>
        </p:grpSpPr>
        <p:sp>
          <p:nvSpPr>
            <p:cNvPr id="788" name="Google Shape;788;p49"/>
            <p:cNvSpPr/>
            <p:nvPr/>
          </p:nvSpPr>
          <p:spPr>
            <a:xfrm>
              <a:off x="1246775" y="970800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89" name="Google Shape;789;p49"/>
            <p:cNvSpPr/>
            <p:nvPr/>
          </p:nvSpPr>
          <p:spPr>
            <a:xfrm>
              <a:off x="1307825" y="910975"/>
              <a:ext cx="378600" cy="464050"/>
            </a:xfrm>
            <a:custGeom>
              <a:avLst/>
              <a:gdLst/>
              <a:ahLst/>
              <a:cxnLst/>
              <a:rect l="l" t="t" r="r" b="b"/>
              <a:pathLst>
                <a:path w="15144" h="18562" extrusionOk="0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90" name="Google Shape;790;p49"/>
            <p:cNvSpPr/>
            <p:nvPr/>
          </p:nvSpPr>
          <p:spPr>
            <a:xfrm>
              <a:off x="1602125" y="910975"/>
              <a:ext cx="84300" cy="84275"/>
            </a:xfrm>
            <a:custGeom>
              <a:avLst/>
              <a:gdLst/>
              <a:ahLst/>
              <a:cxnLst/>
              <a:rect l="l" t="t" r="r" b="b"/>
              <a:pathLst>
                <a:path w="3372" h="3371" extrusionOk="0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91" name="Google Shape;791;p49"/>
          <p:cNvGrpSpPr/>
          <p:nvPr/>
        </p:nvGrpSpPr>
        <p:grpSpPr>
          <a:xfrm>
            <a:off x="2662153" y="1044491"/>
            <a:ext cx="342406" cy="284852"/>
            <a:chOff x="1926350" y="995225"/>
            <a:chExt cx="428650" cy="356600"/>
          </a:xfrm>
        </p:grpSpPr>
        <p:sp>
          <p:nvSpPr>
            <p:cNvPr id="792" name="Google Shape;792;p49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93" name="Google Shape;793;p49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94" name="Google Shape;794;p49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95" name="Google Shape;795;p49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796" name="Google Shape;796;p49"/>
          <p:cNvSpPr/>
          <p:nvPr/>
        </p:nvSpPr>
        <p:spPr>
          <a:xfrm>
            <a:off x="3204639" y="1020638"/>
            <a:ext cx="334617" cy="332660"/>
          </a:xfrm>
          <a:custGeom>
            <a:avLst/>
            <a:gdLst/>
            <a:ahLst/>
            <a:cxnLst/>
            <a:rect l="l" t="t" r="r" b="b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797" name="Google Shape;797;p49"/>
          <p:cNvSpPr/>
          <p:nvPr/>
        </p:nvSpPr>
        <p:spPr>
          <a:xfrm>
            <a:off x="3743626" y="1037234"/>
            <a:ext cx="333619" cy="299490"/>
          </a:xfrm>
          <a:custGeom>
            <a:avLst/>
            <a:gdLst/>
            <a:ahLst/>
            <a:cxnLst/>
            <a:rect l="l" t="t" r="r" b="b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798" name="Google Shape;798;p49"/>
          <p:cNvSpPr/>
          <p:nvPr/>
        </p:nvSpPr>
        <p:spPr>
          <a:xfrm>
            <a:off x="4286987" y="1039670"/>
            <a:ext cx="323873" cy="294597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799" name="Google Shape;799;p49"/>
          <p:cNvSpPr/>
          <p:nvPr/>
        </p:nvSpPr>
        <p:spPr>
          <a:xfrm>
            <a:off x="4836199" y="1042586"/>
            <a:ext cx="302426" cy="28876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00" name="Google Shape;800;p49"/>
          <p:cNvGrpSpPr/>
          <p:nvPr/>
        </p:nvGrpSpPr>
        <p:grpSpPr>
          <a:xfrm>
            <a:off x="5358802" y="1023044"/>
            <a:ext cx="333619" cy="334098"/>
            <a:chOff x="5302225" y="968375"/>
            <a:chExt cx="417650" cy="418250"/>
          </a:xfrm>
        </p:grpSpPr>
        <p:sp>
          <p:nvSpPr>
            <p:cNvPr id="801" name="Google Shape;801;p49"/>
            <p:cNvSpPr/>
            <p:nvPr/>
          </p:nvSpPr>
          <p:spPr>
            <a:xfrm>
              <a:off x="5333350" y="991575"/>
              <a:ext cx="152075" cy="155100"/>
            </a:xfrm>
            <a:custGeom>
              <a:avLst/>
              <a:gdLst/>
              <a:ahLst/>
              <a:cxnLst/>
              <a:rect l="l" t="t" r="r" b="b"/>
              <a:pathLst>
                <a:path w="6083" h="6204" extrusionOk="0">
                  <a:moveTo>
                    <a:pt x="2541" y="0"/>
                  </a:moveTo>
                  <a:lnTo>
                    <a:pt x="2468" y="25"/>
                  </a:lnTo>
                  <a:lnTo>
                    <a:pt x="2443" y="147"/>
                  </a:lnTo>
                  <a:lnTo>
                    <a:pt x="2101" y="1807"/>
                  </a:lnTo>
                  <a:lnTo>
                    <a:pt x="2052" y="1930"/>
                  </a:lnTo>
                  <a:lnTo>
                    <a:pt x="1979" y="2052"/>
                  </a:lnTo>
                  <a:lnTo>
                    <a:pt x="1857" y="2174"/>
                  </a:lnTo>
                  <a:lnTo>
                    <a:pt x="1735" y="2223"/>
                  </a:lnTo>
                  <a:lnTo>
                    <a:pt x="123" y="2760"/>
                  </a:lnTo>
                  <a:lnTo>
                    <a:pt x="25" y="2833"/>
                  </a:lnTo>
                  <a:lnTo>
                    <a:pt x="1" y="2882"/>
                  </a:lnTo>
                  <a:lnTo>
                    <a:pt x="25" y="2955"/>
                  </a:lnTo>
                  <a:lnTo>
                    <a:pt x="99" y="3029"/>
                  </a:lnTo>
                  <a:lnTo>
                    <a:pt x="1588" y="3859"/>
                  </a:lnTo>
                  <a:lnTo>
                    <a:pt x="1711" y="3932"/>
                  </a:lnTo>
                  <a:lnTo>
                    <a:pt x="1808" y="4054"/>
                  </a:lnTo>
                  <a:lnTo>
                    <a:pt x="1857" y="4201"/>
                  </a:lnTo>
                  <a:lnTo>
                    <a:pt x="1882" y="4323"/>
                  </a:lnTo>
                  <a:lnTo>
                    <a:pt x="1906" y="6033"/>
                  </a:lnTo>
                  <a:lnTo>
                    <a:pt x="1930" y="6130"/>
                  </a:lnTo>
                  <a:lnTo>
                    <a:pt x="1979" y="6204"/>
                  </a:lnTo>
                  <a:lnTo>
                    <a:pt x="2052" y="6204"/>
                  </a:lnTo>
                  <a:lnTo>
                    <a:pt x="2126" y="6130"/>
                  </a:lnTo>
                  <a:lnTo>
                    <a:pt x="3371" y="4982"/>
                  </a:lnTo>
                  <a:lnTo>
                    <a:pt x="3493" y="4885"/>
                  </a:lnTo>
                  <a:lnTo>
                    <a:pt x="3640" y="4836"/>
                  </a:lnTo>
                  <a:lnTo>
                    <a:pt x="3787" y="4836"/>
                  </a:lnTo>
                  <a:lnTo>
                    <a:pt x="3933" y="4860"/>
                  </a:lnTo>
                  <a:lnTo>
                    <a:pt x="5545" y="5349"/>
                  </a:lnTo>
                  <a:lnTo>
                    <a:pt x="5667" y="5373"/>
                  </a:lnTo>
                  <a:lnTo>
                    <a:pt x="5716" y="5349"/>
                  </a:lnTo>
                  <a:lnTo>
                    <a:pt x="5740" y="5275"/>
                  </a:lnTo>
                  <a:lnTo>
                    <a:pt x="5716" y="5178"/>
                  </a:lnTo>
                  <a:lnTo>
                    <a:pt x="5008" y="3615"/>
                  </a:lnTo>
                  <a:lnTo>
                    <a:pt x="4959" y="3493"/>
                  </a:lnTo>
                  <a:lnTo>
                    <a:pt x="4959" y="3346"/>
                  </a:lnTo>
                  <a:lnTo>
                    <a:pt x="4983" y="3200"/>
                  </a:lnTo>
                  <a:lnTo>
                    <a:pt x="5057" y="3077"/>
                  </a:lnTo>
                  <a:lnTo>
                    <a:pt x="6033" y="1685"/>
                  </a:lnTo>
                  <a:lnTo>
                    <a:pt x="6082" y="1588"/>
                  </a:lnTo>
                  <a:lnTo>
                    <a:pt x="6082" y="1514"/>
                  </a:lnTo>
                  <a:lnTo>
                    <a:pt x="6009" y="1465"/>
                  </a:lnTo>
                  <a:lnTo>
                    <a:pt x="5911" y="1465"/>
                  </a:lnTo>
                  <a:lnTo>
                    <a:pt x="4202" y="1661"/>
                  </a:lnTo>
                  <a:lnTo>
                    <a:pt x="4080" y="1661"/>
                  </a:lnTo>
                  <a:lnTo>
                    <a:pt x="3933" y="1612"/>
                  </a:lnTo>
                  <a:lnTo>
                    <a:pt x="3811" y="1539"/>
                  </a:lnTo>
                  <a:lnTo>
                    <a:pt x="3713" y="1441"/>
                  </a:lnTo>
                  <a:lnTo>
                    <a:pt x="2687" y="73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02" name="Google Shape;802;p49"/>
            <p:cNvSpPr/>
            <p:nvPr/>
          </p:nvSpPr>
          <p:spPr>
            <a:xfrm>
              <a:off x="5302225" y="968375"/>
              <a:ext cx="417650" cy="418250"/>
            </a:xfrm>
            <a:custGeom>
              <a:avLst/>
              <a:gdLst/>
              <a:ahLst/>
              <a:cxnLst/>
              <a:rect l="l" t="t" r="r" b="b"/>
              <a:pathLst>
                <a:path w="16706" h="16730" extrusionOk="0">
                  <a:moveTo>
                    <a:pt x="10331" y="0"/>
                  </a:moveTo>
                  <a:lnTo>
                    <a:pt x="10747" y="513"/>
                  </a:lnTo>
                  <a:lnTo>
                    <a:pt x="10942" y="782"/>
                  </a:lnTo>
                  <a:lnTo>
                    <a:pt x="11137" y="1050"/>
                  </a:lnTo>
                  <a:lnTo>
                    <a:pt x="11284" y="1343"/>
                  </a:lnTo>
                  <a:lnTo>
                    <a:pt x="11455" y="1636"/>
                  </a:lnTo>
                  <a:lnTo>
                    <a:pt x="11577" y="1929"/>
                  </a:lnTo>
                  <a:lnTo>
                    <a:pt x="11723" y="2223"/>
                  </a:lnTo>
                  <a:lnTo>
                    <a:pt x="11821" y="2540"/>
                  </a:lnTo>
                  <a:lnTo>
                    <a:pt x="11919" y="2858"/>
                  </a:lnTo>
                  <a:lnTo>
                    <a:pt x="12017" y="3199"/>
                  </a:lnTo>
                  <a:lnTo>
                    <a:pt x="12090" y="3517"/>
                  </a:lnTo>
                  <a:lnTo>
                    <a:pt x="12139" y="3859"/>
                  </a:lnTo>
                  <a:lnTo>
                    <a:pt x="12187" y="4201"/>
                  </a:lnTo>
                  <a:lnTo>
                    <a:pt x="12212" y="4543"/>
                  </a:lnTo>
                  <a:lnTo>
                    <a:pt x="12212" y="4909"/>
                  </a:lnTo>
                  <a:lnTo>
                    <a:pt x="12212" y="5275"/>
                  </a:lnTo>
                  <a:lnTo>
                    <a:pt x="12187" y="5642"/>
                  </a:lnTo>
                  <a:lnTo>
                    <a:pt x="12139" y="6008"/>
                  </a:lnTo>
                  <a:lnTo>
                    <a:pt x="12065" y="6374"/>
                  </a:lnTo>
                  <a:lnTo>
                    <a:pt x="11992" y="6741"/>
                  </a:lnTo>
                  <a:lnTo>
                    <a:pt x="11894" y="7083"/>
                  </a:lnTo>
                  <a:lnTo>
                    <a:pt x="11772" y="7425"/>
                  </a:lnTo>
                  <a:lnTo>
                    <a:pt x="11650" y="7742"/>
                  </a:lnTo>
                  <a:lnTo>
                    <a:pt x="11504" y="8084"/>
                  </a:lnTo>
                  <a:lnTo>
                    <a:pt x="11333" y="8402"/>
                  </a:lnTo>
                  <a:lnTo>
                    <a:pt x="11162" y="8695"/>
                  </a:lnTo>
                  <a:lnTo>
                    <a:pt x="10966" y="8988"/>
                  </a:lnTo>
                  <a:lnTo>
                    <a:pt x="10771" y="9281"/>
                  </a:lnTo>
                  <a:lnTo>
                    <a:pt x="10551" y="9549"/>
                  </a:lnTo>
                  <a:lnTo>
                    <a:pt x="10307" y="9818"/>
                  </a:lnTo>
                  <a:lnTo>
                    <a:pt x="10063" y="10087"/>
                  </a:lnTo>
                  <a:lnTo>
                    <a:pt x="9818" y="10331"/>
                  </a:lnTo>
                  <a:lnTo>
                    <a:pt x="9550" y="10551"/>
                  </a:lnTo>
                  <a:lnTo>
                    <a:pt x="9281" y="10771"/>
                  </a:lnTo>
                  <a:lnTo>
                    <a:pt x="8988" y="10966"/>
                  </a:lnTo>
                  <a:lnTo>
                    <a:pt x="8695" y="11161"/>
                  </a:lnTo>
                  <a:lnTo>
                    <a:pt x="8377" y="11332"/>
                  </a:lnTo>
                  <a:lnTo>
                    <a:pt x="8060" y="11503"/>
                  </a:lnTo>
                  <a:lnTo>
                    <a:pt x="7742" y="11650"/>
                  </a:lnTo>
                  <a:lnTo>
                    <a:pt x="7401" y="11772"/>
                  </a:lnTo>
                  <a:lnTo>
                    <a:pt x="7059" y="11894"/>
                  </a:lnTo>
                  <a:lnTo>
                    <a:pt x="6717" y="11992"/>
                  </a:lnTo>
                  <a:lnTo>
                    <a:pt x="6375" y="12065"/>
                  </a:lnTo>
                  <a:lnTo>
                    <a:pt x="6008" y="12138"/>
                  </a:lnTo>
                  <a:lnTo>
                    <a:pt x="5642" y="12187"/>
                  </a:lnTo>
                  <a:lnTo>
                    <a:pt x="5276" y="12212"/>
                  </a:lnTo>
                  <a:lnTo>
                    <a:pt x="4885" y="12236"/>
                  </a:lnTo>
                  <a:lnTo>
                    <a:pt x="4543" y="12212"/>
                  </a:lnTo>
                  <a:lnTo>
                    <a:pt x="4201" y="12187"/>
                  </a:lnTo>
                  <a:lnTo>
                    <a:pt x="3859" y="12163"/>
                  </a:lnTo>
                  <a:lnTo>
                    <a:pt x="3517" y="12089"/>
                  </a:lnTo>
                  <a:lnTo>
                    <a:pt x="3175" y="12016"/>
                  </a:lnTo>
                  <a:lnTo>
                    <a:pt x="2858" y="11943"/>
                  </a:lnTo>
                  <a:lnTo>
                    <a:pt x="2540" y="11845"/>
                  </a:lnTo>
                  <a:lnTo>
                    <a:pt x="2223" y="11723"/>
                  </a:lnTo>
                  <a:lnTo>
                    <a:pt x="1905" y="11601"/>
                  </a:lnTo>
                  <a:lnTo>
                    <a:pt x="1612" y="11454"/>
                  </a:lnTo>
                  <a:lnTo>
                    <a:pt x="1319" y="11308"/>
                  </a:lnTo>
                  <a:lnTo>
                    <a:pt x="1051" y="11137"/>
                  </a:lnTo>
                  <a:lnTo>
                    <a:pt x="757" y="10966"/>
                  </a:lnTo>
                  <a:lnTo>
                    <a:pt x="489" y="10771"/>
                  </a:lnTo>
                  <a:lnTo>
                    <a:pt x="0" y="10355"/>
                  </a:lnTo>
                  <a:lnTo>
                    <a:pt x="98" y="10697"/>
                  </a:lnTo>
                  <a:lnTo>
                    <a:pt x="196" y="11015"/>
                  </a:lnTo>
                  <a:lnTo>
                    <a:pt x="464" y="11674"/>
                  </a:lnTo>
                  <a:lnTo>
                    <a:pt x="757" y="12309"/>
                  </a:lnTo>
                  <a:lnTo>
                    <a:pt x="1124" y="12895"/>
                  </a:lnTo>
                  <a:lnTo>
                    <a:pt x="1515" y="13457"/>
                  </a:lnTo>
                  <a:lnTo>
                    <a:pt x="1979" y="13970"/>
                  </a:lnTo>
                  <a:lnTo>
                    <a:pt x="2443" y="14458"/>
                  </a:lnTo>
                  <a:lnTo>
                    <a:pt x="2980" y="14898"/>
                  </a:lnTo>
                  <a:lnTo>
                    <a:pt x="3542" y="15313"/>
                  </a:lnTo>
                  <a:lnTo>
                    <a:pt x="4128" y="15680"/>
                  </a:lnTo>
                  <a:lnTo>
                    <a:pt x="4738" y="15973"/>
                  </a:lnTo>
                  <a:lnTo>
                    <a:pt x="5398" y="16241"/>
                  </a:lnTo>
                  <a:lnTo>
                    <a:pt x="5740" y="16339"/>
                  </a:lnTo>
                  <a:lnTo>
                    <a:pt x="6082" y="16437"/>
                  </a:lnTo>
                  <a:lnTo>
                    <a:pt x="6424" y="16534"/>
                  </a:lnTo>
                  <a:lnTo>
                    <a:pt x="6766" y="16608"/>
                  </a:lnTo>
                  <a:lnTo>
                    <a:pt x="7132" y="16657"/>
                  </a:lnTo>
                  <a:lnTo>
                    <a:pt x="7474" y="16681"/>
                  </a:lnTo>
                  <a:lnTo>
                    <a:pt x="7840" y="16705"/>
                  </a:lnTo>
                  <a:lnTo>
                    <a:pt x="8231" y="16730"/>
                  </a:lnTo>
                  <a:lnTo>
                    <a:pt x="8646" y="16705"/>
                  </a:lnTo>
                  <a:lnTo>
                    <a:pt x="9086" y="16681"/>
                  </a:lnTo>
                  <a:lnTo>
                    <a:pt x="9501" y="16632"/>
                  </a:lnTo>
                  <a:lnTo>
                    <a:pt x="9941" y="16559"/>
                  </a:lnTo>
                  <a:lnTo>
                    <a:pt x="10331" y="16461"/>
                  </a:lnTo>
                  <a:lnTo>
                    <a:pt x="10747" y="16339"/>
                  </a:lnTo>
                  <a:lnTo>
                    <a:pt x="11137" y="16217"/>
                  </a:lnTo>
                  <a:lnTo>
                    <a:pt x="11528" y="16046"/>
                  </a:lnTo>
                  <a:lnTo>
                    <a:pt x="11894" y="15875"/>
                  </a:lnTo>
                  <a:lnTo>
                    <a:pt x="12261" y="15704"/>
                  </a:lnTo>
                  <a:lnTo>
                    <a:pt x="12627" y="15484"/>
                  </a:lnTo>
                  <a:lnTo>
                    <a:pt x="12969" y="15264"/>
                  </a:lnTo>
                  <a:lnTo>
                    <a:pt x="13311" y="15045"/>
                  </a:lnTo>
                  <a:lnTo>
                    <a:pt x="13628" y="14776"/>
                  </a:lnTo>
                  <a:lnTo>
                    <a:pt x="13922" y="14507"/>
                  </a:lnTo>
                  <a:lnTo>
                    <a:pt x="14215" y="14239"/>
                  </a:lnTo>
                  <a:lnTo>
                    <a:pt x="14508" y="13946"/>
                  </a:lnTo>
                  <a:lnTo>
                    <a:pt x="14776" y="13628"/>
                  </a:lnTo>
                  <a:lnTo>
                    <a:pt x="15021" y="13311"/>
                  </a:lnTo>
                  <a:lnTo>
                    <a:pt x="15265" y="12969"/>
                  </a:lnTo>
                  <a:lnTo>
                    <a:pt x="15485" y="12627"/>
                  </a:lnTo>
                  <a:lnTo>
                    <a:pt x="15680" y="12285"/>
                  </a:lnTo>
                  <a:lnTo>
                    <a:pt x="15875" y="11918"/>
                  </a:lnTo>
                  <a:lnTo>
                    <a:pt x="16046" y="11528"/>
                  </a:lnTo>
                  <a:lnTo>
                    <a:pt x="16193" y="11161"/>
                  </a:lnTo>
                  <a:lnTo>
                    <a:pt x="16339" y="10746"/>
                  </a:lnTo>
                  <a:lnTo>
                    <a:pt x="16437" y="10355"/>
                  </a:lnTo>
                  <a:lnTo>
                    <a:pt x="16535" y="9940"/>
                  </a:lnTo>
                  <a:lnTo>
                    <a:pt x="16608" y="9525"/>
                  </a:lnTo>
                  <a:lnTo>
                    <a:pt x="16657" y="9085"/>
                  </a:lnTo>
                  <a:lnTo>
                    <a:pt x="16706" y="8670"/>
                  </a:lnTo>
                  <a:lnTo>
                    <a:pt x="16706" y="8231"/>
                  </a:lnTo>
                  <a:lnTo>
                    <a:pt x="16706" y="7864"/>
                  </a:lnTo>
                  <a:lnTo>
                    <a:pt x="16681" y="7498"/>
                  </a:lnTo>
                  <a:lnTo>
                    <a:pt x="16632" y="7132"/>
                  </a:lnTo>
                  <a:lnTo>
                    <a:pt x="16584" y="6790"/>
                  </a:lnTo>
                  <a:lnTo>
                    <a:pt x="16510" y="6423"/>
                  </a:lnTo>
                  <a:lnTo>
                    <a:pt x="16437" y="6081"/>
                  </a:lnTo>
                  <a:lnTo>
                    <a:pt x="16339" y="5739"/>
                  </a:lnTo>
                  <a:lnTo>
                    <a:pt x="16242" y="5398"/>
                  </a:lnTo>
                  <a:lnTo>
                    <a:pt x="15973" y="4763"/>
                  </a:lnTo>
                  <a:lnTo>
                    <a:pt x="15656" y="4128"/>
                  </a:lnTo>
                  <a:lnTo>
                    <a:pt x="15314" y="3541"/>
                  </a:lnTo>
                  <a:lnTo>
                    <a:pt x="14898" y="2980"/>
                  </a:lnTo>
                  <a:lnTo>
                    <a:pt x="14459" y="2467"/>
                  </a:lnTo>
                  <a:lnTo>
                    <a:pt x="13970" y="1978"/>
                  </a:lnTo>
                  <a:lnTo>
                    <a:pt x="13433" y="1539"/>
                  </a:lnTo>
                  <a:lnTo>
                    <a:pt x="12871" y="1123"/>
                  </a:lnTo>
                  <a:lnTo>
                    <a:pt x="12285" y="782"/>
                  </a:lnTo>
                  <a:lnTo>
                    <a:pt x="11675" y="464"/>
                  </a:lnTo>
                  <a:lnTo>
                    <a:pt x="11015" y="220"/>
                  </a:lnTo>
                  <a:lnTo>
                    <a:pt x="10673" y="98"/>
                  </a:lnTo>
                  <a:lnTo>
                    <a:pt x="103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03" name="Google Shape;803;p49"/>
          <p:cNvGrpSpPr/>
          <p:nvPr/>
        </p:nvGrpSpPr>
        <p:grpSpPr>
          <a:xfrm>
            <a:off x="5857253" y="985480"/>
            <a:ext cx="413619" cy="402875"/>
            <a:chOff x="5926225" y="921350"/>
            <a:chExt cx="517800" cy="504350"/>
          </a:xfrm>
        </p:grpSpPr>
        <p:sp>
          <p:nvSpPr>
            <p:cNvPr id="804" name="Google Shape;804;p49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05" name="Google Shape;805;p49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06" name="Google Shape;806;p49"/>
          <p:cNvGrpSpPr/>
          <p:nvPr/>
        </p:nvGrpSpPr>
        <p:grpSpPr>
          <a:xfrm>
            <a:off x="6409363" y="993288"/>
            <a:ext cx="386300" cy="387278"/>
            <a:chOff x="6617400" y="931125"/>
            <a:chExt cx="483600" cy="484825"/>
          </a:xfrm>
        </p:grpSpPr>
        <p:sp>
          <p:nvSpPr>
            <p:cNvPr id="807" name="Google Shape;807;p49"/>
            <p:cNvSpPr/>
            <p:nvPr/>
          </p:nvSpPr>
          <p:spPr>
            <a:xfrm>
              <a:off x="6843925" y="1183900"/>
              <a:ext cx="121525" cy="232050"/>
            </a:xfrm>
            <a:custGeom>
              <a:avLst/>
              <a:gdLst/>
              <a:ahLst/>
              <a:cxnLst/>
              <a:rect l="l" t="t" r="r" b="b"/>
              <a:pathLst>
                <a:path w="4861" h="9282" extrusionOk="0">
                  <a:moveTo>
                    <a:pt x="1" y="0"/>
                  </a:moveTo>
                  <a:lnTo>
                    <a:pt x="1" y="6863"/>
                  </a:lnTo>
                  <a:lnTo>
                    <a:pt x="25" y="7107"/>
                  </a:lnTo>
                  <a:lnTo>
                    <a:pt x="49" y="7327"/>
                  </a:lnTo>
                  <a:lnTo>
                    <a:pt x="123" y="7572"/>
                  </a:lnTo>
                  <a:lnTo>
                    <a:pt x="196" y="7791"/>
                  </a:lnTo>
                  <a:lnTo>
                    <a:pt x="294" y="8011"/>
                  </a:lnTo>
                  <a:lnTo>
                    <a:pt x="416" y="8207"/>
                  </a:lnTo>
                  <a:lnTo>
                    <a:pt x="562" y="8402"/>
                  </a:lnTo>
                  <a:lnTo>
                    <a:pt x="709" y="8573"/>
                  </a:lnTo>
                  <a:lnTo>
                    <a:pt x="880" y="8719"/>
                  </a:lnTo>
                  <a:lnTo>
                    <a:pt x="1075" y="8866"/>
                  </a:lnTo>
                  <a:lnTo>
                    <a:pt x="1271" y="8988"/>
                  </a:lnTo>
                  <a:lnTo>
                    <a:pt x="1490" y="9086"/>
                  </a:lnTo>
                  <a:lnTo>
                    <a:pt x="1710" y="9159"/>
                  </a:lnTo>
                  <a:lnTo>
                    <a:pt x="1930" y="9232"/>
                  </a:lnTo>
                  <a:lnTo>
                    <a:pt x="2174" y="9257"/>
                  </a:lnTo>
                  <a:lnTo>
                    <a:pt x="2418" y="9281"/>
                  </a:lnTo>
                  <a:lnTo>
                    <a:pt x="2663" y="9257"/>
                  </a:lnTo>
                  <a:lnTo>
                    <a:pt x="2907" y="9232"/>
                  </a:lnTo>
                  <a:lnTo>
                    <a:pt x="3151" y="9159"/>
                  </a:lnTo>
                  <a:lnTo>
                    <a:pt x="3371" y="9086"/>
                  </a:lnTo>
                  <a:lnTo>
                    <a:pt x="3591" y="8988"/>
                  </a:lnTo>
                  <a:lnTo>
                    <a:pt x="3786" y="8866"/>
                  </a:lnTo>
                  <a:lnTo>
                    <a:pt x="3957" y="8719"/>
                  </a:lnTo>
                  <a:lnTo>
                    <a:pt x="4128" y="8573"/>
                  </a:lnTo>
                  <a:lnTo>
                    <a:pt x="4299" y="8402"/>
                  </a:lnTo>
                  <a:lnTo>
                    <a:pt x="4446" y="8207"/>
                  </a:lnTo>
                  <a:lnTo>
                    <a:pt x="4568" y="8011"/>
                  </a:lnTo>
                  <a:lnTo>
                    <a:pt x="4665" y="7791"/>
                  </a:lnTo>
                  <a:lnTo>
                    <a:pt x="4739" y="7572"/>
                  </a:lnTo>
                  <a:lnTo>
                    <a:pt x="4812" y="7327"/>
                  </a:lnTo>
                  <a:lnTo>
                    <a:pt x="4836" y="7107"/>
                  </a:lnTo>
                  <a:lnTo>
                    <a:pt x="4861" y="6863"/>
                  </a:lnTo>
                  <a:lnTo>
                    <a:pt x="4836" y="6717"/>
                  </a:lnTo>
                  <a:lnTo>
                    <a:pt x="4812" y="6619"/>
                  </a:lnTo>
                  <a:lnTo>
                    <a:pt x="4739" y="6521"/>
                  </a:lnTo>
                  <a:lnTo>
                    <a:pt x="4665" y="6424"/>
                  </a:lnTo>
                  <a:lnTo>
                    <a:pt x="4592" y="6350"/>
                  </a:lnTo>
                  <a:lnTo>
                    <a:pt x="4470" y="6302"/>
                  </a:lnTo>
                  <a:lnTo>
                    <a:pt x="4372" y="6253"/>
                  </a:lnTo>
                  <a:lnTo>
                    <a:pt x="4128" y="6253"/>
                  </a:lnTo>
                  <a:lnTo>
                    <a:pt x="4006" y="6302"/>
                  </a:lnTo>
                  <a:lnTo>
                    <a:pt x="3908" y="6350"/>
                  </a:lnTo>
                  <a:lnTo>
                    <a:pt x="3811" y="6424"/>
                  </a:lnTo>
                  <a:lnTo>
                    <a:pt x="3737" y="6521"/>
                  </a:lnTo>
                  <a:lnTo>
                    <a:pt x="3688" y="6619"/>
                  </a:lnTo>
                  <a:lnTo>
                    <a:pt x="3640" y="6717"/>
                  </a:lnTo>
                  <a:lnTo>
                    <a:pt x="3640" y="6863"/>
                  </a:lnTo>
                  <a:lnTo>
                    <a:pt x="3615" y="7083"/>
                  </a:lnTo>
                  <a:lnTo>
                    <a:pt x="3542" y="7327"/>
                  </a:lnTo>
                  <a:lnTo>
                    <a:pt x="3420" y="7523"/>
                  </a:lnTo>
                  <a:lnTo>
                    <a:pt x="3273" y="7718"/>
                  </a:lnTo>
                  <a:lnTo>
                    <a:pt x="3102" y="7865"/>
                  </a:lnTo>
                  <a:lnTo>
                    <a:pt x="2907" y="7962"/>
                  </a:lnTo>
                  <a:lnTo>
                    <a:pt x="2663" y="8036"/>
                  </a:lnTo>
                  <a:lnTo>
                    <a:pt x="2418" y="8060"/>
                  </a:lnTo>
                  <a:lnTo>
                    <a:pt x="2174" y="8036"/>
                  </a:lnTo>
                  <a:lnTo>
                    <a:pt x="1954" y="7962"/>
                  </a:lnTo>
                  <a:lnTo>
                    <a:pt x="1759" y="7865"/>
                  </a:lnTo>
                  <a:lnTo>
                    <a:pt x="1564" y="7718"/>
                  </a:lnTo>
                  <a:lnTo>
                    <a:pt x="1417" y="7523"/>
                  </a:lnTo>
                  <a:lnTo>
                    <a:pt x="1319" y="7327"/>
                  </a:lnTo>
                  <a:lnTo>
                    <a:pt x="1246" y="7083"/>
                  </a:lnTo>
                  <a:lnTo>
                    <a:pt x="1222" y="6863"/>
                  </a:lnTo>
                  <a:lnTo>
                    <a:pt x="1222" y="0"/>
                  </a:lnTo>
                  <a:lnTo>
                    <a:pt x="953" y="220"/>
                  </a:lnTo>
                  <a:lnTo>
                    <a:pt x="880" y="293"/>
                  </a:lnTo>
                  <a:lnTo>
                    <a:pt x="806" y="342"/>
                  </a:lnTo>
                  <a:lnTo>
                    <a:pt x="709" y="367"/>
                  </a:lnTo>
                  <a:lnTo>
                    <a:pt x="513" y="367"/>
                  </a:lnTo>
                  <a:lnTo>
                    <a:pt x="416" y="342"/>
                  </a:lnTo>
                  <a:lnTo>
                    <a:pt x="342" y="293"/>
                  </a:lnTo>
                  <a:lnTo>
                    <a:pt x="269" y="2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08" name="Google Shape;808;p49"/>
            <p:cNvSpPr/>
            <p:nvPr/>
          </p:nvSpPr>
          <p:spPr>
            <a:xfrm>
              <a:off x="6617400" y="931125"/>
              <a:ext cx="483600" cy="259500"/>
            </a:xfrm>
            <a:custGeom>
              <a:avLst/>
              <a:gdLst/>
              <a:ahLst/>
              <a:cxnLst/>
              <a:rect l="l" t="t" r="r" b="b"/>
              <a:pathLst>
                <a:path w="19344" h="10380" extrusionOk="0">
                  <a:moveTo>
                    <a:pt x="5252" y="9769"/>
                  </a:moveTo>
                  <a:lnTo>
                    <a:pt x="5252" y="9769"/>
                  </a:lnTo>
                  <a:lnTo>
                    <a:pt x="5252" y="9769"/>
                  </a:lnTo>
                  <a:close/>
                  <a:moveTo>
                    <a:pt x="9672" y="0"/>
                  </a:moveTo>
                  <a:lnTo>
                    <a:pt x="9550" y="25"/>
                  </a:lnTo>
                  <a:lnTo>
                    <a:pt x="9428" y="49"/>
                  </a:lnTo>
                  <a:lnTo>
                    <a:pt x="9330" y="122"/>
                  </a:lnTo>
                  <a:lnTo>
                    <a:pt x="9232" y="196"/>
                  </a:lnTo>
                  <a:lnTo>
                    <a:pt x="9159" y="269"/>
                  </a:lnTo>
                  <a:lnTo>
                    <a:pt x="9110" y="367"/>
                  </a:lnTo>
                  <a:lnTo>
                    <a:pt x="9086" y="489"/>
                  </a:lnTo>
                  <a:lnTo>
                    <a:pt x="9062" y="611"/>
                  </a:lnTo>
                  <a:lnTo>
                    <a:pt x="9062" y="1246"/>
                  </a:lnTo>
                  <a:lnTo>
                    <a:pt x="8622" y="1270"/>
                  </a:lnTo>
                  <a:lnTo>
                    <a:pt x="8182" y="1343"/>
                  </a:lnTo>
                  <a:lnTo>
                    <a:pt x="7767" y="1417"/>
                  </a:lnTo>
                  <a:lnTo>
                    <a:pt x="7328" y="1514"/>
                  </a:lnTo>
                  <a:lnTo>
                    <a:pt x="6912" y="1612"/>
                  </a:lnTo>
                  <a:lnTo>
                    <a:pt x="6497" y="1759"/>
                  </a:lnTo>
                  <a:lnTo>
                    <a:pt x="6082" y="1905"/>
                  </a:lnTo>
                  <a:lnTo>
                    <a:pt x="5691" y="2076"/>
                  </a:lnTo>
                  <a:lnTo>
                    <a:pt x="5300" y="2247"/>
                  </a:lnTo>
                  <a:lnTo>
                    <a:pt x="4910" y="2467"/>
                  </a:lnTo>
                  <a:lnTo>
                    <a:pt x="4543" y="2687"/>
                  </a:lnTo>
                  <a:lnTo>
                    <a:pt x="4177" y="2931"/>
                  </a:lnTo>
                  <a:lnTo>
                    <a:pt x="3811" y="3175"/>
                  </a:lnTo>
                  <a:lnTo>
                    <a:pt x="3469" y="3468"/>
                  </a:lnTo>
                  <a:lnTo>
                    <a:pt x="3151" y="3761"/>
                  </a:lnTo>
                  <a:lnTo>
                    <a:pt x="2834" y="4054"/>
                  </a:lnTo>
                  <a:lnTo>
                    <a:pt x="2516" y="4372"/>
                  </a:lnTo>
                  <a:lnTo>
                    <a:pt x="2223" y="4714"/>
                  </a:lnTo>
                  <a:lnTo>
                    <a:pt x="1930" y="5080"/>
                  </a:lnTo>
                  <a:lnTo>
                    <a:pt x="1686" y="5422"/>
                  </a:lnTo>
                  <a:lnTo>
                    <a:pt x="1442" y="5788"/>
                  </a:lnTo>
                  <a:lnTo>
                    <a:pt x="1222" y="6179"/>
                  </a:lnTo>
                  <a:lnTo>
                    <a:pt x="1002" y="6570"/>
                  </a:lnTo>
                  <a:lnTo>
                    <a:pt x="807" y="6961"/>
                  </a:lnTo>
                  <a:lnTo>
                    <a:pt x="660" y="7376"/>
                  </a:lnTo>
                  <a:lnTo>
                    <a:pt x="489" y="7791"/>
                  </a:lnTo>
                  <a:lnTo>
                    <a:pt x="367" y="8206"/>
                  </a:lnTo>
                  <a:lnTo>
                    <a:pt x="245" y="8622"/>
                  </a:lnTo>
                  <a:lnTo>
                    <a:pt x="172" y="9061"/>
                  </a:lnTo>
                  <a:lnTo>
                    <a:pt x="98" y="9501"/>
                  </a:lnTo>
                  <a:lnTo>
                    <a:pt x="25" y="9940"/>
                  </a:lnTo>
                  <a:lnTo>
                    <a:pt x="1" y="10380"/>
                  </a:lnTo>
                  <a:lnTo>
                    <a:pt x="196" y="10111"/>
                  </a:lnTo>
                  <a:lnTo>
                    <a:pt x="465" y="9867"/>
                  </a:lnTo>
                  <a:lnTo>
                    <a:pt x="758" y="9647"/>
                  </a:lnTo>
                  <a:lnTo>
                    <a:pt x="1075" y="9452"/>
                  </a:lnTo>
                  <a:lnTo>
                    <a:pt x="1442" y="9305"/>
                  </a:lnTo>
                  <a:lnTo>
                    <a:pt x="1808" y="9183"/>
                  </a:lnTo>
                  <a:lnTo>
                    <a:pt x="2223" y="9110"/>
                  </a:lnTo>
                  <a:lnTo>
                    <a:pt x="2638" y="9086"/>
                  </a:lnTo>
                  <a:lnTo>
                    <a:pt x="2956" y="9110"/>
                  </a:lnTo>
                  <a:lnTo>
                    <a:pt x="3249" y="9134"/>
                  </a:lnTo>
                  <a:lnTo>
                    <a:pt x="3542" y="9208"/>
                  </a:lnTo>
                  <a:lnTo>
                    <a:pt x="3811" y="9281"/>
                  </a:lnTo>
                  <a:lnTo>
                    <a:pt x="4079" y="9379"/>
                  </a:lnTo>
                  <a:lnTo>
                    <a:pt x="4323" y="9501"/>
                  </a:lnTo>
                  <a:lnTo>
                    <a:pt x="4543" y="9647"/>
                  </a:lnTo>
                  <a:lnTo>
                    <a:pt x="4763" y="9794"/>
                  </a:lnTo>
                  <a:lnTo>
                    <a:pt x="4812" y="9305"/>
                  </a:lnTo>
                  <a:lnTo>
                    <a:pt x="4934" y="8573"/>
                  </a:lnTo>
                  <a:lnTo>
                    <a:pt x="5007" y="8109"/>
                  </a:lnTo>
                  <a:lnTo>
                    <a:pt x="5129" y="7620"/>
                  </a:lnTo>
                  <a:lnTo>
                    <a:pt x="5276" y="7107"/>
                  </a:lnTo>
                  <a:lnTo>
                    <a:pt x="5447" y="6546"/>
                  </a:lnTo>
                  <a:lnTo>
                    <a:pt x="5642" y="5984"/>
                  </a:lnTo>
                  <a:lnTo>
                    <a:pt x="5887" y="5373"/>
                  </a:lnTo>
                  <a:lnTo>
                    <a:pt x="6180" y="4763"/>
                  </a:lnTo>
                  <a:lnTo>
                    <a:pt x="6522" y="4152"/>
                  </a:lnTo>
                  <a:lnTo>
                    <a:pt x="6888" y="3542"/>
                  </a:lnTo>
                  <a:lnTo>
                    <a:pt x="7303" y="2931"/>
                  </a:lnTo>
                  <a:lnTo>
                    <a:pt x="7792" y="2345"/>
                  </a:lnTo>
                  <a:lnTo>
                    <a:pt x="8329" y="1783"/>
                  </a:lnTo>
                  <a:lnTo>
                    <a:pt x="8402" y="1710"/>
                  </a:lnTo>
                  <a:lnTo>
                    <a:pt x="8597" y="1710"/>
                  </a:lnTo>
                  <a:lnTo>
                    <a:pt x="8671" y="1783"/>
                  </a:lnTo>
                  <a:lnTo>
                    <a:pt x="8720" y="1856"/>
                  </a:lnTo>
                  <a:lnTo>
                    <a:pt x="8744" y="1954"/>
                  </a:lnTo>
                  <a:lnTo>
                    <a:pt x="8720" y="2027"/>
                  </a:lnTo>
                  <a:lnTo>
                    <a:pt x="8671" y="2125"/>
                  </a:lnTo>
                  <a:lnTo>
                    <a:pt x="8182" y="2662"/>
                  </a:lnTo>
                  <a:lnTo>
                    <a:pt x="7718" y="3200"/>
                  </a:lnTo>
                  <a:lnTo>
                    <a:pt x="7328" y="3786"/>
                  </a:lnTo>
                  <a:lnTo>
                    <a:pt x="6961" y="4348"/>
                  </a:lnTo>
                  <a:lnTo>
                    <a:pt x="6668" y="4934"/>
                  </a:lnTo>
                  <a:lnTo>
                    <a:pt x="6375" y="5495"/>
                  </a:lnTo>
                  <a:lnTo>
                    <a:pt x="6155" y="6082"/>
                  </a:lnTo>
                  <a:lnTo>
                    <a:pt x="5960" y="6619"/>
                  </a:lnTo>
                  <a:lnTo>
                    <a:pt x="5789" y="7156"/>
                  </a:lnTo>
                  <a:lnTo>
                    <a:pt x="5642" y="7645"/>
                  </a:lnTo>
                  <a:lnTo>
                    <a:pt x="5520" y="8109"/>
                  </a:lnTo>
                  <a:lnTo>
                    <a:pt x="5423" y="8548"/>
                  </a:lnTo>
                  <a:lnTo>
                    <a:pt x="5300" y="9257"/>
                  </a:lnTo>
                  <a:lnTo>
                    <a:pt x="5252" y="9769"/>
                  </a:lnTo>
                  <a:lnTo>
                    <a:pt x="5471" y="9623"/>
                  </a:lnTo>
                  <a:lnTo>
                    <a:pt x="5691" y="9476"/>
                  </a:lnTo>
                  <a:lnTo>
                    <a:pt x="5935" y="9379"/>
                  </a:lnTo>
                  <a:lnTo>
                    <a:pt x="6180" y="9281"/>
                  </a:lnTo>
                  <a:lnTo>
                    <a:pt x="6448" y="9208"/>
                  </a:lnTo>
                  <a:lnTo>
                    <a:pt x="6741" y="9134"/>
                  </a:lnTo>
                  <a:lnTo>
                    <a:pt x="7034" y="9110"/>
                  </a:lnTo>
                  <a:lnTo>
                    <a:pt x="7328" y="9086"/>
                  </a:lnTo>
                  <a:lnTo>
                    <a:pt x="7645" y="9110"/>
                  </a:lnTo>
                  <a:lnTo>
                    <a:pt x="7938" y="9134"/>
                  </a:lnTo>
                  <a:lnTo>
                    <a:pt x="8207" y="9208"/>
                  </a:lnTo>
                  <a:lnTo>
                    <a:pt x="8475" y="9281"/>
                  </a:lnTo>
                  <a:lnTo>
                    <a:pt x="8744" y="9379"/>
                  </a:lnTo>
                  <a:lnTo>
                    <a:pt x="8988" y="9501"/>
                  </a:lnTo>
                  <a:lnTo>
                    <a:pt x="9208" y="9623"/>
                  </a:lnTo>
                  <a:lnTo>
                    <a:pt x="9428" y="9794"/>
                  </a:lnTo>
                  <a:lnTo>
                    <a:pt x="9428" y="1954"/>
                  </a:lnTo>
                  <a:lnTo>
                    <a:pt x="9452" y="1856"/>
                  </a:lnTo>
                  <a:lnTo>
                    <a:pt x="9501" y="1783"/>
                  </a:lnTo>
                  <a:lnTo>
                    <a:pt x="9574" y="1710"/>
                  </a:lnTo>
                  <a:lnTo>
                    <a:pt x="9770" y="1710"/>
                  </a:lnTo>
                  <a:lnTo>
                    <a:pt x="9843" y="1783"/>
                  </a:lnTo>
                  <a:lnTo>
                    <a:pt x="9892" y="1856"/>
                  </a:lnTo>
                  <a:lnTo>
                    <a:pt x="9916" y="1954"/>
                  </a:lnTo>
                  <a:lnTo>
                    <a:pt x="9916" y="9794"/>
                  </a:lnTo>
                  <a:lnTo>
                    <a:pt x="10136" y="9623"/>
                  </a:lnTo>
                  <a:lnTo>
                    <a:pt x="10356" y="9501"/>
                  </a:lnTo>
                  <a:lnTo>
                    <a:pt x="10600" y="9379"/>
                  </a:lnTo>
                  <a:lnTo>
                    <a:pt x="10869" y="9281"/>
                  </a:lnTo>
                  <a:lnTo>
                    <a:pt x="11137" y="9208"/>
                  </a:lnTo>
                  <a:lnTo>
                    <a:pt x="11406" y="9134"/>
                  </a:lnTo>
                  <a:lnTo>
                    <a:pt x="11699" y="9110"/>
                  </a:lnTo>
                  <a:lnTo>
                    <a:pt x="12017" y="9086"/>
                  </a:lnTo>
                  <a:lnTo>
                    <a:pt x="12310" y="9110"/>
                  </a:lnTo>
                  <a:lnTo>
                    <a:pt x="12603" y="9134"/>
                  </a:lnTo>
                  <a:lnTo>
                    <a:pt x="12896" y="9208"/>
                  </a:lnTo>
                  <a:lnTo>
                    <a:pt x="13165" y="9281"/>
                  </a:lnTo>
                  <a:lnTo>
                    <a:pt x="13409" y="9379"/>
                  </a:lnTo>
                  <a:lnTo>
                    <a:pt x="13653" y="9476"/>
                  </a:lnTo>
                  <a:lnTo>
                    <a:pt x="13873" y="9623"/>
                  </a:lnTo>
                  <a:lnTo>
                    <a:pt x="14093" y="9769"/>
                  </a:lnTo>
                  <a:lnTo>
                    <a:pt x="14019" y="9257"/>
                  </a:lnTo>
                  <a:lnTo>
                    <a:pt x="13897" y="8548"/>
                  </a:lnTo>
                  <a:lnTo>
                    <a:pt x="13824" y="8109"/>
                  </a:lnTo>
                  <a:lnTo>
                    <a:pt x="13702" y="7645"/>
                  </a:lnTo>
                  <a:lnTo>
                    <a:pt x="13555" y="7132"/>
                  </a:lnTo>
                  <a:lnTo>
                    <a:pt x="13384" y="6619"/>
                  </a:lnTo>
                  <a:lnTo>
                    <a:pt x="13189" y="6057"/>
                  </a:lnTo>
                  <a:lnTo>
                    <a:pt x="12945" y="5495"/>
                  </a:lnTo>
                  <a:lnTo>
                    <a:pt x="12676" y="4934"/>
                  </a:lnTo>
                  <a:lnTo>
                    <a:pt x="12359" y="4348"/>
                  </a:lnTo>
                  <a:lnTo>
                    <a:pt x="12017" y="3786"/>
                  </a:lnTo>
                  <a:lnTo>
                    <a:pt x="11626" y="3200"/>
                  </a:lnTo>
                  <a:lnTo>
                    <a:pt x="11162" y="2662"/>
                  </a:lnTo>
                  <a:lnTo>
                    <a:pt x="10673" y="2125"/>
                  </a:lnTo>
                  <a:lnTo>
                    <a:pt x="10625" y="2027"/>
                  </a:lnTo>
                  <a:lnTo>
                    <a:pt x="10600" y="1954"/>
                  </a:lnTo>
                  <a:lnTo>
                    <a:pt x="10625" y="1856"/>
                  </a:lnTo>
                  <a:lnTo>
                    <a:pt x="10673" y="1783"/>
                  </a:lnTo>
                  <a:lnTo>
                    <a:pt x="10747" y="1710"/>
                  </a:lnTo>
                  <a:lnTo>
                    <a:pt x="10942" y="1710"/>
                  </a:lnTo>
                  <a:lnTo>
                    <a:pt x="11015" y="1783"/>
                  </a:lnTo>
                  <a:lnTo>
                    <a:pt x="11553" y="2345"/>
                  </a:lnTo>
                  <a:lnTo>
                    <a:pt x="12017" y="2931"/>
                  </a:lnTo>
                  <a:lnTo>
                    <a:pt x="12456" y="3542"/>
                  </a:lnTo>
                  <a:lnTo>
                    <a:pt x="12823" y="4152"/>
                  </a:lnTo>
                  <a:lnTo>
                    <a:pt x="13165" y="4787"/>
                  </a:lnTo>
                  <a:lnTo>
                    <a:pt x="13458" y="5373"/>
                  </a:lnTo>
                  <a:lnTo>
                    <a:pt x="13702" y="5984"/>
                  </a:lnTo>
                  <a:lnTo>
                    <a:pt x="13897" y="6546"/>
                  </a:lnTo>
                  <a:lnTo>
                    <a:pt x="14068" y="7107"/>
                  </a:lnTo>
                  <a:lnTo>
                    <a:pt x="14215" y="7620"/>
                  </a:lnTo>
                  <a:lnTo>
                    <a:pt x="14337" y="8109"/>
                  </a:lnTo>
                  <a:lnTo>
                    <a:pt x="14410" y="8573"/>
                  </a:lnTo>
                  <a:lnTo>
                    <a:pt x="14532" y="9305"/>
                  </a:lnTo>
                  <a:lnTo>
                    <a:pt x="14581" y="9794"/>
                  </a:lnTo>
                  <a:lnTo>
                    <a:pt x="14801" y="9647"/>
                  </a:lnTo>
                  <a:lnTo>
                    <a:pt x="15021" y="9501"/>
                  </a:lnTo>
                  <a:lnTo>
                    <a:pt x="15265" y="9379"/>
                  </a:lnTo>
                  <a:lnTo>
                    <a:pt x="15534" y="9281"/>
                  </a:lnTo>
                  <a:lnTo>
                    <a:pt x="15802" y="9208"/>
                  </a:lnTo>
                  <a:lnTo>
                    <a:pt x="16095" y="9134"/>
                  </a:lnTo>
                  <a:lnTo>
                    <a:pt x="16388" y="9110"/>
                  </a:lnTo>
                  <a:lnTo>
                    <a:pt x="16706" y="9086"/>
                  </a:lnTo>
                  <a:lnTo>
                    <a:pt x="17121" y="9110"/>
                  </a:lnTo>
                  <a:lnTo>
                    <a:pt x="17536" y="9183"/>
                  </a:lnTo>
                  <a:lnTo>
                    <a:pt x="17903" y="9305"/>
                  </a:lnTo>
                  <a:lnTo>
                    <a:pt x="18269" y="9452"/>
                  </a:lnTo>
                  <a:lnTo>
                    <a:pt x="18587" y="9647"/>
                  </a:lnTo>
                  <a:lnTo>
                    <a:pt x="18880" y="9867"/>
                  </a:lnTo>
                  <a:lnTo>
                    <a:pt x="19148" y="10111"/>
                  </a:lnTo>
                  <a:lnTo>
                    <a:pt x="19344" y="10380"/>
                  </a:lnTo>
                  <a:lnTo>
                    <a:pt x="19319" y="9940"/>
                  </a:lnTo>
                  <a:lnTo>
                    <a:pt x="19246" y="9501"/>
                  </a:lnTo>
                  <a:lnTo>
                    <a:pt x="19173" y="9061"/>
                  </a:lnTo>
                  <a:lnTo>
                    <a:pt x="19099" y="8622"/>
                  </a:lnTo>
                  <a:lnTo>
                    <a:pt x="18977" y="8206"/>
                  </a:lnTo>
                  <a:lnTo>
                    <a:pt x="18855" y="7791"/>
                  </a:lnTo>
                  <a:lnTo>
                    <a:pt x="18684" y="7376"/>
                  </a:lnTo>
                  <a:lnTo>
                    <a:pt x="18538" y="6961"/>
                  </a:lnTo>
                  <a:lnTo>
                    <a:pt x="18342" y="6570"/>
                  </a:lnTo>
                  <a:lnTo>
                    <a:pt x="18122" y="6179"/>
                  </a:lnTo>
                  <a:lnTo>
                    <a:pt x="17903" y="5788"/>
                  </a:lnTo>
                  <a:lnTo>
                    <a:pt x="17658" y="5422"/>
                  </a:lnTo>
                  <a:lnTo>
                    <a:pt x="17414" y="5080"/>
                  </a:lnTo>
                  <a:lnTo>
                    <a:pt x="17121" y="4714"/>
                  </a:lnTo>
                  <a:lnTo>
                    <a:pt x="16828" y="4372"/>
                  </a:lnTo>
                  <a:lnTo>
                    <a:pt x="16511" y="4054"/>
                  </a:lnTo>
                  <a:lnTo>
                    <a:pt x="16193" y="3761"/>
                  </a:lnTo>
                  <a:lnTo>
                    <a:pt x="15876" y="3468"/>
                  </a:lnTo>
                  <a:lnTo>
                    <a:pt x="15534" y="3175"/>
                  </a:lnTo>
                  <a:lnTo>
                    <a:pt x="15167" y="2931"/>
                  </a:lnTo>
                  <a:lnTo>
                    <a:pt x="14801" y="2687"/>
                  </a:lnTo>
                  <a:lnTo>
                    <a:pt x="14435" y="2467"/>
                  </a:lnTo>
                  <a:lnTo>
                    <a:pt x="14044" y="2247"/>
                  </a:lnTo>
                  <a:lnTo>
                    <a:pt x="13653" y="2076"/>
                  </a:lnTo>
                  <a:lnTo>
                    <a:pt x="13262" y="1905"/>
                  </a:lnTo>
                  <a:lnTo>
                    <a:pt x="12847" y="1759"/>
                  </a:lnTo>
                  <a:lnTo>
                    <a:pt x="12432" y="1612"/>
                  </a:lnTo>
                  <a:lnTo>
                    <a:pt x="12017" y="1514"/>
                  </a:lnTo>
                  <a:lnTo>
                    <a:pt x="11577" y="1417"/>
                  </a:lnTo>
                  <a:lnTo>
                    <a:pt x="11162" y="1343"/>
                  </a:lnTo>
                  <a:lnTo>
                    <a:pt x="10722" y="1270"/>
                  </a:lnTo>
                  <a:lnTo>
                    <a:pt x="10283" y="1246"/>
                  </a:lnTo>
                  <a:lnTo>
                    <a:pt x="10283" y="611"/>
                  </a:lnTo>
                  <a:lnTo>
                    <a:pt x="10258" y="489"/>
                  </a:lnTo>
                  <a:lnTo>
                    <a:pt x="10234" y="367"/>
                  </a:lnTo>
                  <a:lnTo>
                    <a:pt x="10185" y="269"/>
                  </a:lnTo>
                  <a:lnTo>
                    <a:pt x="10112" y="196"/>
                  </a:lnTo>
                  <a:lnTo>
                    <a:pt x="10014" y="122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09" name="Google Shape;809;p49"/>
          <p:cNvGrpSpPr/>
          <p:nvPr/>
        </p:nvGrpSpPr>
        <p:grpSpPr>
          <a:xfrm>
            <a:off x="1570133" y="1594645"/>
            <a:ext cx="372640" cy="261447"/>
            <a:chOff x="559275" y="1683950"/>
            <a:chExt cx="466500" cy="327300"/>
          </a:xfrm>
        </p:grpSpPr>
        <p:sp>
          <p:nvSpPr>
            <p:cNvPr id="810" name="Google Shape;810;p49"/>
            <p:cNvSpPr/>
            <p:nvPr/>
          </p:nvSpPr>
          <p:spPr>
            <a:xfrm>
              <a:off x="559275" y="1683950"/>
              <a:ext cx="466500" cy="197850"/>
            </a:xfrm>
            <a:custGeom>
              <a:avLst/>
              <a:gdLst/>
              <a:ahLst/>
              <a:cxnLst/>
              <a:rect l="l" t="t" r="r" b="b"/>
              <a:pathLst>
                <a:path w="18660" h="7914" extrusionOk="0">
                  <a:moveTo>
                    <a:pt x="391" y="1"/>
                  </a:moveTo>
                  <a:lnTo>
                    <a:pt x="293" y="50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49" y="294"/>
                  </a:lnTo>
                  <a:lnTo>
                    <a:pt x="0" y="392"/>
                  </a:lnTo>
                  <a:lnTo>
                    <a:pt x="0" y="489"/>
                  </a:lnTo>
                  <a:lnTo>
                    <a:pt x="0" y="1173"/>
                  </a:lnTo>
                  <a:lnTo>
                    <a:pt x="9330" y="7914"/>
                  </a:lnTo>
                  <a:lnTo>
                    <a:pt x="18659" y="1173"/>
                  </a:lnTo>
                  <a:lnTo>
                    <a:pt x="18659" y="489"/>
                  </a:lnTo>
                  <a:lnTo>
                    <a:pt x="18659" y="392"/>
                  </a:lnTo>
                  <a:lnTo>
                    <a:pt x="18611" y="294"/>
                  </a:lnTo>
                  <a:lnTo>
                    <a:pt x="18586" y="221"/>
                  </a:lnTo>
                  <a:lnTo>
                    <a:pt x="18513" y="147"/>
                  </a:lnTo>
                  <a:lnTo>
                    <a:pt x="18440" y="74"/>
                  </a:lnTo>
                  <a:lnTo>
                    <a:pt x="18366" y="50"/>
                  </a:lnTo>
                  <a:lnTo>
                    <a:pt x="1826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11" name="Google Shape;811;p49"/>
            <p:cNvSpPr/>
            <p:nvPr/>
          </p:nvSpPr>
          <p:spPr>
            <a:xfrm>
              <a:off x="559275" y="1727925"/>
              <a:ext cx="466500" cy="283325"/>
            </a:xfrm>
            <a:custGeom>
              <a:avLst/>
              <a:gdLst/>
              <a:ahLst/>
              <a:cxnLst/>
              <a:rect l="l" t="t" r="r" b="b"/>
              <a:pathLst>
                <a:path w="18660" h="11333" extrusionOk="0">
                  <a:moveTo>
                    <a:pt x="0" y="0"/>
                  </a:moveTo>
                  <a:lnTo>
                    <a:pt x="0" y="10844"/>
                  </a:lnTo>
                  <a:lnTo>
                    <a:pt x="0" y="10917"/>
                  </a:lnTo>
                  <a:lnTo>
                    <a:pt x="5129" y="7230"/>
                  </a:lnTo>
                  <a:lnTo>
                    <a:pt x="5227" y="7181"/>
                  </a:lnTo>
                  <a:lnTo>
                    <a:pt x="5325" y="7181"/>
                  </a:lnTo>
                  <a:lnTo>
                    <a:pt x="5398" y="7205"/>
                  </a:lnTo>
                  <a:lnTo>
                    <a:pt x="5471" y="7278"/>
                  </a:lnTo>
                  <a:lnTo>
                    <a:pt x="5520" y="7376"/>
                  </a:lnTo>
                  <a:lnTo>
                    <a:pt x="5520" y="7474"/>
                  </a:lnTo>
                  <a:lnTo>
                    <a:pt x="5471" y="7547"/>
                  </a:lnTo>
                  <a:lnTo>
                    <a:pt x="5422" y="7620"/>
                  </a:lnTo>
                  <a:lnTo>
                    <a:pt x="318" y="11308"/>
                  </a:lnTo>
                  <a:lnTo>
                    <a:pt x="415" y="11333"/>
                  </a:lnTo>
                  <a:lnTo>
                    <a:pt x="18244" y="11333"/>
                  </a:lnTo>
                  <a:lnTo>
                    <a:pt x="18342" y="11308"/>
                  </a:lnTo>
                  <a:lnTo>
                    <a:pt x="13238" y="7620"/>
                  </a:lnTo>
                  <a:lnTo>
                    <a:pt x="13189" y="7547"/>
                  </a:lnTo>
                  <a:lnTo>
                    <a:pt x="13140" y="7474"/>
                  </a:lnTo>
                  <a:lnTo>
                    <a:pt x="13140" y="7376"/>
                  </a:lnTo>
                  <a:lnTo>
                    <a:pt x="13189" y="7278"/>
                  </a:lnTo>
                  <a:lnTo>
                    <a:pt x="13262" y="7205"/>
                  </a:lnTo>
                  <a:lnTo>
                    <a:pt x="13335" y="7181"/>
                  </a:lnTo>
                  <a:lnTo>
                    <a:pt x="13433" y="7181"/>
                  </a:lnTo>
                  <a:lnTo>
                    <a:pt x="13531" y="7230"/>
                  </a:lnTo>
                  <a:lnTo>
                    <a:pt x="18659" y="10917"/>
                  </a:lnTo>
                  <a:lnTo>
                    <a:pt x="18659" y="10844"/>
                  </a:lnTo>
                  <a:lnTo>
                    <a:pt x="18659" y="0"/>
                  </a:lnTo>
                  <a:lnTo>
                    <a:pt x="9476" y="6643"/>
                  </a:lnTo>
                  <a:lnTo>
                    <a:pt x="9403" y="6692"/>
                  </a:lnTo>
                  <a:lnTo>
                    <a:pt x="9257" y="6692"/>
                  </a:lnTo>
                  <a:lnTo>
                    <a:pt x="9183" y="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12" name="Google Shape;812;p49"/>
          <p:cNvGrpSpPr/>
          <p:nvPr/>
        </p:nvGrpSpPr>
        <p:grpSpPr>
          <a:xfrm>
            <a:off x="2108584" y="1542962"/>
            <a:ext cx="372640" cy="364832"/>
            <a:chOff x="1233350" y="1619250"/>
            <a:chExt cx="466500" cy="456725"/>
          </a:xfrm>
        </p:grpSpPr>
        <p:sp>
          <p:nvSpPr>
            <p:cNvPr id="813" name="Google Shape;813;p49"/>
            <p:cNvSpPr/>
            <p:nvPr/>
          </p:nvSpPr>
          <p:spPr>
            <a:xfrm>
              <a:off x="1233350" y="1619250"/>
              <a:ext cx="466500" cy="456725"/>
            </a:xfrm>
            <a:custGeom>
              <a:avLst/>
              <a:gdLst/>
              <a:ahLst/>
              <a:cxnLst/>
              <a:rect l="l" t="t" r="r" b="b"/>
              <a:pathLst>
                <a:path w="18660" h="18269" extrusionOk="0">
                  <a:moveTo>
                    <a:pt x="14923" y="5080"/>
                  </a:moveTo>
                  <a:lnTo>
                    <a:pt x="14923" y="9037"/>
                  </a:lnTo>
                  <a:lnTo>
                    <a:pt x="17316" y="7913"/>
                  </a:lnTo>
                  <a:lnTo>
                    <a:pt x="9476" y="13579"/>
                  </a:lnTo>
                  <a:lnTo>
                    <a:pt x="9403" y="13604"/>
                  </a:lnTo>
                  <a:lnTo>
                    <a:pt x="9330" y="13628"/>
                  </a:lnTo>
                  <a:lnTo>
                    <a:pt x="9257" y="13604"/>
                  </a:lnTo>
                  <a:lnTo>
                    <a:pt x="9183" y="13579"/>
                  </a:lnTo>
                  <a:lnTo>
                    <a:pt x="1344" y="7913"/>
                  </a:lnTo>
                  <a:lnTo>
                    <a:pt x="3737" y="9037"/>
                  </a:lnTo>
                  <a:lnTo>
                    <a:pt x="3737" y="5080"/>
                  </a:lnTo>
                  <a:close/>
                  <a:moveTo>
                    <a:pt x="9330" y="0"/>
                  </a:moveTo>
                  <a:lnTo>
                    <a:pt x="0" y="6741"/>
                  </a:lnTo>
                  <a:lnTo>
                    <a:pt x="0" y="17780"/>
                  </a:lnTo>
                  <a:lnTo>
                    <a:pt x="0" y="17853"/>
                  </a:lnTo>
                  <a:lnTo>
                    <a:pt x="5129" y="14165"/>
                  </a:lnTo>
                  <a:lnTo>
                    <a:pt x="5227" y="14117"/>
                  </a:lnTo>
                  <a:lnTo>
                    <a:pt x="5325" y="14117"/>
                  </a:lnTo>
                  <a:lnTo>
                    <a:pt x="5398" y="14141"/>
                  </a:lnTo>
                  <a:lnTo>
                    <a:pt x="5471" y="14214"/>
                  </a:lnTo>
                  <a:lnTo>
                    <a:pt x="5520" y="14312"/>
                  </a:lnTo>
                  <a:lnTo>
                    <a:pt x="5520" y="14385"/>
                  </a:lnTo>
                  <a:lnTo>
                    <a:pt x="5471" y="14483"/>
                  </a:lnTo>
                  <a:lnTo>
                    <a:pt x="5422" y="14556"/>
                  </a:lnTo>
                  <a:lnTo>
                    <a:pt x="318" y="18244"/>
                  </a:lnTo>
                  <a:lnTo>
                    <a:pt x="416" y="18244"/>
                  </a:lnTo>
                  <a:lnTo>
                    <a:pt x="489" y="18268"/>
                  </a:lnTo>
                  <a:lnTo>
                    <a:pt x="18171" y="18268"/>
                  </a:lnTo>
                  <a:lnTo>
                    <a:pt x="18244" y="18244"/>
                  </a:lnTo>
                  <a:lnTo>
                    <a:pt x="18342" y="18244"/>
                  </a:lnTo>
                  <a:lnTo>
                    <a:pt x="13238" y="14556"/>
                  </a:lnTo>
                  <a:lnTo>
                    <a:pt x="13189" y="14483"/>
                  </a:lnTo>
                  <a:lnTo>
                    <a:pt x="13140" y="14385"/>
                  </a:lnTo>
                  <a:lnTo>
                    <a:pt x="13140" y="14312"/>
                  </a:lnTo>
                  <a:lnTo>
                    <a:pt x="13189" y="14214"/>
                  </a:lnTo>
                  <a:lnTo>
                    <a:pt x="13262" y="14141"/>
                  </a:lnTo>
                  <a:lnTo>
                    <a:pt x="13335" y="14117"/>
                  </a:lnTo>
                  <a:lnTo>
                    <a:pt x="13433" y="14117"/>
                  </a:lnTo>
                  <a:lnTo>
                    <a:pt x="13531" y="14165"/>
                  </a:lnTo>
                  <a:lnTo>
                    <a:pt x="18660" y="17853"/>
                  </a:lnTo>
                  <a:lnTo>
                    <a:pt x="18660" y="17780"/>
                  </a:lnTo>
                  <a:lnTo>
                    <a:pt x="18660" y="6741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14" name="Google Shape;814;p49"/>
            <p:cNvSpPr/>
            <p:nvPr/>
          </p:nvSpPr>
          <p:spPr>
            <a:xfrm>
              <a:off x="1382325" y="1792025"/>
              <a:ext cx="168550" cy="12250"/>
            </a:xfrm>
            <a:custGeom>
              <a:avLst/>
              <a:gdLst/>
              <a:ahLst/>
              <a:cxnLst/>
              <a:rect l="l" t="t" r="r" b="b"/>
              <a:pathLst>
                <a:path w="6742" h="490" extrusionOk="0">
                  <a:moveTo>
                    <a:pt x="147" y="1"/>
                  </a:move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15" name="Google Shape;815;p49"/>
            <p:cNvSpPr/>
            <p:nvPr/>
          </p:nvSpPr>
          <p:spPr>
            <a:xfrm>
              <a:off x="1382325" y="1825000"/>
              <a:ext cx="168550" cy="12250"/>
            </a:xfrm>
            <a:custGeom>
              <a:avLst/>
              <a:gdLst/>
              <a:ahLst/>
              <a:cxnLst/>
              <a:rect l="l" t="t" r="r" b="b"/>
              <a:pathLst>
                <a:path w="6742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25"/>
                  </a:lnTo>
                  <a:lnTo>
                    <a:pt x="649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16" name="Google Shape;816;p49"/>
            <p:cNvSpPr/>
            <p:nvPr/>
          </p:nvSpPr>
          <p:spPr>
            <a:xfrm>
              <a:off x="1382325" y="1858575"/>
              <a:ext cx="70850" cy="12250"/>
            </a:xfrm>
            <a:custGeom>
              <a:avLst/>
              <a:gdLst/>
              <a:ahLst/>
              <a:cxnLst/>
              <a:rect l="l" t="t" r="r" b="b"/>
              <a:pathLst>
                <a:path w="2834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2589" y="489"/>
                  </a:lnTo>
                  <a:lnTo>
                    <a:pt x="2687" y="465"/>
                  </a:lnTo>
                  <a:lnTo>
                    <a:pt x="2760" y="416"/>
                  </a:lnTo>
                  <a:lnTo>
                    <a:pt x="2809" y="343"/>
                  </a:lnTo>
                  <a:lnTo>
                    <a:pt x="2834" y="245"/>
                  </a:lnTo>
                  <a:lnTo>
                    <a:pt x="2809" y="147"/>
                  </a:lnTo>
                  <a:lnTo>
                    <a:pt x="2760" y="74"/>
                  </a:lnTo>
                  <a:lnTo>
                    <a:pt x="2687" y="25"/>
                  </a:lnTo>
                  <a:lnTo>
                    <a:pt x="25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17" name="Google Shape;817;p49"/>
          <p:cNvGrpSpPr/>
          <p:nvPr/>
        </p:nvGrpSpPr>
        <p:grpSpPr>
          <a:xfrm>
            <a:off x="2658738" y="1550751"/>
            <a:ext cx="349235" cy="349235"/>
            <a:chOff x="1922075" y="1629000"/>
            <a:chExt cx="437200" cy="437200"/>
          </a:xfrm>
        </p:grpSpPr>
        <p:sp>
          <p:nvSpPr>
            <p:cNvPr id="818" name="Google Shape;818;p49"/>
            <p:cNvSpPr/>
            <p:nvPr/>
          </p:nvSpPr>
          <p:spPr>
            <a:xfrm>
              <a:off x="2208425" y="1629000"/>
              <a:ext cx="150850" cy="150850"/>
            </a:xfrm>
            <a:custGeom>
              <a:avLst/>
              <a:gdLst/>
              <a:ahLst/>
              <a:cxnLst/>
              <a:rect l="l" t="t" r="r" b="b"/>
              <a:pathLst>
                <a:path w="6034" h="6034" extrusionOk="0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19" name="Google Shape;819;p49"/>
            <p:cNvSpPr/>
            <p:nvPr/>
          </p:nvSpPr>
          <p:spPr>
            <a:xfrm>
              <a:off x="1922075" y="1686400"/>
              <a:ext cx="379800" cy="379800"/>
            </a:xfrm>
            <a:custGeom>
              <a:avLst/>
              <a:gdLst/>
              <a:ahLst/>
              <a:cxnLst/>
              <a:rect l="l" t="t" r="r" b="b"/>
              <a:pathLst>
                <a:path w="15192" h="15192" extrusionOk="0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20" name="Google Shape;820;p49"/>
          <p:cNvGrpSpPr/>
          <p:nvPr/>
        </p:nvGrpSpPr>
        <p:grpSpPr>
          <a:xfrm>
            <a:off x="3195731" y="1549293"/>
            <a:ext cx="352151" cy="352151"/>
            <a:chOff x="2594325" y="1627175"/>
            <a:chExt cx="440850" cy="440850"/>
          </a:xfrm>
        </p:grpSpPr>
        <p:sp>
          <p:nvSpPr>
            <p:cNvPr id="821" name="Google Shape;821;p49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22" name="Google Shape;822;p49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23" name="Google Shape;823;p49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24" name="Google Shape;824;p49"/>
          <p:cNvSpPr/>
          <p:nvPr/>
        </p:nvSpPr>
        <p:spPr>
          <a:xfrm>
            <a:off x="3749957" y="1564996"/>
            <a:ext cx="320958" cy="320938"/>
          </a:xfrm>
          <a:custGeom>
            <a:avLst/>
            <a:gdLst/>
            <a:ahLst/>
            <a:cxnLst/>
            <a:rect l="l" t="t" r="r" b="b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25" name="Google Shape;825;p49"/>
          <p:cNvGrpSpPr/>
          <p:nvPr/>
        </p:nvGrpSpPr>
        <p:grpSpPr>
          <a:xfrm>
            <a:off x="4305803" y="1522953"/>
            <a:ext cx="285811" cy="404832"/>
            <a:chOff x="3984000" y="1594200"/>
            <a:chExt cx="357800" cy="506800"/>
          </a:xfrm>
        </p:grpSpPr>
        <p:sp>
          <p:nvSpPr>
            <p:cNvPr id="826" name="Google Shape;826;p49"/>
            <p:cNvSpPr/>
            <p:nvPr/>
          </p:nvSpPr>
          <p:spPr>
            <a:xfrm>
              <a:off x="3984000" y="1597875"/>
              <a:ext cx="44575" cy="503125"/>
            </a:xfrm>
            <a:custGeom>
              <a:avLst/>
              <a:gdLst/>
              <a:ahLst/>
              <a:cxnLst/>
              <a:rect l="l" t="t" r="r" b="b"/>
              <a:pathLst>
                <a:path w="1783" h="20125" extrusionOk="0">
                  <a:moveTo>
                    <a:pt x="391" y="0"/>
                  </a:moveTo>
                  <a:lnTo>
                    <a:pt x="293" y="25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4" y="391"/>
                  </a:lnTo>
                  <a:lnTo>
                    <a:pt x="0" y="489"/>
                  </a:lnTo>
                  <a:lnTo>
                    <a:pt x="0" y="20125"/>
                  </a:lnTo>
                  <a:lnTo>
                    <a:pt x="1783" y="20125"/>
                  </a:lnTo>
                  <a:lnTo>
                    <a:pt x="1783" y="489"/>
                  </a:lnTo>
                  <a:lnTo>
                    <a:pt x="1783" y="391"/>
                  </a:lnTo>
                  <a:lnTo>
                    <a:pt x="1734" y="293"/>
                  </a:lnTo>
                  <a:lnTo>
                    <a:pt x="1710" y="220"/>
                  </a:lnTo>
                  <a:lnTo>
                    <a:pt x="1636" y="147"/>
                  </a:lnTo>
                  <a:lnTo>
                    <a:pt x="1563" y="73"/>
                  </a:lnTo>
                  <a:lnTo>
                    <a:pt x="1490" y="25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27" name="Google Shape;827;p49"/>
            <p:cNvSpPr/>
            <p:nvPr/>
          </p:nvSpPr>
          <p:spPr>
            <a:xfrm>
              <a:off x="4041375" y="1594200"/>
              <a:ext cx="300425" cy="229600"/>
            </a:xfrm>
            <a:custGeom>
              <a:avLst/>
              <a:gdLst/>
              <a:ahLst/>
              <a:cxnLst/>
              <a:rect l="l" t="t" r="r" b="b"/>
              <a:pathLst>
                <a:path w="12017" h="9184" extrusionOk="0">
                  <a:moveTo>
                    <a:pt x="2541" y="1"/>
                  </a:moveTo>
                  <a:lnTo>
                    <a:pt x="2174" y="25"/>
                  </a:lnTo>
                  <a:lnTo>
                    <a:pt x="1808" y="74"/>
                  </a:lnTo>
                  <a:lnTo>
                    <a:pt x="1442" y="123"/>
                  </a:lnTo>
                  <a:lnTo>
                    <a:pt x="1100" y="245"/>
                  </a:lnTo>
                  <a:lnTo>
                    <a:pt x="734" y="367"/>
                  </a:lnTo>
                  <a:lnTo>
                    <a:pt x="367" y="538"/>
                  </a:lnTo>
                  <a:lnTo>
                    <a:pt x="1" y="758"/>
                  </a:lnTo>
                  <a:lnTo>
                    <a:pt x="1" y="8427"/>
                  </a:lnTo>
                  <a:lnTo>
                    <a:pt x="367" y="8207"/>
                  </a:lnTo>
                  <a:lnTo>
                    <a:pt x="734" y="8036"/>
                  </a:lnTo>
                  <a:lnTo>
                    <a:pt x="1100" y="7889"/>
                  </a:lnTo>
                  <a:lnTo>
                    <a:pt x="1442" y="7792"/>
                  </a:lnTo>
                  <a:lnTo>
                    <a:pt x="1808" y="7718"/>
                  </a:lnTo>
                  <a:lnTo>
                    <a:pt x="2174" y="7694"/>
                  </a:lnTo>
                  <a:lnTo>
                    <a:pt x="2541" y="7670"/>
                  </a:lnTo>
                  <a:lnTo>
                    <a:pt x="2883" y="7694"/>
                  </a:lnTo>
                  <a:lnTo>
                    <a:pt x="3249" y="7718"/>
                  </a:lnTo>
                  <a:lnTo>
                    <a:pt x="3615" y="7767"/>
                  </a:lnTo>
                  <a:lnTo>
                    <a:pt x="3982" y="7840"/>
                  </a:lnTo>
                  <a:lnTo>
                    <a:pt x="4324" y="7914"/>
                  </a:lnTo>
                  <a:lnTo>
                    <a:pt x="5056" y="8134"/>
                  </a:lnTo>
                  <a:lnTo>
                    <a:pt x="5765" y="8353"/>
                  </a:lnTo>
                  <a:lnTo>
                    <a:pt x="6497" y="8573"/>
                  </a:lnTo>
                  <a:lnTo>
                    <a:pt x="7206" y="8793"/>
                  </a:lnTo>
                  <a:lnTo>
                    <a:pt x="7938" y="8988"/>
                  </a:lnTo>
                  <a:lnTo>
                    <a:pt x="8305" y="9062"/>
                  </a:lnTo>
                  <a:lnTo>
                    <a:pt x="8647" y="9110"/>
                  </a:lnTo>
                  <a:lnTo>
                    <a:pt x="9013" y="9159"/>
                  </a:lnTo>
                  <a:lnTo>
                    <a:pt x="9379" y="9184"/>
                  </a:lnTo>
                  <a:lnTo>
                    <a:pt x="9746" y="9159"/>
                  </a:lnTo>
                  <a:lnTo>
                    <a:pt x="10088" y="9135"/>
                  </a:lnTo>
                  <a:lnTo>
                    <a:pt x="10454" y="9086"/>
                  </a:lnTo>
                  <a:lnTo>
                    <a:pt x="10820" y="8988"/>
                  </a:lnTo>
                  <a:lnTo>
                    <a:pt x="11187" y="8866"/>
                  </a:lnTo>
                  <a:lnTo>
                    <a:pt x="11529" y="8695"/>
                  </a:lnTo>
                  <a:lnTo>
                    <a:pt x="11699" y="8598"/>
                  </a:lnTo>
                  <a:lnTo>
                    <a:pt x="11822" y="8500"/>
                  </a:lnTo>
                  <a:lnTo>
                    <a:pt x="11895" y="8378"/>
                  </a:lnTo>
                  <a:lnTo>
                    <a:pt x="11968" y="8256"/>
                  </a:lnTo>
                  <a:lnTo>
                    <a:pt x="12017" y="8134"/>
                  </a:lnTo>
                  <a:lnTo>
                    <a:pt x="12017" y="8011"/>
                  </a:lnTo>
                  <a:lnTo>
                    <a:pt x="11968" y="7914"/>
                  </a:lnTo>
                  <a:lnTo>
                    <a:pt x="11919" y="7816"/>
                  </a:lnTo>
                  <a:lnTo>
                    <a:pt x="11529" y="7425"/>
                  </a:lnTo>
                  <a:lnTo>
                    <a:pt x="11138" y="6961"/>
                  </a:lnTo>
                  <a:lnTo>
                    <a:pt x="10771" y="6473"/>
                  </a:lnTo>
                  <a:lnTo>
                    <a:pt x="10381" y="5960"/>
                  </a:lnTo>
                  <a:lnTo>
                    <a:pt x="10307" y="5813"/>
                  </a:lnTo>
                  <a:lnTo>
                    <a:pt x="10259" y="5667"/>
                  </a:lnTo>
                  <a:lnTo>
                    <a:pt x="10234" y="5496"/>
                  </a:lnTo>
                  <a:lnTo>
                    <a:pt x="10210" y="5300"/>
                  </a:lnTo>
                  <a:lnTo>
                    <a:pt x="10234" y="5130"/>
                  </a:lnTo>
                  <a:lnTo>
                    <a:pt x="10259" y="4959"/>
                  </a:lnTo>
                  <a:lnTo>
                    <a:pt x="10307" y="4788"/>
                  </a:lnTo>
                  <a:lnTo>
                    <a:pt x="10381" y="4617"/>
                  </a:lnTo>
                  <a:lnTo>
                    <a:pt x="10771" y="3884"/>
                  </a:lnTo>
                  <a:lnTo>
                    <a:pt x="11138" y="3127"/>
                  </a:lnTo>
                  <a:lnTo>
                    <a:pt x="11529" y="2345"/>
                  </a:lnTo>
                  <a:lnTo>
                    <a:pt x="11919" y="1490"/>
                  </a:lnTo>
                  <a:lnTo>
                    <a:pt x="11993" y="1320"/>
                  </a:lnTo>
                  <a:lnTo>
                    <a:pt x="12017" y="1173"/>
                  </a:lnTo>
                  <a:lnTo>
                    <a:pt x="12017" y="1051"/>
                  </a:lnTo>
                  <a:lnTo>
                    <a:pt x="11968" y="978"/>
                  </a:lnTo>
                  <a:lnTo>
                    <a:pt x="11895" y="953"/>
                  </a:lnTo>
                  <a:lnTo>
                    <a:pt x="11822" y="929"/>
                  </a:lnTo>
                  <a:lnTo>
                    <a:pt x="11699" y="978"/>
                  </a:lnTo>
                  <a:lnTo>
                    <a:pt x="11529" y="1026"/>
                  </a:lnTo>
                  <a:lnTo>
                    <a:pt x="11187" y="1197"/>
                  </a:lnTo>
                  <a:lnTo>
                    <a:pt x="10820" y="1320"/>
                  </a:lnTo>
                  <a:lnTo>
                    <a:pt x="10454" y="1417"/>
                  </a:lnTo>
                  <a:lnTo>
                    <a:pt x="10088" y="1466"/>
                  </a:lnTo>
                  <a:lnTo>
                    <a:pt x="9746" y="1515"/>
                  </a:lnTo>
                  <a:lnTo>
                    <a:pt x="9379" y="1515"/>
                  </a:lnTo>
                  <a:lnTo>
                    <a:pt x="9013" y="1490"/>
                  </a:lnTo>
                  <a:lnTo>
                    <a:pt x="8647" y="1466"/>
                  </a:lnTo>
                  <a:lnTo>
                    <a:pt x="8305" y="1393"/>
                  </a:lnTo>
                  <a:lnTo>
                    <a:pt x="7938" y="1320"/>
                  </a:lnTo>
                  <a:lnTo>
                    <a:pt x="7206" y="1149"/>
                  </a:lnTo>
                  <a:lnTo>
                    <a:pt x="6497" y="929"/>
                  </a:lnTo>
                  <a:lnTo>
                    <a:pt x="5765" y="685"/>
                  </a:lnTo>
                  <a:lnTo>
                    <a:pt x="5056" y="465"/>
                  </a:lnTo>
                  <a:lnTo>
                    <a:pt x="4324" y="269"/>
                  </a:lnTo>
                  <a:lnTo>
                    <a:pt x="3982" y="172"/>
                  </a:lnTo>
                  <a:lnTo>
                    <a:pt x="3615" y="98"/>
                  </a:lnTo>
                  <a:lnTo>
                    <a:pt x="3249" y="50"/>
                  </a:lnTo>
                  <a:lnTo>
                    <a:pt x="2883" y="25"/>
                  </a:lnTo>
                  <a:lnTo>
                    <a:pt x="254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28" name="Google Shape;828;p49"/>
          <p:cNvGrpSpPr/>
          <p:nvPr/>
        </p:nvGrpSpPr>
        <p:grpSpPr>
          <a:xfrm>
            <a:off x="4798883" y="1609762"/>
            <a:ext cx="376554" cy="231213"/>
            <a:chOff x="4601275" y="1702875"/>
            <a:chExt cx="471400" cy="289450"/>
          </a:xfrm>
        </p:grpSpPr>
        <p:sp>
          <p:nvSpPr>
            <p:cNvPr id="829" name="Google Shape;829;p49"/>
            <p:cNvSpPr/>
            <p:nvPr/>
          </p:nvSpPr>
          <p:spPr>
            <a:xfrm>
              <a:off x="4816200" y="170287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8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60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8"/>
                  </a:lnTo>
                  <a:lnTo>
                    <a:pt x="367" y="1540"/>
                  </a:lnTo>
                  <a:lnTo>
                    <a:pt x="514" y="1613"/>
                  </a:lnTo>
                  <a:lnTo>
                    <a:pt x="660" y="1662"/>
                  </a:lnTo>
                  <a:lnTo>
                    <a:pt x="1002" y="1662"/>
                  </a:lnTo>
                  <a:lnTo>
                    <a:pt x="1149" y="1613"/>
                  </a:lnTo>
                  <a:lnTo>
                    <a:pt x="1295" y="1540"/>
                  </a:lnTo>
                  <a:lnTo>
                    <a:pt x="1417" y="1418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60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8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30" name="Google Shape;830;p49"/>
            <p:cNvSpPr/>
            <p:nvPr/>
          </p:nvSpPr>
          <p:spPr>
            <a:xfrm>
              <a:off x="5031125" y="175722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3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3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8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8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31" name="Google Shape;831;p49"/>
            <p:cNvSpPr/>
            <p:nvPr/>
          </p:nvSpPr>
          <p:spPr>
            <a:xfrm>
              <a:off x="4634875" y="1756000"/>
              <a:ext cx="404225" cy="178325"/>
            </a:xfrm>
            <a:custGeom>
              <a:avLst/>
              <a:gdLst/>
              <a:ahLst/>
              <a:cxnLst/>
              <a:rect l="l" t="t" r="r" b="b"/>
              <a:pathLst>
                <a:path w="16169" h="7133" extrusionOk="0">
                  <a:moveTo>
                    <a:pt x="7742" y="1"/>
                  </a:moveTo>
                  <a:lnTo>
                    <a:pt x="5007" y="3444"/>
                  </a:lnTo>
                  <a:lnTo>
                    <a:pt x="464" y="1784"/>
                  </a:lnTo>
                  <a:lnTo>
                    <a:pt x="366" y="1881"/>
                  </a:lnTo>
                  <a:lnTo>
                    <a:pt x="244" y="1979"/>
                  </a:lnTo>
                  <a:lnTo>
                    <a:pt x="122" y="2052"/>
                  </a:lnTo>
                  <a:lnTo>
                    <a:pt x="0" y="2101"/>
                  </a:lnTo>
                  <a:lnTo>
                    <a:pt x="1465" y="7132"/>
                  </a:lnTo>
                  <a:lnTo>
                    <a:pt x="14703" y="7132"/>
                  </a:lnTo>
                  <a:lnTo>
                    <a:pt x="16168" y="2101"/>
                  </a:lnTo>
                  <a:lnTo>
                    <a:pt x="16046" y="2052"/>
                  </a:lnTo>
                  <a:lnTo>
                    <a:pt x="15924" y="1979"/>
                  </a:lnTo>
                  <a:lnTo>
                    <a:pt x="15802" y="1881"/>
                  </a:lnTo>
                  <a:lnTo>
                    <a:pt x="15704" y="1784"/>
                  </a:lnTo>
                  <a:lnTo>
                    <a:pt x="11161" y="3444"/>
                  </a:lnTo>
                  <a:lnTo>
                    <a:pt x="8426" y="1"/>
                  </a:lnTo>
                  <a:lnTo>
                    <a:pt x="8255" y="25"/>
                  </a:lnTo>
                  <a:lnTo>
                    <a:pt x="7913" y="25"/>
                  </a:lnTo>
                  <a:lnTo>
                    <a:pt x="77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32" name="Google Shape;832;p49"/>
            <p:cNvSpPr/>
            <p:nvPr/>
          </p:nvSpPr>
          <p:spPr>
            <a:xfrm>
              <a:off x="4601275" y="175722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4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9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2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33" name="Google Shape;833;p49"/>
            <p:cNvSpPr/>
            <p:nvPr/>
          </p:nvSpPr>
          <p:spPr>
            <a:xfrm>
              <a:off x="4673325" y="1947725"/>
              <a:ext cx="327300" cy="44600"/>
            </a:xfrm>
            <a:custGeom>
              <a:avLst/>
              <a:gdLst/>
              <a:ahLst/>
              <a:cxnLst/>
              <a:rect l="l" t="t" r="r" b="b"/>
              <a:pathLst>
                <a:path w="13092" h="1784" extrusionOk="0">
                  <a:moveTo>
                    <a:pt x="1" y="1"/>
                  </a:moveTo>
                  <a:lnTo>
                    <a:pt x="514" y="1784"/>
                  </a:lnTo>
                  <a:lnTo>
                    <a:pt x="1808" y="1686"/>
                  </a:lnTo>
                  <a:lnTo>
                    <a:pt x="3249" y="1588"/>
                  </a:lnTo>
                  <a:lnTo>
                    <a:pt x="4836" y="1539"/>
                  </a:lnTo>
                  <a:lnTo>
                    <a:pt x="8256" y="1539"/>
                  </a:lnTo>
                  <a:lnTo>
                    <a:pt x="9843" y="1588"/>
                  </a:lnTo>
                  <a:lnTo>
                    <a:pt x="11284" y="1661"/>
                  </a:lnTo>
                  <a:lnTo>
                    <a:pt x="12579" y="1784"/>
                  </a:lnTo>
                  <a:lnTo>
                    <a:pt x="130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34" name="Google Shape;834;p49"/>
          <p:cNvGrpSpPr/>
          <p:nvPr/>
        </p:nvGrpSpPr>
        <p:grpSpPr>
          <a:xfrm>
            <a:off x="5355387" y="1553187"/>
            <a:ext cx="340449" cy="344363"/>
            <a:chOff x="5297950" y="1632050"/>
            <a:chExt cx="426200" cy="431100"/>
          </a:xfrm>
        </p:grpSpPr>
        <p:sp>
          <p:nvSpPr>
            <p:cNvPr id="835" name="Google Shape;835;p49"/>
            <p:cNvSpPr/>
            <p:nvPr/>
          </p:nvSpPr>
          <p:spPr>
            <a:xfrm>
              <a:off x="5404800" y="1936125"/>
              <a:ext cx="212500" cy="127025"/>
            </a:xfrm>
            <a:custGeom>
              <a:avLst/>
              <a:gdLst/>
              <a:ahLst/>
              <a:cxnLst/>
              <a:rect l="l" t="t" r="r" b="b"/>
              <a:pathLst>
                <a:path w="8500" h="5081" extrusionOk="0">
                  <a:moveTo>
                    <a:pt x="3175" y="1"/>
                  </a:moveTo>
                  <a:lnTo>
                    <a:pt x="3175" y="2834"/>
                  </a:lnTo>
                  <a:lnTo>
                    <a:pt x="2614" y="2956"/>
                  </a:lnTo>
                  <a:lnTo>
                    <a:pt x="2076" y="3102"/>
                  </a:lnTo>
                  <a:lnTo>
                    <a:pt x="1588" y="3298"/>
                  </a:lnTo>
                  <a:lnTo>
                    <a:pt x="1148" y="3493"/>
                  </a:lnTo>
                  <a:lnTo>
                    <a:pt x="782" y="3713"/>
                  </a:lnTo>
                  <a:lnTo>
                    <a:pt x="611" y="3859"/>
                  </a:lnTo>
                  <a:lnTo>
                    <a:pt x="464" y="3982"/>
                  </a:lnTo>
                  <a:lnTo>
                    <a:pt x="318" y="4128"/>
                  </a:lnTo>
                  <a:lnTo>
                    <a:pt x="196" y="4275"/>
                  </a:lnTo>
                  <a:lnTo>
                    <a:pt x="74" y="4421"/>
                  </a:lnTo>
                  <a:lnTo>
                    <a:pt x="0" y="4592"/>
                  </a:lnTo>
                  <a:lnTo>
                    <a:pt x="171" y="4665"/>
                  </a:lnTo>
                  <a:lnTo>
                    <a:pt x="416" y="4739"/>
                  </a:lnTo>
                  <a:lnTo>
                    <a:pt x="782" y="4836"/>
                  </a:lnTo>
                  <a:lnTo>
                    <a:pt x="1344" y="4910"/>
                  </a:lnTo>
                  <a:lnTo>
                    <a:pt x="2101" y="5007"/>
                  </a:lnTo>
                  <a:lnTo>
                    <a:pt x="3053" y="5056"/>
                  </a:lnTo>
                  <a:lnTo>
                    <a:pt x="4250" y="5081"/>
                  </a:lnTo>
                  <a:lnTo>
                    <a:pt x="5447" y="5056"/>
                  </a:lnTo>
                  <a:lnTo>
                    <a:pt x="6399" y="5007"/>
                  </a:lnTo>
                  <a:lnTo>
                    <a:pt x="7156" y="4910"/>
                  </a:lnTo>
                  <a:lnTo>
                    <a:pt x="7718" y="4836"/>
                  </a:lnTo>
                  <a:lnTo>
                    <a:pt x="8084" y="4739"/>
                  </a:lnTo>
                  <a:lnTo>
                    <a:pt x="8329" y="4665"/>
                  </a:lnTo>
                  <a:lnTo>
                    <a:pt x="8500" y="4592"/>
                  </a:lnTo>
                  <a:lnTo>
                    <a:pt x="8426" y="4421"/>
                  </a:lnTo>
                  <a:lnTo>
                    <a:pt x="8304" y="4275"/>
                  </a:lnTo>
                  <a:lnTo>
                    <a:pt x="8182" y="4128"/>
                  </a:lnTo>
                  <a:lnTo>
                    <a:pt x="8036" y="3982"/>
                  </a:lnTo>
                  <a:lnTo>
                    <a:pt x="7889" y="3859"/>
                  </a:lnTo>
                  <a:lnTo>
                    <a:pt x="7718" y="3713"/>
                  </a:lnTo>
                  <a:lnTo>
                    <a:pt x="7352" y="3493"/>
                  </a:lnTo>
                  <a:lnTo>
                    <a:pt x="6912" y="3298"/>
                  </a:lnTo>
                  <a:lnTo>
                    <a:pt x="6424" y="3102"/>
                  </a:lnTo>
                  <a:lnTo>
                    <a:pt x="5886" y="2956"/>
                  </a:lnTo>
                  <a:lnTo>
                    <a:pt x="5325" y="2834"/>
                  </a:lnTo>
                  <a:lnTo>
                    <a:pt x="5325" y="1"/>
                  </a:lnTo>
                  <a:lnTo>
                    <a:pt x="5032" y="49"/>
                  </a:lnTo>
                  <a:lnTo>
                    <a:pt x="4763" y="98"/>
                  </a:lnTo>
                  <a:lnTo>
                    <a:pt x="4250" y="123"/>
                  </a:lnTo>
                  <a:lnTo>
                    <a:pt x="3737" y="98"/>
                  </a:lnTo>
                  <a:lnTo>
                    <a:pt x="3469" y="49"/>
                  </a:lnTo>
                  <a:lnTo>
                    <a:pt x="317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36" name="Google Shape;836;p49"/>
            <p:cNvSpPr/>
            <p:nvPr/>
          </p:nvSpPr>
          <p:spPr>
            <a:xfrm>
              <a:off x="5297950" y="1632050"/>
              <a:ext cx="426200" cy="294950"/>
            </a:xfrm>
            <a:custGeom>
              <a:avLst/>
              <a:gdLst/>
              <a:ahLst/>
              <a:cxnLst/>
              <a:rect l="l" t="t" r="r" b="b"/>
              <a:pathLst>
                <a:path w="17048" h="11798" extrusionOk="0">
                  <a:moveTo>
                    <a:pt x="8524" y="2956"/>
                  </a:moveTo>
                  <a:lnTo>
                    <a:pt x="8573" y="2981"/>
                  </a:lnTo>
                  <a:lnTo>
                    <a:pt x="8622" y="3054"/>
                  </a:lnTo>
                  <a:lnTo>
                    <a:pt x="9086" y="4128"/>
                  </a:lnTo>
                  <a:lnTo>
                    <a:pt x="9135" y="4202"/>
                  </a:lnTo>
                  <a:lnTo>
                    <a:pt x="9208" y="4275"/>
                  </a:lnTo>
                  <a:lnTo>
                    <a:pt x="9306" y="4324"/>
                  </a:lnTo>
                  <a:lnTo>
                    <a:pt x="9403" y="4348"/>
                  </a:lnTo>
                  <a:lnTo>
                    <a:pt x="10576" y="4470"/>
                  </a:lnTo>
                  <a:lnTo>
                    <a:pt x="10649" y="4495"/>
                  </a:lnTo>
                  <a:lnTo>
                    <a:pt x="10698" y="4519"/>
                  </a:lnTo>
                  <a:lnTo>
                    <a:pt x="10673" y="4592"/>
                  </a:lnTo>
                  <a:lnTo>
                    <a:pt x="10624" y="4641"/>
                  </a:lnTo>
                  <a:lnTo>
                    <a:pt x="9745" y="5423"/>
                  </a:lnTo>
                  <a:lnTo>
                    <a:pt x="9696" y="5496"/>
                  </a:lnTo>
                  <a:lnTo>
                    <a:pt x="9648" y="5594"/>
                  </a:lnTo>
                  <a:lnTo>
                    <a:pt x="9623" y="5691"/>
                  </a:lnTo>
                  <a:lnTo>
                    <a:pt x="9623" y="5789"/>
                  </a:lnTo>
                  <a:lnTo>
                    <a:pt x="9892" y="6961"/>
                  </a:lnTo>
                  <a:lnTo>
                    <a:pt x="9892" y="7035"/>
                  </a:lnTo>
                  <a:lnTo>
                    <a:pt x="9867" y="7084"/>
                  </a:lnTo>
                  <a:lnTo>
                    <a:pt x="9818" y="7084"/>
                  </a:lnTo>
                  <a:lnTo>
                    <a:pt x="9745" y="7059"/>
                  </a:lnTo>
                  <a:lnTo>
                    <a:pt x="8719" y="6473"/>
                  </a:lnTo>
                  <a:lnTo>
                    <a:pt x="8622" y="6424"/>
                  </a:lnTo>
                  <a:lnTo>
                    <a:pt x="8426" y="6424"/>
                  </a:lnTo>
                  <a:lnTo>
                    <a:pt x="8329" y="6473"/>
                  </a:lnTo>
                  <a:lnTo>
                    <a:pt x="7303" y="7059"/>
                  </a:lnTo>
                  <a:lnTo>
                    <a:pt x="7230" y="7084"/>
                  </a:lnTo>
                  <a:lnTo>
                    <a:pt x="7181" y="7084"/>
                  </a:lnTo>
                  <a:lnTo>
                    <a:pt x="7156" y="7035"/>
                  </a:lnTo>
                  <a:lnTo>
                    <a:pt x="7156" y="6961"/>
                  </a:lnTo>
                  <a:lnTo>
                    <a:pt x="7425" y="5789"/>
                  </a:lnTo>
                  <a:lnTo>
                    <a:pt x="7425" y="5691"/>
                  </a:lnTo>
                  <a:lnTo>
                    <a:pt x="7401" y="5594"/>
                  </a:lnTo>
                  <a:lnTo>
                    <a:pt x="7352" y="5496"/>
                  </a:lnTo>
                  <a:lnTo>
                    <a:pt x="7303" y="5423"/>
                  </a:lnTo>
                  <a:lnTo>
                    <a:pt x="6424" y="4641"/>
                  </a:lnTo>
                  <a:lnTo>
                    <a:pt x="6375" y="4592"/>
                  </a:lnTo>
                  <a:lnTo>
                    <a:pt x="6350" y="4519"/>
                  </a:lnTo>
                  <a:lnTo>
                    <a:pt x="6399" y="4495"/>
                  </a:lnTo>
                  <a:lnTo>
                    <a:pt x="6473" y="4470"/>
                  </a:lnTo>
                  <a:lnTo>
                    <a:pt x="7645" y="4348"/>
                  </a:lnTo>
                  <a:lnTo>
                    <a:pt x="7743" y="4324"/>
                  </a:lnTo>
                  <a:lnTo>
                    <a:pt x="7840" y="4275"/>
                  </a:lnTo>
                  <a:lnTo>
                    <a:pt x="7913" y="4202"/>
                  </a:lnTo>
                  <a:lnTo>
                    <a:pt x="7962" y="4128"/>
                  </a:lnTo>
                  <a:lnTo>
                    <a:pt x="8426" y="3054"/>
                  </a:lnTo>
                  <a:lnTo>
                    <a:pt x="8475" y="2981"/>
                  </a:lnTo>
                  <a:lnTo>
                    <a:pt x="8524" y="2956"/>
                  </a:lnTo>
                  <a:close/>
                  <a:moveTo>
                    <a:pt x="15973" y="2150"/>
                  </a:moveTo>
                  <a:lnTo>
                    <a:pt x="15973" y="2516"/>
                  </a:lnTo>
                  <a:lnTo>
                    <a:pt x="15924" y="2932"/>
                  </a:lnTo>
                  <a:lnTo>
                    <a:pt x="15875" y="3371"/>
                  </a:lnTo>
                  <a:lnTo>
                    <a:pt x="15802" y="3835"/>
                  </a:lnTo>
                  <a:lnTo>
                    <a:pt x="15704" y="4299"/>
                  </a:lnTo>
                  <a:lnTo>
                    <a:pt x="15558" y="4788"/>
                  </a:lnTo>
                  <a:lnTo>
                    <a:pt x="15411" y="5252"/>
                  </a:lnTo>
                  <a:lnTo>
                    <a:pt x="15216" y="5740"/>
                  </a:lnTo>
                  <a:lnTo>
                    <a:pt x="14996" y="6204"/>
                  </a:lnTo>
                  <a:lnTo>
                    <a:pt x="14752" y="6620"/>
                  </a:lnTo>
                  <a:lnTo>
                    <a:pt x="14459" y="7035"/>
                  </a:lnTo>
                  <a:lnTo>
                    <a:pt x="14141" y="7426"/>
                  </a:lnTo>
                  <a:lnTo>
                    <a:pt x="13799" y="7767"/>
                  </a:lnTo>
                  <a:lnTo>
                    <a:pt x="13604" y="7914"/>
                  </a:lnTo>
                  <a:lnTo>
                    <a:pt x="13409" y="8061"/>
                  </a:lnTo>
                  <a:lnTo>
                    <a:pt x="13213" y="8183"/>
                  </a:lnTo>
                  <a:lnTo>
                    <a:pt x="12993" y="8305"/>
                  </a:lnTo>
                  <a:lnTo>
                    <a:pt x="12774" y="8402"/>
                  </a:lnTo>
                  <a:lnTo>
                    <a:pt x="12529" y="8476"/>
                  </a:lnTo>
                  <a:lnTo>
                    <a:pt x="12529" y="8476"/>
                  </a:lnTo>
                  <a:lnTo>
                    <a:pt x="12823" y="7767"/>
                  </a:lnTo>
                  <a:lnTo>
                    <a:pt x="13042" y="7059"/>
                  </a:lnTo>
                  <a:lnTo>
                    <a:pt x="13262" y="6351"/>
                  </a:lnTo>
                  <a:lnTo>
                    <a:pt x="13433" y="5618"/>
                  </a:lnTo>
                  <a:lnTo>
                    <a:pt x="13555" y="4837"/>
                  </a:lnTo>
                  <a:lnTo>
                    <a:pt x="13677" y="4031"/>
                  </a:lnTo>
                  <a:lnTo>
                    <a:pt x="13751" y="3127"/>
                  </a:lnTo>
                  <a:lnTo>
                    <a:pt x="13799" y="2150"/>
                  </a:lnTo>
                  <a:close/>
                  <a:moveTo>
                    <a:pt x="3249" y="2150"/>
                  </a:moveTo>
                  <a:lnTo>
                    <a:pt x="3298" y="3127"/>
                  </a:lnTo>
                  <a:lnTo>
                    <a:pt x="3371" y="4031"/>
                  </a:lnTo>
                  <a:lnTo>
                    <a:pt x="3493" y="4837"/>
                  </a:lnTo>
                  <a:lnTo>
                    <a:pt x="3615" y="5618"/>
                  </a:lnTo>
                  <a:lnTo>
                    <a:pt x="3786" y="6351"/>
                  </a:lnTo>
                  <a:lnTo>
                    <a:pt x="4006" y="7059"/>
                  </a:lnTo>
                  <a:lnTo>
                    <a:pt x="4226" y="7767"/>
                  </a:lnTo>
                  <a:lnTo>
                    <a:pt x="4519" y="8476"/>
                  </a:lnTo>
                  <a:lnTo>
                    <a:pt x="4274" y="8402"/>
                  </a:lnTo>
                  <a:lnTo>
                    <a:pt x="4055" y="8305"/>
                  </a:lnTo>
                  <a:lnTo>
                    <a:pt x="3835" y="8183"/>
                  </a:lnTo>
                  <a:lnTo>
                    <a:pt x="3639" y="8061"/>
                  </a:lnTo>
                  <a:lnTo>
                    <a:pt x="3444" y="7914"/>
                  </a:lnTo>
                  <a:lnTo>
                    <a:pt x="3249" y="7767"/>
                  </a:lnTo>
                  <a:lnTo>
                    <a:pt x="2907" y="7426"/>
                  </a:lnTo>
                  <a:lnTo>
                    <a:pt x="2589" y="7035"/>
                  </a:lnTo>
                  <a:lnTo>
                    <a:pt x="2296" y="6620"/>
                  </a:lnTo>
                  <a:lnTo>
                    <a:pt x="2052" y="6204"/>
                  </a:lnTo>
                  <a:lnTo>
                    <a:pt x="1832" y="5740"/>
                  </a:lnTo>
                  <a:lnTo>
                    <a:pt x="1637" y="5252"/>
                  </a:lnTo>
                  <a:lnTo>
                    <a:pt x="1490" y="4788"/>
                  </a:lnTo>
                  <a:lnTo>
                    <a:pt x="1344" y="4299"/>
                  </a:lnTo>
                  <a:lnTo>
                    <a:pt x="1246" y="3835"/>
                  </a:lnTo>
                  <a:lnTo>
                    <a:pt x="1173" y="3371"/>
                  </a:lnTo>
                  <a:lnTo>
                    <a:pt x="1124" y="2932"/>
                  </a:lnTo>
                  <a:lnTo>
                    <a:pt x="1075" y="2516"/>
                  </a:lnTo>
                  <a:lnTo>
                    <a:pt x="1075" y="2150"/>
                  </a:lnTo>
                  <a:close/>
                  <a:moveTo>
                    <a:pt x="3737" y="1"/>
                  </a:moveTo>
                  <a:lnTo>
                    <a:pt x="3639" y="25"/>
                  </a:lnTo>
                  <a:lnTo>
                    <a:pt x="3542" y="50"/>
                  </a:lnTo>
                  <a:lnTo>
                    <a:pt x="3444" y="99"/>
                  </a:lnTo>
                  <a:lnTo>
                    <a:pt x="3371" y="147"/>
                  </a:lnTo>
                  <a:lnTo>
                    <a:pt x="3322" y="221"/>
                  </a:lnTo>
                  <a:lnTo>
                    <a:pt x="3249" y="294"/>
                  </a:lnTo>
                  <a:lnTo>
                    <a:pt x="3224" y="392"/>
                  </a:lnTo>
                  <a:lnTo>
                    <a:pt x="3200" y="489"/>
                  </a:lnTo>
                  <a:lnTo>
                    <a:pt x="3224" y="1076"/>
                  </a:lnTo>
                  <a:lnTo>
                    <a:pt x="1075" y="1076"/>
                  </a:lnTo>
                  <a:lnTo>
                    <a:pt x="855" y="1100"/>
                  </a:lnTo>
                  <a:lnTo>
                    <a:pt x="660" y="1149"/>
                  </a:lnTo>
                  <a:lnTo>
                    <a:pt x="489" y="1246"/>
                  </a:lnTo>
                  <a:lnTo>
                    <a:pt x="318" y="1393"/>
                  </a:lnTo>
                  <a:lnTo>
                    <a:pt x="196" y="1540"/>
                  </a:lnTo>
                  <a:lnTo>
                    <a:pt x="98" y="1735"/>
                  </a:lnTo>
                  <a:lnTo>
                    <a:pt x="25" y="1930"/>
                  </a:lnTo>
                  <a:lnTo>
                    <a:pt x="0" y="2150"/>
                  </a:lnTo>
                  <a:lnTo>
                    <a:pt x="25" y="2614"/>
                  </a:lnTo>
                  <a:lnTo>
                    <a:pt x="49" y="3078"/>
                  </a:lnTo>
                  <a:lnTo>
                    <a:pt x="98" y="3518"/>
                  </a:lnTo>
                  <a:lnTo>
                    <a:pt x="171" y="3957"/>
                  </a:lnTo>
                  <a:lnTo>
                    <a:pt x="269" y="4348"/>
                  </a:lnTo>
                  <a:lnTo>
                    <a:pt x="367" y="4739"/>
                  </a:lnTo>
                  <a:lnTo>
                    <a:pt x="489" y="5130"/>
                  </a:lnTo>
                  <a:lnTo>
                    <a:pt x="635" y="5496"/>
                  </a:lnTo>
                  <a:lnTo>
                    <a:pt x="782" y="5838"/>
                  </a:lnTo>
                  <a:lnTo>
                    <a:pt x="928" y="6156"/>
                  </a:lnTo>
                  <a:lnTo>
                    <a:pt x="1099" y="6473"/>
                  </a:lnTo>
                  <a:lnTo>
                    <a:pt x="1295" y="6766"/>
                  </a:lnTo>
                  <a:lnTo>
                    <a:pt x="1466" y="7059"/>
                  </a:lnTo>
                  <a:lnTo>
                    <a:pt x="1661" y="7328"/>
                  </a:lnTo>
                  <a:lnTo>
                    <a:pt x="2076" y="7816"/>
                  </a:lnTo>
                  <a:lnTo>
                    <a:pt x="2516" y="8256"/>
                  </a:lnTo>
                  <a:lnTo>
                    <a:pt x="2931" y="8622"/>
                  </a:lnTo>
                  <a:lnTo>
                    <a:pt x="3346" y="8940"/>
                  </a:lnTo>
                  <a:lnTo>
                    <a:pt x="3762" y="9184"/>
                  </a:lnTo>
                  <a:lnTo>
                    <a:pt x="4152" y="9379"/>
                  </a:lnTo>
                  <a:lnTo>
                    <a:pt x="4519" y="9526"/>
                  </a:lnTo>
                  <a:lnTo>
                    <a:pt x="4836" y="9624"/>
                  </a:lnTo>
                  <a:lnTo>
                    <a:pt x="5105" y="9672"/>
                  </a:lnTo>
                  <a:lnTo>
                    <a:pt x="5422" y="10136"/>
                  </a:lnTo>
                  <a:lnTo>
                    <a:pt x="5764" y="10576"/>
                  </a:lnTo>
                  <a:lnTo>
                    <a:pt x="5935" y="10747"/>
                  </a:lnTo>
                  <a:lnTo>
                    <a:pt x="6131" y="10918"/>
                  </a:lnTo>
                  <a:lnTo>
                    <a:pt x="6326" y="11089"/>
                  </a:lnTo>
                  <a:lnTo>
                    <a:pt x="6546" y="11236"/>
                  </a:lnTo>
                  <a:lnTo>
                    <a:pt x="6766" y="11358"/>
                  </a:lnTo>
                  <a:lnTo>
                    <a:pt x="6985" y="11480"/>
                  </a:lnTo>
                  <a:lnTo>
                    <a:pt x="7230" y="11577"/>
                  </a:lnTo>
                  <a:lnTo>
                    <a:pt x="7474" y="11651"/>
                  </a:lnTo>
                  <a:lnTo>
                    <a:pt x="7718" y="11724"/>
                  </a:lnTo>
                  <a:lnTo>
                    <a:pt x="7987" y="11773"/>
                  </a:lnTo>
                  <a:lnTo>
                    <a:pt x="8255" y="11797"/>
                  </a:lnTo>
                  <a:lnTo>
                    <a:pt x="8793" y="11797"/>
                  </a:lnTo>
                  <a:lnTo>
                    <a:pt x="9061" y="11773"/>
                  </a:lnTo>
                  <a:lnTo>
                    <a:pt x="9330" y="11724"/>
                  </a:lnTo>
                  <a:lnTo>
                    <a:pt x="9574" y="11651"/>
                  </a:lnTo>
                  <a:lnTo>
                    <a:pt x="9818" y="11577"/>
                  </a:lnTo>
                  <a:lnTo>
                    <a:pt x="10063" y="11480"/>
                  </a:lnTo>
                  <a:lnTo>
                    <a:pt x="10283" y="11358"/>
                  </a:lnTo>
                  <a:lnTo>
                    <a:pt x="10502" y="11236"/>
                  </a:lnTo>
                  <a:lnTo>
                    <a:pt x="10722" y="11089"/>
                  </a:lnTo>
                  <a:lnTo>
                    <a:pt x="10918" y="10918"/>
                  </a:lnTo>
                  <a:lnTo>
                    <a:pt x="11113" y="10747"/>
                  </a:lnTo>
                  <a:lnTo>
                    <a:pt x="11284" y="10576"/>
                  </a:lnTo>
                  <a:lnTo>
                    <a:pt x="11626" y="10136"/>
                  </a:lnTo>
                  <a:lnTo>
                    <a:pt x="11943" y="9672"/>
                  </a:lnTo>
                  <a:lnTo>
                    <a:pt x="12212" y="9624"/>
                  </a:lnTo>
                  <a:lnTo>
                    <a:pt x="12529" y="9550"/>
                  </a:lnTo>
                  <a:lnTo>
                    <a:pt x="12896" y="9404"/>
                  </a:lnTo>
                  <a:lnTo>
                    <a:pt x="13287" y="9208"/>
                  </a:lnTo>
                  <a:lnTo>
                    <a:pt x="13702" y="8964"/>
                  </a:lnTo>
                  <a:lnTo>
                    <a:pt x="14117" y="8647"/>
                  </a:lnTo>
                  <a:lnTo>
                    <a:pt x="14557" y="8280"/>
                  </a:lnTo>
                  <a:lnTo>
                    <a:pt x="14972" y="7865"/>
                  </a:lnTo>
                  <a:lnTo>
                    <a:pt x="15387" y="7377"/>
                  </a:lnTo>
                  <a:lnTo>
                    <a:pt x="15582" y="7108"/>
                  </a:lnTo>
                  <a:lnTo>
                    <a:pt x="15753" y="6815"/>
                  </a:lnTo>
                  <a:lnTo>
                    <a:pt x="15949" y="6522"/>
                  </a:lnTo>
                  <a:lnTo>
                    <a:pt x="16120" y="6204"/>
                  </a:lnTo>
                  <a:lnTo>
                    <a:pt x="16266" y="5887"/>
                  </a:lnTo>
                  <a:lnTo>
                    <a:pt x="16413" y="5521"/>
                  </a:lnTo>
                  <a:lnTo>
                    <a:pt x="16559" y="5179"/>
                  </a:lnTo>
                  <a:lnTo>
                    <a:pt x="16681" y="4788"/>
                  </a:lnTo>
                  <a:lnTo>
                    <a:pt x="16779" y="4397"/>
                  </a:lnTo>
                  <a:lnTo>
                    <a:pt x="16877" y="3982"/>
                  </a:lnTo>
                  <a:lnTo>
                    <a:pt x="16950" y="3542"/>
                  </a:lnTo>
                  <a:lnTo>
                    <a:pt x="16999" y="3103"/>
                  </a:lnTo>
                  <a:lnTo>
                    <a:pt x="17023" y="2614"/>
                  </a:lnTo>
                  <a:lnTo>
                    <a:pt x="17048" y="2150"/>
                  </a:lnTo>
                  <a:lnTo>
                    <a:pt x="17023" y="1930"/>
                  </a:lnTo>
                  <a:lnTo>
                    <a:pt x="16950" y="1735"/>
                  </a:lnTo>
                  <a:lnTo>
                    <a:pt x="16852" y="1540"/>
                  </a:lnTo>
                  <a:lnTo>
                    <a:pt x="16730" y="1393"/>
                  </a:lnTo>
                  <a:lnTo>
                    <a:pt x="16559" y="1246"/>
                  </a:lnTo>
                  <a:lnTo>
                    <a:pt x="16388" y="1149"/>
                  </a:lnTo>
                  <a:lnTo>
                    <a:pt x="16193" y="1100"/>
                  </a:lnTo>
                  <a:lnTo>
                    <a:pt x="15973" y="1076"/>
                  </a:lnTo>
                  <a:lnTo>
                    <a:pt x="13824" y="1076"/>
                  </a:lnTo>
                  <a:lnTo>
                    <a:pt x="13848" y="489"/>
                  </a:lnTo>
                  <a:lnTo>
                    <a:pt x="13824" y="392"/>
                  </a:lnTo>
                  <a:lnTo>
                    <a:pt x="13799" y="294"/>
                  </a:lnTo>
                  <a:lnTo>
                    <a:pt x="13726" y="221"/>
                  </a:lnTo>
                  <a:lnTo>
                    <a:pt x="13677" y="147"/>
                  </a:lnTo>
                  <a:lnTo>
                    <a:pt x="13604" y="99"/>
                  </a:lnTo>
                  <a:lnTo>
                    <a:pt x="13506" y="50"/>
                  </a:lnTo>
                  <a:lnTo>
                    <a:pt x="13409" y="25"/>
                  </a:lnTo>
                  <a:lnTo>
                    <a:pt x="133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37" name="Google Shape;837;p49"/>
          <p:cNvGrpSpPr/>
          <p:nvPr/>
        </p:nvGrpSpPr>
        <p:grpSpPr>
          <a:xfrm>
            <a:off x="5892859" y="1542962"/>
            <a:ext cx="342406" cy="364832"/>
            <a:chOff x="5970800" y="1619250"/>
            <a:chExt cx="428650" cy="456725"/>
          </a:xfrm>
        </p:grpSpPr>
        <p:sp>
          <p:nvSpPr>
            <p:cNvPr id="838" name="Google Shape;838;p49"/>
            <p:cNvSpPr/>
            <p:nvPr/>
          </p:nvSpPr>
          <p:spPr>
            <a:xfrm>
              <a:off x="5970800" y="1674200"/>
              <a:ext cx="377975" cy="377950"/>
            </a:xfrm>
            <a:custGeom>
              <a:avLst/>
              <a:gdLst/>
              <a:ahLst/>
              <a:cxnLst/>
              <a:rect l="l" t="t" r="r" b="b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39" name="Google Shape;839;p49"/>
            <p:cNvSpPr/>
            <p:nvPr/>
          </p:nvSpPr>
          <p:spPr>
            <a:xfrm>
              <a:off x="6068500" y="1771875"/>
              <a:ext cx="182575" cy="182600"/>
            </a:xfrm>
            <a:custGeom>
              <a:avLst/>
              <a:gdLst/>
              <a:ahLst/>
              <a:cxnLst/>
              <a:rect l="l" t="t" r="r" b="b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40" name="Google Shape;840;p49"/>
            <p:cNvSpPr/>
            <p:nvPr/>
          </p:nvSpPr>
          <p:spPr>
            <a:xfrm>
              <a:off x="5981175" y="2005125"/>
              <a:ext cx="75125" cy="70850"/>
            </a:xfrm>
            <a:custGeom>
              <a:avLst/>
              <a:gdLst/>
              <a:ahLst/>
              <a:cxnLst/>
              <a:rect l="l" t="t" r="r" b="b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41" name="Google Shape;841;p49"/>
            <p:cNvSpPr/>
            <p:nvPr/>
          </p:nvSpPr>
          <p:spPr>
            <a:xfrm>
              <a:off x="6263875" y="2005125"/>
              <a:ext cx="74525" cy="70850"/>
            </a:xfrm>
            <a:custGeom>
              <a:avLst/>
              <a:gdLst/>
              <a:ahLst/>
              <a:cxnLst/>
              <a:rect l="l" t="t" r="r" b="b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42" name="Google Shape;842;p49"/>
            <p:cNvSpPr/>
            <p:nvPr/>
          </p:nvSpPr>
          <p:spPr>
            <a:xfrm>
              <a:off x="6147875" y="1619250"/>
              <a:ext cx="251575" cy="255850"/>
            </a:xfrm>
            <a:custGeom>
              <a:avLst/>
              <a:gdLst/>
              <a:ahLst/>
              <a:cxnLst/>
              <a:rect l="l" t="t" r="r" b="b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43" name="Google Shape;843;p49"/>
          <p:cNvGrpSpPr/>
          <p:nvPr/>
        </p:nvGrpSpPr>
        <p:grpSpPr>
          <a:xfrm>
            <a:off x="6415714" y="1538569"/>
            <a:ext cx="383843" cy="350194"/>
            <a:chOff x="6625350" y="1613750"/>
            <a:chExt cx="480525" cy="438400"/>
          </a:xfrm>
        </p:grpSpPr>
        <p:sp>
          <p:nvSpPr>
            <p:cNvPr id="844" name="Google Shape;844;p49"/>
            <p:cNvSpPr/>
            <p:nvPr/>
          </p:nvSpPr>
          <p:spPr>
            <a:xfrm>
              <a:off x="6670525" y="1887275"/>
              <a:ext cx="117875" cy="164875"/>
            </a:xfrm>
            <a:custGeom>
              <a:avLst/>
              <a:gdLst/>
              <a:ahLst/>
              <a:cxnLst/>
              <a:rect l="l" t="t" r="r" b="b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45" name="Google Shape;845;p49"/>
            <p:cNvSpPr/>
            <p:nvPr/>
          </p:nvSpPr>
          <p:spPr>
            <a:xfrm>
              <a:off x="7075950" y="1754175"/>
              <a:ext cx="29925" cy="99550"/>
            </a:xfrm>
            <a:custGeom>
              <a:avLst/>
              <a:gdLst/>
              <a:ahLst/>
              <a:cxnLst/>
              <a:rect l="l" t="t" r="r" b="b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46" name="Google Shape;846;p49"/>
            <p:cNvSpPr/>
            <p:nvPr/>
          </p:nvSpPr>
          <p:spPr>
            <a:xfrm>
              <a:off x="6625350" y="1729750"/>
              <a:ext cx="97700" cy="147175"/>
            </a:xfrm>
            <a:custGeom>
              <a:avLst/>
              <a:gdLst/>
              <a:ahLst/>
              <a:cxnLst/>
              <a:rect l="l" t="t" r="r" b="b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47" name="Google Shape;847;p49"/>
            <p:cNvSpPr/>
            <p:nvPr/>
          </p:nvSpPr>
          <p:spPr>
            <a:xfrm>
              <a:off x="6736475" y="1638175"/>
              <a:ext cx="279650" cy="330325"/>
            </a:xfrm>
            <a:custGeom>
              <a:avLst/>
              <a:gdLst/>
              <a:ahLst/>
              <a:cxnLst/>
              <a:rect l="l" t="t" r="r" b="b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48" name="Google Shape;848;p49"/>
            <p:cNvSpPr/>
            <p:nvPr/>
          </p:nvSpPr>
          <p:spPr>
            <a:xfrm>
              <a:off x="7029550" y="1613750"/>
              <a:ext cx="34200" cy="379800"/>
            </a:xfrm>
            <a:custGeom>
              <a:avLst/>
              <a:gdLst/>
              <a:ahLst/>
              <a:cxnLst/>
              <a:rect l="l" t="t" r="r" b="b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49" name="Google Shape;849;p49"/>
          <p:cNvGrpSpPr/>
          <p:nvPr/>
        </p:nvGrpSpPr>
        <p:grpSpPr>
          <a:xfrm>
            <a:off x="1611591" y="2108233"/>
            <a:ext cx="289725" cy="311193"/>
            <a:chOff x="611175" y="2326900"/>
            <a:chExt cx="362700" cy="389575"/>
          </a:xfrm>
        </p:grpSpPr>
        <p:sp>
          <p:nvSpPr>
            <p:cNvPr id="850" name="Google Shape;850;p49"/>
            <p:cNvSpPr/>
            <p:nvPr/>
          </p:nvSpPr>
          <p:spPr>
            <a:xfrm>
              <a:off x="611175" y="2326900"/>
              <a:ext cx="362700" cy="389575"/>
            </a:xfrm>
            <a:custGeom>
              <a:avLst/>
              <a:gdLst/>
              <a:ahLst/>
              <a:cxnLst/>
              <a:rect l="l" t="t" r="r" b="b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51" name="Google Shape;851;p49"/>
            <p:cNvSpPr/>
            <p:nvPr/>
          </p:nvSpPr>
          <p:spPr>
            <a:xfrm>
              <a:off x="794950" y="2500900"/>
              <a:ext cx="24450" cy="23850"/>
            </a:xfrm>
            <a:custGeom>
              <a:avLst/>
              <a:gdLst/>
              <a:ahLst/>
              <a:cxnLst/>
              <a:rect l="l" t="t" r="r" b="b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52" name="Google Shape;852;p49"/>
            <p:cNvSpPr/>
            <p:nvPr/>
          </p:nvSpPr>
          <p:spPr>
            <a:xfrm>
              <a:off x="754650" y="2381250"/>
              <a:ext cx="75750" cy="14050"/>
            </a:xfrm>
            <a:custGeom>
              <a:avLst/>
              <a:gdLst/>
              <a:ahLst/>
              <a:cxnLst/>
              <a:rect l="l" t="t" r="r" b="b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53" name="Google Shape;853;p49"/>
            <p:cNvSpPr/>
            <p:nvPr/>
          </p:nvSpPr>
          <p:spPr>
            <a:xfrm>
              <a:off x="765025" y="2453900"/>
              <a:ext cx="31175" cy="31150"/>
            </a:xfrm>
            <a:custGeom>
              <a:avLst/>
              <a:gdLst/>
              <a:ahLst/>
              <a:cxnLst/>
              <a:rect l="l" t="t" r="r" b="b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54" name="Google Shape;854;p49"/>
          <p:cNvSpPr/>
          <p:nvPr/>
        </p:nvSpPr>
        <p:spPr>
          <a:xfrm>
            <a:off x="2142303" y="2111271"/>
            <a:ext cx="305341" cy="305341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855" name="Google Shape;855;p49"/>
          <p:cNvSpPr/>
          <p:nvPr/>
        </p:nvSpPr>
        <p:spPr>
          <a:xfrm>
            <a:off x="2680790" y="2111271"/>
            <a:ext cx="305341" cy="305341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7645" y="10063"/>
                </a:moveTo>
                <a:lnTo>
                  <a:pt x="8207" y="10112"/>
                </a:lnTo>
                <a:lnTo>
                  <a:pt x="8768" y="10185"/>
                </a:lnTo>
                <a:lnTo>
                  <a:pt x="9281" y="10307"/>
                </a:lnTo>
                <a:lnTo>
                  <a:pt x="9819" y="10503"/>
                </a:lnTo>
                <a:lnTo>
                  <a:pt x="10307" y="10747"/>
                </a:lnTo>
                <a:lnTo>
                  <a:pt x="10796" y="11016"/>
                </a:lnTo>
                <a:lnTo>
                  <a:pt x="11235" y="11358"/>
                </a:lnTo>
                <a:lnTo>
                  <a:pt x="11650" y="11724"/>
                </a:lnTo>
                <a:lnTo>
                  <a:pt x="11699" y="11797"/>
                </a:lnTo>
                <a:lnTo>
                  <a:pt x="11748" y="11895"/>
                </a:lnTo>
                <a:lnTo>
                  <a:pt x="11772" y="11993"/>
                </a:lnTo>
                <a:lnTo>
                  <a:pt x="11797" y="12066"/>
                </a:lnTo>
                <a:lnTo>
                  <a:pt x="11772" y="12164"/>
                </a:lnTo>
                <a:lnTo>
                  <a:pt x="11748" y="12261"/>
                </a:lnTo>
                <a:lnTo>
                  <a:pt x="11699" y="12335"/>
                </a:lnTo>
                <a:lnTo>
                  <a:pt x="11650" y="12432"/>
                </a:lnTo>
                <a:lnTo>
                  <a:pt x="11577" y="12481"/>
                </a:lnTo>
                <a:lnTo>
                  <a:pt x="11479" y="12530"/>
                </a:lnTo>
                <a:lnTo>
                  <a:pt x="11406" y="12554"/>
                </a:lnTo>
                <a:lnTo>
                  <a:pt x="11211" y="12554"/>
                </a:lnTo>
                <a:lnTo>
                  <a:pt x="11113" y="12530"/>
                </a:lnTo>
                <a:lnTo>
                  <a:pt x="11040" y="12481"/>
                </a:lnTo>
                <a:lnTo>
                  <a:pt x="10966" y="12432"/>
                </a:lnTo>
                <a:lnTo>
                  <a:pt x="10600" y="12115"/>
                </a:lnTo>
                <a:lnTo>
                  <a:pt x="10234" y="11846"/>
                </a:lnTo>
                <a:lnTo>
                  <a:pt x="9843" y="11602"/>
                </a:lnTo>
                <a:lnTo>
                  <a:pt x="9428" y="11406"/>
                </a:lnTo>
                <a:lnTo>
                  <a:pt x="9013" y="11260"/>
                </a:lnTo>
                <a:lnTo>
                  <a:pt x="8573" y="11138"/>
                </a:lnTo>
                <a:lnTo>
                  <a:pt x="8109" y="11065"/>
                </a:lnTo>
                <a:lnTo>
                  <a:pt x="7645" y="11040"/>
                </a:lnTo>
                <a:lnTo>
                  <a:pt x="7181" y="11065"/>
                </a:lnTo>
                <a:lnTo>
                  <a:pt x="6717" y="11138"/>
                </a:lnTo>
                <a:lnTo>
                  <a:pt x="6277" y="11260"/>
                </a:lnTo>
                <a:lnTo>
                  <a:pt x="5862" y="11406"/>
                </a:lnTo>
                <a:lnTo>
                  <a:pt x="5447" y="11602"/>
                </a:lnTo>
                <a:lnTo>
                  <a:pt x="5056" y="11846"/>
                </a:lnTo>
                <a:lnTo>
                  <a:pt x="4690" y="12115"/>
                </a:lnTo>
                <a:lnTo>
                  <a:pt x="4323" y="12432"/>
                </a:lnTo>
                <a:lnTo>
                  <a:pt x="4250" y="12481"/>
                </a:lnTo>
                <a:lnTo>
                  <a:pt x="4177" y="12530"/>
                </a:lnTo>
                <a:lnTo>
                  <a:pt x="4079" y="12554"/>
                </a:lnTo>
                <a:lnTo>
                  <a:pt x="3884" y="12554"/>
                </a:lnTo>
                <a:lnTo>
                  <a:pt x="3811" y="12530"/>
                </a:lnTo>
                <a:lnTo>
                  <a:pt x="3713" y="12481"/>
                </a:lnTo>
                <a:lnTo>
                  <a:pt x="3640" y="12432"/>
                </a:lnTo>
                <a:lnTo>
                  <a:pt x="3591" y="12335"/>
                </a:lnTo>
                <a:lnTo>
                  <a:pt x="3542" y="12261"/>
                </a:lnTo>
                <a:lnTo>
                  <a:pt x="3517" y="12164"/>
                </a:lnTo>
                <a:lnTo>
                  <a:pt x="3493" y="12066"/>
                </a:lnTo>
                <a:lnTo>
                  <a:pt x="3517" y="11993"/>
                </a:lnTo>
                <a:lnTo>
                  <a:pt x="3542" y="11895"/>
                </a:lnTo>
                <a:lnTo>
                  <a:pt x="3591" y="11797"/>
                </a:lnTo>
                <a:lnTo>
                  <a:pt x="3640" y="11724"/>
                </a:lnTo>
                <a:lnTo>
                  <a:pt x="4055" y="11358"/>
                </a:lnTo>
                <a:lnTo>
                  <a:pt x="4494" y="11016"/>
                </a:lnTo>
                <a:lnTo>
                  <a:pt x="4983" y="10747"/>
                </a:lnTo>
                <a:lnTo>
                  <a:pt x="5471" y="10503"/>
                </a:lnTo>
                <a:lnTo>
                  <a:pt x="6009" y="10307"/>
                </a:lnTo>
                <a:lnTo>
                  <a:pt x="6521" y="10185"/>
                </a:lnTo>
                <a:lnTo>
                  <a:pt x="7083" y="10112"/>
                </a:lnTo>
                <a:lnTo>
                  <a:pt x="7645" y="1006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856" name="Google Shape;856;p49"/>
          <p:cNvSpPr/>
          <p:nvPr/>
        </p:nvSpPr>
        <p:spPr>
          <a:xfrm>
            <a:off x="3219278" y="2111271"/>
            <a:ext cx="305341" cy="305341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2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2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699" y="10503"/>
                </a:moveTo>
                <a:lnTo>
                  <a:pt x="11797" y="10527"/>
                </a:lnTo>
                <a:lnTo>
                  <a:pt x="11895" y="10576"/>
                </a:lnTo>
                <a:lnTo>
                  <a:pt x="11968" y="10625"/>
                </a:lnTo>
                <a:lnTo>
                  <a:pt x="12041" y="10674"/>
                </a:lnTo>
                <a:lnTo>
                  <a:pt x="12090" y="10771"/>
                </a:lnTo>
                <a:lnTo>
                  <a:pt x="12114" y="10845"/>
                </a:lnTo>
                <a:lnTo>
                  <a:pt x="12139" y="10942"/>
                </a:lnTo>
                <a:lnTo>
                  <a:pt x="12139" y="11040"/>
                </a:lnTo>
                <a:lnTo>
                  <a:pt x="12114" y="11138"/>
                </a:lnTo>
                <a:lnTo>
                  <a:pt x="12090" y="11236"/>
                </a:lnTo>
                <a:lnTo>
                  <a:pt x="12041" y="11309"/>
                </a:lnTo>
                <a:lnTo>
                  <a:pt x="11968" y="11382"/>
                </a:lnTo>
                <a:lnTo>
                  <a:pt x="11895" y="11431"/>
                </a:lnTo>
                <a:lnTo>
                  <a:pt x="11797" y="11455"/>
                </a:lnTo>
                <a:lnTo>
                  <a:pt x="7792" y="12701"/>
                </a:lnTo>
                <a:lnTo>
                  <a:pt x="7645" y="12725"/>
                </a:lnTo>
                <a:lnTo>
                  <a:pt x="7498" y="12701"/>
                </a:lnTo>
                <a:lnTo>
                  <a:pt x="7352" y="12628"/>
                </a:lnTo>
                <a:lnTo>
                  <a:pt x="7254" y="12530"/>
                </a:lnTo>
                <a:lnTo>
                  <a:pt x="7181" y="12383"/>
                </a:lnTo>
                <a:lnTo>
                  <a:pt x="7157" y="12286"/>
                </a:lnTo>
                <a:lnTo>
                  <a:pt x="7157" y="12188"/>
                </a:lnTo>
                <a:lnTo>
                  <a:pt x="7181" y="12090"/>
                </a:lnTo>
                <a:lnTo>
                  <a:pt x="7205" y="12017"/>
                </a:lnTo>
                <a:lnTo>
                  <a:pt x="7254" y="11919"/>
                </a:lnTo>
                <a:lnTo>
                  <a:pt x="7327" y="11871"/>
                </a:lnTo>
                <a:lnTo>
                  <a:pt x="7401" y="11797"/>
                </a:lnTo>
                <a:lnTo>
                  <a:pt x="7498" y="11773"/>
                </a:lnTo>
                <a:lnTo>
                  <a:pt x="11504" y="10527"/>
                </a:lnTo>
                <a:lnTo>
                  <a:pt x="11602" y="1050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7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7" y="14533"/>
                </a:lnTo>
                <a:lnTo>
                  <a:pt x="11284" y="14362"/>
                </a:lnTo>
                <a:lnTo>
                  <a:pt x="11602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2" y="1100"/>
                </a:lnTo>
                <a:lnTo>
                  <a:pt x="11284" y="929"/>
                </a:lnTo>
                <a:lnTo>
                  <a:pt x="10967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7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57" name="Google Shape;857;p49"/>
          <p:cNvGrpSpPr/>
          <p:nvPr/>
        </p:nvGrpSpPr>
        <p:grpSpPr>
          <a:xfrm>
            <a:off x="3828800" y="2058488"/>
            <a:ext cx="162915" cy="406789"/>
            <a:chOff x="3386850" y="2264625"/>
            <a:chExt cx="203950" cy="509250"/>
          </a:xfrm>
        </p:grpSpPr>
        <p:sp>
          <p:nvSpPr>
            <p:cNvPr id="858" name="Google Shape;858;p49"/>
            <p:cNvSpPr/>
            <p:nvPr/>
          </p:nvSpPr>
          <p:spPr>
            <a:xfrm>
              <a:off x="3386850" y="2370850"/>
              <a:ext cx="203950" cy="403025"/>
            </a:xfrm>
            <a:custGeom>
              <a:avLst/>
              <a:gdLst/>
              <a:ahLst/>
              <a:cxnLst/>
              <a:rect l="l" t="t" r="r" b="b"/>
              <a:pathLst>
                <a:path w="8158" h="16121" extrusionOk="0">
                  <a:moveTo>
                    <a:pt x="3249" y="1"/>
                  </a:moveTo>
                  <a:lnTo>
                    <a:pt x="3004" y="50"/>
                  </a:lnTo>
                  <a:lnTo>
                    <a:pt x="2785" y="99"/>
                  </a:lnTo>
                  <a:lnTo>
                    <a:pt x="2565" y="172"/>
                  </a:lnTo>
                  <a:lnTo>
                    <a:pt x="2369" y="269"/>
                  </a:lnTo>
                  <a:lnTo>
                    <a:pt x="2174" y="367"/>
                  </a:lnTo>
                  <a:lnTo>
                    <a:pt x="1979" y="465"/>
                  </a:lnTo>
                  <a:lnTo>
                    <a:pt x="1808" y="587"/>
                  </a:lnTo>
                  <a:lnTo>
                    <a:pt x="1637" y="734"/>
                  </a:lnTo>
                  <a:lnTo>
                    <a:pt x="1490" y="880"/>
                  </a:lnTo>
                  <a:lnTo>
                    <a:pt x="1344" y="1027"/>
                  </a:lnTo>
                  <a:lnTo>
                    <a:pt x="1075" y="1369"/>
                  </a:lnTo>
                  <a:lnTo>
                    <a:pt x="855" y="1784"/>
                  </a:lnTo>
                  <a:lnTo>
                    <a:pt x="660" y="2199"/>
                  </a:lnTo>
                  <a:lnTo>
                    <a:pt x="489" y="2687"/>
                  </a:lnTo>
                  <a:lnTo>
                    <a:pt x="342" y="3176"/>
                  </a:lnTo>
                  <a:lnTo>
                    <a:pt x="245" y="3738"/>
                  </a:lnTo>
                  <a:lnTo>
                    <a:pt x="147" y="4299"/>
                  </a:lnTo>
                  <a:lnTo>
                    <a:pt x="74" y="4910"/>
                  </a:lnTo>
                  <a:lnTo>
                    <a:pt x="49" y="5545"/>
                  </a:lnTo>
                  <a:lnTo>
                    <a:pt x="25" y="6204"/>
                  </a:lnTo>
                  <a:lnTo>
                    <a:pt x="0" y="6888"/>
                  </a:lnTo>
                  <a:lnTo>
                    <a:pt x="25" y="7035"/>
                  </a:lnTo>
                  <a:lnTo>
                    <a:pt x="49" y="7181"/>
                  </a:lnTo>
                  <a:lnTo>
                    <a:pt x="98" y="7328"/>
                  </a:lnTo>
                  <a:lnTo>
                    <a:pt x="171" y="7425"/>
                  </a:lnTo>
                  <a:lnTo>
                    <a:pt x="269" y="7523"/>
                  </a:lnTo>
                  <a:lnTo>
                    <a:pt x="391" y="7596"/>
                  </a:lnTo>
                  <a:lnTo>
                    <a:pt x="513" y="7645"/>
                  </a:lnTo>
                  <a:lnTo>
                    <a:pt x="660" y="7670"/>
                  </a:lnTo>
                  <a:lnTo>
                    <a:pt x="806" y="7645"/>
                  </a:lnTo>
                  <a:lnTo>
                    <a:pt x="928" y="7596"/>
                  </a:lnTo>
                  <a:lnTo>
                    <a:pt x="1051" y="7523"/>
                  </a:lnTo>
                  <a:lnTo>
                    <a:pt x="1148" y="7425"/>
                  </a:lnTo>
                  <a:lnTo>
                    <a:pt x="1222" y="7328"/>
                  </a:lnTo>
                  <a:lnTo>
                    <a:pt x="1270" y="7181"/>
                  </a:lnTo>
                  <a:lnTo>
                    <a:pt x="1295" y="7035"/>
                  </a:lnTo>
                  <a:lnTo>
                    <a:pt x="1319" y="6888"/>
                  </a:lnTo>
                  <a:lnTo>
                    <a:pt x="1344" y="6278"/>
                  </a:lnTo>
                  <a:lnTo>
                    <a:pt x="1417" y="5569"/>
                  </a:lnTo>
                  <a:lnTo>
                    <a:pt x="1515" y="4861"/>
                  </a:lnTo>
                  <a:lnTo>
                    <a:pt x="1637" y="4153"/>
                  </a:lnTo>
                  <a:lnTo>
                    <a:pt x="1759" y="3542"/>
                  </a:lnTo>
                  <a:lnTo>
                    <a:pt x="1881" y="3029"/>
                  </a:lnTo>
                  <a:lnTo>
                    <a:pt x="2003" y="2687"/>
                  </a:lnTo>
                  <a:lnTo>
                    <a:pt x="2052" y="2614"/>
                  </a:lnTo>
                  <a:lnTo>
                    <a:pt x="2101" y="2590"/>
                  </a:lnTo>
                  <a:lnTo>
                    <a:pt x="2101" y="2639"/>
                  </a:lnTo>
                  <a:lnTo>
                    <a:pt x="2125" y="2736"/>
                  </a:lnTo>
                  <a:lnTo>
                    <a:pt x="2125" y="3151"/>
                  </a:lnTo>
                  <a:lnTo>
                    <a:pt x="2076" y="4568"/>
                  </a:lnTo>
                  <a:lnTo>
                    <a:pt x="1954" y="6595"/>
                  </a:lnTo>
                  <a:lnTo>
                    <a:pt x="1832" y="8866"/>
                  </a:lnTo>
                  <a:lnTo>
                    <a:pt x="1539" y="13165"/>
                  </a:lnTo>
                  <a:lnTo>
                    <a:pt x="1392" y="15119"/>
                  </a:lnTo>
                  <a:lnTo>
                    <a:pt x="1392" y="15290"/>
                  </a:lnTo>
                  <a:lnTo>
                    <a:pt x="1417" y="15461"/>
                  </a:lnTo>
                  <a:lnTo>
                    <a:pt x="1466" y="15607"/>
                  </a:lnTo>
                  <a:lnTo>
                    <a:pt x="1563" y="15754"/>
                  </a:lnTo>
                  <a:lnTo>
                    <a:pt x="1661" y="15900"/>
                  </a:lnTo>
                  <a:lnTo>
                    <a:pt x="1783" y="15998"/>
                  </a:lnTo>
                  <a:lnTo>
                    <a:pt x="1930" y="16071"/>
                  </a:lnTo>
                  <a:lnTo>
                    <a:pt x="2101" y="16120"/>
                  </a:lnTo>
                  <a:lnTo>
                    <a:pt x="2394" y="16120"/>
                  </a:lnTo>
                  <a:lnTo>
                    <a:pt x="2516" y="16071"/>
                  </a:lnTo>
                  <a:lnTo>
                    <a:pt x="2662" y="15998"/>
                  </a:lnTo>
                  <a:lnTo>
                    <a:pt x="2785" y="15925"/>
                  </a:lnTo>
                  <a:lnTo>
                    <a:pt x="2882" y="15803"/>
                  </a:lnTo>
                  <a:lnTo>
                    <a:pt x="2956" y="15680"/>
                  </a:lnTo>
                  <a:lnTo>
                    <a:pt x="3029" y="15534"/>
                  </a:lnTo>
                  <a:lnTo>
                    <a:pt x="3053" y="15387"/>
                  </a:lnTo>
                  <a:lnTo>
                    <a:pt x="3713" y="8549"/>
                  </a:lnTo>
                  <a:lnTo>
                    <a:pt x="3737" y="8476"/>
                  </a:lnTo>
                  <a:lnTo>
                    <a:pt x="3786" y="8354"/>
                  </a:lnTo>
                  <a:lnTo>
                    <a:pt x="3835" y="8305"/>
                  </a:lnTo>
                  <a:lnTo>
                    <a:pt x="3884" y="8231"/>
                  </a:lnTo>
                  <a:lnTo>
                    <a:pt x="3981" y="8207"/>
                  </a:lnTo>
                  <a:lnTo>
                    <a:pt x="4079" y="8183"/>
                  </a:lnTo>
                  <a:lnTo>
                    <a:pt x="4177" y="8207"/>
                  </a:lnTo>
                  <a:lnTo>
                    <a:pt x="4274" y="8231"/>
                  </a:lnTo>
                  <a:lnTo>
                    <a:pt x="4323" y="8305"/>
                  </a:lnTo>
                  <a:lnTo>
                    <a:pt x="4372" y="8354"/>
                  </a:lnTo>
                  <a:lnTo>
                    <a:pt x="4421" y="8476"/>
                  </a:lnTo>
                  <a:lnTo>
                    <a:pt x="4445" y="8549"/>
                  </a:lnTo>
                  <a:lnTo>
                    <a:pt x="5105" y="15387"/>
                  </a:lnTo>
                  <a:lnTo>
                    <a:pt x="5129" y="15534"/>
                  </a:lnTo>
                  <a:lnTo>
                    <a:pt x="5202" y="15680"/>
                  </a:lnTo>
                  <a:lnTo>
                    <a:pt x="5276" y="15803"/>
                  </a:lnTo>
                  <a:lnTo>
                    <a:pt x="5373" y="15925"/>
                  </a:lnTo>
                  <a:lnTo>
                    <a:pt x="5496" y="15998"/>
                  </a:lnTo>
                  <a:lnTo>
                    <a:pt x="5642" y="16071"/>
                  </a:lnTo>
                  <a:lnTo>
                    <a:pt x="5764" y="16120"/>
                  </a:lnTo>
                  <a:lnTo>
                    <a:pt x="6057" y="16120"/>
                  </a:lnTo>
                  <a:lnTo>
                    <a:pt x="6228" y="16071"/>
                  </a:lnTo>
                  <a:lnTo>
                    <a:pt x="6375" y="15998"/>
                  </a:lnTo>
                  <a:lnTo>
                    <a:pt x="6497" y="15900"/>
                  </a:lnTo>
                  <a:lnTo>
                    <a:pt x="6595" y="15754"/>
                  </a:lnTo>
                  <a:lnTo>
                    <a:pt x="6692" y="15607"/>
                  </a:lnTo>
                  <a:lnTo>
                    <a:pt x="6741" y="15461"/>
                  </a:lnTo>
                  <a:lnTo>
                    <a:pt x="6766" y="15290"/>
                  </a:lnTo>
                  <a:lnTo>
                    <a:pt x="6766" y="15119"/>
                  </a:lnTo>
                  <a:lnTo>
                    <a:pt x="6619" y="13165"/>
                  </a:lnTo>
                  <a:lnTo>
                    <a:pt x="6350" y="8915"/>
                  </a:lnTo>
                  <a:lnTo>
                    <a:pt x="6204" y="6619"/>
                  </a:lnTo>
                  <a:lnTo>
                    <a:pt x="6106" y="4617"/>
                  </a:lnTo>
                  <a:lnTo>
                    <a:pt x="6057" y="3176"/>
                  </a:lnTo>
                  <a:lnTo>
                    <a:pt x="6057" y="2761"/>
                  </a:lnTo>
                  <a:lnTo>
                    <a:pt x="6057" y="2590"/>
                  </a:lnTo>
                  <a:lnTo>
                    <a:pt x="6106" y="2590"/>
                  </a:lnTo>
                  <a:lnTo>
                    <a:pt x="6155" y="2687"/>
                  </a:lnTo>
                  <a:lnTo>
                    <a:pt x="6253" y="3005"/>
                  </a:lnTo>
                  <a:lnTo>
                    <a:pt x="6399" y="3493"/>
                  </a:lnTo>
                  <a:lnTo>
                    <a:pt x="6521" y="4128"/>
                  </a:lnTo>
                  <a:lnTo>
                    <a:pt x="6643" y="4837"/>
                  </a:lnTo>
                  <a:lnTo>
                    <a:pt x="6741" y="5569"/>
                  </a:lnTo>
                  <a:lnTo>
                    <a:pt x="6814" y="6278"/>
                  </a:lnTo>
                  <a:lnTo>
                    <a:pt x="6839" y="6888"/>
                  </a:lnTo>
                  <a:lnTo>
                    <a:pt x="6863" y="7035"/>
                  </a:lnTo>
                  <a:lnTo>
                    <a:pt x="6888" y="7181"/>
                  </a:lnTo>
                  <a:lnTo>
                    <a:pt x="6936" y="7328"/>
                  </a:lnTo>
                  <a:lnTo>
                    <a:pt x="7010" y="7425"/>
                  </a:lnTo>
                  <a:lnTo>
                    <a:pt x="7107" y="7523"/>
                  </a:lnTo>
                  <a:lnTo>
                    <a:pt x="7230" y="7596"/>
                  </a:lnTo>
                  <a:lnTo>
                    <a:pt x="7352" y="7645"/>
                  </a:lnTo>
                  <a:lnTo>
                    <a:pt x="7498" y="7670"/>
                  </a:lnTo>
                  <a:lnTo>
                    <a:pt x="7645" y="7645"/>
                  </a:lnTo>
                  <a:lnTo>
                    <a:pt x="7767" y="7596"/>
                  </a:lnTo>
                  <a:lnTo>
                    <a:pt x="7889" y="7523"/>
                  </a:lnTo>
                  <a:lnTo>
                    <a:pt x="7987" y="7425"/>
                  </a:lnTo>
                  <a:lnTo>
                    <a:pt x="8060" y="7328"/>
                  </a:lnTo>
                  <a:lnTo>
                    <a:pt x="8109" y="7181"/>
                  </a:lnTo>
                  <a:lnTo>
                    <a:pt x="8133" y="7035"/>
                  </a:lnTo>
                  <a:lnTo>
                    <a:pt x="8158" y="6888"/>
                  </a:lnTo>
                  <a:lnTo>
                    <a:pt x="8133" y="5520"/>
                  </a:lnTo>
                  <a:lnTo>
                    <a:pt x="8109" y="4885"/>
                  </a:lnTo>
                  <a:lnTo>
                    <a:pt x="8060" y="4299"/>
                  </a:lnTo>
                  <a:lnTo>
                    <a:pt x="7987" y="3713"/>
                  </a:lnTo>
                  <a:lnTo>
                    <a:pt x="7889" y="3176"/>
                  </a:lnTo>
                  <a:lnTo>
                    <a:pt x="7767" y="2663"/>
                  </a:lnTo>
                  <a:lnTo>
                    <a:pt x="7620" y="2174"/>
                  </a:lnTo>
                  <a:lnTo>
                    <a:pt x="7425" y="1759"/>
                  </a:lnTo>
                  <a:lnTo>
                    <a:pt x="7205" y="1369"/>
                  </a:lnTo>
                  <a:lnTo>
                    <a:pt x="7083" y="1173"/>
                  </a:lnTo>
                  <a:lnTo>
                    <a:pt x="6936" y="1002"/>
                  </a:lnTo>
                  <a:lnTo>
                    <a:pt x="6790" y="856"/>
                  </a:lnTo>
                  <a:lnTo>
                    <a:pt x="6643" y="709"/>
                  </a:lnTo>
                  <a:lnTo>
                    <a:pt x="6472" y="563"/>
                  </a:lnTo>
                  <a:lnTo>
                    <a:pt x="6277" y="440"/>
                  </a:lnTo>
                  <a:lnTo>
                    <a:pt x="6082" y="343"/>
                  </a:lnTo>
                  <a:lnTo>
                    <a:pt x="5886" y="245"/>
                  </a:lnTo>
                  <a:lnTo>
                    <a:pt x="5666" y="172"/>
                  </a:lnTo>
                  <a:lnTo>
                    <a:pt x="5422" y="99"/>
                  </a:lnTo>
                  <a:lnTo>
                    <a:pt x="5178" y="50"/>
                  </a:lnTo>
                  <a:lnTo>
                    <a:pt x="4909" y="1"/>
                  </a:lnTo>
                  <a:lnTo>
                    <a:pt x="4714" y="74"/>
                  </a:lnTo>
                  <a:lnTo>
                    <a:pt x="4519" y="147"/>
                  </a:lnTo>
                  <a:lnTo>
                    <a:pt x="4299" y="196"/>
                  </a:lnTo>
                  <a:lnTo>
                    <a:pt x="3859" y="196"/>
                  </a:lnTo>
                  <a:lnTo>
                    <a:pt x="3664" y="147"/>
                  </a:lnTo>
                  <a:lnTo>
                    <a:pt x="3444" y="99"/>
                  </a:lnTo>
                  <a:lnTo>
                    <a:pt x="324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59" name="Google Shape;859;p49"/>
            <p:cNvSpPr/>
            <p:nvPr/>
          </p:nvSpPr>
          <p:spPr>
            <a:xfrm>
              <a:off x="3446075" y="2264625"/>
              <a:ext cx="85500" cy="94050"/>
            </a:xfrm>
            <a:custGeom>
              <a:avLst/>
              <a:gdLst/>
              <a:ahLst/>
              <a:cxnLst/>
              <a:rect l="l" t="t" r="r" b="b"/>
              <a:pathLst>
                <a:path w="3420" h="3762" extrusionOk="0">
                  <a:moveTo>
                    <a:pt x="1539" y="0"/>
                  </a:moveTo>
                  <a:lnTo>
                    <a:pt x="1368" y="25"/>
                  </a:lnTo>
                  <a:lnTo>
                    <a:pt x="1197" y="49"/>
                  </a:lnTo>
                  <a:lnTo>
                    <a:pt x="1051" y="122"/>
                  </a:lnTo>
                  <a:lnTo>
                    <a:pt x="904" y="171"/>
                  </a:lnTo>
                  <a:lnTo>
                    <a:pt x="757" y="269"/>
                  </a:lnTo>
                  <a:lnTo>
                    <a:pt x="611" y="342"/>
                  </a:lnTo>
                  <a:lnTo>
                    <a:pt x="489" y="464"/>
                  </a:lnTo>
                  <a:lnTo>
                    <a:pt x="391" y="586"/>
                  </a:lnTo>
                  <a:lnTo>
                    <a:pt x="293" y="708"/>
                  </a:lnTo>
                  <a:lnTo>
                    <a:pt x="196" y="855"/>
                  </a:lnTo>
                  <a:lnTo>
                    <a:pt x="122" y="1002"/>
                  </a:lnTo>
                  <a:lnTo>
                    <a:pt x="74" y="1148"/>
                  </a:lnTo>
                  <a:lnTo>
                    <a:pt x="25" y="1319"/>
                  </a:lnTo>
                  <a:lnTo>
                    <a:pt x="0" y="1514"/>
                  </a:lnTo>
                  <a:lnTo>
                    <a:pt x="0" y="1710"/>
                  </a:lnTo>
                  <a:lnTo>
                    <a:pt x="0" y="1905"/>
                  </a:lnTo>
                  <a:lnTo>
                    <a:pt x="25" y="2101"/>
                  </a:lnTo>
                  <a:lnTo>
                    <a:pt x="74" y="2272"/>
                  </a:lnTo>
                  <a:lnTo>
                    <a:pt x="122" y="2467"/>
                  </a:lnTo>
                  <a:lnTo>
                    <a:pt x="196" y="2638"/>
                  </a:lnTo>
                  <a:lnTo>
                    <a:pt x="293" y="2809"/>
                  </a:lnTo>
                  <a:lnTo>
                    <a:pt x="391" y="2980"/>
                  </a:lnTo>
                  <a:lnTo>
                    <a:pt x="489" y="3126"/>
                  </a:lnTo>
                  <a:lnTo>
                    <a:pt x="611" y="3273"/>
                  </a:lnTo>
                  <a:lnTo>
                    <a:pt x="757" y="3395"/>
                  </a:lnTo>
                  <a:lnTo>
                    <a:pt x="904" y="3493"/>
                  </a:lnTo>
                  <a:lnTo>
                    <a:pt x="1051" y="3590"/>
                  </a:lnTo>
                  <a:lnTo>
                    <a:pt x="1197" y="3664"/>
                  </a:lnTo>
                  <a:lnTo>
                    <a:pt x="1368" y="3713"/>
                  </a:lnTo>
                  <a:lnTo>
                    <a:pt x="1539" y="3761"/>
                  </a:lnTo>
                  <a:lnTo>
                    <a:pt x="1881" y="3761"/>
                  </a:lnTo>
                  <a:lnTo>
                    <a:pt x="2052" y="3713"/>
                  </a:lnTo>
                  <a:lnTo>
                    <a:pt x="2223" y="3664"/>
                  </a:lnTo>
                  <a:lnTo>
                    <a:pt x="2369" y="3590"/>
                  </a:lnTo>
                  <a:lnTo>
                    <a:pt x="2516" y="3493"/>
                  </a:lnTo>
                  <a:lnTo>
                    <a:pt x="2662" y="3395"/>
                  </a:lnTo>
                  <a:lnTo>
                    <a:pt x="2809" y="3273"/>
                  </a:lnTo>
                  <a:lnTo>
                    <a:pt x="2931" y="3126"/>
                  </a:lnTo>
                  <a:lnTo>
                    <a:pt x="3029" y="2980"/>
                  </a:lnTo>
                  <a:lnTo>
                    <a:pt x="3127" y="2809"/>
                  </a:lnTo>
                  <a:lnTo>
                    <a:pt x="3224" y="2638"/>
                  </a:lnTo>
                  <a:lnTo>
                    <a:pt x="3297" y="2467"/>
                  </a:lnTo>
                  <a:lnTo>
                    <a:pt x="3346" y="2272"/>
                  </a:lnTo>
                  <a:lnTo>
                    <a:pt x="3395" y="2101"/>
                  </a:lnTo>
                  <a:lnTo>
                    <a:pt x="3420" y="1905"/>
                  </a:lnTo>
                  <a:lnTo>
                    <a:pt x="3420" y="1710"/>
                  </a:lnTo>
                  <a:lnTo>
                    <a:pt x="3420" y="1514"/>
                  </a:lnTo>
                  <a:lnTo>
                    <a:pt x="3395" y="1319"/>
                  </a:lnTo>
                  <a:lnTo>
                    <a:pt x="3346" y="1148"/>
                  </a:lnTo>
                  <a:lnTo>
                    <a:pt x="3297" y="1002"/>
                  </a:lnTo>
                  <a:lnTo>
                    <a:pt x="3224" y="855"/>
                  </a:lnTo>
                  <a:lnTo>
                    <a:pt x="3127" y="708"/>
                  </a:lnTo>
                  <a:lnTo>
                    <a:pt x="3029" y="586"/>
                  </a:lnTo>
                  <a:lnTo>
                    <a:pt x="2931" y="464"/>
                  </a:lnTo>
                  <a:lnTo>
                    <a:pt x="2809" y="342"/>
                  </a:lnTo>
                  <a:lnTo>
                    <a:pt x="2662" y="269"/>
                  </a:lnTo>
                  <a:lnTo>
                    <a:pt x="2516" y="171"/>
                  </a:lnTo>
                  <a:lnTo>
                    <a:pt x="2369" y="122"/>
                  </a:lnTo>
                  <a:lnTo>
                    <a:pt x="2223" y="49"/>
                  </a:lnTo>
                  <a:lnTo>
                    <a:pt x="2052" y="25"/>
                  </a:lnTo>
                  <a:lnTo>
                    <a:pt x="18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60" name="Google Shape;860;p49"/>
          <p:cNvGrpSpPr/>
          <p:nvPr/>
        </p:nvGrpSpPr>
        <p:grpSpPr>
          <a:xfrm>
            <a:off x="4920340" y="2110190"/>
            <a:ext cx="133639" cy="303384"/>
            <a:chOff x="4753325" y="2329350"/>
            <a:chExt cx="167300" cy="379800"/>
          </a:xfrm>
        </p:grpSpPr>
        <p:sp>
          <p:nvSpPr>
            <p:cNvPr id="861" name="Google Shape;861;p49"/>
            <p:cNvSpPr/>
            <p:nvPr/>
          </p:nvSpPr>
          <p:spPr>
            <a:xfrm>
              <a:off x="4753325" y="2424600"/>
              <a:ext cx="167300" cy="284550"/>
            </a:xfrm>
            <a:custGeom>
              <a:avLst/>
              <a:gdLst/>
              <a:ahLst/>
              <a:cxnLst/>
              <a:rect l="l" t="t" r="r" b="b"/>
              <a:pathLst>
                <a:path w="6692" h="11382" extrusionOk="0">
                  <a:moveTo>
                    <a:pt x="4030" y="0"/>
                  </a:moveTo>
                  <a:lnTo>
                    <a:pt x="3883" y="73"/>
                  </a:lnTo>
                  <a:lnTo>
                    <a:pt x="3712" y="122"/>
                  </a:lnTo>
                  <a:lnTo>
                    <a:pt x="3517" y="171"/>
                  </a:lnTo>
                  <a:lnTo>
                    <a:pt x="3175" y="171"/>
                  </a:lnTo>
                  <a:lnTo>
                    <a:pt x="3004" y="147"/>
                  </a:lnTo>
                  <a:lnTo>
                    <a:pt x="2833" y="73"/>
                  </a:lnTo>
                  <a:lnTo>
                    <a:pt x="2662" y="24"/>
                  </a:lnTo>
                  <a:lnTo>
                    <a:pt x="2418" y="24"/>
                  </a:lnTo>
                  <a:lnTo>
                    <a:pt x="2174" y="98"/>
                  </a:lnTo>
                  <a:lnTo>
                    <a:pt x="1954" y="171"/>
                  </a:lnTo>
                  <a:lnTo>
                    <a:pt x="1710" y="318"/>
                  </a:lnTo>
                  <a:lnTo>
                    <a:pt x="1490" y="489"/>
                  </a:lnTo>
                  <a:lnTo>
                    <a:pt x="1246" y="684"/>
                  </a:lnTo>
                  <a:lnTo>
                    <a:pt x="1050" y="928"/>
                  </a:lnTo>
                  <a:lnTo>
                    <a:pt x="855" y="1197"/>
                  </a:lnTo>
                  <a:lnTo>
                    <a:pt x="660" y="1514"/>
                  </a:lnTo>
                  <a:lnTo>
                    <a:pt x="513" y="1856"/>
                  </a:lnTo>
                  <a:lnTo>
                    <a:pt x="366" y="2223"/>
                  </a:lnTo>
                  <a:lnTo>
                    <a:pt x="244" y="2638"/>
                  </a:lnTo>
                  <a:lnTo>
                    <a:pt x="122" y="3102"/>
                  </a:lnTo>
                  <a:lnTo>
                    <a:pt x="49" y="3590"/>
                  </a:lnTo>
                  <a:lnTo>
                    <a:pt x="0" y="4103"/>
                  </a:lnTo>
                  <a:lnTo>
                    <a:pt x="0" y="4665"/>
                  </a:lnTo>
                  <a:lnTo>
                    <a:pt x="0" y="4787"/>
                  </a:lnTo>
                  <a:lnTo>
                    <a:pt x="25" y="4909"/>
                  </a:lnTo>
                  <a:lnTo>
                    <a:pt x="73" y="5007"/>
                  </a:lnTo>
                  <a:lnTo>
                    <a:pt x="147" y="5104"/>
                  </a:lnTo>
                  <a:lnTo>
                    <a:pt x="220" y="5178"/>
                  </a:lnTo>
                  <a:lnTo>
                    <a:pt x="318" y="5251"/>
                  </a:lnTo>
                  <a:lnTo>
                    <a:pt x="415" y="5275"/>
                  </a:lnTo>
                  <a:lnTo>
                    <a:pt x="537" y="5300"/>
                  </a:lnTo>
                  <a:lnTo>
                    <a:pt x="660" y="5275"/>
                  </a:lnTo>
                  <a:lnTo>
                    <a:pt x="757" y="5251"/>
                  </a:lnTo>
                  <a:lnTo>
                    <a:pt x="855" y="5178"/>
                  </a:lnTo>
                  <a:lnTo>
                    <a:pt x="928" y="5104"/>
                  </a:lnTo>
                  <a:lnTo>
                    <a:pt x="1001" y="5007"/>
                  </a:lnTo>
                  <a:lnTo>
                    <a:pt x="1026" y="4909"/>
                  </a:lnTo>
                  <a:lnTo>
                    <a:pt x="1050" y="4787"/>
                  </a:lnTo>
                  <a:lnTo>
                    <a:pt x="1075" y="4665"/>
                  </a:lnTo>
                  <a:lnTo>
                    <a:pt x="1099" y="4201"/>
                  </a:lnTo>
                  <a:lnTo>
                    <a:pt x="1148" y="3737"/>
                  </a:lnTo>
                  <a:lnTo>
                    <a:pt x="1221" y="3322"/>
                  </a:lnTo>
                  <a:lnTo>
                    <a:pt x="1319" y="2931"/>
                  </a:lnTo>
                  <a:lnTo>
                    <a:pt x="1441" y="2589"/>
                  </a:lnTo>
                  <a:lnTo>
                    <a:pt x="1539" y="2345"/>
                  </a:lnTo>
                  <a:lnTo>
                    <a:pt x="1636" y="2174"/>
                  </a:lnTo>
                  <a:lnTo>
                    <a:pt x="1685" y="2149"/>
                  </a:lnTo>
                  <a:lnTo>
                    <a:pt x="1710" y="2149"/>
                  </a:lnTo>
                  <a:lnTo>
                    <a:pt x="1734" y="2247"/>
                  </a:lnTo>
                  <a:lnTo>
                    <a:pt x="1734" y="2516"/>
                  </a:lnTo>
                  <a:lnTo>
                    <a:pt x="1685" y="3493"/>
                  </a:lnTo>
                  <a:lnTo>
                    <a:pt x="1612" y="4836"/>
                  </a:lnTo>
                  <a:lnTo>
                    <a:pt x="1490" y="6374"/>
                  </a:lnTo>
                  <a:lnTo>
                    <a:pt x="1246" y="9256"/>
                  </a:lnTo>
                  <a:lnTo>
                    <a:pt x="1148" y="10551"/>
                  </a:lnTo>
                  <a:lnTo>
                    <a:pt x="1148" y="10697"/>
                  </a:lnTo>
                  <a:lnTo>
                    <a:pt x="1148" y="10844"/>
                  </a:lnTo>
                  <a:lnTo>
                    <a:pt x="1197" y="10966"/>
                  </a:lnTo>
                  <a:lnTo>
                    <a:pt x="1270" y="11088"/>
                  </a:lnTo>
                  <a:lnTo>
                    <a:pt x="1343" y="11186"/>
                  </a:lnTo>
                  <a:lnTo>
                    <a:pt x="1465" y="11284"/>
                  </a:lnTo>
                  <a:lnTo>
                    <a:pt x="1588" y="11357"/>
                  </a:lnTo>
                  <a:lnTo>
                    <a:pt x="1710" y="11381"/>
                  </a:lnTo>
                  <a:lnTo>
                    <a:pt x="1954" y="11381"/>
                  </a:lnTo>
                  <a:lnTo>
                    <a:pt x="2076" y="11357"/>
                  </a:lnTo>
                  <a:lnTo>
                    <a:pt x="2174" y="11284"/>
                  </a:lnTo>
                  <a:lnTo>
                    <a:pt x="2271" y="11210"/>
                  </a:lnTo>
                  <a:lnTo>
                    <a:pt x="2345" y="11137"/>
                  </a:lnTo>
                  <a:lnTo>
                    <a:pt x="2418" y="11039"/>
                  </a:lnTo>
                  <a:lnTo>
                    <a:pt x="2467" y="10917"/>
                  </a:lnTo>
                  <a:lnTo>
                    <a:pt x="2516" y="10795"/>
                  </a:lnTo>
                  <a:lnTo>
                    <a:pt x="3053" y="7034"/>
                  </a:lnTo>
                  <a:lnTo>
                    <a:pt x="3053" y="6985"/>
                  </a:lnTo>
                  <a:lnTo>
                    <a:pt x="3102" y="6887"/>
                  </a:lnTo>
                  <a:lnTo>
                    <a:pt x="3151" y="6839"/>
                  </a:lnTo>
                  <a:lnTo>
                    <a:pt x="3200" y="6790"/>
                  </a:lnTo>
                  <a:lnTo>
                    <a:pt x="3273" y="6765"/>
                  </a:lnTo>
                  <a:lnTo>
                    <a:pt x="3346" y="6741"/>
                  </a:lnTo>
                  <a:lnTo>
                    <a:pt x="3419" y="6765"/>
                  </a:lnTo>
                  <a:lnTo>
                    <a:pt x="3493" y="6790"/>
                  </a:lnTo>
                  <a:lnTo>
                    <a:pt x="3541" y="6839"/>
                  </a:lnTo>
                  <a:lnTo>
                    <a:pt x="3590" y="6887"/>
                  </a:lnTo>
                  <a:lnTo>
                    <a:pt x="3639" y="6985"/>
                  </a:lnTo>
                  <a:lnTo>
                    <a:pt x="3639" y="7034"/>
                  </a:lnTo>
                  <a:lnTo>
                    <a:pt x="4176" y="10795"/>
                  </a:lnTo>
                  <a:lnTo>
                    <a:pt x="4225" y="10917"/>
                  </a:lnTo>
                  <a:lnTo>
                    <a:pt x="4274" y="11039"/>
                  </a:lnTo>
                  <a:lnTo>
                    <a:pt x="4347" y="11137"/>
                  </a:lnTo>
                  <a:lnTo>
                    <a:pt x="4421" y="11210"/>
                  </a:lnTo>
                  <a:lnTo>
                    <a:pt x="4518" y="11284"/>
                  </a:lnTo>
                  <a:lnTo>
                    <a:pt x="4616" y="11357"/>
                  </a:lnTo>
                  <a:lnTo>
                    <a:pt x="4738" y="11381"/>
                  </a:lnTo>
                  <a:lnTo>
                    <a:pt x="4982" y="11381"/>
                  </a:lnTo>
                  <a:lnTo>
                    <a:pt x="5104" y="11357"/>
                  </a:lnTo>
                  <a:lnTo>
                    <a:pt x="5227" y="11284"/>
                  </a:lnTo>
                  <a:lnTo>
                    <a:pt x="5349" y="11186"/>
                  </a:lnTo>
                  <a:lnTo>
                    <a:pt x="5422" y="11088"/>
                  </a:lnTo>
                  <a:lnTo>
                    <a:pt x="5495" y="10966"/>
                  </a:lnTo>
                  <a:lnTo>
                    <a:pt x="5544" y="10844"/>
                  </a:lnTo>
                  <a:lnTo>
                    <a:pt x="5544" y="10697"/>
                  </a:lnTo>
                  <a:lnTo>
                    <a:pt x="5544" y="10551"/>
                  </a:lnTo>
                  <a:lnTo>
                    <a:pt x="5202" y="6399"/>
                  </a:lnTo>
                  <a:lnTo>
                    <a:pt x="5007" y="3517"/>
                  </a:lnTo>
                  <a:lnTo>
                    <a:pt x="4958" y="2540"/>
                  </a:lnTo>
                  <a:lnTo>
                    <a:pt x="4958" y="2247"/>
                  </a:lnTo>
                  <a:lnTo>
                    <a:pt x="4982" y="2149"/>
                  </a:lnTo>
                  <a:lnTo>
                    <a:pt x="5007" y="2149"/>
                  </a:lnTo>
                  <a:lnTo>
                    <a:pt x="5056" y="2174"/>
                  </a:lnTo>
                  <a:lnTo>
                    <a:pt x="5153" y="2320"/>
                  </a:lnTo>
                  <a:lnTo>
                    <a:pt x="5251" y="2564"/>
                  </a:lnTo>
                  <a:lnTo>
                    <a:pt x="5349" y="2906"/>
                  </a:lnTo>
                  <a:lnTo>
                    <a:pt x="5446" y="3297"/>
                  </a:lnTo>
                  <a:lnTo>
                    <a:pt x="5544" y="3737"/>
                  </a:lnTo>
                  <a:lnTo>
                    <a:pt x="5593" y="4201"/>
                  </a:lnTo>
                  <a:lnTo>
                    <a:pt x="5617" y="4665"/>
                  </a:lnTo>
                  <a:lnTo>
                    <a:pt x="5642" y="4787"/>
                  </a:lnTo>
                  <a:lnTo>
                    <a:pt x="5666" y="4909"/>
                  </a:lnTo>
                  <a:lnTo>
                    <a:pt x="5691" y="5007"/>
                  </a:lnTo>
                  <a:lnTo>
                    <a:pt x="5764" y="5104"/>
                  </a:lnTo>
                  <a:lnTo>
                    <a:pt x="5837" y="5178"/>
                  </a:lnTo>
                  <a:lnTo>
                    <a:pt x="5935" y="5251"/>
                  </a:lnTo>
                  <a:lnTo>
                    <a:pt x="6033" y="5275"/>
                  </a:lnTo>
                  <a:lnTo>
                    <a:pt x="6155" y="5300"/>
                  </a:lnTo>
                  <a:lnTo>
                    <a:pt x="6277" y="5275"/>
                  </a:lnTo>
                  <a:lnTo>
                    <a:pt x="6374" y="5251"/>
                  </a:lnTo>
                  <a:lnTo>
                    <a:pt x="6472" y="5178"/>
                  </a:lnTo>
                  <a:lnTo>
                    <a:pt x="6545" y="5104"/>
                  </a:lnTo>
                  <a:lnTo>
                    <a:pt x="6619" y="5007"/>
                  </a:lnTo>
                  <a:lnTo>
                    <a:pt x="6668" y="4909"/>
                  </a:lnTo>
                  <a:lnTo>
                    <a:pt x="6692" y="4787"/>
                  </a:lnTo>
                  <a:lnTo>
                    <a:pt x="6692" y="4665"/>
                  </a:lnTo>
                  <a:lnTo>
                    <a:pt x="6692" y="4103"/>
                  </a:lnTo>
                  <a:lnTo>
                    <a:pt x="6643" y="3566"/>
                  </a:lnTo>
                  <a:lnTo>
                    <a:pt x="6570" y="3077"/>
                  </a:lnTo>
                  <a:lnTo>
                    <a:pt x="6472" y="2638"/>
                  </a:lnTo>
                  <a:lnTo>
                    <a:pt x="6374" y="2223"/>
                  </a:lnTo>
                  <a:lnTo>
                    <a:pt x="6228" y="1832"/>
                  </a:lnTo>
                  <a:lnTo>
                    <a:pt x="6081" y="1490"/>
                  </a:lnTo>
                  <a:lnTo>
                    <a:pt x="5910" y="1172"/>
                  </a:lnTo>
                  <a:lnTo>
                    <a:pt x="5715" y="904"/>
                  </a:lnTo>
                  <a:lnTo>
                    <a:pt x="5520" y="659"/>
                  </a:lnTo>
                  <a:lnTo>
                    <a:pt x="5300" y="464"/>
                  </a:lnTo>
                  <a:lnTo>
                    <a:pt x="5056" y="293"/>
                  </a:lnTo>
                  <a:lnTo>
                    <a:pt x="4811" y="171"/>
                  </a:lnTo>
                  <a:lnTo>
                    <a:pt x="4567" y="73"/>
                  </a:lnTo>
                  <a:lnTo>
                    <a:pt x="4299" y="24"/>
                  </a:lnTo>
                  <a:lnTo>
                    <a:pt x="40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62" name="Google Shape;862;p49"/>
            <p:cNvSpPr/>
            <p:nvPr/>
          </p:nvSpPr>
          <p:spPr>
            <a:xfrm>
              <a:off x="4798500" y="2329350"/>
              <a:ext cx="76950" cy="84275"/>
            </a:xfrm>
            <a:custGeom>
              <a:avLst/>
              <a:gdLst/>
              <a:ahLst/>
              <a:cxnLst/>
              <a:rect l="l" t="t" r="r" b="b"/>
              <a:pathLst>
                <a:path w="3078" h="3371" extrusionOk="0">
                  <a:moveTo>
                    <a:pt x="1539" y="0"/>
                  </a:moveTo>
                  <a:lnTo>
                    <a:pt x="1222" y="24"/>
                  </a:lnTo>
                  <a:lnTo>
                    <a:pt x="953" y="98"/>
                  </a:lnTo>
                  <a:lnTo>
                    <a:pt x="684" y="220"/>
                  </a:lnTo>
                  <a:lnTo>
                    <a:pt x="464" y="415"/>
                  </a:lnTo>
                  <a:lnTo>
                    <a:pt x="367" y="513"/>
                  </a:lnTo>
                  <a:lnTo>
                    <a:pt x="269" y="635"/>
                  </a:lnTo>
                  <a:lnTo>
                    <a:pt x="196" y="757"/>
                  </a:lnTo>
                  <a:lnTo>
                    <a:pt x="123" y="879"/>
                  </a:lnTo>
                  <a:lnTo>
                    <a:pt x="74" y="1026"/>
                  </a:lnTo>
                  <a:lnTo>
                    <a:pt x="49" y="1172"/>
                  </a:lnTo>
                  <a:lnTo>
                    <a:pt x="25" y="1343"/>
                  </a:lnTo>
                  <a:lnTo>
                    <a:pt x="0" y="1514"/>
                  </a:lnTo>
                  <a:lnTo>
                    <a:pt x="25" y="1685"/>
                  </a:lnTo>
                  <a:lnTo>
                    <a:pt x="49" y="1856"/>
                  </a:lnTo>
                  <a:lnTo>
                    <a:pt x="123" y="2198"/>
                  </a:lnTo>
                  <a:lnTo>
                    <a:pt x="269" y="2516"/>
                  </a:lnTo>
                  <a:lnTo>
                    <a:pt x="464" y="2784"/>
                  </a:lnTo>
                  <a:lnTo>
                    <a:pt x="562" y="2906"/>
                  </a:lnTo>
                  <a:lnTo>
                    <a:pt x="684" y="3029"/>
                  </a:lnTo>
                  <a:lnTo>
                    <a:pt x="806" y="3126"/>
                  </a:lnTo>
                  <a:lnTo>
                    <a:pt x="953" y="3199"/>
                  </a:lnTo>
                  <a:lnTo>
                    <a:pt x="1075" y="3273"/>
                  </a:lnTo>
                  <a:lnTo>
                    <a:pt x="1222" y="3322"/>
                  </a:lnTo>
                  <a:lnTo>
                    <a:pt x="1393" y="3346"/>
                  </a:lnTo>
                  <a:lnTo>
                    <a:pt x="1539" y="3370"/>
                  </a:lnTo>
                  <a:lnTo>
                    <a:pt x="1686" y="3346"/>
                  </a:lnTo>
                  <a:lnTo>
                    <a:pt x="1857" y="3322"/>
                  </a:lnTo>
                  <a:lnTo>
                    <a:pt x="2003" y="3273"/>
                  </a:lnTo>
                  <a:lnTo>
                    <a:pt x="2125" y="3199"/>
                  </a:lnTo>
                  <a:lnTo>
                    <a:pt x="2272" y="3126"/>
                  </a:lnTo>
                  <a:lnTo>
                    <a:pt x="2394" y="3029"/>
                  </a:lnTo>
                  <a:lnTo>
                    <a:pt x="2516" y="2906"/>
                  </a:lnTo>
                  <a:lnTo>
                    <a:pt x="2614" y="2784"/>
                  </a:lnTo>
                  <a:lnTo>
                    <a:pt x="2809" y="2516"/>
                  </a:lnTo>
                  <a:lnTo>
                    <a:pt x="2956" y="2198"/>
                  </a:lnTo>
                  <a:lnTo>
                    <a:pt x="3029" y="1856"/>
                  </a:lnTo>
                  <a:lnTo>
                    <a:pt x="3053" y="1685"/>
                  </a:lnTo>
                  <a:lnTo>
                    <a:pt x="3078" y="1514"/>
                  </a:lnTo>
                  <a:lnTo>
                    <a:pt x="3053" y="1343"/>
                  </a:lnTo>
                  <a:lnTo>
                    <a:pt x="3029" y="1172"/>
                  </a:lnTo>
                  <a:lnTo>
                    <a:pt x="3004" y="1026"/>
                  </a:lnTo>
                  <a:lnTo>
                    <a:pt x="2956" y="879"/>
                  </a:lnTo>
                  <a:lnTo>
                    <a:pt x="2882" y="757"/>
                  </a:lnTo>
                  <a:lnTo>
                    <a:pt x="2809" y="635"/>
                  </a:lnTo>
                  <a:lnTo>
                    <a:pt x="2711" y="513"/>
                  </a:lnTo>
                  <a:lnTo>
                    <a:pt x="2614" y="415"/>
                  </a:lnTo>
                  <a:lnTo>
                    <a:pt x="2394" y="220"/>
                  </a:lnTo>
                  <a:lnTo>
                    <a:pt x="2125" y="98"/>
                  </a:lnTo>
                  <a:lnTo>
                    <a:pt x="1857" y="24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63" name="Google Shape;863;p49"/>
          <p:cNvGrpSpPr/>
          <p:nvPr/>
        </p:nvGrpSpPr>
        <p:grpSpPr>
          <a:xfrm>
            <a:off x="4379433" y="2060425"/>
            <a:ext cx="138552" cy="402895"/>
            <a:chOff x="4076175" y="2267050"/>
            <a:chExt cx="173450" cy="504375"/>
          </a:xfrm>
        </p:grpSpPr>
        <p:sp>
          <p:nvSpPr>
            <p:cNvPr id="864" name="Google Shape;864;p49"/>
            <p:cNvSpPr/>
            <p:nvPr/>
          </p:nvSpPr>
          <p:spPr>
            <a:xfrm>
              <a:off x="4122600" y="2267050"/>
              <a:ext cx="80600" cy="91625"/>
            </a:xfrm>
            <a:custGeom>
              <a:avLst/>
              <a:gdLst/>
              <a:ahLst/>
              <a:cxnLst/>
              <a:rect l="l" t="t" r="r" b="b"/>
              <a:pathLst>
                <a:path w="3224" h="3665" extrusionOk="0">
                  <a:moveTo>
                    <a:pt x="1441" y="1"/>
                  </a:moveTo>
                  <a:lnTo>
                    <a:pt x="1295" y="25"/>
                  </a:lnTo>
                  <a:lnTo>
                    <a:pt x="1124" y="74"/>
                  </a:lnTo>
                  <a:lnTo>
                    <a:pt x="977" y="123"/>
                  </a:lnTo>
                  <a:lnTo>
                    <a:pt x="855" y="172"/>
                  </a:lnTo>
                  <a:lnTo>
                    <a:pt x="708" y="245"/>
                  </a:lnTo>
                  <a:lnTo>
                    <a:pt x="586" y="343"/>
                  </a:lnTo>
                  <a:lnTo>
                    <a:pt x="464" y="441"/>
                  </a:lnTo>
                  <a:lnTo>
                    <a:pt x="366" y="563"/>
                  </a:lnTo>
                  <a:lnTo>
                    <a:pt x="269" y="685"/>
                  </a:lnTo>
                  <a:lnTo>
                    <a:pt x="195" y="831"/>
                  </a:lnTo>
                  <a:lnTo>
                    <a:pt x="122" y="978"/>
                  </a:lnTo>
                  <a:lnTo>
                    <a:pt x="73" y="1124"/>
                  </a:lnTo>
                  <a:lnTo>
                    <a:pt x="25" y="1295"/>
                  </a:lnTo>
                  <a:lnTo>
                    <a:pt x="0" y="1466"/>
                  </a:lnTo>
                  <a:lnTo>
                    <a:pt x="0" y="1662"/>
                  </a:lnTo>
                  <a:lnTo>
                    <a:pt x="0" y="1833"/>
                  </a:lnTo>
                  <a:lnTo>
                    <a:pt x="25" y="2028"/>
                  </a:lnTo>
                  <a:lnTo>
                    <a:pt x="73" y="2223"/>
                  </a:lnTo>
                  <a:lnTo>
                    <a:pt x="122" y="2394"/>
                  </a:lnTo>
                  <a:lnTo>
                    <a:pt x="195" y="2565"/>
                  </a:lnTo>
                  <a:lnTo>
                    <a:pt x="269" y="2736"/>
                  </a:lnTo>
                  <a:lnTo>
                    <a:pt x="366" y="2883"/>
                  </a:lnTo>
                  <a:lnTo>
                    <a:pt x="464" y="3029"/>
                  </a:lnTo>
                  <a:lnTo>
                    <a:pt x="586" y="3176"/>
                  </a:lnTo>
                  <a:lnTo>
                    <a:pt x="708" y="3298"/>
                  </a:lnTo>
                  <a:lnTo>
                    <a:pt x="855" y="3396"/>
                  </a:lnTo>
                  <a:lnTo>
                    <a:pt x="977" y="3493"/>
                  </a:lnTo>
                  <a:lnTo>
                    <a:pt x="1124" y="3567"/>
                  </a:lnTo>
                  <a:lnTo>
                    <a:pt x="1295" y="3616"/>
                  </a:lnTo>
                  <a:lnTo>
                    <a:pt x="1441" y="3640"/>
                  </a:lnTo>
                  <a:lnTo>
                    <a:pt x="1612" y="3664"/>
                  </a:lnTo>
                  <a:lnTo>
                    <a:pt x="1783" y="3640"/>
                  </a:lnTo>
                  <a:lnTo>
                    <a:pt x="1930" y="3616"/>
                  </a:lnTo>
                  <a:lnTo>
                    <a:pt x="2100" y="3567"/>
                  </a:lnTo>
                  <a:lnTo>
                    <a:pt x="2247" y="3493"/>
                  </a:lnTo>
                  <a:lnTo>
                    <a:pt x="2369" y="3396"/>
                  </a:lnTo>
                  <a:lnTo>
                    <a:pt x="2516" y="3298"/>
                  </a:lnTo>
                  <a:lnTo>
                    <a:pt x="2638" y="3176"/>
                  </a:lnTo>
                  <a:lnTo>
                    <a:pt x="2760" y="3029"/>
                  </a:lnTo>
                  <a:lnTo>
                    <a:pt x="2858" y="2883"/>
                  </a:lnTo>
                  <a:lnTo>
                    <a:pt x="2955" y="2736"/>
                  </a:lnTo>
                  <a:lnTo>
                    <a:pt x="3029" y="2565"/>
                  </a:lnTo>
                  <a:lnTo>
                    <a:pt x="3102" y="2394"/>
                  </a:lnTo>
                  <a:lnTo>
                    <a:pt x="3151" y="2223"/>
                  </a:lnTo>
                  <a:lnTo>
                    <a:pt x="3200" y="2028"/>
                  </a:lnTo>
                  <a:lnTo>
                    <a:pt x="3224" y="1833"/>
                  </a:lnTo>
                  <a:lnTo>
                    <a:pt x="3224" y="1662"/>
                  </a:lnTo>
                  <a:lnTo>
                    <a:pt x="3224" y="1466"/>
                  </a:lnTo>
                  <a:lnTo>
                    <a:pt x="3200" y="1295"/>
                  </a:lnTo>
                  <a:lnTo>
                    <a:pt x="3151" y="1124"/>
                  </a:lnTo>
                  <a:lnTo>
                    <a:pt x="3102" y="978"/>
                  </a:lnTo>
                  <a:lnTo>
                    <a:pt x="3029" y="831"/>
                  </a:lnTo>
                  <a:lnTo>
                    <a:pt x="2955" y="685"/>
                  </a:lnTo>
                  <a:lnTo>
                    <a:pt x="2858" y="563"/>
                  </a:lnTo>
                  <a:lnTo>
                    <a:pt x="2760" y="441"/>
                  </a:lnTo>
                  <a:lnTo>
                    <a:pt x="2638" y="343"/>
                  </a:lnTo>
                  <a:lnTo>
                    <a:pt x="2516" y="245"/>
                  </a:lnTo>
                  <a:lnTo>
                    <a:pt x="2369" y="172"/>
                  </a:lnTo>
                  <a:lnTo>
                    <a:pt x="2247" y="123"/>
                  </a:lnTo>
                  <a:lnTo>
                    <a:pt x="2100" y="74"/>
                  </a:lnTo>
                  <a:lnTo>
                    <a:pt x="1930" y="25"/>
                  </a:lnTo>
                  <a:lnTo>
                    <a:pt x="178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65" name="Google Shape;865;p49"/>
            <p:cNvSpPr/>
            <p:nvPr/>
          </p:nvSpPr>
          <p:spPr>
            <a:xfrm>
              <a:off x="4076175" y="2370250"/>
              <a:ext cx="173450" cy="401175"/>
            </a:xfrm>
            <a:custGeom>
              <a:avLst/>
              <a:gdLst/>
              <a:ahLst/>
              <a:cxnLst/>
              <a:rect l="l" t="t" r="r" b="b"/>
              <a:pathLst>
                <a:path w="6938" h="16047" extrusionOk="0">
                  <a:moveTo>
                    <a:pt x="2736" y="0"/>
                  </a:moveTo>
                  <a:lnTo>
                    <a:pt x="2541" y="49"/>
                  </a:lnTo>
                  <a:lnTo>
                    <a:pt x="2346" y="123"/>
                  </a:lnTo>
                  <a:lnTo>
                    <a:pt x="2175" y="196"/>
                  </a:lnTo>
                  <a:lnTo>
                    <a:pt x="2028" y="293"/>
                  </a:lnTo>
                  <a:lnTo>
                    <a:pt x="1711" y="489"/>
                  </a:lnTo>
                  <a:lnTo>
                    <a:pt x="1442" y="758"/>
                  </a:lnTo>
                  <a:lnTo>
                    <a:pt x="1173" y="1075"/>
                  </a:lnTo>
                  <a:lnTo>
                    <a:pt x="953" y="1417"/>
                  </a:lnTo>
                  <a:lnTo>
                    <a:pt x="758" y="1808"/>
                  </a:lnTo>
                  <a:lnTo>
                    <a:pt x="587" y="2223"/>
                  </a:lnTo>
                  <a:lnTo>
                    <a:pt x="441" y="2711"/>
                  </a:lnTo>
                  <a:lnTo>
                    <a:pt x="318" y="3200"/>
                  </a:lnTo>
                  <a:lnTo>
                    <a:pt x="221" y="3737"/>
                  </a:lnTo>
                  <a:lnTo>
                    <a:pt x="147" y="4323"/>
                  </a:lnTo>
                  <a:lnTo>
                    <a:pt x="74" y="4909"/>
                  </a:lnTo>
                  <a:lnTo>
                    <a:pt x="25" y="5544"/>
                  </a:lnTo>
                  <a:lnTo>
                    <a:pt x="1" y="6204"/>
                  </a:lnTo>
                  <a:lnTo>
                    <a:pt x="1" y="6888"/>
                  </a:lnTo>
                  <a:lnTo>
                    <a:pt x="25" y="7034"/>
                  </a:lnTo>
                  <a:lnTo>
                    <a:pt x="50" y="7181"/>
                  </a:lnTo>
                  <a:lnTo>
                    <a:pt x="99" y="7327"/>
                  </a:lnTo>
                  <a:lnTo>
                    <a:pt x="172" y="7425"/>
                  </a:lnTo>
                  <a:lnTo>
                    <a:pt x="245" y="7523"/>
                  </a:lnTo>
                  <a:lnTo>
                    <a:pt x="318" y="7596"/>
                  </a:lnTo>
                  <a:lnTo>
                    <a:pt x="416" y="7645"/>
                  </a:lnTo>
                  <a:lnTo>
                    <a:pt x="636" y="7645"/>
                  </a:lnTo>
                  <a:lnTo>
                    <a:pt x="734" y="7596"/>
                  </a:lnTo>
                  <a:lnTo>
                    <a:pt x="807" y="7523"/>
                  </a:lnTo>
                  <a:lnTo>
                    <a:pt x="880" y="7425"/>
                  </a:lnTo>
                  <a:lnTo>
                    <a:pt x="929" y="7327"/>
                  </a:lnTo>
                  <a:lnTo>
                    <a:pt x="953" y="7181"/>
                  </a:lnTo>
                  <a:lnTo>
                    <a:pt x="978" y="6888"/>
                  </a:lnTo>
                  <a:lnTo>
                    <a:pt x="1002" y="6521"/>
                  </a:lnTo>
                  <a:lnTo>
                    <a:pt x="1027" y="6106"/>
                  </a:lnTo>
                  <a:lnTo>
                    <a:pt x="1149" y="5105"/>
                  </a:lnTo>
                  <a:lnTo>
                    <a:pt x="1295" y="4103"/>
                  </a:lnTo>
                  <a:lnTo>
                    <a:pt x="1369" y="3664"/>
                  </a:lnTo>
                  <a:lnTo>
                    <a:pt x="1466" y="3298"/>
                  </a:lnTo>
                  <a:lnTo>
                    <a:pt x="1417" y="3102"/>
                  </a:lnTo>
                  <a:lnTo>
                    <a:pt x="1393" y="2907"/>
                  </a:lnTo>
                  <a:lnTo>
                    <a:pt x="1393" y="2711"/>
                  </a:lnTo>
                  <a:lnTo>
                    <a:pt x="1417" y="2540"/>
                  </a:lnTo>
                  <a:lnTo>
                    <a:pt x="1442" y="2394"/>
                  </a:lnTo>
                  <a:lnTo>
                    <a:pt x="1515" y="2247"/>
                  </a:lnTo>
                  <a:lnTo>
                    <a:pt x="1588" y="2125"/>
                  </a:lnTo>
                  <a:lnTo>
                    <a:pt x="1662" y="2052"/>
                  </a:lnTo>
                  <a:lnTo>
                    <a:pt x="1588" y="2150"/>
                  </a:lnTo>
                  <a:lnTo>
                    <a:pt x="1540" y="2296"/>
                  </a:lnTo>
                  <a:lnTo>
                    <a:pt x="1491" y="2492"/>
                  </a:lnTo>
                  <a:lnTo>
                    <a:pt x="1491" y="2687"/>
                  </a:lnTo>
                  <a:lnTo>
                    <a:pt x="1515" y="2882"/>
                  </a:lnTo>
                  <a:lnTo>
                    <a:pt x="1564" y="3078"/>
                  </a:lnTo>
                  <a:lnTo>
                    <a:pt x="1613" y="3175"/>
                  </a:lnTo>
                  <a:lnTo>
                    <a:pt x="1686" y="3273"/>
                  </a:lnTo>
                  <a:lnTo>
                    <a:pt x="1759" y="3346"/>
                  </a:lnTo>
                  <a:lnTo>
                    <a:pt x="1857" y="3420"/>
                  </a:lnTo>
                  <a:lnTo>
                    <a:pt x="1906" y="3786"/>
                  </a:lnTo>
                  <a:lnTo>
                    <a:pt x="1930" y="3981"/>
                  </a:lnTo>
                  <a:lnTo>
                    <a:pt x="1955" y="4201"/>
                  </a:lnTo>
                  <a:lnTo>
                    <a:pt x="1930" y="4445"/>
                  </a:lnTo>
                  <a:lnTo>
                    <a:pt x="1906" y="4738"/>
                  </a:lnTo>
                  <a:lnTo>
                    <a:pt x="1833" y="5032"/>
                  </a:lnTo>
                  <a:lnTo>
                    <a:pt x="1711" y="5398"/>
                  </a:lnTo>
                  <a:lnTo>
                    <a:pt x="1515" y="5911"/>
                  </a:lnTo>
                  <a:lnTo>
                    <a:pt x="1369" y="6399"/>
                  </a:lnTo>
                  <a:lnTo>
                    <a:pt x="1271" y="6839"/>
                  </a:lnTo>
                  <a:lnTo>
                    <a:pt x="1222" y="7230"/>
                  </a:lnTo>
                  <a:lnTo>
                    <a:pt x="1173" y="7620"/>
                  </a:lnTo>
                  <a:lnTo>
                    <a:pt x="1173" y="8011"/>
                  </a:lnTo>
                  <a:lnTo>
                    <a:pt x="1198" y="8817"/>
                  </a:lnTo>
                  <a:lnTo>
                    <a:pt x="1247" y="9989"/>
                  </a:lnTo>
                  <a:lnTo>
                    <a:pt x="1295" y="11162"/>
                  </a:lnTo>
                  <a:lnTo>
                    <a:pt x="1320" y="13238"/>
                  </a:lnTo>
                  <a:lnTo>
                    <a:pt x="1344" y="14728"/>
                  </a:lnTo>
                  <a:lnTo>
                    <a:pt x="1344" y="15314"/>
                  </a:lnTo>
                  <a:lnTo>
                    <a:pt x="1369" y="15533"/>
                  </a:lnTo>
                  <a:lnTo>
                    <a:pt x="1417" y="15704"/>
                  </a:lnTo>
                  <a:lnTo>
                    <a:pt x="1491" y="15827"/>
                  </a:lnTo>
                  <a:lnTo>
                    <a:pt x="1588" y="15924"/>
                  </a:lnTo>
                  <a:lnTo>
                    <a:pt x="1662" y="15998"/>
                  </a:lnTo>
                  <a:lnTo>
                    <a:pt x="1735" y="16022"/>
                  </a:lnTo>
                  <a:lnTo>
                    <a:pt x="1833" y="16046"/>
                  </a:lnTo>
                  <a:lnTo>
                    <a:pt x="1955" y="16046"/>
                  </a:lnTo>
                  <a:lnTo>
                    <a:pt x="2077" y="15998"/>
                  </a:lnTo>
                  <a:lnTo>
                    <a:pt x="2175" y="15949"/>
                  </a:lnTo>
                  <a:lnTo>
                    <a:pt x="2248" y="15875"/>
                  </a:lnTo>
                  <a:lnTo>
                    <a:pt x="2321" y="15802"/>
                  </a:lnTo>
                  <a:lnTo>
                    <a:pt x="2394" y="15680"/>
                  </a:lnTo>
                  <a:lnTo>
                    <a:pt x="2419" y="15533"/>
                  </a:lnTo>
                  <a:lnTo>
                    <a:pt x="2468" y="15387"/>
                  </a:lnTo>
                  <a:lnTo>
                    <a:pt x="3152" y="8548"/>
                  </a:lnTo>
                  <a:lnTo>
                    <a:pt x="3152" y="8451"/>
                  </a:lnTo>
                  <a:lnTo>
                    <a:pt x="3200" y="8280"/>
                  </a:lnTo>
                  <a:lnTo>
                    <a:pt x="3249" y="8182"/>
                  </a:lnTo>
                  <a:lnTo>
                    <a:pt x="3298" y="8084"/>
                  </a:lnTo>
                  <a:lnTo>
                    <a:pt x="3371" y="8011"/>
                  </a:lnTo>
                  <a:lnTo>
                    <a:pt x="3469" y="7987"/>
                  </a:lnTo>
                  <a:lnTo>
                    <a:pt x="3567" y="8011"/>
                  </a:lnTo>
                  <a:lnTo>
                    <a:pt x="3640" y="8084"/>
                  </a:lnTo>
                  <a:lnTo>
                    <a:pt x="3689" y="8182"/>
                  </a:lnTo>
                  <a:lnTo>
                    <a:pt x="3738" y="8280"/>
                  </a:lnTo>
                  <a:lnTo>
                    <a:pt x="3787" y="8451"/>
                  </a:lnTo>
                  <a:lnTo>
                    <a:pt x="3787" y="8548"/>
                  </a:lnTo>
                  <a:lnTo>
                    <a:pt x="4470" y="15387"/>
                  </a:lnTo>
                  <a:lnTo>
                    <a:pt x="4519" y="15533"/>
                  </a:lnTo>
                  <a:lnTo>
                    <a:pt x="4544" y="15680"/>
                  </a:lnTo>
                  <a:lnTo>
                    <a:pt x="4617" y="15802"/>
                  </a:lnTo>
                  <a:lnTo>
                    <a:pt x="4690" y="15875"/>
                  </a:lnTo>
                  <a:lnTo>
                    <a:pt x="4763" y="15949"/>
                  </a:lnTo>
                  <a:lnTo>
                    <a:pt x="4861" y="15998"/>
                  </a:lnTo>
                  <a:lnTo>
                    <a:pt x="4983" y="16046"/>
                  </a:lnTo>
                  <a:lnTo>
                    <a:pt x="5105" y="16046"/>
                  </a:lnTo>
                  <a:lnTo>
                    <a:pt x="5203" y="16022"/>
                  </a:lnTo>
                  <a:lnTo>
                    <a:pt x="5276" y="15998"/>
                  </a:lnTo>
                  <a:lnTo>
                    <a:pt x="5350" y="15924"/>
                  </a:lnTo>
                  <a:lnTo>
                    <a:pt x="5447" y="15827"/>
                  </a:lnTo>
                  <a:lnTo>
                    <a:pt x="5521" y="15704"/>
                  </a:lnTo>
                  <a:lnTo>
                    <a:pt x="5569" y="15533"/>
                  </a:lnTo>
                  <a:lnTo>
                    <a:pt x="5594" y="15314"/>
                  </a:lnTo>
                  <a:lnTo>
                    <a:pt x="5594" y="14728"/>
                  </a:lnTo>
                  <a:lnTo>
                    <a:pt x="5618" y="13238"/>
                  </a:lnTo>
                  <a:lnTo>
                    <a:pt x="5643" y="11162"/>
                  </a:lnTo>
                  <a:lnTo>
                    <a:pt x="5692" y="9989"/>
                  </a:lnTo>
                  <a:lnTo>
                    <a:pt x="5740" y="8817"/>
                  </a:lnTo>
                  <a:lnTo>
                    <a:pt x="5765" y="8011"/>
                  </a:lnTo>
                  <a:lnTo>
                    <a:pt x="5765" y="7620"/>
                  </a:lnTo>
                  <a:lnTo>
                    <a:pt x="5716" y="7230"/>
                  </a:lnTo>
                  <a:lnTo>
                    <a:pt x="5667" y="6839"/>
                  </a:lnTo>
                  <a:lnTo>
                    <a:pt x="5569" y="6399"/>
                  </a:lnTo>
                  <a:lnTo>
                    <a:pt x="5423" y="5911"/>
                  </a:lnTo>
                  <a:lnTo>
                    <a:pt x="5227" y="5398"/>
                  </a:lnTo>
                  <a:lnTo>
                    <a:pt x="5105" y="5032"/>
                  </a:lnTo>
                  <a:lnTo>
                    <a:pt x="5032" y="4738"/>
                  </a:lnTo>
                  <a:lnTo>
                    <a:pt x="5008" y="4445"/>
                  </a:lnTo>
                  <a:lnTo>
                    <a:pt x="4983" y="4201"/>
                  </a:lnTo>
                  <a:lnTo>
                    <a:pt x="5008" y="3981"/>
                  </a:lnTo>
                  <a:lnTo>
                    <a:pt x="5032" y="3786"/>
                  </a:lnTo>
                  <a:lnTo>
                    <a:pt x="5081" y="3420"/>
                  </a:lnTo>
                  <a:lnTo>
                    <a:pt x="5179" y="3346"/>
                  </a:lnTo>
                  <a:lnTo>
                    <a:pt x="5252" y="3273"/>
                  </a:lnTo>
                  <a:lnTo>
                    <a:pt x="5325" y="3175"/>
                  </a:lnTo>
                  <a:lnTo>
                    <a:pt x="5374" y="3078"/>
                  </a:lnTo>
                  <a:lnTo>
                    <a:pt x="5423" y="2882"/>
                  </a:lnTo>
                  <a:lnTo>
                    <a:pt x="5447" y="2687"/>
                  </a:lnTo>
                  <a:lnTo>
                    <a:pt x="5447" y="2492"/>
                  </a:lnTo>
                  <a:lnTo>
                    <a:pt x="5398" y="2296"/>
                  </a:lnTo>
                  <a:lnTo>
                    <a:pt x="5350" y="2150"/>
                  </a:lnTo>
                  <a:lnTo>
                    <a:pt x="5276" y="2052"/>
                  </a:lnTo>
                  <a:lnTo>
                    <a:pt x="5350" y="2125"/>
                  </a:lnTo>
                  <a:lnTo>
                    <a:pt x="5423" y="2247"/>
                  </a:lnTo>
                  <a:lnTo>
                    <a:pt x="5496" y="2394"/>
                  </a:lnTo>
                  <a:lnTo>
                    <a:pt x="5521" y="2540"/>
                  </a:lnTo>
                  <a:lnTo>
                    <a:pt x="5545" y="2711"/>
                  </a:lnTo>
                  <a:lnTo>
                    <a:pt x="5545" y="2907"/>
                  </a:lnTo>
                  <a:lnTo>
                    <a:pt x="5521" y="3102"/>
                  </a:lnTo>
                  <a:lnTo>
                    <a:pt x="5472" y="3298"/>
                  </a:lnTo>
                  <a:lnTo>
                    <a:pt x="5569" y="3664"/>
                  </a:lnTo>
                  <a:lnTo>
                    <a:pt x="5643" y="4103"/>
                  </a:lnTo>
                  <a:lnTo>
                    <a:pt x="5789" y="5105"/>
                  </a:lnTo>
                  <a:lnTo>
                    <a:pt x="5911" y="6106"/>
                  </a:lnTo>
                  <a:lnTo>
                    <a:pt x="5936" y="6521"/>
                  </a:lnTo>
                  <a:lnTo>
                    <a:pt x="5960" y="6888"/>
                  </a:lnTo>
                  <a:lnTo>
                    <a:pt x="5985" y="7181"/>
                  </a:lnTo>
                  <a:lnTo>
                    <a:pt x="6009" y="7327"/>
                  </a:lnTo>
                  <a:lnTo>
                    <a:pt x="6058" y="7425"/>
                  </a:lnTo>
                  <a:lnTo>
                    <a:pt x="6131" y="7523"/>
                  </a:lnTo>
                  <a:lnTo>
                    <a:pt x="6204" y="7596"/>
                  </a:lnTo>
                  <a:lnTo>
                    <a:pt x="6302" y="7645"/>
                  </a:lnTo>
                  <a:lnTo>
                    <a:pt x="6522" y="7645"/>
                  </a:lnTo>
                  <a:lnTo>
                    <a:pt x="6620" y="7596"/>
                  </a:lnTo>
                  <a:lnTo>
                    <a:pt x="6693" y="7523"/>
                  </a:lnTo>
                  <a:lnTo>
                    <a:pt x="6766" y="7425"/>
                  </a:lnTo>
                  <a:lnTo>
                    <a:pt x="6839" y="7327"/>
                  </a:lnTo>
                  <a:lnTo>
                    <a:pt x="6888" y="7181"/>
                  </a:lnTo>
                  <a:lnTo>
                    <a:pt x="6913" y="7034"/>
                  </a:lnTo>
                  <a:lnTo>
                    <a:pt x="6937" y="6888"/>
                  </a:lnTo>
                  <a:lnTo>
                    <a:pt x="6937" y="6204"/>
                  </a:lnTo>
                  <a:lnTo>
                    <a:pt x="6913" y="5544"/>
                  </a:lnTo>
                  <a:lnTo>
                    <a:pt x="6864" y="4909"/>
                  </a:lnTo>
                  <a:lnTo>
                    <a:pt x="6791" y="4323"/>
                  </a:lnTo>
                  <a:lnTo>
                    <a:pt x="6717" y="3737"/>
                  </a:lnTo>
                  <a:lnTo>
                    <a:pt x="6620" y="3200"/>
                  </a:lnTo>
                  <a:lnTo>
                    <a:pt x="6497" y="2711"/>
                  </a:lnTo>
                  <a:lnTo>
                    <a:pt x="6351" y="2223"/>
                  </a:lnTo>
                  <a:lnTo>
                    <a:pt x="6180" y="1808"/>
                  </a:lnTo>
                  <a:lnTo>
                    <a:pt x="5985" y="1417"/>
                  </a:lnTo>
                  <a:lnTo>
                    <a:pt x="5765" y="1075"/>
                  </a:lnTo>
                  <a:lnTo>
                    <a:pt x="5496" y="758"/>
                  </a:lnTo>
                  <a:lnTo>
                    <a:pt x="5227" y="489"/>
                  </a:lnTo>
                  <a:lnTo>
                    <a:pt x="4910" y="293"/>
                  </a:lnTo>
                  <a:lnTo>
                    <a:pt x="4763" y="196"/>
                  </a:lnTo>
                  <a:lnTo>
                    <a:pt x="4592" y="123"/>
                  </a:lnTo>
                  <a:lnTo>
                    <a:pt x="4397" y="49"/>
                  </a:lnTo>
                  <a:lnTo>
                    <a:pt x="4202" y="0"/>
                  </a:lnTo>
                  <a:lnTo>
                    <a:pt x="4031" y="98"/>
                  </a:lnTo>
                  <a:lnTo>
                    <a:pt x="3860" y="147"/>
                  </a:lnTo>
                  <a:lnTo>
                    <a:pt x="3664" y="196"/>
                  </a:lnTo>
                  <a:lnTo>
                    <a:pt x="3469" y="220"/>
                  </a:lnTo>
                  <a:lnTo>
                    <a:pt x="3274" y="196"/>
                  </a:lnTo>
                  <a:lnTo>
                    <a:pt x="3078" y="147"/>
                  </a:lnTo>
                  <a:lnTo>
                    <a:pt x="2907" y="98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66" name="Google Shape;866;p49"/>
          <p:cNvSpPr/>
          <p:nvPr/>
        </p:nvSpPr>
        <p:spPr>
          <a:xfrm>
            <a:off x="5373229" y="2102983"/>
            <a:ext cx="305341" cy="321916"/>
          </a:xfrm>
          <a:custGeom>
            <a:avLst/>
            <a:gdLst/>
            <a:ahLst/>
            <a:cxnLst/>
            <a:rect l="l" t="t" r="r" b="b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67" name="Google Shape;867;p49"/>
          <p:cNvGrpSpPr/>
          <p:nvPr/>
        </p:nvGrpSpPr>
        <p:grpSpPr>
          <a:xfrm>
            <a:off x="5896274" y="2108713"/>
            <a:ext cx="335576" cy="310214"/>
            <a:chOff x="5975075" y="2327500"/>
            <a:chExt cx="420100" cy="388350"/>
          </a:xfrm>
        </p:grpSpPr>
        <p:sp>
          <p:nvSpPr>
            <p:cNvPr id="868" name="Google Shape;868;p49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69" name="Google Shape;869;p49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70" name="Google Shape;870;p49"/>
          <p:cNvGrpSpPr/>
          <p:nvPr/>
        </p:nvGrpSpPr>
        <p:grpSpPr>
          <a:xfrm>
            <a:off x="6499588" y="2099447"/>
            <a:ext cx="205851" cy="335576"/>
            <a:chOff x="6730350" y="2315900"/>
            <a:chExt cx="257700" cy="420100"/>
          </a:xfrm>
        </p:grpSpPr>
        <p:sp>
          <p:nvSpPr>
            <p:cNvPr id="871" name="Google Shape;871;p49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72" name="Google Shape;872;p49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73" name="Google Shape;873;p49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74" name="Google Shape;874;p49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75" name="Google Shape;875;p49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76" name="Google Shape;876;p49"/>
          <p:cNvGrpSpPr/>
          <p:nvPr/>
        </p:nvGrpSpPr>
        <p:grpSpPr>
          <a:xfrm>
            <a:off x="1704252" y="2612056"/>
            <a:ext cx="104403" cy="380448"/>
            <a:chOff x="727175" y="2957625"/>
            <a:chExt cx="130700" cy="476275"/>
          </a:xfrm>
        </p:grpSpPr>
        <p:sp>
          <p:nvSpPr>
            <p:cNvPr id="877" name="Google Shape;877;p49"/>
            <p:cNvSpPr/>
            <p:nvPr/>
          </p:nvSpPr>
          <p:spPr>
            <a:xfrm>
              <a:off x="727175" y="2957625"/>
              <a:ext cx="130700" cy="476275"/>
            </a:xfrm>
            <a:custGeom>
              <a:avLst/>
              <a:gdLst/>
              <a:ahLst/>
              <a:cxnLst/>
              <a:rect l="l" t="t" r="r" b="b"/>
              <a:pathLst>
                <a:path w="5228" h="19051" extrusionOk="0">
                  <a:moveTo>
                    <a:pt x="2614" y="489"/>
                  </a:moveTo>
                  <a:lnTo>
                    <a:pt x="2858" y="538"/>
                  </a:lnTo>
                  <a:lnTo>
                    <a:pt x="3102" y="611"/>
                  </a:lnTo>
                  <a:lnTo>
                    <a:pt x="3322" y="709"/>
                  </a:lnTo>
                  <a:lnTo>
                    <a:pt x="3493" y="880"/>
                  </a:lnTo>
                  <a:lnTo>
                    <a:pt x="3664" y="1051"/>
                  </a:lnTo>
                  <a:lnTo>
                    <a:pt x="3762" y="1270"/>
                  </a:lnTo>
                  <a:lnTo>
                    <a:pt x="3835" y="1490"/>
                  </a:lnTo>
                  <a:lnTo>
                    <a:pt x="3859" y="1759"/>
                  </a:lnTo>
                  <a:lnTo>
                    <a:pt x="3859" y="14483"/>
                  </a:lnTo>
                  <a:lnTo>
                    <a:pt x="3884" y="14581"/>
                  </a:lnTo>
                  <a:lnTo>
                    <a:pt x="3908" y="14679"/>
                  </a:lnTo>
                  <a:lnTo>
                    <a:pt x="3957" y="14776"/>
                  </a:lnTo>
                  <a:lnTo>
                    <a:pt x="4030" y="14850"/>
                  </a:lnTo>
                  <a:lnTo>
                    <a:pt x="4177" y="14996"/>
                  </a:lnTo>
                  <a:lnTo>
                    <a:pt x="4324" y="15167"/>
                  </a:lnTo>
                  <a:lnTo>
                    <a:pt x="4446" y="15363"/>
                  </a:lnTo>
                  <a:lnTo>
                    <a:pt x="4543" y="15558"/>
                  </a:lnTo>
                  <a:lnTo>
                    <a:pt x="4641" y="15778"/>
                  </a:lnTo>
                  <a:lnTo>
                    <a:pt x="4690" y="15973"/>
                  </a:lnTo>
                  <a:lnTo>
                    <a:pt x="4714" y="16193"/>
                  </a:lnTo>
                  <a:lnTo>
                    <a:pt x="4739" y="16437"/>
                  </a:lnTo>
                  <a:lnTo>
                    <a:pt x="4714" y="16633"/>
                  </a:lnTo>
                  <a:lnTo>
                    <a:pt x="4690" y="16852"/>
                  </a:lnTo>
                  <a:lnTo>
                    <a:pt x="4641" y="17048"/>
                  </a:lnTo>
                  <a:lnTo>
                    <a:pt x="4568" y="17243"/>
                  </a:lnTo>
                  <a:lnTo>
                    <a:pt x="4470" y="17438"/>
                  </a:lnTo>
                  <a:lnTo>
                    <a:pt x="4372" y="17609"/>
                  </a:lnTo>
                  <a:lnTo>
                    <a:pt x="4250" y="17780"/>
                  </a:lnTo>
                  <a:lnTo>
                    <a:pt x="4104" y="17927"/>
                  </a:lnTo>
                  <a:lnTo>
                    <a:pt x="3957" y="18073"/>
                  </a:lnTo>
                  <a:lnTo>
                    <a:pt x="3811" y="18196"/>
                  </a:lnTo>
                  <a:lnTo>
                    <a:pt x="3615" y="18293"/>
                  </a:lnTo>
                  <a:lnTo>
                    <a:pt x="3444" y="18391"/>
                  </a:lnTo>
                  <a:lnTo>
                    <a:pt x="3249" y="18464"/>
                  </a:lnTo>
                  <a:lnTo>
                    <a:pt x="3029" y="18513"/>
                  </a:lnTo>
                  <a:lnTo>
                    <a:pt x="2834" y="18538"/>
                  </a:lnTo>
                  <a:lnTo>
                    <a:pt x="2614" y="18562"/>
                  </a:lnTo>
                  <a:lnTo>
                    <a:pt x="2394" y="18538"/>
                  </a:lnTo>
                  <a:lnTo>
                    <a:pt x="2174" y="18513"/>
                  </a:lnTo>
                  <a:lnTo>
                    <a:pt x="1979" y="18464"/>
                  </a:lnTo>
                  <a:lnTo>
                    <a:pt x="1784" y="18391"/>
                  </a:lnTo>
                  <a:lnTo>
                    <a:pt x="1613" y="18293"/>
                  </a:lnTo>
                  <a:lnTo>
                    <a:pt x="1417" y="18196"/>
                  </a:lnTo>
                  <a:lnTo>
                    <a:pt x="1271" y="18073"/>
                  </a:lnTo>
                  <a:lnTo>
                    <a:pt x="1124" y="17927"/>
                  </a:lnTo>
                  <a:lnTo>
                    <a:pt x="978" y="17780"/>
                  </a:lnTo>
                  <a:lnTo>
                    <a:pt x="855" y="17609"/>
                  </a:lnTo>
                  <a:lnTo>
                    <a:pt x="758" y="17438"/>
                  </a:lnTo>
                  <a:lnTo>
                    <a:pt x="660" y="17243"/>
                  </a:lnTo>
                  <a:lnTo>
                    <a:pt x="587" y="17048"/>
                  </a:lnTo>
                  <a:lnTo>
                    <a:pt x="538" y="16852"/>
                  </a:lnTo>
                  <a:lnTo>
                    <a:pt x="514" y="16633"/>
                  </a:lnTo>
                  <a:lnTo>
                    <a:pt x="489" y="16437"/>
                  </a:lnTo>
                  <a:lnTo>
                    <a:pt x="514" y="16193"/>
                  </a:lnTo>
                  <a:lnTo>
                    <a:pt x="538" y="15973"/>
                  </a:lnTo>
                  <a:lnTo>
                    <a:pt x="587" y="15778"/>
                  </a:lnTo>
                  <a:lnTo>
                    <a:pt x="684" y="15558"/>
                  </a:lnTo>
                  <a:lnTo>
                    <a:pt x="782" y="15363"/>
                  </a:lnTo>
                  <a:lnTo>
                    <a:pt x="904" y="15167"/>
                  </a:lnTo>
                  <a:lnTo>
                    <a:pt x="1051" y="14996"/>
                  </a:lnTo>
                  <a:lnTo>
                    <a:pt x="1197" y="14850"/>
                  </a:lnTo>
                  <a:lnTo>
                    <a:pt x="1271" y="14776"/>
                  </a:lnTo>
                  <a:lnTo>
                    <a:pt x="1319" y="14679"/>
                  </a:lnTo>
                  <a:lnTo>
                    <a:pt x="1344" y="14581"/>
                  </a:lnTo>
                  <a:lnTo>
                    <a:pt x="1368" y="14483"/>
                  </a:lnTo>
                  <a:lnTo>
                    <a:pt x="1368" y="1759"/>
                  </a:lnTo>
                  <a:lnTo>
                    <a:pt x="1393" y="1490"/>
                  </a:lnTo>
                  <a:lnTo>
                    <a:pt x="1466" y="1270"/>
                  </a:lnTo>
                  <a:lnTo>
                    <a:pt x="1564" y="1051"/>
                  </a:lnTo>
                  <a:lnTo>
                    <a:pt x="1735" y="880"/>
                  </a:lnTo>
                  <a:lnTo>
                    <a:pt x="1906" y="709"/>
                  </a:lnTo>
                  <a:lnTo>
                    <a:pt x="2125" y="611"/>
                  </a:lnTo>
                  <a:lnTo>
                    <a:pt x="2370" y="538"/>
                  </a:lnTo>
                  <a:lnTo>
                    <a:pt x="2614" y="489"/>
                  </a:lnTo>
                  <a:close/>
                  <a:moveTo>
                    <a:pt x="2614" y="0"/>
                  </a:moveTo>
                  <a:lnTo>
                    <a:pt x="2443" y="25"/>
                  </a:lnTo>
                  <a:lnTo>
                    <a:pt x="2272" y="49"/>
                  </a:lnTo>
                  <a:lnTo>
                    <a:pt x="2101" y="98"/>
                  </a:lnTo>
                  <a:lnTo>
                    <a:pt x="1930" y="147"/>
                  </a:lnTo>
                  <a:lnTo>
                    <a:pt x="1784" y="220"/>
                  </a:lnTo>
                  <a:lnTo>
                    <a:pt x="1637" y="318"/>
                  </a:lnTo>
                  <a:lnTo>
                    <a:pt x="1515" y="416"/>
                  </a:lnTo>
                  <a:lnTo>
                    <a:pt x="1393" y="513"/>
                  </a:lnTo>
                  <a:lnTo>
                    <a:pt x="1271" y="635"/>
                  </a:lnTo>
                  <a:lnTo>
                    <a:pt x="1173" y="782"/>
                  </a:lnTo>
                  <a:lnTo>
                    <a:pt x="1075" y="928"/>
                  </a:lnTo>
                  <a:lnTo>
                    <a:pt x="1002" y="1075"/>
                  </a:lnTo>
                  <a:lnTo>
                    <a:pt x="953" y="1246"/>
                  </a:lnTo>
                  <a:lnTo>
                    <a:pt x="904" y="1393"/>
                  </a:lnTo>
                  <a:lnTo>
                    <a:pt x="880" y="1588"/>
                  </a:lnTo>
                  <a:lnTo>
                    <a:pt x="880" y="1759"/>
                  </a:lnTo>
                  <a:lnTo>
                    <a:pt x="880" y="14483"/>
                  </a:lnTo>
                  <a:lnTo>
                    <a:pt x="684" y="14679"/>
                  </a:lnTo>
                  <a:lnTo>
                    <a:pt x="514" y="14874"/>
                  </a:lnTo>
                  <a:lnTo>
                    <a:pt x="367" y="15094"/>
                  </a:lnTo>
                  <a:lnTo>
                    <a:pt x="245" y="15338"/>
                  </a:lnTo>
                  <a:lnTo>
                    <a:pt x="147" y="15607"/>
                  </a:lnTo>
                  <a:lnTo>
                    <a:pt x="74" y="15875"/>
                  </a:lnTo>
                  <a:lnTo>
                    <a:pt x="25" y="16144"/>
                  </a:lnTo>
                  <a:lnTo>
                    <a:pt x="1" y="16437"/>
                  </a:lnTo>
                  <a:lnTo>
                    <a:pt x="25" y="16681"/>
                  </a:lnTo>
                  <a:lnTo>
                    <a:pt x="49" y="16950"/>
                  </a:lnTo>
                  <a:lnTo>
                    <a:pt x="123" y="17194"/>
                  </a:lnTo>
                  <a:lnTo>
                    <a:pt x="196" y="17438"/>
                  </a:lnTo>
                  <a:lnTo>
                    <a:pt x="318" y="17683"/>
                  </a:lnTo>
                  <a:lnTo>
                    <a:pt x="440" y="17878"/>
                  </a:lnTo>
                  <a:lnTo>
                    <a:pt x="611" y="18098"/>
                  </a:lnTo>
                  <a:lnTo>
                    <a:pt x="758" y="18269"/>
                  </a:lnTo>
                  <a:lnTo>
                    <a:pt x="953" y="18440"/>
                  </a:lnTo>
                  <a:lnTo>
                    <a:pt x="1149" y="18586"/>
                  </a:lnTo>
                  <a:lnTo>
                    <a:pt x="1368" y="18733"/>
                  </a:lnTo>
                  <a:lnTo>
                    <a:pt x="1588" y="18831"/>
                  </a:lnTo>
                  <a:lnTo>
                    <a:pt x="1832" y="18928"/>
                  </a:lnTo>
                  <a:lnTo>
                    <a:pt x="2077" y="18977"/>
                  </a:lnTo>
                  <a:lnTo>
                    <a:pt x="2345" y="19026"/>
                  </a:lnTo>
                  <a:lnTo>
                    <a:pt x="2614" y="19050"/>
                  </a:lnTo>
                  <a:lnTo>
                    <a:pt x="2883" y="19026"/>
                  </a:lnTo>
                  <a:lnTo>
                    <a:pt x="3151" y="18977"/>
                  </a:lnTo>
                  <a:lnTo>
                    <a:pt x="3395" y="18928"/>
                  </a:lnTo>
                  <a:lnTo>
                    <a:pt x="3640" y="18831"/>
                  </a:lnTo>
                  <a:lnTo>
                    <a:pt x="3859" y="18733"/>
                  </a:lnTo>
                  <a:lnTo>
                    <a:pt x="4079" y="18586"/>
                  </a:lnTo>
                  <a:lnTo>
                    <a:pt x="4275" y="18440"/>
                  </a:lnTo>
                  <a:lnTo>
                    <a:pt x="4470" y="18269"/>
                  </a:lnTo>
                  <a:lnTo>
                    <a:pt x="4617" y="18098"/>
                  </a:lnTo>
                  <a:lnTo>
                    <a:pt x="4788" y="17878"/>
                  </a:lnTo>
                  <a:lnTo>
                    <a:pt x="4910" y="17683"/>
                  </a:lnTo>
                  <a:lnTo>
                    <a:pt x="5032" y="17438"/>
                  </a:lnTo>
                  <a:lnTo>
                    <a:pt x="5105" y="17194"/>
                  </a:lnTo>
                  <a:lnTo>
                    <a:pt x="5178" y="16950"/>
                  </a:lnTo>
                  <a:lnTo>
                    <a:pt x="5203" y="16681"/>
                  </a:lnTo>
                  <a:lnTo>
                    <a:pt x="5227" y="16437"/>
                  </a:lnTo>
                  <a:lnTo>
                    <a:pt x="5203" y="16144"/>
                  </a:lnTo>
                  <a:lnTo>
                    <a:pt x="5154" y="15875"/>
                  </a:lnTo>
                  <a:lnTo>
                    <a:pt x="5081" y="15607"/>
                  </a:lnTo>
                  <a:lnTo>
                    <a:pt x="4983" y="15338"/>
                  </a:lnTo>
                  <a:lnTo>
                    <a:pt x="4861" y="15094"/>
                  </a:lnTo>
                  <a:lnTo>
                    <a:pt x="4714" y="14874"/>
                  </a:lnTo>
                  <a:lnTo>
                    <a:pt x="4543" y="14679"/>
                  </a:lnTo>
                  <a:lnTo>
                    <a:pt x="4348" y="14483"/>
                  </a:lnTo>
                  <a:lnTo>
                    <a:pt x="4348" y="1759"/>
                  </a:lnTo>
                  <a:lnTo>
                    <a:pt x="4348" y="1588"/>
                  </a:lnTo>
                  <a:lnTo>
                    <a:pt x="4324" y="1393"/>
                  </a:lnTo>
                  <a:lnTo>
                    <a:pt x="4275" y="1246"/>
                  </a:lnTo>
                  <a:lnTo>
                    <a:pt x="4226" y="1075"/>
                  </a:lnTo>
                  <a:lnTo>
                    <a:pt x="4153" y="928"/>
                  </a:lnTo>
                  <a:lnTo>
                    <a:pt x="4055" y="782"/>
                  </a:lnTo>
                  <a:lnTo>
                    <a:pt x="3957" y="635"/>
                  </a:lnTo>
                  <a:lnTo>
                    <a:pt x="3835" y="513"/>
                  </a:lnTo>
                  <a:lnTo>
                    <a:pt x="3713" y="416"/>
                  </a:lnTo>
                  <a:lnTo>
                    <a:pt x="3591" y="318"/>
                  </a:lnTo>
                  <a:lnTo>
                    <a:pt x="3444" y="220"/>
                  </a:lnTo>
                  <a:lnTo>
                    <a:pt x="3298" y="147"/>
                  </a:lnTo>
                  <a:lnTo>
                    <a:pt x="3127" y="98"/>
                  </a:lnTo>
                  <a:lnTo>
                    <a:pt x="2956" y="49"/>
                  </a:lnTo>
                  <a:lnTo>
                    <a:pt x="2785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78" name="Google Shape;878;p49"/>
            <p:cNvSpPr/>
            <p:nvPr/>
          </p:nvSpPr>
          <p:spPr>
            <a:xfrm>
              <a:off x="751600" y="3090125"/>
              <a:ext cx="81850" cy="319350"/>
            </a:xfrm>
            <a:custGeom>
              <a:avLst/>
              <a:gdLst/>
              <a:ahLst/>
              <a:cxnLst/>
              <a:rect l="l" t="t" r="r" b="b"/>
              <a:pathLst>
                <a:path w="3274" h="12774" extrusionOk="0">
                  <a:moveTo>
                    <a:pt x="880" y="0"/>
                  </a:moveTo>
                  <a:lnTo>
                    <a:pt x="880" y="9183"/>
                  </a:lnTo>
                  <a:lnTo>
                    <a:pt x="855" y="9379"/>
                  </a:lnTo>
                  <a:lnTo>
                    <a:pt x="782" y="9574"/>
                  </a:lnTo>
                  <a:lnTo>
                    <a:pt x="684" y="9745"/>
                  </a:lnTo>
                  <a:lnTo>
                    <a:pt x="538" y="9916"/>
                  </a:lnTo>
                  <a:lnTo>
                    <a:pt x="416" y="10038"/>
                  </a:lnTo>
                  <a:lnTo>
                    <a:pt x="318" y="10160"/>
                  </a:lnTo>
                  <a:lnTo>
                    <a:pt x="220" y="10307"/>
                  </a:lnTo>
                  <a:lnTo>
                    <a:pt x="147" y="10453"/>
                  </a:lnTo>
                  <a:lnTo>
                    <a:pt x="74" y="10624"/>
                  </a:lnTo>
                  <a:lnTo>
                    <a:pt x="49" y="10795"/>
                  </a:lnTo>
                  <a:lnTo>
                    <a:pt x="1" y="10966"/>
                  </a:lnTo>
                  <a:lnTo>
                    <a:pt x="1" y="11137"/>
                  </a:lnTo>
                  <a:lnTo>
                    <a:pt x="1" y="11284"/>
                  </a:lnTo>
                  <a:lnTo>
                    <a:pt x="25" y="11455"/>
                  </a:lnTo>
                  <a:lnTo>
                    <a:pt x="74" y="11601"/>
                  </a:lnTo>
                  <a:lnTo>
                    <a:pt x="123" y="11772"/>
                  </a:lnTo>
                  <a:lnTo>
                    <a:pt x="196" y="11894"/>
                  </a:lnTo>
                  <a:lnTo>
                    <a:pt x="294" y="12041"/>
                  </a:lnTo>
                  <a:lnTo>
                    <a:pt x="367" y="12163"/>
                  </a:lnTo>
                  <a:lnTo>
                    <a:pt x="489" y="12285"/>
                  </a:lnTo>
                  <a:lnTo>
                    <a:pt x="587" y="12383"/>
                  </a:lnTo>
                  <a:lnTo>
                    <a:pt x="733" y="12480"/>
                  </a:lnTo>
                  <a:lnTo>
                    <a:pt x="855" y="12554"/>
                  </a:lnTo>
                  <a:lnTo>
                    <a:pt x="1002" y="12627"/>
                  </a:lnTo>
                  <a:lnTo>
                    <a:pt x="1148" y="12700"/>
                  </a:lnTo>
                  <a:lnTo>
                    <a:pt x="1319" y="12725"/>
                  </a:lnTo>
                  <a:lnTo>
                    <a:pt x="1466" y="12749"/>
                  </a:lnTo>
                  <a:lnTo>
                    <a:pt x="1637" y="12773"/>
                  </a:lnTo>
                  <a:lnTo>
                    <a:pt x="1808" y="12749"/>
                  </a:lnTo>
                  <a:lnTo>
                    <a:pt x="1954" y="12725"/>
                  </a:lnTo>
                  <a:lnTo>
                    <a:pt x="2125" y="12700"/>
                  </a:lnTo>
                  <a:lnTo>
                    <a:pt x="2272" y="12627"/>
                  </a:lnTo>
                  <a:lnTo>
                    <a:pt x="2418" y="12554"/>
                  </a:lnTo>
                  <a:lnTo>
                    <a:pt x="2541" y="12480"/>
                  </a:lnTo>
                  <a:lnTo>
                    <a:pt x="2687" y="12383"/>
                  </a:lnTo>
                  <a:lnTo>
                    <a:pt x="2785" y="12285"/>
                  </a:lnTo>
                  <a:lnTo>
                    <a:pt x="2907" y="12163"/>
                  </a:lnTo>
                  <a:lnTo>
                    <a:pt x="2980" y="12041"/>
                  </a:lnTo>
                  <a:lnTo>
                    <a:pt x="3078" y="11894"/>
                  </a:lnTo>
                  <a:lnTo>
                    <a:pt x="3151" y="11772"/>
                  </a:lnTo>
                  <a:lnTo>
                    <a:pt x="3200" y="11601"/>
                  </a:lnTo>
                  <a:lnTo>
                    <a:pt x="3249" y="11455"/>
                  </a:lnTo>
                  <a:lnTo>
                    <a:pt x="3273" y="11284"/>
                  </a:lnTo>
                  <a:lnTo>
                    <a:pt x="3273" y="11137"/>
                  </a:lnTo>
                  <a:lnTo>
                    <a:pt x="3273" y="10966"/>
                  </a:lnTo>
                  <a:lnTo>
                    <a:pt x="3224" y="10795"/>
                  </a:lnTo>
                  <a:lnTo>
                    <a:pt x="3200" y="10624"/>
                  </a:lnTo>
                  <a:lnTo>
                    <a:pt x="3127" y="10453"/>
                  </a:lnTo>
                  <a:lnTo>
                    <a:pt x="3053" y="10307"/>
                  </a:lnTo>
                  <a:lnTo>
                    <a:pt x="2956" y="10160"/>
                  </a:lnTo>
                  <a:lnTo>
                    <a:pt x="2858" y="10038"/>
                  </a:lnTo>
                  <a:lnTo>
                    <a:pt x="2736" y="9916"/>
                  </a:lnTo>
                  <a:lnTo>
                    <a:pt x="2589" y="9745"/>
                  </a:lnTo>
                  <a:lnTo>
                    <a:pt x="2492" y="9574"/>
                  </a:lnTo>
                  <a:lnTo>
                    <a:pt x="2418" y="9379"/>
                  </a:lnTo>
                  <a:lnTo>
                    <a:pt x="2394" y="9183"/>
                  </a:lnTo>
                  <a:lnTo>
                    <a:pt x="2394" y="8255"/>
                  </a:lnTo>
                  <a:lnTo>
                    <a:pt x="2052" y="8255"/>
                  </a:lnTo>
                  <a:lnTo>
                    <a:pt x="1954" y="8231"/>
                  </a:lnTo>
                  <a:lnTo>
                    <a:pt x="1881" y="8182"/>
                  </a:lnTo>
                  <a:lnTo>
                    <a:pt x="1832" y="8109"/>
                  </a:lnTo>
                  <a:lnTo>
                    <a:pt x="1808" y="8011"/>
                  </a:lnTo>
                  <a:lnTo>
                    <a:pt x="1832" y="7913"/>
                  </a:lnTo>
                  <a:lnTo>
                    <a:pt x="1881" y="7840"/>
                  </a:lnTo>
                  <a:lnTo>
                    <a:pt x="1954" y="7791"/>
                  </a:lnTo>
                  <a:lnTo>
                    <a:pt x="2052" y="7767"/>
                  </a:lnTo>
                  <a:lnTo>
                    <a:pt x="2394" y="7767"/>
                  </a:lnTo>
                  <a:lnTo>
                    <a:pt x="2394" y="6912"/>
                  </a:lnTo>
                  <a:lnTo>
                    <a:pt x="2052" y="6912"/>
                  </a:lnTo>
                  <a:lnTo>
                    <a:pt x="1954" y="6888"/>
                  </a:lnTo>
                  <a:lnTo>
                    <a:pt x="1881" y="6839"/>
                  </a:lnTo>
                  <a:lnTo>
                    <a:pt x="1832" y="6765"/>
                  </a:lnTo>
                  <a:lnTo>
                    <a:pt x="1808" y="6668"/>
                  </a:lnTo>
                  <a:lnTo>
                    <a:pt x="1832" y="6570"/>
                  </a:lnTo>
                  <a:lnTo>
                    <a:pt x="1881" y="6497"/>
                  </a:lnTo>
                  <a:lnTo>
                    <a:pt x="1954" y="6448"/>
                  </a:lnTo>
                  <a:lnTo>
                    <a:pt x="2052" y="6423"/>
                  </a:lnTo>
                  <a:lnTo>
                    <a:pt x="2394" y="6423"/>
                  </a:lnTo>
                  <a:lnTo>
                    <a:pt x="2394" y="5569"/>
                  </a:lnTo>
                  <a:lnTo>
                    <a:pt x="2052" y="5569"/>
                  </a:lnTo>
                  <a:lnTo>
                    <a:pt x="1954" y="5544"/>
                  </a:lnTo>
                  <a:lnTo>
                    <a:pt x="1881" y="5495"/>
                  </a:lnTo>
                  <a:lnTo>
                    <a:pt x="1832" y="5422"/>
                  </a:lnTo>
                  <a:lnTo>
                    <a:pt x="1808" y="5324"/>
                  </a:lnTo>
                  <a:lnTo>
                    <a:pt x="1832" y="5227"/>
                  </a:lnTo>
                  <a:lnTo>
                    <a:pt x="1881" y="5153"/>
                  </a:lnTo>
                  <a:lnTo>
                    <a:pt x="1954" y="5105"/>
                  </a:lnTo>
                  <a:lnTo>
                    <a:pt x="2052" y="5080"/>
                  </a:lnTo>
                  <a:lnTo>
                    <a:pt x="2394" y="5080"/>
                  </a:lnTo>
                  <a:lnTo>
                    <a:pt x="2394" y="4225"/>
                  </a:lnTo>
                  <a:lnTo>
                    <a:pt x="2052" y="4225"/>
                  </a:lnTo>
                  <a:lnTo>
                    <a:pt x="1954" y="4201"/>
                  </a:lnTo>
                  <a:lnTo>
                    <a:pt x="1881" y="4152"/>
                  </a:lnTo>
                  <a:lnTo>
                    <a:pt x="1832" y="4079"/>
                  </a:lnTo>
                  <a:lnTo>
                    <a:pt x="1808" y="3981"/>
                  </a:lnTo>
                  <a:lnTo>
                    <a:pt x="1832" y="3883"/>
                  </a:lnTo>
                  <a:lnTo>
                    <a:pt x="1881" y="3810"/>
                  </a:lnTo>
                  <a:lnTo>
                    <a:pt x="1954" y="3761"/>
                  </a:lnTo>
                  <a:lnTo>
                    <a:pt x="2052" y="3737"/>
                  </a:lnTo>
                  <a:lnTo>
                    <a:pt x="2394" y="3737"/>
                  </a:lnTo>
                  <a:lnTo>
                    <a:pt x="2394" y="2882"/>
                  </a:lnTo>
                  <a:lnTo>
                    <a:pt x="2052" y="2882"/>
                  </a:lnTo>
                  <a:lnTo>
                    <a:pt x="1954" y="2858"/>
                  </a:lnTo>
                  <a:lnTo>
                    <a:pt x="1881" y="2809"/>
                  </a:lnTo>
                  <a:lnTo>
                    <a:pt x="1832" y="2736"/>
                  </a:lnTo>
                  <a:lnTo>
                    <a:pt x="1808" y="2638"/>
                  </a:lnTo>
                  <a:lnTo>
                    <a:pt x="1832" y="2540"/>
                  </a:lnTo>
                  <a:lnTo>
                    <a:pt x="1881" y="2467"/>
                  </a:lnTo>
                  <a:lnTo>
                    <a:pt x="1954" y="2418"/>
                  </a:lnTo>
                  <a:lnTo>
                    <a:pt x="2052" y="2394"/>
                  </a:lnTo>
                  <a:lnTo>
                    <a:pt x="2394" y="2394"/>
                  </a:lnTo>
                  <a:lnTo>
                    <a:pt x="2394" y="1539"/>
                  </a:lnTo>
                  <a:lnTo>
                    <a:pt x="2052" y="1539"/>
                  </a:lnTo>
                  <a:lnTo>
                    <a:pt x="1954" y="1514"/>
                  </a:lnTo>
                  <a:lnTo>
                    <a:pt x="1881" y="1466"/>
                  </a:lnTo>
                  <a:lnTo>
                    <a:pt x="1832" y="1392"/>
                  </a:lnTo>
                  <a:lnTo>
                    <a:pt x="1808" y="1295"/>
                  </a:lnTo>
                  <a:lnTo>
                    <a:pt x="1832" y="1197"/>
                  </a:lnTo>
                  <a:lnTo>
                    <a:pt x="1881" y="1124"/>
                  </a:lnTo>
                  <a:lnTo>
                    <a:pt x="1954" y="1075"/>
                  </a:lnTo>
                  <a:lnTo>
                    <a:pt x="2052" y="1050"/>
                  </a:lnTo>
                  <a:lnTo>
                    <a:pt x="2394" y="1050"/>
                  </a:lnTo>
                  <a:lnTo>
                    <a:pt x="23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79" name="Google Shape;879;p49"/>
          <p:cNvSpPr/>
          <p:nvPr/>
        </p:nvSpPr>
        <p:spPr>
          <a:xfrm>
            <a:off x="2673481" y="2597093"/>
            <a:ext cx="319959" cy="410683"/>
          </a:xfrm>
          <a:custGeom>
            <a:avLst/>
            <a:gdLst/>
            <a:ahLst/>
            <a:cxnLst/>
            <a:rect l="l" t="t" r="r" b="b"/>
            <a:pathLst>
              <a:path w="16022" h="20565" extrusionOk="0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880" name="Google Shape;880;p49"/>
          <p:cNvSpPr/>
          <p:nvPr/>
        </p:nvSpPr>
        <p:spPr>
          <a:xfrm>
            <a:off x="2176454" y="2597093"/>
            <a:ext cx="237044" cy="410683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81" name="Google Shape;881;p49"/>
          <p:cNvGrpSpPr/>
          <p:nvPr/>
        </p:nvGrpSpPr>
        <p:grpSpPr>
          <a:xfrm>
            <a:off x="3186944" y="2624238"/>
            <a:ext cx="369725" cy="356065"/>
            <a:chOff x="2583325" y="2972875"/>
            <a:chExt cx="462850" cy="445750"/>
          </a:xfrm>
        </p:grpSpPr>
        <p:sp>
          <p:nvSpPr>
            <p:cNvPr id="882" name="Google Shape;882;p49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l" t="t" r="r" b="b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3" name="Google Shape;883;p49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l" t="t" r="r" b="b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4" name="Google Shape;884;p49"/>
          <p:cNvGrpSpPr/>
          <p:nvPr/>
        </p:nvGrpSpPr>
        <p:grpSpPr>
          <a:xfrm>
            <a:off x="3712714" y="2677418"/>
            <a:ext cx="395086" cy="249725"/>
            <a:chOff x="3241525" y="3039450"/>
            <a:chExt cx="494600" cy="312625"/>
          </a:xfrm>
        </p:grpSpPr>
        <p:sp>
          <p:nvSpPr>
            <p:cNvPr id="885" name="Google Shape;885;p49"/>
            <p:cNvSpPr/>
            <p:nvPr/>
          </p:nvSpPr>
          <p:spPr>
            <a:xfrm>
              <a:off x="3241525" y="3039450"/>
              <a:ext cx="494600" cy="312625"/>
            </a:xfrm>
            <a:custGeom>
              <a:avLst/>
              <a:gdLst/>
              <a:ahLst/>
              <a:cxnLst/>
              <a:rect l="l" t="t" r="r" b="b"/>
              <a:pathLst>
                <a:path w="19784" h="12505" extrusionOk="0">
                  <a:moveTo>
                    <a:pt x="9892" y="977"/>
                  </a:moveTo>
                  <a:lnTo>
                    <a:pt x="10356" y="1001"/>
                  </a:lnTo>
                  <a:lnTo>
                    <a:pt x="10796" y="1050"/>
                  </a:lnTo>
                  <a:lnTo>
                    <a:pt x="11235" y="1124"/>
                  </a:lnTo>
                  <a:lnTo>
                    <a:pt x="11675" y="1221"/>
                  </a:lnTo>
                  <a:lnTo>
                    <a:pt x="12090" y="1343"/>
                  </a:lnTo>
                  <a:lnTo>
                    <a:pt x="12505" y="1490"/>
                  </a:lnTo>
                  <a:lnTo>
                    <a:pt x="12920" y="1661"/>
                  </a:lnTo>
                  <a:lnTo>
                    <a:pt x="13311" y="1832"/>
                  </a:lnTo>
                  <a:lnTo>
                    <a:pt x="13702" y="2027"/>
                  </a:lnTo>
                  <a:lnTo>
                    <a:pt x="14068" y="2223"/>
                  </a:lnTo>
                  <a:lnTo>
                    <a:pt x="14752" y="2662"/>
                  </a:lnTo>
                  <a:lnTo>
                    <a:pt x="15412" y="3126"/>
                  </a:lnTo>
                  <a:lnTo>
                    <a:pt x="15973" y="3590"/>
                  </a:lnTo>
                  <a:lnTo>
                    <a:pt x="16462" y="4005"/>
                  </a:lnTo>
                  <a:lnTo>
                    <a:pt x="16901" y="4421"/>
                  </a:lnTo>
                  <a:lnTo>
                    <a:pt x="17292" y="4811"/>
                  </a:lnTo>
                  <a:lnTo>
                    <a:pt x="17634" y="5178"/>
                  </a:lnTo>
                  <a:lnTo>
                    <a:pt x="18196" y="5813"/>
                  </a:lnTo>
                  <a:lnTo>
                    <a:pt x="18562" y="6252"/>
                  </a:lnTo>
                  <a:lnTo>
                    <a:pt x="18196" y="6692"/>
                  </a:lnTo>
                  <a:lnTo>
                    <a:pt x="17634" y="7327"/>
                  </a:lnTo>
                  <a:lnTo>
                    <a:pt x="17292" y="7693"/>
                  </a:lnTo>
                  <a:lnTo>
                    <a:pt x="16901" y="8084"/>
                  </a:lnTo>
                  <a:lnTo>
                    <a:pt x="16462" y="8499"/>
                  </a:lnTo>
                  <a:lnTo>
                    <a:pt x="15973" y="8915"/>
                  </a:lnTo>
                  <a:lnTo>
                    <a:pt x="15412" y="9379"/>
                  </a:lnTo>
                  <a:lnTo>
                    <a:pt x="14752" y="9843"/>
                  </a:lnTo>
                  <a:lnTo>
                    <a:pt x="14068" y="10282"/>
                  </a:lnTo>
                  <a:lnTo>
                    <a:pt x="13702" y="10478"/>
                  </a:lnTo>
                  <a:lnTo>
                    <a:pt x="13311" y="10673"/>
                  </a:lnTo>
                  <a:lnTo>
                    <a:pt x="12920" y="10844"/>
                  </a:lnTo>
                  <a:lnTo>
                    <a:pt x="12505" y="11015"/>
                  </a:lnTo>
                  <a:lnTo>
                    <a:pt x="12090" y="11161"/>
                  </a:lnTo>
                  <a:lnTo>
                    <a:pt x="11675" y="11284"/>
                  </a:lnTo>
                  <a:lnTo>
                    <a:pt x="11235" y="11381"/>
                  </a:lnTo>
                  <a:lnTo>
                    <a:pt x="10796" y="11455"/>
                  </a:lnTo>
                  <a:lnTo>
                    <a:pt x="10356" y="11503"/>
                  </a:lnTo>
                  <a:lnTo>
                    <a:pt x="9892" y="11528"/>
                  </a:lnTo>
                  <a:lnTo>
                    <a:pt x="9477" y="11528"/>
                  </a:lnTo>
                  <a:lnTo>
                    <a:pt x="9086" y="11479"/>
                  </a:lnTo>
                  <a:lnTo>
                    <a:pt x="8695" y="11430"/>
                  </a:lnTo>
                  <a:lnTo>
                    <a:pt x="8304" y="11332"/>
                  </a:lnTo>
                  <a:lnTo>
                    <a:pt x="7914" y="11235"/>
                  </a:lnTo>
                  <a:lnTo>
                    <a:pt x="7523" y="11113"/>
                  </a:lnTo>
                  <a:lnTo>
                    <a:pt x="7157" y="10990"/>
                  </a:lnTo>
                  <a:lnTo>
                    <a:pt x="6790" y="10844"/>
                  </a:lnTo>
                  <a:lnTo>
                    <a:pt x="6448" y="10673"/>
                  </a:lnTo>
                  <a:lnTo>
                    <a:pt x="6082" y="10502"/>
                  </a:lnTo>
                  <a:lnTo>
                    <a:pt x="5423" y="10111"/>
                  </a:lnTo>
                  <a:lnTo>
                    <a:pt x="4788" y="9696"/>
                  </a:lnTo>
                  <a:lnTo>
                    <a:pt x="4201" y="9232"/>
                  </a:lnTo>
                  <a:lnTo>
                    <a:pt x="3640" y="8792"/>
                  </a:lnTo>
                  <a:lnTo>
                    <a:pt x="3127" y="8328"/>
                  </a:lnTo>
                  <a:lnTo>
                    <a:pt x="2663" y="7889"/>
                  </a:lnTo>
                  <a:lnTo>
                    <a:pt x="2272" y="7474"/>
                  </a:lnTo>
                  <a:lnTo>
                    <a:pt x="1613" y="6741"/>
                  </a:lnTo>
                  <a:lnTo>
                    <a:pt x="1222" y="6252"/>
                  </a:lnTo>
                  <a:lnTo>
                    <a:pt x="1613" y="5764"/>
                  </a:lnTo>
                  <a:lnTo>
                    <a:pt x="2272" y="5031"/>
                  </a:lnTo>
                  <a:lnTo>
                    <a:pt x="2663" y="4616"/>
                  </a:lnTo>
                  <a:lnTo>
                    <a:pt x="3127" y="4176"/>
                  </a:lnTo>
                  <a:lnTo>
                    <a:pt x="3640" y="3712"/>
                  </a:lnTo>
                  <a:lnTo>
                    <a:pt x="4201" y="3273"/>
                  </a:lnTo>
                  <a:lnTo>
                    <a:pt x="4788" y="2833"/>
                  </a:lnTo>
                  <a:lnTo>
                    <a:pt x="5423" y="2394"/>
                  </a:lnTo>
                  <a:lnTo>
                    <a:pt x="6082" y="2003"/>
                  </a:lnTo>
                  <a:lnTo>
                    <a:pt x="6448" y="1832"/>
                  </a:lnTo>
                  <a:lnTo>
                    <a:pt x="6790" y="1661"/>
                  </a:lnTo>
                  <a:lnTo>
                    <a:pt x="7157" y="1514"/>
                  </a:lnTo>
                  <a:lnTo>
                    <a:pt x="7523" y="1392"/>
                  </a:lnTo>
                  <a:lnTo>
                    <a:pt x="7914" y="1270"/>
                  </a:lnTo>
                  <a:lnTo>
                    <a:pt x="8304" y="1172"/>
                  </a:lnTo>
                  <a:lnTo>
                    <a:pt x="8695" y="1075"/>
                  </a:lnTo>
                  <a:lnTo>
                    <a:pt x="9086" y="1026"/>
                  </a:lnTo>
                  <a:lnTo>
                    <a:pt x="9477" y="977"/>
                  </a:lnTo>
                  <a:close/>
                  <a:moveTo>
                    <a:pt x="9892" y="0"/>
                  </a:moveTo>
                  <a:lnTo>
                    <a:pt x="9404" y="25"/>
                  </a:lnTo>
                  <a:lnTo>
                    <a:pt x="8915" y="73"/>
                  </a:lnTo>
                  <a:lnTo>
                    <a:pt x="8451" y="147"/>
                  </a:lnTo>
                  <a:lnTo>
                    <a:pt x="7963" y="244"/>
                  </a:lnTo>
                  <a:lnTo>
                    <a:pt x="7523" y="366"/>
                  </a:lnTo>
                  <a:lnTo>
                    <a:pt x="7059" y="513"/>
                  </a:lnTo>
                  <a:lnTo>
                    <a:pt x="6619" y="684"/>
                  </a:lnTo>
                  <a:lnTo>
                    <a:pt x="6204" y="879"/>
                  </a:lnTo>
                  <a:lnTo>
                    <a:pt x="5765" y="1075"/>
                  </a:lnTo>
                  <a:lnTo>
                    <a:pt x="5374" y="1295"/>
                  </a:lnTo>
                  <a:lnTo>
                    <a:pt x="4959" y="1539"/>
                  </a:lnTo>
                  <a:lnTo>
                    <a:pt x="4592" y="1783"/>
                  </a:lnTo>
                  <a:lnTo>
                    <a:pt x="3860" y="2296"/>
                  </a:lnTo>
                  <a:lnTo>
                    <a:pt x="3176" y="2833"/>
                  </a:lnTo>
                  <a:lnTo>
                    <a:pt x="2565" y="3370"/>
                  </a:lnTo>
                  <a:lnTo>
                    <a:pt x="2028" y="3883"/>
                  </a:lnTo>
                  <a:lnTo>
                    <a:pt x="1539" y="4372"/>
                  </a:lnTo>
                  <a:lnTo>
                    <a:pt x="1149" y="4836"/>
                  </a:lnTo>
                  <a:lnTo>
                    <a:pt x="562" y="5520"/>
                  </a:lnTo>
                  <a:lnTo>
                    <a:pt x="318" y="5837"/>
                  </a:lnTo>
                  <a:lnTo>
                    <a:pt x="1" y="6252"/>
                  </a:lnTo>
                  <a:lnTo>
                    <a:pt x="318" y="6668"/>
                  </a:lnTo>
                  <a:lnTo>
                    <a:pt x="562" y="6985"/>
                  </a:lnTo>
                  <a:lnTo>
                    <a:pt x="1149" y="7669"/>
                  </a:lnTo>
                  <a:lnTo>
                    <a:pt x="1539" y="8133"/>
                  </a:lnTo>
                  <a:lnTo>
                    <a:pt x="2028" y="8621"/>
                  </a:lnTo>
                  <a:lnTo>
                    <a:pt x="2565" y="9134"/>
                  </a:lnTo>
                  <a:lnTo>
                    <a:pt x="3176" y="9672"/>
                  </a:lnTo>
                  <a:lnTo>
                    <a:pt x="3860" y="10209"/>
                  </a:lnTo>
                  <a:lnTo>
                    <a:pt x="4592" y="10722"/>
                  </a:lnTo>
                  <a:lnTo>
                    <a:pt x="4959" y="10966"/>
                  </a:lnTo>
                  <a:lnTo>
                    <a:pt x="5374" y="11210"/>
                  </a:lnTo>
                  <a:lnTo>
                    <a:pt x="5765" y="11430"/>
                  </a:lnTo>
                  <a:lnTo>
                    <a:pt x="6204" y="11625"/>
                  </a:lnTo>
                  <a:lnTo>
                    <a:pt x="6619" y="11821"/>
                  </a:lnTo>
                  <a:lnTo>
                    <a:pt x="7059" y="11992"/>
                  </a:lnTo>
                  <a:lnTo>
                    <a:pt x="7523" y="12138"/>
                  </a:lnTo>
                  <a:lnTo>
                    <a:pt x="7963" y="12260"/>
                  </a:lnTo>
                  <a:lnTo>
                    <a:pt x="8451" y="12358"/>
                  </a:lnTo>
                  <a:lnTo>
                    <a:pt x="8915" y="12431"/>
                  </a:lnTo>
                  <a:lnTo>
                    <a:pt x="9404" y="12480"/>
                  </a:lnTo>
                  <a:lnTo>
                    <a:pt x="9892" y="12505"/>
                  </a:lnTo>
                  <a:lnTo>
                    <a:pt x="10380" y="12480"/>
                  </a:lnTo>
                  <a:lnTo>
                    <a:pt x="10869" y="12431"/>
                  </a:lnTo>
                  <a:lnTo>
                    <a:pt x="11333" y="12358"/>
                  </a:lnTo>
                  <a:lnTo>
                    <a:pt x="11821" y="12260"/>
                  </a:lnTo>
                  <a:lnTo>
                    <a:pt x="12261" y="12138"/>
                  </a:lnTo>
                  <a:lnTo>
                    <a:pt x="12725" y="11992"/>
                  </a:lnTo>
                  <a:lnTo>
                    <a:pt x="13165" y="11821"/>
                  </a:lnTo>
                  <a:lnTo>
                    <a:pt x="13580" y="11625"/>
                  </a:lnTo>
                  <a:lnTo>
                    <a:pt x="14019" y="11430"/>
                  </a:lnTo>
                  <a:lnTo>
                    <a:pt x="14410" y="11210"/>
                  </a:lnTo>
                  <a:lnTo>
                    <a:pt x="14825" y="10966"/>
                  </a:lnTo>
                  <a:lnTo>
                    <a:pt x="15192" y="10722"/>
                  </a:lnTo>
                  <a:lnTo>
                    <a:pt x="15924" y="10209"/>
                  </a:lnTo>
                  <a:lnTo>
                    <a:pt x="16608" y="9672"/>
                  </a:lnTo>
                  <a:lnTo>
                    <a:pt x="17219" y="9134"/>
                  </a:lnTo>
                  <a:lnTo>
                    <a:pt x="17756" y="8621"/>
                  </a:lnTo>
                  <a:lnTo>
                    <a:pt x="18245" y="8133"/>
                  </a:lnTo>
                  <a:lnTo>
                    <a:pt x="18635" y="7669"/>
                  </a:lnTo>
                  <a:lnTo>
                    <a:pt x="19222" y="6985"/>
                  </a:lnTo>
                  <a:lnTo>
                    <a:pt x="19466" y="6668"/>
                  </a:lnTo>
                  <a:lnTo>
                    <a:pt x="19783" y="6252"/>
                  </a:lnTo>
                  <a:lnTo>
                    <a:pt x="19466" y="5837"/>
                  </a:lnTo>
                  <a:lnTo>
                    <a:pt x="19222" y="5520"/>
                  </a:lnTo>
                  <a:lnTo>
                    <a:pt x="18635" y="4836"/>
                  </a:lnTo>
                  <a:lnTo>
                    <a:pt x="18245" y="4372"/>
                  </a:lnTo>
                  <a:lnTo>
                    <a:pt x="17756" y="3883"/>
                  </a:lnTo>
                  <a:lnTo>
                    <a:pt x="17219" y="3370"/>
                  </a:lnTo>
                  <a:lnTo>
                    <a:pt x="16608" y="2833"/>
                  </a:lnTo>
                  <a:lnTo>
                    <a:pt x="15924" y="2296"/>
                  </a:lnTo>
                  <a:lnTo>
                    <a:pt x="15192" y="1783"/>
                  </a:lnTo>
                  <a:lnTo>
                    <a:pt x="14825" y="1539"/>
                  </a:lnTo>
                  <a:lnTo>
                    <a:pt x="14410" y="1295"/>
                  </a:lnTo>
                  <a:lnTo>
                    <a:pt x="14019" y="1075"/>
                  </a:lnTo>
                  <a:lnTo>
                    <a:pt x="13580" y="879"/>
                  </a:lnTo>
                  <a:lnTo>
                    <a:pt x="13165" y="684"/>
                  </a:lnTo>
                  <a:lnTo>
                    <a:pt x="12725" y="513"/>
                  </a:lnTo>
                  <a:lnTo>
                    <a:pt x="12261" y="366"/>
                  </a:lnTo>
                  <a:lnTo>
                    <a:pt x="11821" y="244"/>
                  </a:lnTo>
                  <a:lnTo>
                    <a:pt x="11333" y="147"/>
                  </a:lnTo>
                  <a:lnTo>
                    <a:pt x="10869" y="73"/>
                  </a:lnTo>
                  <a:lnTo>
                    <a:pt x="10380" y="25"/>
                  </a:lnTo>
                  <a:lnTo>
                    <a:pt x="98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86" name="Google Shape;886;p49"/>
            <p:cNvSpPr/>
            <p:nvPr/>
          </p:nvSpPr>
          <p:spPr>
            <a:xfrm>
              <a:off x="3384400" y="3091350"/>
              <a:ext cx="208850" cy="208825"/>
            </a:xfrm>
            <a:custGeom>
              <a:avLst/>
              <a:gdLst/>
              <a:ahLst/>
              <a:cxnLst/>
              <a:rect l="l" t="t" r="r" b="b"/>
              <a:pathLst>
                <a:path w="8354" h="8353" extrusionOk="0">
                  <a:moveTo>
                    <a:pt x="4177" y="0"/>
                  </a:moveTo>
                  <a:lnTo>
                    <a:pt x="3762" y="24"/>
                  </a:lnTo>
                  <a:lnTo>
                    <a:pt x="3347" y="73"/>
                  </a:lnTo>
                  <a:lnTo>
                    <a:pt x="2931" y="195"/>
                  </a:lnTo>
                  <a:lnTo>
                    <a:pt x="2541" y="318"/>
                  </a:lnTo>
                  <a:lnTo>
                    <a:pt x="2174" y="513"/>
                  </a:lnTo>
                  <a:lnTo>
                    <a:pt x="1832" y="708"/>
                  </a:lnTo>
                  <a:lnTo>
                    <a:pt x="1515" y="953"/>
                  </a:lnTo>
                  <a:lnTo>
                    <a:pt x="1222" y="1221"/>
                  </a:lnTo>
                  <a:lnTo>
                    <a:pt x="953" y="1514"/>
                  </a:lnTo>
                  <a:lnTo>
                    <a:pt x="709" y="1832"/>
                  </a:lnTo>
                  <a:lnTo>
                    <a:pt x="514" y="2174"/>
                  </a:lnTo>
                  <a:lnTo>
                    <a:pt x="318" y="2540"/>
                  </a:lnTo>
                  <a:lnTo>
                    <a:pt x="196" y="2931"/>
                  </a:lnTo>
                  <a:lnTo>
                    <a:pt x="74" y="3346"/>
                  </a:lnTo>
                  <a:lnTo>
                    <a:pt x="25" y="3761"/>
                  </a:lnTo>
                  <a:lnTo>
                    <a:pt x="1" y="4176"/>
                  </a:lnTo>
                  <a:lnTo>
                    <a:pt x="25" y="4592"/>
                  </a:lnTo>
                  <a:lnTo>
                    <a:pt x="74" y="5007"/>
                  </a:lnTo>
                  <a:lnTo>
                    <a:pt x="196" y="5422"/>
                  </a:lnTo>
                  <a:lnTo>
                    <a:pt x="318" y="5813"/>
                  </a:lnTo>
                  <a:lnTo>
                    <a:pt x="514" y="6179"/>
                  </a:lnTo>
                  <a:lnTo>
                    <a:pt x="709" y="6521"/>
                  </a:lnTo>
                  <a:lnTo>
                    <a:pt x="953" y="6839"/>
                  </a:lnTo>
                  <a:lnTo>
                    <a:pt x="1222" y="7132"/>
                  </a:lnTo>
                  <a:lnTo>
                    <a:pt x="1515" y="7400"/>
                  </a:lnTo>
                  <a:lnTo>
                    <a:pt x="1832" y="7644"/>
                  </a:lnTo>
                  <a:lnTo>
                    <a:pt x="2174" y="7840"/>
                  </a:lnTo>
                  <a:lnTo>
                    <a:pt x="2541" y="8035"/>
                  </a:lnTo>
                  <a:lnTo>
                    <a:pt x="2931" y="8157"/>
                  </a:lnTo>
                  <a:lnTo>
                    <a:pt x="3347" y="8279"/>
                  </a:lnTo>
                  <a:lnTo>
                    <a:pt x="3762" y="8328"/>
                  </a:lnTo>
                  <a:lnTo>
                    <a:pt x="4177" y="8353"/>
                  </a:lnTo>
                  <a:lnTo>
                    <a:pt x="4592" y="8328"/>
                  </a:lnTo>
                  <a:lnTo>
                    <a:pt x="5007" y="8279"/>
                  </a:lnTo>
                  <a:lnTo>
                    <a:pt x="5423" y="8157"/>
                  </a:lnTo>
                  <a:lnTo>
                    <a:pt x="5813" y="8035"/>
                  </a:lnTo>
                  <a:lnTo>
                    <a:pt x="6180" y="7840"/>
                  </a:lnTo>
                  <a:lnTo>
                    <a:pt x="6522" y="7644"/>
                  </a:lnTo>
                  <a:lnTo>
                    <a:pt x="6839" y="7400"/>
                  </a:lnTo>
                  <a:lnTo>
                    <a:pt x="7132" y="7132"/>
                  </a:lnTo>
                  <a:lnTo>
                    <a:pt x="7401" y="6839"/>
                  </a:lnTo>
                  <a:lnTo>
                    <a:pt x="7645" y="6521"/>
                  </a:lnTo>
                  <a:lnTo>
                    <a:pt x="7840" y="6179"/>
                  </a:lnTo>
                  <a:lnTo>
                    <a:pt x="8036" y="5813"/>
                  </a:lnTo>
                  <a:lnTo>
                    <a:pt x="8158" y="5422"/>
                  </a:lnTo>
                  <a:lnTo>
                    <a:pt x="8280" y="5007"/>
                  </a:lnTo>
                  <a:lnTo>
                    <a:pt x="8329" y="4592"/>
                  </a:lnTo>
                  <a:lnTo>
                    <a:pt x="8353" y="4176"/>
                  </a:lnTo>
                  <a:lnTo>
                    <a:pt x="8329" y="3737"/>
                  </a:lnTo>
                  <a:lnTo>
                    <a:pt x="8256" y="3297"/>
                  </a:lnTo>
                  <a:lnTo>
                    <a:pt x="8134" y="3517"/>
                  </a:lnTo>
                  <a:lnTo>
                    <a:pt x="8011" y="3688"/>
                  </a:lnTo>
                  <a:lnTo>
                    <a:pt x="7840" y="3859"/>
                  </a:lnTo>
                  <a:lnTo>
                    <a:pt x="7645" y="4005"/>
                  </a:lnTo>
                  <a:lnTo>
                    <a:pt x="7425" y="4128"/>
                  </a:lnTo>
                  <a:lnTo>
                    <a:pt x="7205" y="4201"/>
                  </a:lnTo>
                  <a:lnTo>
                    <a:pt x="6961" y="4250"/>
                  </a:lnTo>
                  <a:lnTo>
                    <a:pt x="6717" y="4274"/>
                  </a:lnTo>
                  <a:lnTo>
                    <a:pt x="6546" y="4274"/>
                  </a:lnTo>
                  <a:lnTo>
                    <a:pt x="6375" y="4250"/>
                  </a:lnTo>
                  <a:lnTo>
                    <a:pt x="6204" y="4201"/>
                  </a:lnTo>
                  <a:lnTo>
                    <a:pt x="6058" y="4152"/>
                  </a:lnTo>
                  <a:lnTo>
                    <a:pt x="5887" y="4079"/>
                  </a:lnTo>
                  <a:lnTo>
                    <a:pt x="5764" y="3981"/>
                  </a:lnTo>
                  <a:lnTo>
                    <a:pt x="5618" y="3883"/>
                  </a:lnTo>
                  <a:lnTo>
                    <a:pt x="5496" y="3786"/>
                  </a:lnTo>
                  <a:lnTo>
                    <a:pt x="5398" y="3664"/>
                  </a:lnTo>
                  <a:lnTo>
                    <a:pt x="5300" y="3517"/>
                  </a:lnTo>
                  <a:lnTo>
                    <a:pt x="5203" y="3395"/>
                  </a:lnTo>
                  <a:lnTo>
                    <a:pt x="5129" y="3224"/>
                  </a:lnTo>
                  <a:lnTo>
                    <a:pt x="5081" y="3077"/>
                  </a:lnTo>
                  <a:lnTo>
                    <a:pt x="5032" y="2906"/>
                  </a:lnTo>
                  <a:lnTo>
                    <a:pt x="5007" y="2735"/>
                  </a:lnTo>
                  <a:lnTo>
                    <a:pt x="5007" y="2564"/>
                  </a:lnTo>
                  <a:lnTo>
                    <a:pt x="5007" y="2394"/>
                  </a:lnTo>
                  <a:lnTo>
                    <a:pt x="5032" y="2223"/>
                  </a:lnTo>
                  <a:lnTo>
                    <a:pt x="5081" y="2052"/>
                  </a:lnTo>
                  <a:lnTo>
                    <a:pt x="5129" y="1905"/>
                  </a:lnTo>
                  <a:lnTo>
                    <a:pt x="5203" y="1759"/>
                  </a:lnTo>
                  <a:lnTo>
                    <a:pt x="5300" y="1612"/>
                  </a:lnTo>
                  <a:lnTo>
                    <a:pt x="5398" y="1490"/>
                  </a:lnTo>
                  <a:lnTo>
                    <a:pt x="5496" y="1368"/>
                  </a:lnTo>
                  <a:lnTo>
                    <a:pt x="5618" y="1246"/>
                  </a:lnTo>
                  <a:lnTo>
                    <a:pt x="5764" y="1148"/>
                  </a:lnTo>
                  <a:lnTo>
                    <a:pt x="5887" y="1075"/>
                  </a:lnTo>
                  <a:lnTo>
                    <a:pt x="6033" y="1001"/>
                  </a:lnTo>
                  <a:lnTo>
                    <a:pt x="6204" y="928"/>
                  </a:lnTo>
                  <a:lnTo>
                    <a:pt x="6375" y="879"/>
                  </a:lnTo>
                  <a:lnTo>
                    <a:pt x="6522" y="855"/>
                  </a:lnTo>
                  <a:lnTo>
                    <a:pt x="6717" y="855"/>
                  </a:lnTo>
                  <a:lnTo>
                    <a:pt x="6448" y="659"/>
                  </a:lnTo>
                  <a:lnTo>
                    <a:pt x="6155" y="489"/>
                  </a:lnTo>
                  <a:lnTo>
                    <a:pt x="5838" y="342"/>
                  </a:lnTo>
                  <a:lnTo>
                    <a:pt x="5545" y="220"/>
                  </a:lnTo>
                  <a:lnTo>
                    <a:pt x="5203" y="122"/>
                  </a:lnTo>
                  <a:lnTo>
                    <a:pt x="4885" y="49"/>
                  </a:lnTo>
                  <a:lnTo>
                    <a:pt x="4519" y="24"/>
                  </a:lnTo>
                  <a:lnTo>
                    <a:pt x="41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87" name="Google Shape;887;p49"/>
          <p:cNvSpPr/>
          <p:nvPr/>
        </p:nvSpPr>
        <p:spPr>
          <a:xfrm>
            <a:off x="4817665" y="2632702"/>
            <a:ext cx="339490" cy="339470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88" name="Google Shape;888;p49"/>
          <p:cNvGrpSpPr/>
          <p:nvPr/>
        </p:nvGrpSpPr>
        <p:grpSpPr>
          <a:xfrm>
            <a:off x="5321238" y="2651078"/>
            <a:ext cx="408746" cy="302406"/>
            <a:chOff x="5255200" y="3006475"/>
            <a:chExt cx="511700" cy="378575"/>
          </a:xfrm>
        </p:grpSpPr>
        <p:sp>
          <p:nvSpPr>
            <p:cNvPr id="889" name="Google Shape;889;p49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l" t="t" r="r" b="b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0" name="Google Shape;890;p49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l" t="t" r="r" b="b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91" name="Google Shape;891;p49"/>
          <p:cNvGrpSpPr/>
          <p:nvPr/>
        </p:nvGrpSpPr>
        <p:grpSpPr>
          <a:xfrm>
            <a:off x="4283357" y="2633524"/>
            <a:ext cx="330703" cy="337513"/>
            <a:chOff x="3955900" y="2984500"/>
            <a:chExt cx="414000" cy="422525"/>
          </a:xfrm>
        </p:grpSpPr>
        <p:sp>
          <p:nvSpPr>
            <p:cNvPr id="892" name="Google Shape;892;p49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3" name="Google Shape;893;p49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4" name="Google Shape;894;p49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95" name="Google Shape;895;p49"/>
          <p:cNvSpPr/>
          <p:nvPr/>
        </p:nvSpPr>
        <p:spPr>
          <a:xfrm>
            <a:off x="1573579" y="3195573"/>
            <a:ext cx="369705" cy="290703"/>
          </a:xfrm>
          <a:custGeom>
            <a:avLst/>
            <a:gdLst/>
            <a:ahLst/>
            <a:cxnLst/>
            <a:rect l="l" t="t" r="r" b="b"/>
            <a:pathLst>
              <a:path w="18513" h="14557" extrusionOk="0">
                <a:moveTo>
                  <a:pt x="9159" y="2125"/>
                </a:moveTo>
                <a:lnTo>
                  <a:pt x="9403" y="2150"/>
                </a:lnTo>
                <a:lnTo>
                  <a:pt x="9672" y="2198"/>
                </a:lnTo>
                <a:lnTo>
                  <a:pt x="9916" y="2272"/>
                </a:lnTo>
                <a:lnTo>
                  <a:pt x="10160" y="2345"/>
                </a:lnTo>
                <a:lnTo>
                  <a:pt x="10404" y="2443"/>
                </a:lnTo>
                <a:lnTo>
                  <a:pt x="10624" y="2565"/>
                </a:lnTo>
                <a:lnTo>
                  <a:pt x="10820" y="2687"/>
                </a:lnTo>
                <a:lnTo>
                  <a:pt x="10893" y="2760"/>
                </a:lnTo>
                <a:lnTo>
                  <a:pt x="10942" y="2858"/>
                </a:lnTo>
                <a:lnTo>
                  <a:pt x="10942" y="2956"/>
                </a:lnTo>
                <a:lnTo>
                  <a:pt x="10917" y="3078"/>
                </a:lnTo>
                <a:lnTo>
                  <a:pt x="10844" y="3151"/>
                </a:lnTo>
                <a:lnTo>
                  <a:pt x="10771" y="3200"/>
                </a:lnTo>
                <a:lnTo>
                  <a:pt x="10698" y="3224"/>
                </a:lnTo>
                <a:lnTo>
                  <a:pt x="10600" y="3175"/>
                </a:lnTo>
                <a:lnTo>
                  <a:pt x="10404" y="3053"/>
                </a:lnTo>
                <a:lnTo>
                  <a:pt x="10209" y="2956"/>
                </a:lnTo>
                <a:lnTo>
                  <a:pt x="10014" y="2882"/>
                </a:lnTo>
                <a:lnTo>
                  <a:pt x="9794" y="2809"/>
                </a:lnTo>
                <a:lnTo>
                  <a:pt x="9574" y="2760"/>
                </a:lnTo>
                <a:lnTo>
                  <a:pt x="9354" y="2711"/>
                </a:lnTo>
                <a:lnTo>
                  <a:pt x="9110" y="2687"/>
                </a:lnTo>
                <a:lnTo>
                  <a:pt x="8646" y="2687"/>
                </a:lnTo>
                <a:lnTo>
                  <a:pt x="8426" y="2711"/>
                </a:lnTo>
                <a:lnTo>
                  <a:pt x="8206" y="2760"/>
                </a:lnTo>
                <a:lnTo>
                  <a:pt x="7987" y="2809"/>
                </a:lnTo>
                <a:lnTo>
                  <a:pt x="7767" y="2882"/>
                </a:lnTo>
                <a:lnTo>
                  <a:pt x="7547" y="2956"/>
                </a:lnTo>
                <a:lnTo>
                  <a:pt x="7352" y="3053"/>
                </a:lnTo>
                <a:lnTo>
                  <a:pt x="7181" y="3175"/>
                </a:lnTo>
                <a:lnTo>
                  <a:pt x="7107" y="3200"/>
                </a:lnTo>
                <a:lnTo>
                  <a:pt x="7059" y="3224"/>
                </a:lnTo>
                <a:lnTo>
                  <a:pt x="7010" y="3200"/>
                </a:lnTo>
                <a:lnTo>
                  <a:pt x="6936" y="3175"/>
                </a:lnTo>
                <a:lnTo>
                  <a:pt x="6888" y="3127"/>
                </a:lnTo>
                <a:lnTo>
                  <a:pt x="6863" y="3078"/>
                </a:lnTo>
                <a:lnTo>
                  <a:pt x="6839" y="2956"/>
                </a:lnTo>
                <a:lnTo>
                  <a:pt x="6839" y="2858"/>
                </a:lnTo>
                <a:lnTo>
                  <a:pt x="6888" y="2760"/>
                </a:lnTo>
                <a:lnTo>
                  <a:pt x="6936" y="2687"/>
                </a:lnTo>
                <a:lnTo>
                  <a:pt x="7156" y="2565"/>
                </a:lnTo>
                <a:lnTo>
                  <a:pt x="7376" y="2443"/>
                </a:lnTo>
                <a:lnTo>
                  <a:pt x="7620" y="2345"/>
                </a:lnTo>
                <a:lnTo>
                  <a:pt x="7864" y="2272"/>
                </a:lnTo>
                <a:lnTo>
                  <a:pt x="8109" y="2198"/>
                </a:lnTo>
                <a:lnTo>
                  <a:pt x="8377" y="2150"/>
                </a:lnTo>
                <a:lnTo>
                  <a:pt x="8622" y="2125"/>
                </a:lnTo>
                <a:close/>
                <a:moveTo>
                  <a:pt x="3761" y="5373"/>
                </a:moveTo>
                <a:lnTo>
                  <a:pt x="3884" y="5398"/>
                </a:lnTo>
                <a:lnTo>
                  <a:pt x="4030" y="5447"/>
                </a:lnTo>
                <a:lnTo>
                  <a:pt x="4128" y="5496"/>
                </a:lnTo>
                <a:lnTo>
                  <a:pt x="4250" y="5569"/>
                </a:lnTo>
                <a:lnTo>
                  <a:pt x="4323" y="5691"/>
                </a:lnTo>
                <a:lnTo>
                  <a:pt x="4372" y="5789"/>
                </a:lnTo>
                <a:lnTo>
                  <a:pt x="4421" y="5911"/>
                </a:lnTo>
                <a:lnTo>
                  <a:pt x="4445" y="6057"/>
                </a:lnTo>
                <a:lnTo>
                  <a:pt x="4421" y="6204"/>
                </a:lnTo>
                <a:lnTo>
                  <a:pt x="4372" y="6326"/>
                </a:lnTo>
                <a:lnTo>
                  <a:pt x="4323" y="6448"/>
                </a:lnTo>
                <a:lnTo>
                  <a:pt x="4250" y="6546"/>
                </a:lnTo>
                <a:lnTo>
                  <a:pt x="4128" y="6619"/>
                </a:lnTo>
                <a:lnTo>
                  <a:pt x="4030" y="6692"/>
                </a:lnTo>
                <a:lnTo>
                  <a:pt x="3884" y="6717"/>
                </a:lnTo>
                <a:lnTo>
                  <a:pt x="3761" y="6741"/>
                </a:lnTo>
                <a:lnTo>
                  <a:pt x="3615" y="6717"/>
                </a:lnTo>
                <a:lnTo>
                  <a:pt x="3493" y="6692"/>
                </a:lnTo>
                <a:lnTo>
                  <a:pt x="3371" y="6619"/>
                </a:lnTo>
                <a:lnTo>
                  <a:pt x="3273" y="6546"/>
                </a:lnTo>
                <a:lnTo>
                  <a:pt x="3200" y="6448"/>
                </a:lnTo>
                <a:lnTo>
                  <a:pt x="3126" y="6326"/>
                </a:lnTo>
                <a:lnTo>
                  <a:pt x="3102" y="6204"/>
                </a:lnTo>
                <a:lnTo>
                  <a:pt x="3078" y="6057"/>
                </a:lnTo>
                <a:lnTo>
                  <a:pt x="3102" y="5911"/>
                </a:lnTo>
                <a:lnTo>
                  <a:pt x="3126" y="5789"/>
                </a:lnTo>
                <a:lnTo>
                  <a:pt x="3200" y="5691"/>
                </a:lnTo>
                <a:lnTo>
                  <a:pt x="3273" y="5569"/>
                </a:lnTo>
                <a:lnTo>
                  <a:pt x="3371" y="5496"/>
                </a:lnTo>
                <a:lnTo>
                  <a:pt x="3493" y="5447"/>
                </a:lnTo>
                <a:lnTo>
                  <a:pt x="3615" y="5398"/>
                </a:lnTo>
                <a:lnTo>
                  <a:pt x="3761" y="5373"/>
                </a:lnTo>
                <a:close/>
                <a:moveTo>
                  <a:pt x="17609" y="6741"/>
                </a:moveTo>
                <a:lnTo>
                  <a:pt x="17609" y="6790"/>
                </a:lnTo>
                <a:lnTo>
                  <a:pt x="17585" y="6888"/>
                </a:lnTo>
                <a:lnTo>
                  <a:pt x="17560" y="6937"/>
                </a:lnTo>
                <a:lnTo>
                  <a:pt x="17512" y="7010"/>
                </a:lnTo>
                <a:lnTo>
                  <a:pt x="17365" y="7132"/>
                </a:lnTo>
                <a:lnTo>
                  <a:pt x="17365" y="7132"/>
                </a:lnTo>
                <a:lnTo>
                  <a:pt x="17389" y="7010"/>
                </a:lnTo>
                <a:lnTo>
                  <a:pt x="17414" y="6863"/>
                </a:lnTo>
                <a:lnTo>
                  <a:pt x="17463" y="6790"/>
                </a:lnTo>
                <a:lnTo>
                  <a:pt x="17512" y="6766"/>
                </a:lnTo>
                <a:lnTo>
                  <a:pt x="17560" y="6741"/>
                </a:lnTo>
                <a:close/>
                <a:moveTo>
                  <a:pt x="4836" y="0"/>
                </a:moveTo>
                <a:lnTo>
                  <a:pt x="4738" y="196"/>
                </a:lnTo>
                <a:lnTo>
                  <a:pt x="4641" y="391"/>
                </a:lnTo>
                <a:lnTo>
                  <a:pt x="4543" y="684"/>
                </a:lnTo>
                <a:lnTo>
                  <a:pt x="4445" y="1002"/>
                </a:lnTo>
                <a:lnTo>
                  <a:pt x="4396" y="1393"/>
                </a:lnTo>
                <a:lnTo>
                  <a:pt x="4372" y="1783"/>
                </a:lnTo>
                <a:lnTo>
                  <a:pt x="4372" y="2003"/>
                </a:lnTo>
                <a:lnTo>
                  <a:pt x="4421" y="2223"/>
                </a:lnTo>
                <a:lnTo>
                  <a:pt x="4079" y="2443"/>
                </a:lnTo>
                <a:lnTo>
                  <a:pt x="3688" y="2736"/>
                </a:lnTo>
                <a:lnTo>
                  <a:pt x="3273" y="3151"/>
                </a:lnTo>
                <a:lnTo>
                  <a:pt x="2833" y="3615"/>
                </a:lnTo>
                <a:lnTo>
                  <a:pt x="2418" y="4128"/>
                </a:lnTo>
                <a:lnTo>
                  <a:pt x="2027" y="4665"/>
                </a:lnTo>
                <a:lnTo>
                  <a:pt x="1856" y="4958"/>
                </a:lnTo>
                <a:lnTo>
                  <a:pt x="1710" y="5251"/>
                </a:lnTo>
                <a:lnTo>
                  <a:pt x="1563" y="5544"/>
                </a:lnTo>
                <a:lnTo>
                  <a:pt x="1466" y="5813"/>
                </a:lnTo>
                <a:lnTo>
                  <a:pt x="562" y="5813"/>
                </a:lnTo>
                <a:lnTo>
                  <a:pt x="464" y="5838"/>
                </a:lnTo>
                <a:lnTo>
                  <a:pt x="342" y="5862"/>
                </a:lnTo>
                <a:lnTo>
                  <a:pt x="244" y="5911"/>
                </a:lnTo>
                <a:lnTo>
                  <a:pt x="171" y="5984"/>
                </a:lnTo>
                <a:lnTo>
                  <a:pt x="98" y="6057"/>
                </a:lnTo>
                <a:lnTo>
                  <a:pt x="49" y="6155"/>
                </a:lnTo>
                <a:lnTo>
                  <a:pt x="25" y="6277"/>
                </a:lnTo>
                <a:lnTo>
                  <a:pt x="0" y="6375"/>
                </a:lnTo>
                <a:lnTo>
                  <a:pt x="0" y="8622"/>
                </a:lnTo>
                <a:lnTo>
                  <a:pt x="25" y="8744"/>
                </a:lnTo>
                <a:lnTo>
                  <a:pt x="49" y="8842"/>
                </a:lnTo>
                <a:lnTo>
                  <a:pt x="98" y="8939"/>
                </a:lnTo>
                <a:lnTo>
                  <a:pt x="171" y="9013"/>
                </a:lnTo>
                <a:lnTo>
                  <a:pt x="244" y="9086"/>
                </a:lnTo>
                <a:lnTo>
                  <a:pt x="342" y="9135"/>
                </a:lnTo>
                <a:lnTo>
                  <a:pt x="464" y="9183"/>
                </a:lnTo>
                <a:lnTo>
                  <a:pt x="1514" y="9183"/>
                </a:lnTo>
                <a:lnTo>
                  <a:pt x="1588" y="9379"/>
                </a:lnTo>
                <a:lnTo>
                  <a:pt x="1685" y="9599"/>
                </a:lnTo>
                <a:lnTo>
                  <a:pt x="1930" y="10014"/>
                </a:lnTo>
                <a:lnTo>
                  <a:pt x="2223" y="10405"/>
                </a:lnTo>
                <a:lnTo>
                  <a:pt x="2589" y="10795"/>
                </a:lnTo>
                <a:lnTo>
                  <a:pt x="2980" y="11162"/>
                </a:lnTo>
                <a:lnTo>
                  <a:pt x="3419" y="11504"/>
                </a:lnTo>
                <a:lnTo>
                  <a:pt x="3908" y="11821"/>
                </a:lnTo>
                <a:lnTo>
                  <a:pt x="4421" y="12065"/>
                </a:lnTo>
                <a:lnTo>
                  <a:pt x="4421" y="14557"/>
                </a:lnTo>
                <a:lnTo>
                  <a:pt x="5105" y="14557"/>
                </a:lnTo>
                <a:lnTo>
                  <a:pt x="6326" y="12896"/>
                </a:lnTo>
                <a:lnTo>
                  <a:pt x="6936" y="13067"/>
                </a:lnTo>
                <a:lnTo>
                  <a:pt x="7571" y="13164"/>
                </a:lnTo>
                <a:lnTo>
                  <a:pt x="8231" y="13238"/>
                </a:lnTo>
                <a:lnTo>
                  <a:pt x="8890" y="13262"/>
                </a:lnTo>
                <a:lnTo>
                  <a:pt x="9550" y="13238"/>
                </a:lnTo>
                <a:lnTo>
                  <a:pt x="10209" y="13164"/>
                </a:lnTo>
                <a:lnTo>
                  <a:pt x="10844" y="13067"/>
                </a:lnTo>
                <a:lnTo>
                  <a:pt x="11455" y="12896"/>
                </a:lnTo>
                <a:lnTo>
                  <a:pt x="12627" y="14557"/>
                </a:lnTo>
                <a:lnTo>
                  <a:pt x="13384" y="14557"/>
                </a:lnTo>
                <a:lnTo>
                  <a:pt x="13384" y="12065"/>
                </a:lnTo>
                <a:lnTo>
                  <a:pt x="13726" y="11919"/>
                </a:lnTo>
                <a:lnTo>
                  <a:pt x="14044" y="11748"/>
                </a:lnTo>
                <a:lnTo>
                  <a:pt x="14337" y="11577"/>
                </a:lnTo>
                <a:lnTo>
                  <a:pt x="14630" y="11382"/>
                </a:lnTo>
                <a:lnTo>
                  <a:pt x="14898" y="11162"/>
                </a:lnTo>
                <a:lnTo>
                  <a:pt x="15143" y="10942"/>
                </a:lnTo>
                <a:lnTo>
                  <a:pt x="15387" y="10698"/>
                </a:lnTo>
                <a:lnTo>
                  <a:pt x="15607" y="10429"/>
                </a:lnTo>
                <a:lnTo>
                  <a:pt x="15778" y="10160"/>
                </a:lnTo>
                <a:lnTo>
                  <a:pt x="15949" y="9892"/>
                </a:lnTo>
                <a:lnTo>
                  <a:pt x="16119" y="9599"/>
                </a:lnTo>
                <a:lnTo>
                  <a:pt x="16242" y="9281"/>
                </a:lnTo>
                <a:lnTo>
                  <a:pt x="16364" y="8964"/>
                </a:lnTo>
                <a:lnTo>
                  <a:pt x="16437" y="8622"/>
                </a:lnTo>
                <a:lnTo>
                  <a:pt x="16510" y="8280"/>
                </a:lnTo>
                <a:lnTo>
                  <a:pt x="16559" y="7938"/>
                </a:lnTo>
                <a:lnTo>
                  <a:pt x="16974" y="7938"/>
                </a:lnTo>
                <a:lnTo>
                  <a:pt x="17096" y="7913"/>
                </a:lnTo>
                <a:lnTo>
                  <a:pt x="17316" y="8109"/>
                </a:lnTo>
                <a:lnTo>
                  <a:pt x="17536" y="8231"/>
                </a:lnTo>
                <a:lnTo>
                  <a:pt x="17780" y="8329"/>
                </a:lnTo>
                <a:lnTo>
                  <a:pt x="18024" y="8353"/>
                </a:lnTo>
                <a:lnTo>
                  <a:pt x="18171" y="8353"/>
                </a:lnTo>
                <a:lnTo>
                  <a:pt x="18318" y="8304"/>
                </a:lnTo>
                <a:lnTo>
                  <a:pt x="18415" y="8255"/>
                </a:lnTo>
                <a:lnTo>
                  <a:pt x="18464" y="8158"/>
                </a:lnTo>
                <a:lnTo>
                  <a:pt x="18513" y="8060"/>
                </a:lnTo>
                <a:lnTo>
                  <a:pt x="18488" y="7962"/>
                </a:lnTo>
                <a:lnTo>
                  <a:pt x="18440" y="7865"/>
                </a:lnTo>
                <a:lnTo>
                  <a:pt x="18342" y="7791"/>
                </a:lnTo>
                <a:lnTo>
                  <a:pt x="18244" y="7767"/>
                </a:lnTo>
                <a:lnTo>
                  <a:pt x="18147" y="7767"/>
                </a:lnTo>
                <a:lnTo>
                  <a:pt x="18024" y="7791"/>
                </a:lnTo>
                <a:lnTo>
                  <a:pt x="17902" y="7767"/>
                </a:lnTo>
                <a:lnTo>
                  <a:pt x="17756" y="7718"/>
                </a:lnTo>
                <a:lnTo>
                  <a:pt x="17634" y="7645"/>
                </a:lnTo>
                <a:lnTo>
                  <a:pt x="17780" y="7523"/>
                </a:lnTo>
                <a:lnTo>
                  <a:pt x="17927" y="7376"/>
                </a:lnTo>
                <a:lnTo>
                  <a:pt x="18049" y="7230"/>
                </a:lnTo>
                <a:lnTo>
                  <a:pt x="18122" y="7059"/>
                </a:lnTo>
                <a:lnTo>
                  <a:pt x="18171" y="6888"/>
                </a:lnTo>
                <a:lnTo>
                  <a:pt x="18171" y="6717"/>
                </a:lnTo>
                <a:lnTo>
                  <a:pt x="18147" y="6546"/>
                </a:lnTo>
                <a:lnTo>
                  <a:pt x="18073" y="6424"/>
                </a:lnTo>
                <a:lnTo>
                  <a:pt x="18000" y="6326"/>
                </a:lnTo>
                <a:lnTo>
                  <a:pt x="17902" y="6253"/>
                </a:lnTo>
                <a:lnTo>
                  <a:pt x="17805" y="6204"/>
                </a:lnTo>
                <a:lnTo>
                  <a:pt x="17683" y="6179"/>
                </a:lnTo>
                <a:lnTo>
                  <a:pt x="17560" y="6179"/>
                </a:lnTo>
                <a:lnTo>
                  <a:pt x="17438" y="6204"/>
                </a:lnTo>
                <a:lnTo>
                  <a:pt x="17341" y="6228"/>
                </a:lnTo>
                <a:lnTo>
                  <a:pt x="17243" y="6277"/>
                </a:lnTo>
                <a:lnTo>
                  <a:pt x="17145" y="6326"/>
                </a:lnTo>
                <a:lnTo>
                  <a:pt x="17048" y="6424"/>
                </a:lnTo>
                <a:lnTo>
                  <a:pt x="16974" y="6497"/>
                </a:lnTo>
                <a:lnTo>
                  <a:pt x="16925" y="6619"/>
                </a:lnTo>
                <a:lnTo>
                  <a:pt x="16852" y="6790"/>
                </a:lnTo>
                <a:lnTo>
                  <a:pt x="16803" y="6985"/>
                </a:lnTo>
                <a:lnTo>
                  <a:pt x="16803" y="7181"/>
                </a:lnTo>
                <a:lnTo>
                  <a:pt x="16828" y="7376"/>
                </a:lnTo>
                <a:lnTo>
                  <a:pt x="16706" y="7376"/>
                </a:lnTo>
                <a:lnTo>
                  <a:pt x="16584" y="7352"/>
                </a:lnTo>
                <a:lnTo>
                  <a:pt x="16559" y="7034"/>
                </a:lnTo>
                <a:lnTo>
                  <a:pt x="16535" y="6717"/>
                </a:lnTo>
                <a:lnTo>
                  <a:pt x="16486" y="6399"/>
                </a:lnTo>
                <a:lnTo>
                  <a:pt x="16413" y="6082"/>
                </a:lnTo>
                <a:lnTo>
                  <a:pt x="16315" y="5764"/>
                </a:lnTo>
                <a:lnTo>
                  <a:pt x="16217" y="5471"/>
                </a:lnTo>
                <a:lnTo>
                  <a:pt x="16095" y="5178"/>
                </a:lnTo>
                <a:lnTo>
                  <a:pt x="15949" y="4885"/>
                </a:lnTo>
                <a:lnTo>
                  <a:pt x="15802" y="4616"/>
                </a:lnTo>
                <a:lnTo>
                  <a:pt x="15631" y="4323"/>
                </a:lnTo>
                <a:lnTo>
                  <a:pt x="15436" y="4079"/>
                </a:lnTo>
                <a:lnTo>
                  <a:pt x="15240" y="3810"/>
                </a:lnTo>
                <a:lnTo>
                  <a:pt x="15020" y="3566"/>
                </a:lnTo>
                <a:lnTo>
                  <a:pt x="14801" y="3322"/>
                </a:lnTo>
                <a:lnTo>
                  <a:pt x="14556" y="3102"/>
                </a:lnTo>
                <a:lnTo>
                  <a:pt x="14312" y="2882"/>
                </a:lnTo>
                <a:lnTo>
                  <a:pt x="14044" y="2663"/>
                </a:lnTo>
                <a:lnTo>
                  <a:pt x="13750" y="2467"/>
                </a:lnTo>
                <a:lnTo>
                  <a:pt x="13457" y="2272"/>
                </a:lnTo>
                <a:lnTo>
                  <a:pt x="13164" y="2101"/>
                </a:lnTo>
                <a:lnTo>
                  <a:pt x="12847" y="1930"/>
                </a:lnTo>
                <a:lnTo>
                  <a:pt x="12529" y="1783"/>
                </a:lnTo>
                <a:lnTo>
                  <a:pt x="12212" y="1637"/>
                </a:lnTo>
                <a:lnTo>
                  <a:pt x="11870" y="1515"/>
                </a:lnTo>
                <a:lnTo>
                  <a:pt x="11528" y="1393"/>
                </a:lnTo>
                <a:lnTo>
                  <a:pt x="11162" y="1295"/>
                </a:lnTo>
                <a:lnTo>
                  <a:pt x="10795" y="1222"/>
                </a:lnTo>
                <a:lnTo>
                  <a:pt x="10429" y="1148"/>
                </a:lnTo>
                <a:lnTo>
                  <a:pt x="10063" y="1099"/>
                </a:lnTo>
                <a:lnTo>
                  <a:pt x="9672" y="1051"/>
                </a:lnTo>
                <a:lnTo>
                  <a:pt x="9281" y="1026"/>
                </a:lnTo>
                <a:lnTo>
                  <a:pt x="8353" y="1026"/>
                </a:lnTo>
                <a:lnTo>
                  <a:pt x="7816" y="1075"/>
                </a:lnTo>
                <a:lnTo>
                  <a:pt x="7278" y="1148"/>
                </a:lnTo>
                <a:lnTo>
                  <a:pt x="6765" y="1270"/>
                </a:lnTo>
                <a:lnTo>
                  <a:pt x="6619" y="1051"/>
                </a:lnTo>
                <a:lnTo>
                  <a:pt x="6472" y="880"/>
                </a:lnTo>
                <a:lnTo>
                  <a:pt x="6301" y="709"/>
                </a:lnTo>
                <a:lnTo>
                  <a:pt x="6155" y="562"/>
                </a:lnTo>
                <a:lnTo>
                  <a:pt x="5984" y="440"/>
                </a:lnTo>
                <a:lnTo>
                  <a:pt x="5837" y="342"/>
                </a:lnTo>
                <a:lnTo>
                  <a:pt x="5520" y="196"/>
                </a:lnTo>
                <a:lnTo>
                  <a:pt x="5251" y="98"/>
                </a:lnTo>
                <a:lnTo>
                  <a:pt x="5031" y="49"/>
                </a:lnTo>
                <a:lnTo>
                  <a:pt x="48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896" name="Google Shape;896;p49"/>
          <p:cNvSpPr/>
          <p:nvPr/>
        </p:nvSpPr>
        <p:spPr>
          <a:xfrm>
            <a:off x="5935622" y="2617084"/>
            <a:ext cx="257533" cy="370703"/>
          </a:xfrm>
          <a:custGeom>
            <a:avLst/>
            <a:gdLst/>
            <a:ahLst/>
            <a:cxnLst/>
            <a:rect l="l" t="t" r="r" b="b"/>
            <a:pathLst>
              <a:path w="12896" h="18563" extrusionOk="0">
                <a:moveTo>
                  <a:pt x="6448" y="1564"/>
                </a:moveTo>
                <a:lnTo>
                  <a:pt x="6814" y="1588"/>
                </a:lnTo>
                <a:lnTo>
                  <a:pt x="7181" y="1637"/>
                </a:lnTo>
                <a:lnTo>
                  <a:pt x="7523" y="1735"/>
                </a:lnTo>
                <a:lnTo>
                  <a:pt x="7865" y="1857"/>
                </a:lnTo>
                <a:lnTo>
                  <a:pt x="8182" y="2003"/>
                </a:lnTo>
                <a:lnTo>
                  <a:pt x="8475" y="2199"/>
                </a:lnTo>
                <a:lnTo>
                  <a:pt x="8768" y="2394"/>
                </a:lnTo>
                <a:lnTo>
                  <a:pt x="9013" y="2638"/>
                </a:lnTo>
                <a:lnTo>
                  <a:pt x="9257" y="2883"/>
                </a:lnTo>
                <a:lnTo>
                  <a:pt x="9477" y="3176"/>
                </a:lnTo>
                <a:lnTo>
                  <a:pt x="9647" y="3469"/>
                </a:lnTo>
                <a:lnTo>
                  <a:pt x="9794" y="3786"/>
                </a:lnTo>
                <a:lnTo>
                  <a:pt x="9916" y="4128"/>
                </a:lnTo>
                <a:lnTo>
                  <a:pt x="10014" y="4470"/>
                </a:lnTo>
                <a:lnTo>
                  <a:pt x="10063" y="4836"/>
                </a:lnTo>
                <a:lnTo>
                  <a:pt x="10087" y="5203"/>
                </a:lnTo>
                <a:lnTo>
                  <a:pt x="10087" y="7547"/>
                </a:lnTo>
                <a:lnTo>
                  <a:pt x="2809" y="7547"/>
                </a:lnTo>
                <a:lnTo>
                  <a:pt x="2809" y="5203"/>
                </a:lnTo>
                <a:lnTo>
                  <a:pt x="2833" y="4836"/>
                </a:lnTo>
                <a:lnTo>
                  <a:pt x="2882" y="4470"/>
                </a:lnTo>
                <a:lnTo>
                  <a:pt x="2980" y="4128"/>
                </a:lnTo>
                <a:lnTo>
                  <a:pt x="3102" y="3786"/>
                </a:lnTo>
                <a:lnTo>
                  <a:pt x="3249" y="3469"/>
                </a:lnTo>
                <a:lnTo>
                  <a:pt x="3420" y="3176"/>
                </a:lnTo>
                <a:lnTo>
                  <a:pt x="3639" y="2883"/>
                </a:lnTo>
                <a:lnTo>
                  <a:pt x="3884" y="2638"/>
                </a:lnTo>
                <a:lnTo>
                  <a:pt x="4128" y="2394"/>
                </a:lnTo>
                <a:lnTo>
                  <a:pt x="4421" y="2199"/>
                </a:lnTo>
                <a:lnTo>
                  <a:pt x="4714" y="2003"/>
                </a:lnTo>
                <a:lnTo>
                  <a:pt x="5032" y="1857"/>
                </a:lnTo>
                <a:lnTo>
                  <a:pt x="5373" y="1735"/>
                </a:lnTo>
                <a:lnTo>
                  <a:pt x="5715" y="1637"/>
                </a:lnTo>
                <a:lnTo>
                  <a:pt x="6082" y="1588"/>
                </a:lnTo>
                <a:lnTo>
                  <a:pt x="6448" y="1564"/>
                </a:lnTo>
                <a:close/>
                <a:moveTo>
                  <a:pt x="6448" y="10991"/>
                </a:moveTo>
                <a:lnTo>
                  <a:pt x="6692" y="11015"/>
                </a:lnTo>
                <a:lnTo>
                  <a:pt x="6937" y="11089"/>
                </a:lnTo>
                <a:lnTo>
                  <a:pt x="7132" y="11211"/>
                </a:lnTo>
                <a:lnTo>
                  <a:pt x="7327" y="11357"/>
                </a:lnTo>
                <a:lnTo>
                  <a:pt x="7474" y="11528"/>
                </a:lnTo>
                <a:lnTo>
                  <a:pt x="7572" y="11748"/>
                </a:lnTo>
                <a:lnTo>
                  <a:pt x="7645" y="11968"/>
                </a:lnTo>
                <a:lnTo>
                  <a:pt x="7669" y="12212"/>
                </a:lnTo>
                <a:lnTo>
                  <a:pt x="7669" y="12383"/>
                </a:lnTo>
                <a:lnTo>
                  <a:pt x="7645" y="12530"/>
                </a:lnTo>
                <a:lnTo>
                  <a:pt x="7596" y="12701"/>
                </a:lnTo>
                <a:lnTo>
                  <a:pt x="7523" y="12823"/>
                </a:lnTo>
                <a:lnTo>
                  <a:pt x="7425" y="12969"/>
                </a:lnTo>
                <a:lnTo>
                  <a:pt x="7327" y="13067"/>
                </a:lnTo>
                <a:lnTo>
                  <a:pt x="7205" y="13189"/>
                </a:lnTo>
                <a:lnTo>
                  <a:pt x="7083" y="13262"/>
                </a:lnTo>
                <a:lnTo>
                  <a:pt x="7230" y="15094"/>
                </a:lnTo>
                <a:lnTo>
                  <a:pt x="5667" y="15094"/>
                </a:lnTo>
                <a:lnTo>
                  <a:pt x="5813" y="13262"/>
                </a:lnTo>
                <a:lnTo>
                  <a:pt x="5691" y="13189"/>
                </a:lnTo>
                <a:lnTo>
                  <a:pt x="5569" y="13067"/>
                </a:lnTo>
                <a:lnTo>
                  <a:pt x="5471" y="12969"/>
                </a:lnTo>
                <a:lnTo>
                  <a:pt x="5373" y="12823"/>
                </a:lnTo>
                <a:lnTo>
                  <a:pt x="5300" y="12701"/>
                </a:lnTo>
                <a:lnTo>
                  <a:pt x="5251" y="12530"/>
                </a:lnTo>
                <a:lnTo>
                  <a:pt x="5227" y="12383"/>
                </a:lnTo>
                <a:lnTo>
                  <a:pt x="5227" y="12212"/>
                </a:lnTo>
                <a:lnTo>
                  <a:pt x="5251" y="11968"/>
                </a:lnTo>
                <a:lnTo>
                  <a:pt x="5325" y="11748"/>
                </a:lnTo>
                <a:lnTo>
                  <a:pt x="5422" y="11528"/>
                </a:lnTo>
                <a:lnTo>
                  <a:pt x="5569" y="11357"/>
                </a:lnTo>
                <a:lnTo>
                  <a:pt x="5764" y="11211"/>
                </a:lnTo>
                <a:lnTo>
                  <a:pt x="5960" y="11089"/>
                </a:lnTo>
                <a:lnTo>
                  <a:pt x="6204" y="11015"/>
                </a:lnTo>
                <a:lnTo>
                  <a:pt x="6448" y="10991"/>
                </a:lnTo>
                <a:close/>
                <a:moveTo>
                  <a:pt x="6448" y="1"/>
                </a:moveTo>
                <a:lnTo>
                  <a:pt x="5911" y="25"/>
                </a:lnTo>
                <a:lnTo>
                  <a:pt x="5398" y="123"/>
                </a:lnTo>
                <a:lnTo>
                  <a:pt x="4909" y="245"/>
                </a:lnTo>
                <a:lnTo>
                  <a:pt x="4421" y="416"/>
                </a:lnTo>
                <a:lnTo>
                  <a:pt x="3981" y="636"/>
                </a:lnTo>
                <a:lnTo>
                  <a:pt x="3542" y="904"/>
                </a:lnTo>
                <a:lnTo>
                  <a:pt x="3151" y="1197"/>
                </a:lnTo>
                <a:lnTo>
                  <a:pt x="2760" y="1539"/>
                </a:lnTo>
                <a:lnTo>
                  <a:pt x="2443" y="1906"/>
                </a:lnTo>
                <a:lnTo>
                  <a:pt x="2125" y="2296"/>
                </a:lnTo>
                <a:lnTo>
                  <a:pt x="1881" y="2736"/>
                </a:lnTo>
                <a:lnTo>
                  <a:pt x="1661" y="3176"/>
                </a:lnTo>
                <a:lnTo>
                  <a:pt x="1466" y="3664"/>
                </a:lnTo>
                <a:lnTo>
                  <a:pt x="1344" y="4153"/>
                </a:lnTo>
                <a:lnTo>
                  <a:pt x="1270" y="4690"/>
                </a:lnTo>
                <a:lnTo>
                  <a:pt x="1246" y="5203"/>
                </a:lnTo>
                <a:lnTo>
                  <a:pt x="1246" y="7547"/>
                </a:lnTo>
                <a:lnTo>
                  <a:pt x="391" y="7547"/>
                </a:lnTo>
                <a:lnTo>
                  <a:pt x="293" y="7572"/>
                </a:lnTo>
                <a:lnTo>
                  <a:pt x="220" y="7621"/>
                </a:lnTo>
                <a:lnTo>
                  <a:pt x="147" y="7669"/>
                </a:lnTo>
                <a:lnTo>
                  <a:pt x="74" y="7743"/>
                </a:lnTo>
                <a:lnTo>
                  <a:pt x="49" y="7840"/>
                </a:lnTo>
                <a:lnTo>
                  <a:pt x="0" y="7914"/>
                </a:lnTo>
                <a:lnTo>
                  <a:pt x="0" y="8036"/>
                </a:lnTo>
                <a:lnTo>
                  <a:pt x="0" y="18074"/>
                </a:lnTo>
                <a:lnTo>
                  <a:pt x="0" y="18171"/>
                </a:lnTo>
                <a:lnTo>
                  <a:pt x="49" y="18269"/>
                </a:lnTo>
                <a:lnTo>
                  <a:pt x="74" y="18342"/>
                </a:lnTo>
                <a:lnTo>
                  <a:pt x="147" y="18416"/>
                </a:lnTo>
                <a:lnTo>
                  <a:pt x="220" y="18464"/>
                </a:lnTo>
                <a:lnTo>
                  <a:pt x="293" y="18513"/>
                </a:lnTo>
                <a:lnTo>
                  <a:pt x="391" y="18538"/>
                </a:lnTo>
                <a:lnTo>
                  <a:pt x="489" y="18562"/>
                </a:lnTo>
                <a:lnTo>
                  <a:pt x="12407" y="18562"/>
                </a:lnTo>
                <a:lnTo>
                  <a:pt x="12505" y="18538"/>
                </a:lnTo>
                <a:lnTo>
                  <a:pt x="12603" y="18513"/>
                </a:lnTo>
                <a:lnTo>
                  <a:pt x="12676" y="18464"/>
                </a:lnTo>
                <a:lnTo>
                  <a:pt x="12749" y="18416"/>
                </a:lnTo>
                <a:lnTo>
                  <a:pt x="12822" y="18342"/>
                </a:lnTo>
                <a:lnTo>
                  <a:pt x="12847" y="18269"/>
                </a:lnTo>
                <a:lnTo>
                  <a:pt x="12896" y="18171"/>
                </a:lnTo>
                <a:lnTo>
                  <a:pt x="12896" y="18074"/>
                </a:lnTo>
                <a:lnTo>
                  <a:pt x="12896" y="8036"/>
                </a:lnTo>
                <a:lnTo>
                  <a:pt x="12896" y="7914"/>
                </a:lnTo>
                <a:lnTo>
                  <a:pt x="12847" y="7840"/>
                </a:lnTo>
                <a:lnTo>
                  <a:pt x="12822" y="7743"/>
                </a:lnTo>
                <a:lnTo>
                  <a:pt x="12749" y="7669"/>
                </a:lnTo>
                <a:lnTo>
                  <a:pt x="12676" y="7621"/>
                </a:lnTo>
                <a:lnTo>
                  <a:pt x="12603" y="7572"/>
                </a:lnTo>
                <a:lnTo>
                  <a:pt x="12505" y="7547"/>
                </a:lnTo>
                <a:lnTo>
                  <a:pt x="11650" y="7547"/>
                </a:lnTo>
                <a:lnTo>
                  <a:pt x="11650" y="5203"/>
                </a:lnTo>
                <a:lnTo>
                  <a:pt x="11626" y="4690"/>
                </a:lnTo>
                <a:lnTo>
                  <a:pt x="11552" y="4153"/>
                </a:lnTo>
                <a:lnTo>
                  <a:pt x="11430" y="3664"/>
                </a:lnTo>
                <a:lnTo>
                  <a:pt x="11235" y="3176"/>
                </a:lnTo>
                <a:lnTo>
                  <a:pt x="11015" y="2736"/>
                </a:lnTo>
                <a:lnTo>
                  <a:pt x="10771" y="2296"/>
                </a:lnTo>
                <a:lnTo>
                  <a:pt x="10453" y="1906"/>
                </a:lnTo>
                <a:lnTo>
                  <a:pt x="10136" y="1539"/>
                </a:lnTo>
                <a:lnTo>
                  <a:pt x="9745" y="1197"/>
                </a:lnTo>
                <a:lnTo>
                  <a:pt x="9354" y="904"/>
                </a:lnTo>
                <a:lnTo>
                  <a:pt x="8939" y="636"/>
                </a:lnTo>
                <a:lnTo>
                  <a:pt x="8475" y="416"/>
                </a:lnTo>
                <a:lnTo>
                  <a:pt x="7987" y="245"/>
                </a:lnTo>
                <a:lnTo>
                  <a:pt x="7498" y="123"/>
                </a:lnTo>
                <a:lnTo>
                  <a:pt x="6985" y="25"/>
                </a:lnTo>
                <a:lnTo>
                  <a:pt x="644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97" name="Google Shape;897;p49"/>
          <p:cNvGrpSpPr/>
          <p:nvPr/>
        </p:nvGrpSpPr>
        <p:grpSpPr>
          <a:xfrm>
            <a:off x="6476183" y="2628632"/>
            <a:ext cx="252660" cy="359001"/>
            <a:chOff x="6701050" y="2978375"/>
            <a:chExt cx="316300" cy="449425"/>
          </a:xfrm>
        </p:grpSpPr>
        <p:sp>
          <p:nvSpPr>
            <p:cNvPr id="898" name="Google Shape;898;p49"/>
            <p:cNvSpPr/>
            <p:nvPr/>
          </p:nvSpPr>
          <p:spPr>
            <a:xfrm>
              <a:off x="6701050" y="2978375"/>
              <a:ext cx="316300" cy="78175"/>
            </a:xfrm>
            <a:custGeom>
              <a:avLst/>
              <a:gdLst/>
              <a:ahLst/>
              <a:cxnLst/>
              <a:rect l="l" t="t" r="r" b="b"/>
              <a:pathLst>
                <a:path w="12652" h="3127" extrusionOk="0">
                  <a:moveTo>
                    <a:pt x="7840" y="782"/>
                  </a:moveTo>
                  <a:lnTo>
                    <a:pt x="7865" y="807"/>
                  </a:lnTo>
                  <a:lnTo>
                    <a:pt x="7889" y="831"/>
                  </a:lnTo>
                  <a:lnTo>
                    <a:pt x="7889" y="880"/>
                  </a:lnTo>
                  <a:lnTo>
                    <a:pt x="7889" y="1417"/>
                  </a:lnTo>
                  <a:lnTo>
                    <a:pt x="4763" y="1417"/>
                  </a:lnTo>
                  <a:lnTo>
                    <a:pt x="4763" y="880"/>
                  </a:lnTo>
                  <a:lnTo>
                    <a:pt x="4763" y="831"/>
                  </a:lnTo>
                  <a:lnTo>
                    <a:pt x="4787" y="807"/>
                  </a:lnTo>
                  <a:lnTo>
                    <a:pt x="4812" y="782"/>
                  </a:lnTo>
                  <a:close/>
                  <a:moveTo>
                    <a:pt x="4861" y="1"/>
                  </a:moveTo>
                  <a:lnTo>
                    <a:pt x="4690" y="25"/>
                  </a:lnTo>
                  <a:lnTo>
                    <a:pt x="4519" y="74"/>
                  </a:lnTo>
                  <a:lnTo>
                    <a:pt x="4372" y="147"/>
                  </a:lnTo>
                  <a:lnTo>
                    <a:pt x="4250" y="269"/>
                  </a:lnTo>
                  <a:lnTo>
                    <a:pt x="4128" y="392"/>
                  </a:lnTo>
                  <a:lnTo>
                    <a:pt x="4055" y="538"/>
                  </a:lnTo>
                  <a:lnTo>
                    <a:pt x="4006" y="709"/>
                  </a:lnTo>
                  <a:lnTo>
                    <a:pt x="3982" y="880"/>
                  </a:lnTo>
                  <a:lnTo>
                    <a:pt x="3982" y="1417"/>
                  </a:lnTo>
                  <a:lnTo>
                    <a:pt x="391" y="1417"/>
                  </a:lnTo>
                  <a:lnTo>
                    <a:pt x="294" y="1466"/>
                  </a:lnTo>
                  <a:lnTo>
                    <a:pt x="220" y="1491"/>
                  </a:lnTo>
                  <a:lnTo>
                    <a:pt x="147" y="1564"/>
                  </a:lnTo>
                  <a:lnTo>
                    <a:pt x="74" y="1637"/>
                  </a:lnTo>
                  <a:lnTo>
                    <a:pt x="49" y="1710"/>
                  </a:lnTo>
                  <a:lnTo>
                    <a:pt x="1" y="1808"/>
                  </a:lnTo>
                  <a:lnTo>
                    <a:pt x="1" y="1906"/>
                  </a:lnTo>
                  <a:lnTo>
                    <a:pt x="1" y="3127"/>
                  </a:lnTo>
                  <a:lnTo>
                    <a:pt x="12652" y="3127"/>
                  </a:lnTo>
                  <a:lnTo>
                    <a:pt x="12652" y="1906"/>
                  </a:lnTo>
                  <a:lnTo>
                    <a:pt x="12652" y="1808"/>
                  </a:lnTo>
                  <a:lnTo>
                    <a:pt x="12603" y="1710"/>
                  </a:lnTo>
                  <a:lnTo>
                    <a:pt x="12578" y="1637"/>
                  </a:lnTo>
                  <a:lnTo>
                    <a:pt x="12505" y="1564"/>
                  </a:lnTo>
                  <a:lnTo>
                    <a:pt x="12432" y="1491"/>
                  </a:lnTo>
                  <a:lnTo>
                    <a:pt x="12359" y="1466"/>
                  </a:lnTo>
                  <a:lnTo>
                    <a:pt x="12261" y="1417"/>
                  </a:lnTo>
                  <a:lnTo>
                    <a:pt x="8671" y="1417"/>
                  </a:lnTo>
                  <a:lnTo>
                    <a:pt x="8671" y="880"/>
                  </a:lnTo>
                  <a:lnTo>
                    <a:pt x="8646" y="709"/>
                  </a:lnTo>
                  <a:lnTo>
                    <a:pt x="8597" y="538"/>
                  </a:lnTo>
                  <a:lnTo>
                    <a:pt x="8524" y="392"/>
                  </a:lnTo>
                  <a:lnTo>
                    <a:pt x="8402" y="269"/>
                  </a:lnTo>
                  <a:lnTo>
                    <a:pt x="8280" y="147"/>
                  </a:lnTo>
                  <a:lnTo>
                    <a:pt x="8133" y="74"/>
                  </a:lnTo>
                  <a:lnTo>
                    <a:pt x="7962" y="25"/>
                  </a:lnTo>
                  <a:lnTo>
                    <a:pt x="77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9" name="Google Shape;899;p49"/>
            <p:cNvSpPr/>
            <p:nvPr/>
          </p:nvSpPr>
          <p:spPr>
            <a:xfrm>
              <a:off x="6713875" y="3068750"/>
              <a:ext cx="290650" cy="359050"/>
            </a:xfrm>
            <a:custGeom>
              <a:avLst/>
              <a:gdLst/>
              <a:ahLst/>
              <a:cxnLst/>
              <a:rect l="l" t="t" r="r" b="b"/>
              <a:pathLst>
                <a:path w="11626" h="14362" extrusionOk="0">
                  <a:moveTo>
                    <a:pt x="2614" y="1686"/>
                  </a:moveTo>
                  <a:lnTo>
                    <a:pt x="2711" y="1710"/>
                  </a:lnTo>
                  <a:lnTo>
                    <a:pt x="2785" y="1759"/>
                  </a:lnTo>
                  <a:lnTo>
                    <a:pt x="2834" y="1857"/>
                  </a:lnTo>
                  <a:lnTo>
                    <a:pt x="2858" y="1930"/>
                  </a:lnTo>
                  <a:lnTo>
                    <a:pt x="2858" y="12432"/>
                  </a:lnTo>
                  <a:lnTo>
                    <a:pt x="2834" y="12529"/>
                  </a:lnTo>
                  <a:lnTo>
                    <a:pt x="2785" y="12603"/>
                  </a:lnTo>
                  <a:lnTo>
                    <a:pt x="2711" y="12652"/>
                  </a:lnTo>
                  <a:lnTo>
                    <a:pt x="2614" y="12676"/>
                  </a:lnTo>
                  <a:lnTo>
                    <a:pt x="2516" y="12652"/>
                  </a:lnTo>
                  <a:lnTo>
                    <a:pt x="2443" y="12603"/>
                  </a:lnTo>
                  <a:lnTo>
                    <a:pt x="2394" y="12529"/>
                  </a:lnTo>
                  <a:lnTo>
                    <a:pt x="2369" y="12432"/>
                  </a:lnTo>
                  <a:lnTo>
                    <a:pt x="2369" y="1930"/>
                  </a:lnTo>
                  <a:lnTo>
                    <a:pt x="2394" y="1857"/>
                  </a:lnTo>
                  <a:lnTo>
                    <a:pt x="2443" y="1759"/>
                  </a:lnTo>
                  <a:lnTo>
                    <a:pt x="2516" y="1710"/>
                  </a:lnTo>
                  <a:lnTo>
                    <a:pt x="2614" y="1686"/>
                  </a:lnTo>
                  <a:close/>
                  <a:moveTo>
                    <a:pt x="5813" y="1686"/>
                  </a:moveTo>
                  <a:lnTo>
                    <a:pt x="5911" y="1710"/>
                  </a:lnTo>
                  <a:lnTo>
                    <a:pt x="5984" y="1759"/>
                  </a:lnTo>
                  <a:lnTo>
                    <a:pt x="6033" y="1857"/>
                  </a:lnTo>
                  <a:lnTo>
                    <a:pt x="6057" y="1930"/>
                  </a:lnTo>
                  <a:lnTo>
                    <a:pt x="6057" y="12432"/>
                  </a:lnTo>
                  <a:lnTo>
                    <a:pt x="6033" y="12529"/>
                  </a:lnTo>
                  <a:lnTo>
                    <a:pt x="5984" y="12603"/>
                  </a:lnTo>
                  <a:lnTo>
                    <a:pt x="5911" y="12652"/>
                  </a:lnTo>
                  <a:lnTo>
                    <a:pt x="5813" y="12676"/>
                  </a:lnTo>
                  <a:lnTo>
                    <a:pt x="5715" y="12652"/>
                  </a:lnTo>
                  <a:lnTo>
                    <a:pt x="5642" y="12603"/>
                  </a:lnTo>
                  <a:lnTo>
                    <a:pt x="5593" y="12529"/>
                  </a:lnTo>
                  <a:lnTo>
                    <a:pt x="5569" y="12432"/>
                  </a:lnTo>
                  <a:lnTo>
                    <a:pt x="5569" y="1930"/>
                  </a:lnTo>
                  <a:lnTo>
                    <a:pt x="5593" y="1857"/>
                  </a:lnTo>
                  <a:lnTo>
                    <a:pt x="5642" y="1759"/>
                  </a:lnTo>
                  <a:lnTo>
                    <a:pt x="5715" y="1710"/>
                  </a:lnTo>
                  <a:lnTo>
                    <a:pt x="5813" y="1686"/>
                  </a:lnTo>
                  <a:close/>
                  <a:moveTo>
                    <a:pt x="9013" y="1686"/>
                  </a:moveTo>
                  <a:lnTo>
                    <a:pt x="9110" y="1710"/>
                  </a:lnTo>
                  <a:lnTo>
                    <a:pt x="9183" y="1759"/>
                  </a:lnTo>
                  <a:lnTo>
                    <a:pt x="9232" y="1857"/>
                  </a:lnTo>
                  <a:lnTo>
                    <a:pt x="9257" y="1930"/>
                  </a:lnTo>
                  <a:lnTo>
                    <a:pt x="9257" y="12432"/>
                  </a:lnTo>
                  <a:lnTo>
                    <a:pt x="9232" y="12529"/>
                  </a:lnTo>
                  <a:lnTo>
                    <a:pt x="9183" y="12603"/>
                  </a:lnTo>
                  <a:lnTo>
                    <a:pt x="9110" y="12652"/>
                  </a:lnTo>
                  <a:lnTo>
                    <a:pt x="9013" y="12676"/>
                  </a:lnTo>
                  <a:lnTo>
                    <a:pt x="8915" y="12652"/>
                  </a:lnTo>
                  <a:lnTo>
                    <a:pt x="8842" y="12603"/>
                  </a:lnTo>
                  <a:lnTo>
                    <a:pt x="8793" y="12529"/>
                  </a:lnTo>
                  <a:lnTo>
                    <a:pt x="8768" y="12432"/>
                  </a:lnTo>
                  <a:lnTo>
                    <a:pt x="8768" y="1930"/>
                  </a:lnTo>
                  <a:lnTo>
                    <a:pt x="8793" y="1857"/>
                  </a:lnTo>
                  <a:lnTo>
                    <a:pt x="8842" y="1759"/>
                  </a:lnTo>
                  <a:lnTo>
                    <a:pt x="8915" y="1710"/>
                  </a:lnTo>
                  <a:lnTo>
                    <a:pt x="9013" y="1686"/>
                  </a:lnTo>
                  <a:close/>
                  <a:moveTo>
                    <a:pt x="0" y="0"/>
                  </a:moveTo>
                  <a:lnTo>
                    <a:pt x="0" y="13873"/>
                  </a:lnTo>
                  <a:lnTo>
                    <a:pt x="0" y="13970"/>
                  </a:lnTo>
                  <a:lnTo>
                    <a:pt x="49" y="14068"/>
                  </a:lnTo>
                  <a:lnTo>
                    <a:pt x="74" y="14141"/>
                  </a:lnTo>
                  <a:lnTo>
                    <a:pt x="147" y="14215"/>
                  </a:lnTo>
                  <a:lnTo>
                    <a:pt x="220" y="14263"/>
                  </a:lnTo>
                  <a:lnTo>
                    <a:pt x="294" y="14312"/>
                  </a:lnTo>
                  <a:lnTo>
                    <a:pt x="391" y="14337"/>
                  </a:lnTo>
                  <a:lnTo>
                    <a:pt x="489" y="14361"/>
                  </a:lnTo>
                  <a:lnTo>
                    <a:pt x="11137" y="14361"/>
                  </a:lnTo>
                  <a:lnTo>
                    <a:pt x="11235" y="14337"/>
                  </a:lnTo>
                  <a:lnTo>
                    <a:pt x="11333" y="14312"/>
                  </a:lnTo>
                  <a:lnTo>
                    <a:pt x="11406" y="14263"/>
                  </a:lnTo>
                  <a:lnTo>
                    <a:pt x="11479" y="14215"/>
                  </a:lnTo>
                  <a:lnTo>
                    <a:pt x="11553" y="14141"/>
                  </a:lnTo>
                  <a:lnTo>
                    <a:pt x="11577" y="14068"/>
                  </a:lnTo>
                  <a:lnTo>
                    <a:pt x="11626" y="13970"/>
                  </a:lnTo>
                  <a:lnTo>
                    <a:pt x="11626" y="13873"/>
                  </a:lnTo>
                  <a:lnTo>
                    <a:pt x="116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0" name="Google Shape;900;p49"/>
          <p:cNvGrpSpPr/>
          <p:nvPr/>
        </p:nvGrpSpPr>
        <p:grpSpPr>
          <a:xfrm>
            <a:off x="2114915" y="3219764"/>
            <a:ext cx="359979" cy="241937"/>
            <a:chOff x="1241275" y="3718400"/>
            <a:chExt cx="450650" cy="302875"/>
          </a:xfrm>
        </p:grpSpPr>
        <p:sp>
          <p:nvSpPr>
            <p:cNvPr id="901" name="Google Shape;901;p49"/>
            <p:cNvSpPr/>
            <p:nvPr/>
          </p:nvSpPr>
          <p:spPr>
            <a:xfrm>
              <a:off x="1241275" y="3718400"/>
              <a:ext cx="450650" cy="302875"/>
            </a:xfrm>
            <a:custGeom>
              <a:avLst/>
              <a:gdLst/>
              <a:ahLst/>
              <a:cxnLst/>
              <a:rect l="l" t="t" r="r" b="b"/>
              <a:pathLst>
                <a:path w="18026" h="12115" extrusionOk="0">
                  <a:moveTo>
                    <a:pt x="17048" y="977"/>
                  </a:moveTo>
                  <a:lnTo>
                    <a:pt x="17048" y="3127"/>
                  </a:lnTo>
                  <a:lnTo>
                    <a:pt x="978" y="3127"/>
                  </a:lnTo>
                  <a:lnTo>
                    <a:pt x="978" y="977"/>
                  </a:lnTo>
                  <a:close/>
                  <a:moveTo>
                    <a:pt x="17048" y="5447"/>
                  </a:moveTo>
                  <a:lnTo>
                    <a:pt x="17048" y="11137"/>
                  </a:lnTo>
                  <a:lnTo>
                    <a:pt x="978" y="11137"/>
                  </a:lnTo>
                  <a:lnTo>
                    <a:pt x="978" y="5447"/>
                  </a:lnTo>
                  <a:close/>
                  <a:moveTo>
                    <a:pt x="978" y="1"/>
                  </a:moveTo>
                  <a:lnTo>
                    <a:pt x="782" y="25"/>
                  </a:lnTo>
                  <a:lnTo>
                    <a:pt x="587" y="74"/>
                  </a:lnTo>
                  <a:lnTo>
                    <a:pt x="416" y="172"/>
                  </a:lnTo>
                  <a:lnTo>
                    <a:pt x="294" y="294"/>
                  </a:lnTo>
                  <a:lnTo>
                    <a:pt x="172" y="440"/>
                  </a:lnTo>
                  <a:lnTo>
                    <a:pt x="74" y="611"/>
                  </a:lnTo>
                  <a:lnTo>
                    <a:pt x="25" y="782"/>
                  </a:lnTo>
                  <a:lnTo>
                    <a:pt x="1" y="977"/>
                  </a:lnTo>
                  <a:lnTo>
                    <a:pt x="1" y="11137"/>
                  </a:lnTo>
                  <a:lnTo>
                    <a:pt x="25" y="11333"/>
                  </a:lnTo>
                  <a:lnTo>
                    <a:pt x="74" y="11504"/>
                  </a:lnTo>
                  <a:lnTo>
                    <a:pt x="172" y="11675"/>
                  </a:lnTo>
                  <a:lnTo>
                    <a:pt x="294" y="11821"/>
                  </a:lnTo>
                  <a:lnTo>
                    <a:pt x="416" y="11943"/>
                  </a:lnTo>
                  <a:lnTo>
                    <a:pt x="587" y="12041"/>
                  </a:lnTo>
                  <a:lnTo>
                    <a:pt x="782" y="12090"/>
                  </a:lnTo>
                  <a:lnTo>
                    <a:pt x="978" y="12114"/>
                  </a:lnTo>
                  <a:lnTo>
                    <a:pt x="17048" y="12114"/>
                  </a:lnTo>
                  <a:lnTo>
                    <a:pt x="17243" y="12090"/>
                  </a:lnTo>
                  <a:lnTo>
                    <a:pt x="17439" y="12041"/>
                  </a:lnTo>
                  <a:lnTo>
                    <a:pt x="17610" y="11943"/>
                  </a:lnTo>
                  <a:lnTo>
                    <a:pt x="17732" y="11821"/>
                  </a:lnTo>
                  <a:lnTo>
                    <a:pt x="17854" y="11675"/>
                  </a:lnTo>
                  <a:lnTo>
                    <a:pt x="17952" y="11504"/>
                  </a:lnTo>
                  <a:lnTo>
                    <a:pt x="18001" y="11333"/>
                  </a:lnTo>
                  <a:lnTo>
                    <a:pt x="18025" y="11137"/>
                  </a:lnTo>
                  <a:lnTo>
                    <a:pt x="18025" y="977"/>
                  </a:lnTo>
                  <a:lnTo>
                    <a:pt x="18001" y="782"/>
                  </a:lnTo>
                  <a:lnTo>
                    <a:pt x="17952" y="611"/>
                  </a:lnTo>
                  <a:lnTo>
                    <a:pt x="17854" y="440"/>
                  </a:lnTo>
                  <a:lnTo>
                    <a:pt x="17732" y="294"/>
                  </a:lnTo>
                  <a:lnTo>
                    <a:pt x="17610" y="172"/>
                  </a:lnTo>
                  <a:lnTo>
                    <a:pt x="17439" y="74"/>
                  </a:lnTo>
                  <a:lnTo>
                    <a:pt x="17243" y="25"/>
                  </a:lnTo>
                  <a:lnTo>
                    <a:pt x="170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2" name="Google Shape;902;p49"/>
            <p:cNvSpPr/>
            <p:nvPr/>
          </p:nvSpPr>
          <p:spPr>
            <a:xfrm>
              <a:off x="1293175" y="3895475"/>
              <a:ext cx="174050" cy="12225"/>
            </a:xfrm>
            <a:custGeom>
              <a:avLst/>
              <a:gdLst/>
              <a:ahLst/>
              <a:cxnLst/>
              <a:rect l="l" t="t" r="r" b="b"/>
              <a:pathLst>
                <a:path w="6962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6717" y="489"/>
                  </a:lnTo>
                  <a:lnTo>
                    <a:pt x="6815" y="464"/>
                  </a:lnTo>
                  <a:lnTo>
                    <a:pt x="6888" y="415"/>
                  </a:lnTo>
                  <a:lnTo>
                    <a:pt x="6961" y="342"/>
                  </a:lnTo>
                  <a:lnTo>
                    <a:pt x="6961" y="244"/>
                  </a:lnTo>
                  <a:lnTo>
                    <a:pt x="6961" y="147"/>
                  </a:lnTo>
                  <a:lnTo>
                    <a:pt x="6888" y="74"/>
                  </a:lnTo>
                  <a:lnTo>
                    <a:pt x="6815" y="25"/>
                  </a:lnTo>
                  <a:lnTo>
                    <a:pt x="671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3" name="Google Shape;903;p49"/>
            <p:cNvSpPr/>
            <p:nvPr/>
          </p:nvSpPr>
          <p:spPr>
            <a:xfrm>
              <a:off x="1293175" y="3935775"/>
              <a:ext cx="122750" cy="12225"/>
            </a:xfrm>
            <a:custGeom>
              <a:avLst/>
              <a:gdLst/>
              <a:ahLst/>
              <a:cxnLst/>
              <a:rect l="l" t="t" r="r" b="b"/>
              <a:pathLst>
                <a:path w="4910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3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4666" y="489"/>
                  </a:lnTo>
                  <a:lnTo>
                    <a:pt x="4763" y="464"/>
                  </a:lnTo>
                  <a:lnTo>
                    <a:pt x="4837" y="415"/>
                  </a:lnTo>
                  <a:lnTo>
                    <a:pt x="4885" y="342"/>
                  </a:lnTo>
                  <a:lnTo>
                    <a:pt x="4910" y="244"/>
                  </a:lnTo>
                  <a:lnTo>
                    <a:pt x="4885" y="147"/>
                  </a:lnTo>
                  <a:lnTo>
                    <a:pt x="4837" y="73"/>
                  </a:lnTo>
                  <a:lnTo>
                    <a:pt x="4763" y="25"/>
                  </a:lnTo>
                  <a:lnTo>
                    <a:pt x="46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4" name="Google Shape;904;p49"/>
            <p:cNvSpPr/>
            <p:nvPr/>
          </p:nvSpPr>
          <p:spPr>
            <a:xfrm>
              <a:off x="1570375" y="3901575"/>
              <a:ext cx="62300" cy="40325"/>
            </a:xfrm>
            <a:custGeom>
              <a:avLst/>
              <a:gdLst/>
              <a:ahLst/>
              <a:cxnLst/>
              <a:rect l="l" t="t" r="r" b="b"/>
              <a:pathLst>
                <a:path w="2492" h="1613" extrusionOk="0">
                  <a:moveTo>
                    <a:pt x="392" y="0"/>
                  </a:moveTo>
                  <a:lnTo>
                    <a:pt x="294" y="25"/>
                  </a:lnTo>
                  <a:lnTo>
                    <a:pt x="221" y="74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4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1124"/>
                  </a:lnTo>
                  <a:lnTo>
                    <a:pt x="25" y="1222"/>
                  </a:lnTo>
                  <a:lnTo>
                    <a:pt x="50" y="1319"/>
                  </a:lnTo>
                  <a:lnTo>
                    <a:pt x="99" y="1393"/>
                  </a:lnTo>
                  <a:lnTo>
                    <a:pt x="147" y="1466"/>
                  </a:lnTo>
                  <a:lnTo>
                    <a:pt x="221" y="1515"/>
                  </a:lnTo>
                  <a:lnTo>
                    <a:pt x="294" y="1564"/>
                  </a:lnTo>
                  <a:lnTo>
                    <a:pt x="392" y="1588"/>
                  </a:lnTo>
                  <a:lnTo>
                    <a:pt x="489" y="1612"/>
                  </a:lnTo>
                  <a:lnTo>
                    <a:pt x="2004" y="1612"/>
                  </a:lnTo>
                  <a:lnTo>
                    <a:pt x="2101" y="1588"/>
                  </a:lnTo>
                  <a:lnTo>
                    <a:pt x="2199" y="1564"/>
                  </a:lnTo>
                  <a:lnTo>
                    <a:pt x="2272" y="1515"/>
                  </a:lnTo>
                  <a:lnTo>
                    <a:pt x="2345" y="1466"/>
                  </a:lnTo>
                  <a:lnTo>
                    <a:pt x="2394" y="1393"/>
                  </a:lnTo>
                  <a:lnTo>
                    <a:pt x="2443" y="1319"/>
                  </a:lnTo>
                  <a:lnTo>
                    <a:pt x="2492" y="1222"/>
                  </a:lnTo>
                  <a:lnTo>
                    <a:pt x="2492" y="1124"/>
                  </a:lnTo>
                  <a:lnTo>
                    <a:pt x="2492" y="489"/>
                  </a:lnTo>
                  <a:lnTo>
                    <a:pt x="2492" y="391"/>
                  </a:lnTo>
                  <a:lnTo>
                    <a:pt x="2443" y="294"/>
                  </a:lnTo>
                  <a:lnTo>
                    <a:pt x="2394" y="220"/>
                  </a:lnTo>
                  <a:lnTo>
                    <a:pt x="2345" y="147"/>
                  </a:lnTo>
                  <a:lnTo>
                    <a:pt x="2272" y="74"/>
                  </a:lnTo>
                  <a:lnTo>
                    <a:pt x="2199" y="25"/>
                  </a:lnTo>
                  <a:lnTo>
                    <a:pt x="21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5" name="Google Shape;905;p49"/>
          <p:cNvGrpSpPr/>
          <p:nvPr/>
        </p:nvGrpSpPr>
        <p:grpSpPr>
          <a:xfrm>
            <a:off x="2658258" y="3201231"/>
            <a:ext cx="350194" cy="279480"/>
            <a:chOff x="1921475" y="3695200"/>
            <a:chExt cx="438400" cy="349875"/>
          </a:xfrm>
        </p:grpSpPr>
        <p:sp>
          <p:nvSpPr>
            <p:cNvPr id="906" name="Google Shape;906;p49"/>
            <p:cNvSpPr/>
            <p:nvPr/>
          </p:nvSpPr>
          <p:spPr>
            <a:xfrm>
              <a:off x="2246900" y="3992550"/>
              <a:ext cx="52525" cy="52525"/>
            </a:xfrm>
            <a:custGeom>
              <a:avLst/>
              <a:gdLst/>
              <a:ahLst/>
              <a:cxnLst/>
              <a:rect l="l" t="t" r="r" b="b"/>
              <a:pathLst>
                <a:path w="2101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3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3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7" name="Google Shape;907;p49"/>
            <p:cNvSpPr/>
            <p:nvPr/>
          </p:nvSpPr>
          <p:spPr>
            <a:xfrm>
              <a:off x="2033800" y="3992550"/>
              <a:ext cx="52550" cy="52525"/>
            </a:xfrm>
            <a:custGeom>
              <a:avLst/>
              <a:gdLst/>
              <a:ahLst/>
              <a:cxnLst/>
              <a:rect l="l" t="t" r="r" b="b"/>
              <a:pathLst>
                <a:path w="2102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4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4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8" name="Google Shape;908;p49"/>
            <p:cNvSpPr/>
            <p:nvPr/>
          </p:nvSpPr>
          <p:spPr>
            <a:xfrm>
              <a:off x="1921475" y="3695200"/>
              <a:ext cx="438400" cy="297975"/>
            </a:xfrm>
            <a:custGeom>
              <a:avLst/>
              <a:gdLst/>
              <a:ahLst/>
              <a:cxnLst/>
              <a:rect l="l" t="t" r="r" b="b"/>
              <a:pathLst>
                <a:path w="17536" h="11919" extrusionOk="0">
                  <a:moveTo>
                    <a:pt x="15729" y="3371"/>
                  </a:moveTo>
                  <a:lnTo>
                    <a:pt x="15826" y="3395"/>
                  </a:lnTo>
                  <a:lnTo>
                    <a:pt x="15899" y="3444"/>
                  </a:lnTo>
                  <a:lnTo>
                    <a:pt x="15948" y="3517"/>
                  </a:lnTo>
                  <a:lnTo>
                    <a:pt x="15973" y="3615"/>
                  </a:lnTo>
                  <a:lnTo>
                    <a:pt x="15948" y="3713"/>
                  </a:lnTo>
                  <a:lnTo>
                    <a:pt x="13994" y="8060"/>
                  </a:lnTo>
                  <a:lnTo>
                    <a:pt x="13946" y="8133"/>
                  </a:lnTo>
                  <a:lnTo>
                    <a:pt x="13897" y="8158"/>
                  </a:lnTo>
                  <a:lnTo>
                    <a:pt x="13848" y="8207"/>
                  </a:lnTo>
                  <a:lnTo>
                    <a:pt x="13775" y="8207"/>
                  </a:lnTo>
                  <a:lnTo>
                    <a:pt x="13677" y="8182"/>
                  </a:lnTo>
                  <a:lnTo>
                    <a:pt x="13604" y="8133"/>
                  </a:lnTo>
                  <a:lnTo>
                    <a:pt x="13555" y="8036"/>
                  </a:lnTo>
                  <a:lnTo>
                    <a:pt x="13530" y="7962"/>
                  </a:lnTo>
                  <a:lnTo>
                    <a:pt x="13555" y="7865"/>
                  </a:lnTo>
                  <a:lnTo>
                    <a:pt x="15509" y="3517"/>
                  </a:lnTo>
                  <a:lnTo>
                    <a:pt x="15558" y="3420"/>
                  </a:lnTo>
                  <a:lnTo>
                    <a:pt x="15631" y="3371"/>
                  </a:lnTo>
                  <a:close/>
                  <a:moveTo>
                    <a:pt x="13628" y="3273"/>
                  </a:moveTo>
                  <a:lnTo>
                    <a:pt x="13726" y="3298"/>
                  </a:lnTo>
                  <a:lnTo>
                    <a:pt x="13824" y="3322"/>
                  </a:lnTo>
                  <a:lnTo>
                    <a:pt x="13872" y="3395"/>
                  </a:lnTo>
                  <a:lnTo>
                    <a:pt x="13897" y="3493"/>
                  </a:lnTo>
                  <a:lnTo>
                    <a:pt x="13897" y="3591"/>
                  </a:lnTo>
                  <a:lnTo>
                    <a:pt x="12602" y="8158"/>
                  </a:lnTo>
                  <a:lnTo>
                    <a:pt x="12578" y="8231"/>
                  </a:lnTo>
                  <a:lnTo>
                    <a:pt x="12505" y="8304"/>
                  </a:lnTo>
                  <a:lnTo>
                    <a:pt x="12456" y="8329"/>
                  </a:lnTo>
                  <a:lnTo>
                    <a:pt x="12358" y="8353"/>
                  </a:lnTo>
                  <a:lnTo>
                    <a:pt x="12309" y="8329"/>
                  </a:lnTo>
                  <a:lnTo>
                    <a:pt x="12212" y="8304"/>
                  </a:lnTo>
                  <a:lnTo>
                    <a:pt x="12163" y="8231"/>
                  </a:lnTo>
                  <a:lnTo>
                    <a:pt x="12138" y="8133"/>
                  </a:lnTo>
                  <a:lnTo>
                    <a:pt x="12138" y="8036"/>
                  </a:lnTo>
                  <a:lnTo>
                    <a:pt x="13433" y="3469"/>
                  </a:lnTo>
                  <a:lnTo>
                    <a:pt x="13482" y="3371"/>
                  </a:lnTo>
                  <a:lnTo>
                    <a:pt x="13530" y="3298"/>
                  </a:lnTo>
                  <a:lnTo>
                    <a:pt x="13628" y="3273"/>
                  </a:lnTo>
                  <a:close/>
                  <a:moveTo>
                    <a:pt x="11625" y="3200"/>
                  </a:moveTo>
                  <a:lnTo>
                    <a:pt x="11723" y="3224"/>
                  </a:lnTo>
                  <a:lnTo>
                    <a:pt x="11796" y="3298"/>
                  </a:lnTo>
                  <a:lnTo>
                    <a:pt x="11821" y="3371"/>
                  </a:lnTo>
                  <a:lnTo>
                    <a:pt x="11845" y="3469"/>
                  </a:lnTo>
                  <a:lnTo>
                    <a:pt x="11210" y="8280"/>
                  </a:lnTo>
                  <a:lnTo>
                    <a:pt x="11186" y="8353"/>
                  </a:lnTo>
                  <a:lnTo>
                    <a:pt x="11137" y="8426"/>
                  </a:lnTo>
                  <a:lnTo>
                    <a:pt x="11064" y="8475"/>
                  </a:lnTo>
                  <a:lnTo>
                    <a:pt x="10966" y="8500"/>
                  </a:lnTo>
                  <a:lnTo>
                    <a:pt x="10942" y="8500"/>
                  </a:lnTo>
                  <a:lnTo>
                    <a:pt x="10844" y="8451"/>
                  </a:lnTo>
                  <a:lnTo>
                    <a:pt x="10771" y="8402"/>
                  </a:lnTo>
                  <a:lnTo>
                    <a:pt x="10722" y="8304"/>
                  </a:lnTo>
                  <a:lnTo>
                    <a:pt x="10722" y="8207"/>
                  </a:lnTo>
                  <a:lnTo>
                    <a:pt x="11357" y="3420"/>
                  </a:lnTo>
                  <a:lnTo>
                    <a:pt x="11381" y="3322"/>
                  </a:lnTo>
                  <a:lnTo>
                    <a:pt x="11454" y="3249"/>
                  </a:lnTo>
                  <a:lnTo>
                    <a:pt x="11528" y="3200"/>
                  </a:lnTo>
                  <a:close/>
                  <a:moveTo>
                    <a:pt x="9525" y="3102"/>
                  </a:moveTo>
                  <a:lnTo>
                    <a:pt x="9623" y="3127"/>
                  </a:lnTo>
                  <a:lnTo>
                    <a:pt x="9696" y="3175"/>
                  </a:lnTo>
                  <a:lnTo>
                    <a:pt x="9745" y="3249"/>
                  </a:lnTo>
                  <a:lnTo>
                    <a:pt x="9769" y="3346"/>
                  </a:lnTo>
                  <a:lnTo>
                    <a:pt x="9818" y="8378"/>
                  </a:lnTo>
                  <a:lnTo>
                    <a:pt x="9794" y="8475"/>
                  </a:lnTo>
                  <a:lnTo>
                    <a:pt x="9745" y="8573"/>
                  </a:lnTo>
                  <a:lnTo>
                    <a:pt x="9672" y="8622"/>
                  </a:lnTo>
                  <a:lnTo>
                    <a:pt x="9574" y="8646"/>
                  </a:lnTo>
                  <a:lnTo>
                    <a:pt x="9476" y="8622"/>
                  </a:lnTo>
                  <a:lnTo>
                    <a:pt x="9403" y="8573"/>
                  </a:lnTo>
                  <a:lnTo>
                    <a:pt x="9354" y="8475"/>
                  </a:lnTo>
                  <a:lnTo>
                    <a:pt x="9330" y="8402"/>
                  </a:lnTo>
                  <a:lnTo>
                    <a:pt x="9281" y="3346"/>
                  </a:lnTo>
                  <a:lnTo>
                    <a:pt x="9305" y="3273"/>
                  </a:lnTo>
                  <a:lnTo>
                    <a:pt x="9354" y="3175"/>
                  </a:lnTo>
                  <a:lnTo>
                    <a:pt x="9427" y="3127"/>
                  </a:lnTo>
                  <a:lnTo>
                    <a:pt x="9525" y="3102"/>
                  </a:lnTo>
                  <a:close/>
                  <a:moveTo>
                    <a:pt x="7522" y="3029"/>
                  </a:moveTo>
                  <a:lnTo>
                    <a:pt x="7620" y="3078"/>
                  </a:lnTo>
                  <a:lnTo>
                    <a:pt x="7669" y="3151"/>
                  </a:lnTo>
                  <a:lnTo>
                    <a:pt x="7693" y="3249"/>
                  </a:lnTo>
                  <a:lnTo>
                    <a:pt x="8402" y="8500"/>
                  </a:lnTo>
                  <a:lnTo>
                    <a:pt x="8402" y="8597"/>
                  </a:lnTo>
                  <a:lnTo>
                    <a:pt x="8353" y="8671"/>
                  </a:lnTo>
                  <a:lnTo>
                    <a:pt x="8279" y="8744"/>
                  </a:lnTo>
                  <a:lnTo>
                    <a:pt x="8206" y="8768"/>
                  </a:lnTo>
                  <a:lnTo>
                    <a:pt x="8084" y="8768"/>
                  </a:lnTo>
                  <a:lnTo>
                    <a:pt x="8011" y="8720"/>
                  </a:lnTo>
                  <a:lnTo>
                    <a:pt x="7962" y="8646"/>
                  </a:lnTo>
                  <a:lnTo>
                    <a:pt x="7913" y="8573"/>
                  </a:lnTo>
                  <a:lnTo>
                    <a:pt x="7229" y="3298"/>
                  </a:lnTo>
                  <a:lnTo>
                    <a:pt x="7229" y="3200"/>
                  </a:lnTo>
                  <a:lnTo>
                    <a:pt x="7278" y="3127"/>
                  </a:lnTo>
                  <a:lnTo>
                    <a:pt x="7327" y="3053"/>
                  </a:lnTo>
                  <a:lnTo>
                    <a:pt x="7425" y="3029"/>
                  </a:lnTo>
                  <a:close/>
                  <a:moveTo>
                    <a:pt x="5446" y="2956"/>
                  </a:moveTo>
                  <a:lnTo>
                    <a:pt x="5520" y="2980"/>
                  </a:lnTo>
                  <a:lnTo>
                    <a:pt x="5593" y="3053"/>
                  </a:lnTo>
                  <a:lnTo>
                    <a:pt x="5642" y="3127"/>
                  </a:lnTo>
                  <a:lnTo>
                    <a:pt x="7009" y="8622"/>
                  </a:lnTo>
                  <a:lnTo>
                    <a:pt x="7009" y="8720"/>
                  </a:lnTo>
                  <a:lnTo>
                    <a:pt x="6985" y="8793"/>
                  </a:lnTo>
                  <a:lnTo>
                    <a:pt x="6912" y="8866"/>
                  </a:lnTo>
                  <a:lnTo>
                    <a:pt x="6814" y="8915"/>
                  </a:lnTo>
                  <a:lnTo>
                    <a:pt x="6692" y="8915"/>
                  </a:lnTo>
                  <a:lnTo>
                    <a:pt x="6619" y="8866"/>
                  </a:lnTo>
                  <a:lnTo>
                    <a:pt x="6570" y="8817"/>
                  </a:lnTo>
                  <a:lnTo>
                    <a:pt x="6521" y="8744"/>
                  </a:lnTo>
                  <a:lnTo>
                    <a:pt x="5153" y="3249"/>
                  </a:lnTo>
                  <a:lnTo>
                    <a:pt x="5153" y="3151"/>
                  </a:lnTo>
                  <a:lnTo>
                    <a:pt x="5178" y="3053"/>
                  </a:lnTo>
                  <a:lnTo>
                    <a:pt x="5251" y="3005"/>
                  </a:lnTo>
                  <a:lnTo>
                    <a:pt x="5349" y="2956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73" y="196"/>
                  </a:lnTo>
                  <a:lnTo>
                    <a:pt x="25" y="294"/>
                  </a:lnTo>
                  <a:lnTo>
                    <a:pt x="0" y="367"/>
                  </a:lnTo>
                  <a:lnTo>
                    <a:pt x="0" y="489"/>
                  </a:lnTo>
                  <a:lnTo>
                    <a:pt x="0" y="587"/>
                  </a:lnTo>
                  <a:lnTo>
                    <a:pt x="25" y="660"/>
                  </a:lnTo>
                  <a:lnTo>
                    <a:pt x="73" y="758"/>
                  </a:lnTo>
                  <a:lnTo>
                    <a:pt x="147" y="831"/>
                  </a:lnTo>
                  <a:lnTo>
                    <a:pt x="220" y="880"/>
                  </a:lnTo>
                  <a:lnTo>
                    <a:pt x="293" y="929"/>
                  </a:lnTo>
                  <a:lnTo>
                    <a:pt x="391" y="953"/>
                  </a:lnTo>
                  <a:lnTo>
                    <a:pt x="489" y="977"/>
                  </a:lnTo>
                  <a:lnTo>
                    <a:pt x="3346" y="977"/>
                  </a:lnTo>
                  <a:lnTo>
                    <a:pt x="5300" y="9281"/>
                  </a:lnTo>
                  <a:lnTo>
                    <a:pt x="4518" y="11235"/>
                  </a:lnTo>
                  <a:lnTo>
                    <a:pt x="4494" y="11357"/>
                  </a:lnTo>
                  <a:lnTo>
                    <a:pt x="4494" y="11479"/>
                  </a:lnTo>
                  <a:lnTo>
                    <a:pt x="4518" y="11577"/>
                  </a:lnTo>
                  <a:lnTo>
                    <a:pt x="4567" y="11699"/>
                  </a:lnTo>
                  <a:lnTo>
                    <a:pt x="4592" y="11724"/>
                  </a:lnTo>
                  <a:lnTo>
                    <a:pt x="4811" y="11577"/>
                  </a:lnTo>
                  <a:lnTo>
                    <a:pt x="5031" y="11479"/>
                  </a:lnTo>
                  <a:lnTo>
                    <a:pt x="5275" y="11406"/>
                  </a:lnTo>
                  <a:lnTo>
                    <a:pt x="5715" y="11406"/>
                  </a:lnTo>
                  <a:lnTo>
                    <a:pt x="5886" y="11430"/>
                  </a:lnTo>
                  <a:lnTo>
                    <a:pt x="6033" y="11479"/>
                  </a:lnTo>
                  <a:lnTo>
                    <a:pt x="6179" y="11528"/>
                  </a:lnTo>
                  <a:lnTo>
                    <a:pt x="6326" y="11601"/>
                  </a:lnTo>
                  <a:lnTo>
                    <a:pt x="6448" y="11699"/>
                  </a:lnTo>
                  <a:lnTo>
                    <a:pt x="6570" y="11797"/>
                  </a:lnTo>
                  <a:lnTo>
                    <a:pt x="6692" y="11919"/>
                  </a:lnTo>
                  <a:lnTo>
                    <a:pt x="12920" y="11919"/>
                  </a:lnTo>
                  <a:lnTo>
                    <a:pt x="13042" y="11797"/>
                  </a:lnTo>
                  <a:lnTo>
                    <a:pt x="13164" y="11699"/>
                  </a:lnTo>
                  <a:lnTo>
                    <a:pt x="13286" y="11601"/>
                  </a:lnTo>
                  <a:lnTo>
                    <a:pt x="13433" y="11528"/>
                  </a:lnTo>
                  <a:lnTo>
                    <a:pt x="13579" y="11479"/>
                  </a:lnTo>
                  <a:lnTo>
                    <a:pt x="13726" y="11430"/>
                  </a:lnTo>
                  <a:lnTo>
                    <a:pt x="13897" y="11406"/>
                  </a:lnTo>
                  <a:lnTo>
                    <a:pt x="14312" y="11406"/>
                  </a:lnTo>
                  <a:lnTo>
                    <a:pt x="14556" y="11479"/>
                  </a:lnTo>
                  <a:lnTo>
                    <a:pt x="14776" y="11553"/>
                  </a:lnTo>
                  <a:lnTo>
                    <a:pt x="14971" y="11699"/>
                  </a:lnTo>
                  <a:lnTo>
                    <a:pt x="15020" y="11553"/>
                  </a:lnTo>
                  <a:lnTo>
                    <a:pt x="15045" y="11430"/>
                  </a:lnTo>
                  <a:lnTo>
                    <a:pt x="15045" y="11308"/>
                  </a:lnTo>
                  <a:lnTo>
                    <a:pt x="15020" y="11235"/>
                  </a:lnTo>
                  <a:lnTo>
                    <a:pt x="14971" y="11137"/>
                  </a:lnTo>
                  <a:lnTo>
                    <a:pt x="14898" y="11064"/>
                  </a:lnTo>
                  <a:lnTo>
                    <a:pt x="14825" y="11015"/>
                  </a:lnTo>
                  <a:lnTo>
                    <a:pt x="14752" y="10966"/>
                  </a:lnTo>
                  <a:lnTo>
                    <a:pt x="14654" y="10942"/>
                  </a:lnTo>
                  <a:lnTo>
                    <a:pt x="5691" y="10942"/>
                  </a:lnTo>
                  <a:lnTo>
                    <a:pt x="6106" y="9916"/>
                  </a:lnTo>
                  <a:lnTo>
                    <a:pt x="6252" y="9941"/>
                  </a:lnTo>
                  <a:lnTo>
                    <a:pt x="6423" y="9941"/>
                  </a:lnTo>
                  <a:lnTo>
                    <a:pt x="13848" y="9257"/>
                  </a:lnTo>
                  <a:lnTo>
                    <a:pt x="14019" y="9232"/>
                  </a:lnTo>
                  <a:lnTo>
                    <a:pt x="14190" y="9159"/>
                  </a:lnTo>
                  <a:lnTo>
                    <a:pt x="14336" y="9086"/>
                  </a:lnTo>
                  <a:lnTo>
                    <a:pt x="14507" y="8988"/>
                  </a:lnTo>
                  <a:lnTo>
                    <a:pt x="14654" y="8890"/>
                  </a:lnTo>
                  <a:lnTo>
                    <a:pt x="14776" y="8768"/>
                  </a:lnTo>
                  <a:lnTo>
                    <a:pt x="14874" y="8622"/>
                  </a:lnTo>
                  <a:lnTo>
                    <a:pt x="14971" y="8475"/>
                  </a:lnTo>
                  <a:lnTo>
                    <a:pt x="17463" y="3151"/>
                  </a:lnTo>
                  <a:lnTo>
                    <a:pt x="17511" y="3005"/>
                  </a:lnTo>
                  <a:lnTo>
                    <a:pt x="17536" y="2882"/>
                  </a:lnTo>
                  <a:lnTo>
                    <a:pt x="17511" y="2760"/>
                  </a:lnTo>
                  <a:lnTo>
                    <a:pt x="17487" y="2638"/>
                  </a:lnTo>
                  <a:lnTo>
                    <a:pt x="17414" y="2565"/>
                  </a:lnTo>
                  <a:lnTo>
                    <a:pt x="17292" y="2492"/>
                  </a:lnTo>
                  <a:lnTo>
                    <a:pt x="17169" y="2443"/>
                  </a:lnTo>
                  <a:lnTo>
                    <a:pt x="17023" y="2418"/>
                  </a:lnTo>
                  <a:lnTo>
                    <a:pt x="4592" y="2003"/>
                  </a:lnTo>
                  <a:lnTo>
                    <a:pt x="4225" y="367"/>
                  </a:lnTo>
                  <a:lnTo>
                    <a:pt x="4152" y="220"/>
                  </a:lnTo>
                  <a:lnTo>
                    <a:pt x="4054" y="98"/>
                  </a:lnTo>
                  <a:lnTo>
                    <a:pt x="3908" y="25"/>
                  </a:lnTo>
                  <a:lnTo>
                    <a:pt x="37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09" name="Google Shape;909;p49"/>
          <p:cNvGrpSpPr/>
          <p:nvPr/>
        </p:nvGrpSpPr>
        <p:grpSpPr>
          <a:xfrm>
            <a:off x="3200124" y="3196838"/>
            <a:ext cx="343364" cy="287788"/>
            <a:chOff x="2599825" y="3689700"/>
            <a:chExt cx="429850" cy="360275"/>
          </a:xfrm>
        </p:grpSpPr>
        <p:sp>
          <p:nvSpPr>
            <p:cNvPr id="910" name="Google Shape;910;p49"/>
            <p:cNvSpPr/>
            <p:nvPr/>
          </p:nvSpPr>
          <p:spPr>
            <a:xfrm>
              <a:off x="2599825" y="3689700"/>
              <a:ext cx="429850" cy="169150"/>
            </a:xfrm>
            <a:custGeom>
              <a:avLst/>
              <a:gdLst/>
              <a:ahLst/>
              <a:cxnLst/>
              <a:rect l="l" t="t" r="r" b="b"/>
              <a:pathLst>
                <a:path w="17194" h="6766" extrusionOk="0">
                  <a:moveTo>
                    <a:pt x="10160" y="978"/>
                  </a:moveTo>
                  <a:lnTo>
                    <a:pt x="10258" y="1002"/>
                  </a:lnTo>
                  <a:lnTo>
                    <a:pt x="10355" y="1026"/>
                  </a:lnTo>
                  <a:lnTo>
                    <a:pt x="10429" y="1075"/>
                  </a:lnTo>
                  <a:lnTo>
                    <a:pt x="10502" y="1124"/>
                  </a:lnTo>
                  <a:lnTo>
                    <a:pt x="10575" y="1197"/>
                  </a:lnTo>
                  <a:lnTo>
                    <a:pt x="10600" y="1295"/>
                  </a:lnTo>
                  <a:lnTo>
                    <a:pt x="10649" y="1368"/>
                  </a:lnTo>
                  <a:lnTo>
                    <a:pt x="10649" y="1466"/>
                  </a:lnTo>
                  <a:lnTo>
                    <a:pt x="10649" y="1881"/>
                  </a:lnTo>
                  <a:lnTo>
                    <a:pt x="6545" y="1881"/>
                  </a:lnTo>
                  <a:lnTo>
                    <a:pt x="6545" y="1466"/>
                  </a:lnTo>
                  <a:lnTo>
                    <a:pt x="6545" y="1368"/>
                  </a:lnTo>
                  <a:lnTo>
                    <a:pt x="6594" y="1295"/>
                  </a:lnTo>
                  <a:lnTo>
                    <a:pt x="6619" y="1197"/>
                  </a:lnTo>
                  <a:lnTo>
                    <a:pt x="6692" y="1124"/>
                  </a:lnTo>
                  <a:lnTo>
                    <a:pt x="6765" y="1075"/>
                  </a:lnTo>
                  <a:lnTo>
                    <a:pt x="6839" y="1026"/>
                  </a:lnTo>
                  <a:lnTo>
                    <a:pt x="6936" y="1002"/>
                  </a:lnTo>
                  <a:lnTo>
                    <a:pt x="7034" y="978"/>
                  </a:lnTo>
                  <a:close/>
                  <a:moveTo>
                    <a:pt x="7034" y="1"/>
                  </a:moveTo>
                  <a:lnTo>
                    <a:pt x="6887" y="25"/>
                  </a:lnTo>
                  <a:lnTo>
                    <a:pt x="6741" y="50"/>
                  </a:lnTo>
                  <a:lnTo>
                    <a:pt x="6472" y="123"/>
                  </a:lnTo>
                  <a:lnTo>
                    <a:pt x="6204" y="269"/>
                  </a:lnTo>
                  <a:lnTo>
                    <a:pt x="6008" y="440"/>
                  </a:lnTo>
                  <a:lnTo>
                    <a:pt x="5813" y="660"/>
                  </a:lnTo>
                  <a:lnTo>
                    <a:pt x="5691" y="904"/>
                  </a:lnTo>
                  <a:lnTo>
                    <a:pt x="5593" y="1173"/>
                  </a:lnTo>
                  <a:lnTo>
                    <a:pt x="5569" y="1320"/>
                  </a:lnTo>
                  <a:lnTo>
                    <a:pt x="5569" y="1466"/>
                  </a:lnTo>
                  <a:lnTo>
                    <a:pt x="5569" y="1881"/>
                  </a:lnTo>
                  <a:lnTo>
                    <a:pt x="391" y="1881"/>
                  </a:lnTo>
                  <a:lnTo>
                    <a:pt x="293" y="1906"/>
                  </a:lnTo>
                  <a:lnTo>
                    <a:pt x="220" y="1955"/>
                  </a:lnTo>
                  <a:lnTo>
                    <a:pt x="147" y="2028"/>
                  </a:lnTo>
                  <a:lnTo>
                    <a:pt x="73" y="2077"/>
                  </a:lnTo>
                  <a:lnTo>
                    <a:pt x="49" y="2174"/>
                  </a:lnTo>
                  <a:lnTo>
                    <a:pt x="0" y="2272"/>
                  </a:lnTo>
                  <a:lnTo>
                    <a:pt x="0" y="2370"/>
                  </a:lnTo>
                  <a:lnTo>
                    <a:pt x="0" y="5789"/>
                  </a:lnTo>
                  <a:lnTo>
                    <a:pt x="24" y="5984"/>
                  </a:lnTo>
                  <a:lnTo>
                    <a:pt x="73" y="6155"/>
                  </a:lnTo>
                  <a:lnTo>
                    <a:pt x="171" y="6326"/>
                  </a:lnTo>
                  <a:lnTo>
                    <a:pt x="293" y="6473"/>
                  </a:lnTo>
                  <a:lnTo>
                    <a:pt x="440" y="6595"/>
                  </a:lnTo>
                  <a:lnTo>
                    <a:pt x="586" y="6693"/>
                  </a:lnTo>
                  <a:lnTo>
                    <a:pt x="782" y="6741"/>
                  </a:lnTo>
                  <a:lnTo>
                    <a:pt x="977" y="6766"/>
                  </a:lnTo>
                  <a:lnTo>
                    <a:pt x="7742" y="6766"/>
                  </a:lnTo>
                  <a:lnTo>
                    <a:pt x="7742" y="6155"/>
                  </a:lnTo>
                  <a:lnTo>
                    <a:pt x="7767" y="6058"/>
                  </a:lnTo>
                  <a:lnTo>
                    <a:pt x="7791" y="5984"/>
                  </a:lnTo>
                  <a:lnTo>
                    <a:pt x="7840" y="5887"/>
                  </a:lnTo>
                  <a:lnTo>
                    <a:pt x="7889" y="5813"/>
                  </a:lnTo>
                  <a:lnTo>
                    <a:pt x="7962" y="5765"/>
                  </a:lnTo>
                  <a:lnTo>
                    <a:pt x="8060" y="5716"/>
                  </a:lnTo>
                  <a:lnTo>
                    <a:pt x="8133" y="5691"/>
                  </a:lnTo>
                  <a:lnTo>
                    <a:pt x="8231" y="5667"/>
                  </a:lnTo>
                  <a:lnTo>
                    <a:pt x="8963" y="5667"/>
                  </a:lnTo>
                  <a:lnTo>
                    <a:pt x="9061" y="5691"/>
                  </a:lnTo>
                  <a:lnTo>
                    <a:pt x="9134" y="5716"/>
                  </a:lnTo>
                  <a:lnTo>
                    <a:pt x="9232" y="5765"/>
                  </a:lnTo>
                  <a:lnTo>
                    <a:pt x="9305" y="5813"/>
                  </a:lnTo>
                  <a:lnTo>
                    <a:pt x="9354" y="5887"/>
                  </a:lnTo>
                  <a:lnTo>
                    <a:pt x="9403" y="5984"/>
                  </a:lnTo>
                  <a:lnTo>
                    <a:pt x="9427" y="6058"/>
                  </a:lnTo>
                  <a:lnTo>
                    <a:pt x="9452" y="6155"/>
                  </a:lnTo>
                  <a:lnTo>
                    <a:pt x="9452" y="6766"/>
                  </a:lnTo>
                  <a:lnTo>
                    <a:pt x="16217" y="6766"/>
                  </a:lnTo>
                  <a:lnTo>
                    <a:pt x="16412" y="6741"/>
                  </a:lnTo>
                  <a:lnTo>
                    <a:pt x="16608" y="6693"/>
                  </a:lnTo>
                  <a:lnTo>
                    <a:pt x="16754" y="6595"/>
                  </a:lnTo>
                  <a:lnTo>
                    <a:pt x="16901" y="6473"/>
                  </a:lnTo>
                  <a:lnTo>
                    <a:pt x="17023" y="6326"/>
                  </a:lnTo>
                  <a:lnTo>
                    <a:pt x="17121" y="6155"/>
                  </a:lnTo>
                  <a:lnTo>
                    <a:pt x="17169" y="5984"/>
                  </a:lnTo>
                  <a:lnTo>
                    <a:pt x="17194" y="5789"/>
                  </a:lnTo>
                  <a:lnTo>
                    <a:pt x="17194" y="2370"/>
                  </a:lnTo>
                  <a:lnTo>
                    <a:pt x="17194" y="2272"/>
                  </a:lnTo>
                  <a:lnTo>
                    <a:pt x="17145" y="2174"/>
                  </a:lnTo>
                  <a:lnTo>
                    <a:pt x="17121" y="2077"/>
                  </a:lnTo>
                  <a:lnTo>
                    <a:pt x="17047" y="2028"/>
                  </a:lnTo>
                  <a:lnTo>
                    <a:pt x="16974" y="1955"/>
                  </a:lnTo>
                  <a:lnTo>
                    <a:pt x="16901" y="1906"/>
                  </a:lnTo>
                  <a:lnTo>
                    <a:pt x="16803" y="1881"/>
                  </a:lnTo>
                  <a:lnTo>
                    <a:pt x="11625" y="1881"/>
                  </a:lnTo>
                  <a:lnTo>
                    <a:pt x="11625" y="1466"/>
                  </a:lnTo>
                  <a:lnTo>
                    <a:pt x="11625" y="1320"/>
                  </a:lnTo>
                  <a:lnTo>
                    <a:pt x="11601" y="1173"/>
                  </a:lnTo>
                  <a:lnTo>
                    <a:pt x="11503" y="904"/>
                  </a:lnTo>
                  <a:lnTo>
                    <a:pt x="11381" y="660"/>
                  </a:lnTo>
                  <a:lnTo>
                    <a:pt x="11186" y="440"/>
                  </a:lnTo>
                  <a:lnTo>
                    <a:pt x="10990" y="269"/>
                  </a:lnTo>
                  <a:lnTo>
                    <a:pt x="10722" y="123"/>
                  </a:lnTo>
                  <a:lnTo>
                    <a:pt x="10453" y="50"/>
                  </a:lnTo>
                  <a:lnTo>
                    <a:pt x="10307" y="25"/>
                  </a:lnTo>
                  <a:lnTo>
                    <a:pt x="1016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1" name="Google Shape;911;p49"/>
            <p:cNvSpPr/>
            <p:nvPr/>
          </p:nvSpPr>
          <p:spPr>
            <a:xfrm>
              <a:off x="2599825" y="3861275"/>
              <a:ext cx="429850" cy="188700"/>
            </a:xfrm>
            <a:custGeom>
              <a:avLst/>
              <a:gdLst/>
              <a:ahLst/>
              <a:cxnLst/>
              <a:rect l="l" t="t" r="r" b="b"/>
              <a:pathLst>
                <a:path w="17194" h="7548" extrusionOk="0">
                  <a:moveTo>
                    <a:pt x="0" y="1"/>
                  </a:moveTo>
                  <a:lnTo>
                    <a:pt x="0" y="7059"/>
                  </a:lnTo>
                  <a:lnTo>
                    <a:pt x="0" y="7157"/>
                  </a:lnTo>
                  <a:lnTo>
                    <a:pt x="49" y="7230"/>
                  </a:lnTo>
                  <a:lnTo>
                    <a:pt x="73" y="7327"/>
                  </a:lnTo>
                  <a:lnTo>
                    <a:pt x="147" y="7401"/>
                  </a:lnTo>
                  <a:lnTo>
                    <a:pt x="220" y="7450"/>
                  </a:lnTo>
                  <a:lnTo>
                    <a:pt x="293" y="7498"/>
                  </a:lnTo>
                  <a:lnTo>
                    <a:pt x="391" y="7523"/>
                  </a:lnTo>
                  <a:lnTo>
                    <a:pt x="489" y="7547"/>
                  </a:lnTo>
                  <a:lnTo>
                    <a:pt x="16705" y="7547"/>
                  </a:lnTo>
                  <a:lnTo>
                    <a:pt x="16803" y="7523"/>
                  </a:lnTo>
                  <a:lnTo>
                    <a:pt x="16901" y="7498"/>
                  </a:lnTo>
                  <a:lnTo>
                    <a:pt x="16974" y="7450"/>
                  </a:lnTo>
                  <a:lnTo>
                    <a:pt x="17047" y="7401"/>
                  </a:lnTo>
                  <a:lnTo>
                    <a:pt x="17121" y="7327"/>
                  </a:lnTo>
                  <a:lnTo>
                    <a:pt x="17145" y="7230"/>
                  </a:lnTo>
                  <a:lnTo>
                    <a:pt x="17194" y="7157"/>
                  </a:lnTo>
                  <a:lnTo>
                    <a:pt x="17194" y="7059"/>
                  </a:lnTo>
                  <a:lnTo>
                    <a:pt x="17194" y="1"/>
                  </a:lnTo>
                  <a:lnTo>
                    <a:pt x="16974" y="172"/>
                  </a:lnTo>
                  <a:lnTo>
                    <a:pt x="16754" y="294"/>
                  </a:lnTo>
                  <a:lnTo>
                    <a:pt x="16486" y="367"/>
                  </a:lnTo>
                  <a:lnTo>
                    <a:pt x="16217" y="391"/>
                  </a:lnTo>
                  <a:lnTo>
                    <a:pt x="9452" y="391"/>
                  </a:lnTo>
                  <a:lnTo>
                    <a:pt x="9452" y="855"/>
                  </a:lnTo>
                  <a:lnTo>
                    <a:pt x="9427" y="953"/>
                  </a:lnTo>
                  <a:lnTo>
                    <a:pt x="9403" y="1051"/>
                  </a:lnTo>
                  <a:lnTo>
                    <a:pt x="9354" y="1148"/>
                  </a:lnTo>
                  <a:lnTo>
                    <a:pt x="9305" y="1197"/>
                  </a:lnTo>
                  <a:lnTo>
                    <a:pt x="9232" y="1271"/>
                  </a:lnTo>
                  <a:lnTo>
                    <a:pt x="9134" y="1319"/>
                  </a:lnTo>
                  <a:lnTo>
                    <a:pt x="9061" y="1344"/>
                  </a:lnTo>
                  <a:lnTo>
                    <a:pt x="8133" y="1344"/>
                  </a:lnTo>
                  <a:lnTo>
                    <a:pt x="8060" y="1319"/>
                  </a:lnTo>
                  <a:lnTo>
                    <a:pt x="7962" y="1271"/>
                  </a:lnTo>
                  <a:lnTo>
                    <a:pt x="7889" y="1197"/>
                  </a:lnTo>
                  <a:lnTo>
                    <a:pt x="7840" y="1148"/>
                  </a:lnTo>
                  <a:lnTo>
                    <a:pt x="7791" y="1051"/>
                  </a:lnTo>
                  <a:lnTo>
                    <a:pt x="7767" y="953"/>
                  </a:lnTo>
                  <a:lnTo>
                    <a:pt x="7742" y="855"/>
                  </a:lnTo>
                  <a:lnTo>
                    <a:pt x="7742" y="391"/>
                  </a:lnTo>
                  <a:lnTo>
                    <a:pt x="977" y="391"/>
                  </a:lnTo>
                  <a:lnTo>
                    <a:pt x="708" y="367"/>
                  </a:lnTo>
                  <a:lnTo>
                    <a:pt x="440" y="294"/>
                  </a:lnTo>
                  <a:lnTo>
                    <a:pt x="220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2" name="Google Shape;912;p49"/>
          <p:cNvGrpSpPr/>
          <p:nvPr/>
        </p:nvGrpSpPr>
        <p:grpSpPr>
          <a:xfrm>
            <a:off x="3755151" y="3167083"/>
            <a:ext cx="310214" cy="323873"/>
            <a:chOff x="3294650" y="3652450"/>
            <a:chExt cx="388350" cy="405450"/>
          </a:xfrm>
        </p:grpSpPr>
        <p:sp>
          <p:nvSpPr>
            <p:cNvPr id="913" name="Google Shape;913;p49"/>
            <p:cNvSpPr/>
            <p:nvPr/>
          </p:nvSpPr>
          <p:spPr>
            <a:xfrm>
              <a:off x="3294650" y="3681775"/>
              <a:ext cx="376150" cy="376125"/>
            </a:xfrm>
            <a:custGeom>
              <a:avLst/>
              <a:gdLst/>
              <a:ahLst/>
              <a:cxnLst/>
              <a:rect l="l" t="t" r="r" b="b"/>
              <a:pathLst>
                <a:path w="15046" h="15045" extrusionOk="0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4" name="Google Shape;914;p49"/>
            <p:cNvSpPr/>
            <p:nvPr/>
          </p:nvSpPr>
          <p:spPr>
            <a:xfrm>
              <a:off x="3494925" y="3760525"/>
              <a:ext cx="188075" cy="97100"/>
            </a:xfrm>
            <a:custGeom>
              <a:avLst/>
              <a:gdLst/>
              <a:ahLst/>
              <a:cxnLst/>
              <a:rect l="l" t="t" r="r" b="b"/>
              <a:pathLst>
                <a:path w="7523" h="3884" extrusionOk="0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5" name="Google Shape;915;p49"/>
            <p:cNvSpPr/>
            <p:nvPr/>
          </p:nvSpPr>
          <p:spPr>
            <a:xfrm>
              <a:off x="3494925" y="3652450"/>
              <a:ext cx="161200" cy="188100"/>
            </a:xfrm>
            <a:custGeom>
              <a:avLst/>
              <a:gdLst/>
              <a:ahLst/>
              <a:cxnLst/>
              <a:rect l="l" t="t" r="r" b="b"/>
              <a:pathLst>
                <a:path w="6448" h="7524" extrusionOk="0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16" name="Google Shape;916;p49"/>
          <p:cNvGrpSpPr/>
          <p:nvPr/>
        </p:nvGrpSpPr>
        <p:grpSpPr>
          <a:xfrm>
            <a:off x="4267761" y="3208061"/>
            <a:ext cx="361896" cy="265341"/>
            <a:chOff x="3936375" y="3703750"/>
            <a:chExt cx="453050" cy="332175"/>
          </a:xfrm>
        </p:grpSpPr>
        <p:sp>
          <p:nvSpPr>
            <p:cNvPr id="917" name="Google Shape;917;p49"/>
            <p:cNvSpPr/>
            <p:nvPr/>
          </p:nvSpPr>
          <p:spPr>
            <a:xfrm>
              <a:off x="3936375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4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4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59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8" name="Google Shape;918;p49"/>
            <p:cNvSpPr/>
            <p:nvPr/>
          </p:nvSpPr>
          <p:spPr>
            <a:xfrm>
              <a:off x="3988875" y="3864325"/>
              <a:ext cx="77575" cy="133125"/>
            </a:xfrm>
            <a:custGeom>
              <a:avLst/>
              <a:gdLst/>
              <a:ahLst/>
              <a:cxnLst/>
              <a:rect l="l" t="t" r="r" b="b"/>
              <a:pathLst>
                <a:path w="3103" h="5325" extrusionOk="0">
                  <a:moveTo>
                    <a:pt x="489" y="1"/>
                  </a:moveTo>
                  <a:lnTo>
                    <a:pt x="391" y="25"/>
                  </a:lnTo>
                  <a:lnTo>
                    <a:pt x="294" y="50"/>
                  </a:lnTo>
                  <a:lnTo>
                    <a:pt x="196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25" y="294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5325"/>
                  </a:lnTo>
                  <a:lnTo>
                    <a:pt x="3102" y="5325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53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882" y="98"/>
                  </a:lnTo>
                  <a:lnTo>
                    <a:pt x="2809" y="50"/>
                  </a:lnTo>
                  <a:lnTo>
                    <a:pt x="2711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19" name="Google Shape;919;p49"/>
            <p:cNvSpPr/>
            <p:nvPr/>
          </p:nvSpPr>
          <p:spPr>
            <a:xfrm>
              <a:off x="4259350" y="3864325"/>
              <a:ext cx="77575" cy="133125"/>
            </a:xfrm>
            <a:custGeom>
              <a:avLst/>
              <a:gdLst/>
              <a:ahLst/>
              <a:cxnLst/>
              <a:rect l="l" t="t" r="r" b="b"/>
              <a:pathLst>
                <a:path w="3103" h="532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4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5325"/>
                  </a:lnTo>
                  <a:lnTo>
                    <a:pt x="3103" y="5325"/>
                  </a:lnTo>
                  <a:lnTo>
                    <a:pt x="3103" y="489"/>
                  </a:lnTo>
                  <a:lnTo>
                    <a:pt x="3103" y="391"/>
                  </a:lnTo>
                  <a:lnTo>
                    <a:pt x="3078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10" y="50"/>
                  </a:lnTo>
                  <a:lnTo>
                    <a:pt x="2712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20" name="Google Shape;920;p49"/>
            <p:cNvSpPr/>
            <p:nvPr/>
          </p:nvSpPr>
          <p:spPr>
            <a:xfrm>
              <a:off x="4078625" y="3717800"/>
              <a:ext cx="77575" cy="279650"/>
            </a:xfrm>
            <a:custGeom>
              <a:avLst/>
              <a:gdLst/>
              <a:ahLst/>
              <a:cxnLst/>
              <a:rect l="l" t="t" r="r" b="b"/>
              <a:pathLst>
                <a:path w="3103" h="1118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1186"/>
                  </a:lnTo>
                  <a:lnTo>
                    <a:pt x="3102" y="11186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12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21" name="Google Shape;921;p49"/>
            <p:cNvSpPr/>
            <p:nvPr/>
          </p:nvSpPr>
          <p:spPr>
            <a:xfrm>
              <a:off x="4168375" y="3788625"/>
              <a:ext cx="78175" cy="208825"/>
            </a:xfrm>
            <a:custGeom>
              <a:avLst/>
              <a:gdLst/>
              <a:ahLst/>
              <a:cxnLst/>
              <a:rect l="l" t="t" r="r" b="b"/>
              <a:pathLst>
                <a:path w="3127" h="8353" extrusionOk="0">
                  <a:moveTo>
                    <a:pt x="489" y="0"/>
                  </a:moveTo>
                  <a:lnTo>
                    <a:pt x="392" y="25"/>
                  </a:lnTo>
                  <a:lnTo>
                    <a:pt x="318" y="49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3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8353"/>
                  </a:lnTo>
                  <a:lnTo>
                    <a:pt x="3127" y="8353"/>
                  </a:lnTo>
                  <a:lnTo>
                    <a:pt x="3127" y="489"/>
                  </a:lnTo>
                  <a:lnTo>
                    <a:pt x="3103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80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36" y="25"/>
                  </a:lnTo>
                  <a:lnTo>
                    <a:pt x="2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22" name="Google Shape;922;p49"/>
          <p:cNvGrpSpPr/>
          <p:nvPr/>
        </p:nvGrpSpPr>
        <p:grpSpPr>
          <a:xfrm>
            <a:off x="4806212" y="3208061"/>
            <a:ext cx="361896" cy="265341"/>
            <a:chOff x="4610450" y="3703750"/>
            <a:chExt cx="453050" cy="332175"/>
          </a:xfrm>
        </p:grpSpPr>
        <p:sp>
          <p:nvSpPr>
            <p:cNvPr id="923" name="Google Shape;923;p49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24" name="Google Shape;924;p49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25" name="Google Shape;925;p49"/>
          <p:cNvGrpSpPr/>
          <p:nvPr/>
        </p:nvGrpSpPr>
        <p:grpSpPr>
          <a:xfrm>
            <a:off x="5357344" y="3181241"/>
            <a:ext cx="336534" cy="318981"/>
            <a:chOff x="5300400" y="3670175"/>
            <a:chExt cx="421300" cy="399325"/>
          </a:xfrm>
        </p:grpSpPr>
        <p:sp>
          <p:nvSpPr>
            <p:cNvPr id="926" name="Google Shape;926;p49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l" t="t" r="r" b="b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27" name="Google Shape;927;p49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l" t="t" r="r" b="b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28" name="Google Shape;928;p49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l" t="t" r="r" b="b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29" name="Google Shape;929;p49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l" t="t" r="r" b="b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30" name="Google Shape;930;p49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l" t="t" r="r" b="b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31" name="Google Shape;931;p49"/>
          <p:cNvSpPr/>
          <p:nvPr/>
        </p:nvSpPr>
        <p:spPr>
          <a:xfrm>
            <a:off x="5877086" y="3153633"/>
            <a:ext cx="374597" cy="374577"/>
          </a:xfrm>
          <a:custGeom>
            <a:avLst/>
            <a:gdLst/>
            <a:ahLst/>
            <a:cxnLst/>
            <a:rect l="l" t="t" r="r" b="b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32" name="Google Shape;932;p49"/>
          <p:cNvGrpSpPr/>
          <p:nvPr/>
        </p:nvGrpSpPr>
        <p:grpSpPr>
          <a:xfrm>
            <a:off x="6439119" y="3177327"/>
            <a:ext cx="326789" cy="326809"/>
            <a:chOff x="6654650" y="3665275"/>
            <a:chExt cx="409100" cy="409125"/>
          </a:xfrm>
        </p:grpSpPr>
        <p:sp>
          <p:nvSpPr>
            <p:cNvPr id="933" name="Google Shape;933;p49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l" t="t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34" name="Google Shape;934;p49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l" t="t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35" name="Google Shape;935;p49"/>
          <p:cNvGrpSpPr/>
          <p:nvPr/>
        </p:nvGrpSpPr>
        <p:grpSpPr>
          <a:xfrm>
            <a:off x="1579399" y="3702119"/>
            <a:ext cx="354108" cy="354128"/>
            <a:chOff x="570875" y="4322250"/>
            <a:chExt cx="443300" cy="443325"/>
          </a:xfrm>
        </p:grpSpPr>
        <p:sp>
          <p:nvSpPr>
            <p:cNvPr id="936" name="Google Shape;936;p49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37" name="Google Shape;937;p49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38" name="Google Shape;938;p49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39" name="Google Shape;939;p49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40" name="Google Shape;940;p49"/>
          <p:cNvSpPr/>
          <p:nvPr/>
        </p:nvSpPr>
        <p:spPr>
          <a:xfrm>
            <a:off x="2103279" y="3771126"/>
            <a:ext cx="383384" cy="216575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41" name="Google Shape;941;p49"/>
          <p:cNvGrpSpPr/>
          <p:nvPr/>
        </p:nvGrpSpPr>
        <p:grpSpPr>
          <a:xfrm>
            <a:off x="2704589" y="3675798"/>
            <a:ext cx="257533" cy="406769"/>
            <a:chOff x="1979475" y="4289300"/>
            <a:chExt cx="322400" cy="509225"/>
          </a:xfrm>
        </p:grpSpPr>
        <p:sp>
          <p:nvSpPr>
            <p:cNvPr id="942" name="Google Shape;942;p49"/>
            <p:cNvSpPr/>
            <p:nvPr/>
          </p:nvSpPr>
          <p:spPr>
            <a:xfrm>
              <a:off x="2187075" y="4509100"/>
              <a:ext cx="114800" cy="114800"/>
            </a:xfrm>
            <a:custGeom>
              <a:avLst/>
              <a:gdLst/>
              <a:ahLst/>
              <a:cxnLst/>
              <a:rect l="l" t="t" r="r" b="b"/>
              <a:pathLst>
                <a:path w="4592" h="4592" extrusionOk="0">
                  <a:moveTo>
                    <a:pt x="4396" y="0"/>
                  </a:moveTo>
                  <a:lnTo>
                    <a:pt x="3981" y="49"/>
                  </a:lnTo>
                  <a:lnTo>
                    <a:pt x="3419" y="171"/>
                  </a:lnTo>
                  <a:lnTo>
                    <a:pt x="2784" y="367"/>
                  </a:lnTo>
                  <a:lnTo>
                    <a:pt x="2100" y="587"/>
                  </a:lnTo>
                  <a:lnTo>
                    <a:pt x="1465" y="831"/>
                  </a:lnTo>
                  <a:lnTo>
                    <a:pt x="1172" y="953"/>
                  </a:lnTo>
                  <a:lnTo>
                    <a:pt x="928" y="1099"/>
                  </a:lnTo>
                  <a:lnTo>
                    <a:pt x="708" y="1246"/>
                  </a:lnTo>
                  <a:lnTo>
                    <a:pt x="562" y="1368"/>
                  </a:lnTo>
                  <a:lnTo>
                    <a:pt x="440" y="1515"/>
                  </a:lnTo>
                  <a:lnTo>
                    <a:pt x="318" y="1637"/>
                  </a:lnTo>
                  <a:lnTo>
                    <a:pt x="244" y="1808"/>
                  </a:lnTo>
                  <a:lnTo>
                    <a:pt x="171" y="1954"/>
                  </a:lnTo>
                  <a:lnTo>
                    <a:pt x="98" y="2101"/>
                  </a:lnTo>
                  <a:lnTo>
                    <a:pt x="49" y="2272"/>
                  </a:lnTo>
                  <a:lnTo>
                    <a:pt x="25" y="2443"/>
                  </a:lnTo>
                  <a:lnTo>
                    <a:pt x="0" y="2589"/>
                  </a:lnTo>
                  <a:lnTo>
                    <a:pt x="0" y="2760"/>
                  </a:lnTo>
                  <a:lnTo>
                    <a:pt x="25" y="2931"/>
                  </a:lnTo>
                  <a:lnTo>
                    <a:pt x="49" y="3102"/>
                  </a:lnTo>
                  <a:lnTo>
                    <a:pt x="98" y="3273"/>
                  </a:lnTo>
                  <a:lnTo>
                    <a:pt x="147" y="3420"/>
                  </a:lnTo>
                  <a:lnTo>
                    <a:pt x="220" y="3566"/>
                  </a:lnTo>
                  <a:lnTo>
                    <a:pt x="318" y="3737"/>
                  </a:lnTo>
                  <a:lnTo>
                    <a:pt x="415" y="3859"/>
                  </a:lnTo>
                  <a:lnTo>
                    <a:pt x="2418" y="1857"/>
                  </a:lnTo>
                  <a:lnTo>
                    <a:pt x="2491" y="1808"/>
                  </a:lnTo>
                  <a:lnTo>
                    <a:pt x="2638" y="1808"/>
                  </a:lnTo>
                  <a:lnTo>
                    <a:pt x="2711" y="1857"/>
                  </a:lnTo>
                  <a:lnTo>
                    <a:pt x="2760" y="1930"/>
                  </a:lnTo>
                  <a:lnTo>
                    <a:pt x="2784" y="2028"/>
                  </a:lnTo>
                  <a:lnTo>
                    <a:pt x="2760" y="2101"/>
                  </a:lnTo>
                  <a:lnTo>
                    <a:pt x="2711" y="2174"/>
                  </a:lnTo>
                  <a:lnTo>
                    <a:pt x="708" y="4177"/>
                  </a:lnTo>
                  <a:lnTo>
                    <a:pt x="855" y="4274"/>
                  </a:lnTo>
                  <a:lnTo>
                    <a:pt x="1001" y="4372"/>
                  </a:lnTo>
                  <a:lnTo>
                    <a:pt x="1172" y="4445"/>
                  </a:lnTo>
                  <a:lnTo>
                    <a:pt x="1319" y="4494"/>
                  </a:lnTo>
                  <a:lnTo>
                    <a:pt x="1490" y="4543"/>
                  </a:lnTo>
                  <a:lnTo>
                    <a:pt x="1661" y="4568"/>
                  </a:lnTo>
                  <a:lnTo>
                    <a:pt x="1807" y="4592"/>
                  </a:lnTo>
                  <a:lnTo>
                    <a:pt x="1978" y="4568"/>
                  </a:lnTo>
                  <a:lnTo>
                    <a:pt x="2149" y="4568"/>
                  </a:lnTo>
                  <a:lnTo>
                    <a:pt x="2320" y="4543"/>
                  </a:lnTo>
                  <a:lnTo>
                    <a:pt x="2491" y="4494"/>
                  </a:lnTo>
                  <a:lnTo>
                    <a:pt x="2638" y="4421"/>
                  </a:lnTo>
                  <a:lnTo>
                    <a:pt x="2784" y="4348"/>
                  </a:lnTo>
                  <a:lnTo>
                    <a:pt x="2931" y="4250"/>
                  </a:lnTo>
                  <a:lnTo>
                    <a:pt x="3077" y="4152"/>
                  </a:lnTo>
                  <a:lnTo>
                    <a:pt x="3200" y="4030"/>
                  </a:lnTo>
                  <a:lnTo>
                    <a:pt x="3346" y="3859"/>
                  </a:lnTo>
                  <a:lnTo>
                    <a:pt x="3493" y="3664"/>
                  </a:lnTo>
                  <a:lnTo>
                    <a:pt x="3615" y="3395"/>
                  </a:lnTo>
                  <a:lnTo>
                    <a:pt x="3761" y="3127"/>
                  </a:lnTo>
                  <a:lnTo>
                    <a:pt x="4005" y="2467"/>
                  </a:lnTo>
                  <a:lnTo>
                    <a:pt x="4225" y="1808"/>
                  </a:lnTo>
                  <a:lnTo>
                    <a:pt x="4421" y="1148"/>
                  </a:lnTo>
                  <a:lnTo>
                    <a:pt x="4543" y="611"/>
                  </a:lnTo>
                  <a:lnTo>
                    <a:pt x="4592" y="196"/>
                  </a:lnTo>
                  <a:lnTo>
                    <a:pt x="4592" y="74"/>
                  </a:lnTo>
                  <a:lnTo>
                    <a:pt x="456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43" name="Google Shape;943;p49"/>
            <p:cNvSpPr/>
            <p:nvPr/>
          </p:nvSpPr>
          <p:spPr>
            <a:xfrm>
              <a:off x="1979475" y="4542675"/>
              <a:ext cx="156925" cy="156950"/>
            </a:xfrm>
            <a:custGeom>
              <a:avLst/>
              <a:gdLst/>
              <a:ahLst/>
              <a:cxnLst/>
              <a:rect l="l" t="t" r="r" b="b"/>
              <a:pathLst>
                <a:path w="6277" h="6278" extrusionOk="0">
                  <a:moveTo>
                    <a:pt x="122" y="1"/>
                  </a:moveTo>
                  <a:lnTo>
                    <a:pt x="25" y="25"/>
                  </a:lnTo>
                  <a:lnTo>
                    <a:pt x="0" y="123"/>
                  </a:lnTo>
                  <a:lnTo>
                    <a:pt x="0" y="294"/>
                  </a:lnTo>
                  <a:lnTo>
                    <a:pt x="25" y="538"/>
                  </a:lnTo>
                  <a:lnTo>
                    <a:pt x="74" y="856"/>
                  </a:lnTo>
                  <a:lnTo>
                    <a:pt x="244" y="1613"/>
                  </a:lnTo>
                  <a:lnTo>
                    <a:pt x="489" y="2492"/>
                  </a:lnTo>
                  <a:lnTo>
                    <a:pt x="806" y="3420"/>
                  </a:lnTo>
                  <a:lnTo>
                    <a:pt x="977" y="3860"/>
                  </a:lnTo>
                  <a:lnTo>
                    <a:pt x="1148" y="4275"/>
                  </a:lnTo>
                  <a:lnTo>
                    <a:pt x="1319" y="4666"/>
                  </a:lnTo>
                  <a:lnTo>
                    <a:pt x="1514" y="5007"/>
                  </a:lnTo>
                  <a:lnTo>
                    <a:pt x="1710" y="5301"/>
                  </a:lnTo>
                  <a:lnTo>
                    <a:pt x="1905" y="5520"/>
                  </a:lnTo>
                  <a:lnTo>
                    <a:pt x="2076" y="5691"/>
                  </a:lnTo>
                  <a:lnTo>
                    <a:pt x="2272" y="5838"/>
                  </a:lnTo>
                  <a:lnTo>
                    <a:pt x="2467" y="5960"/>
                  </a:lnTo>
                  <a:lnTo>
                    <a:pt x="2687" y="6058"/>
                  </a:lnTo>
                  <a:lnTo>
                    <a:pt x="2907" y="6155"/>
                  </a:lnTo>
                  <a:lnTo>
                    <a:pt x="3126" y="6204"/>
                  </a:lnTo>
                  <a:lnTo>
                    <a:pt x="3371" y="6253"/>
                  </a:lnTo>
                  <a:lnTo>
                    <a:pt x="3590" y="6277"/>
                  </a:lnTo>
                  <a:lnTo>
                    <a:pt x="3835" y="6277"/>
                  </a:lnTo>
                  <a:lnTo>
                    <a:pt x="4054" y="6253"/>
                  </a:lnTo>
                  <a:lnTo>
                    <a:pt x="4299" y="6204"/>
                  </a:lnTo>
                  <a:lnTo>
                    <a:pt x="4519" y="6155"/>
                  </a:lnTo>
                  <a:lnTo>
                    <a:pt x="4738" y="6058"/>
                  </a:lnTo>
                  <a:lnTo>
                    <a:pt x="4958" y="5960"/>
                  </a:lnTo>
                  <a:lnTo>
                    <a:pt x="5154" y="5838"/>
                  </a:lnTo>
                  <a:lnTo>
                    <a:pt x="5349" y="5691"/>
                  </a:lnTo>
                  <a:lnTo>
                    <a:pt x="2003" y="2345"/>
                  </a:lnTo>
                  <a:lnTo>
                    <a:pt x="1954" y="2272"/>
                  </a:lnTo>
                  <a:lnTo>
                    <a:pt x="1954" y="2174"/>
                  </a:lnTo>
                  <a:lnTo>
                    <a:pt x="1954" y="2101"/>
                  </a:lnTo>
                  <a:lnTo>
                    <a:pt x="2003" y="2003"/>
                  </a:lnTo>
                  <a:lnTo>
                    <a:pt x="2101" y="1955"/>
                  </a:lnTo>
                  <a:lnTo>
                    <a:pt x="2272" y="1955"/>
                  </a:lnTo>
                  <a:lnTo>
                    <a:pt x="2345" y="2003"/>
                  </a:lnTo>
                  <a:lnTo>
                    <a:pt x="5691" y="5349"/>
                  </a:lnTo>
                  <a:lnTo>
                    <a:pt x="5837" y="5154"/>
                  </a:lnTo>
                  <a:lnTo>
                    <a:pt x="5959" y="4959"/>
                  </a:lnTo>
                  <a:lnTo>
                    <a:pt x="6057" y="4739"/>
                  </a:lnTo>
                  <a:lnTo>
                    <a:pt x="6155" y="4519"/>
                  </a:lnTo>
                  <a:lnTo>
                    <a:pt x="6204" y="4299"/>
                  </a:lnTo>
                  <a:lnTo>
                    <a:pt x="6253" y="4055"/>
                  </a:lnTo>
                  <a:lnTo>
                    <a:pt x="6277" y="3835"/>
                  </a:lnTo>
                  <a:lnTo>
                    <a:pt x="6277" y="3591"/>
                  </a:lnTo>
                  <a:lnTo>
                    <a:pt x="6253" y="3371"/>
                  </a:lnTo>
                  <a:lnTo>
                    <a:pt x="6204" y="3127"/>
                  </a:lnTo>
                  <a:lnTo>
                    <a:pt x="6155" y="2907"/>
                  </a:lnTo>
                  <a:lnTo>
                    <a:pt x="6057" y="2687"/>
                  </a:lnTo>
                  <a:lnTo>
                    <a:pt x="5959" y="2467"/>
                  </a:lnTo>
                  <a:lnTo>
                    <a:pt x="5837" y="2272"/>
                  </a:lnTo>
                  <a:lnTo>
                    <a:pt x="5691" y="2077"/>
                  </a:lnTo>
                  <a:lnTo>
                    <a:pt x="5520" y="1906"/>
                  </a:lnTo>
                  <a:lnTo>
                    <a:pt x="5300" y="1710"/>
                  </a:lnTo>
                  <a:lnTo>
                    <a:pt x="5007" y="1515"/>
                  </a:lnTo>
                  <a:lnTo>
                    <a:pt x="4665" y="1320"/>
                  </a:lnTo>
                  <a:lnTo>
                    <a:pt x="4274" y="1149"/>
                  </a:lnTo>
                  <a:lnTo>
                    <a:pt x="3859" y="978"/>
                  </a:lnTo>
                  <a:lnTo>
                    <a:pt x="3419" y="807"/>
                  </a:lnTo>
                  <a:lnTo>
                    <a:pt x="2491" y="489"/>
                  </a:lnTo>
                  <a:lnTo>
                    <a:pt x="1612" y="245"/>
                  </a:lnTo>
                  <a:lnTo>
                    <a:pt x="855" y="74"/>
                  </a:lnTo>
                  <a:lnTo>
                    <a:pt x="538" y="25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44" name="Google Shape;944;p49"/>
            <p:cNvSpPr/>
            <p:nvPr/>
          </p:nvSpPr>
          <p:spPr>
            <a:xfrm>
              <a:off x="2041125" y="4289300"/>
              <a:ext cx="240000" cy="509225"/>
            </a:xfrm>
            <a:custGeom>
              <a:avLst/>
              <a:gdLst/>
              <a:ahLst/>
              <a:cxnLst/>
              <a:rect l="l" t="t" r="r" b="b"/>
              <a:pathLst>
                <a:path w="9600" h="20369" extrusionOk="0">
                  <a:moveTo>
                    <a:pt x="4788" y="3664"/>
                  </a:moveTo>
                  <a:lnTo>
                    <a:pt x="5032" y="3688"/>
                  </a:lnTo>
                  <a:lnTo>
                    <a:pt x="5228" y="3761"/>
                  </a:lnTo>
                  <a:lnTo>
                    <a:pt x="5423" y="3859"/>
                  </a:lnTo>
                  <a:lnTo>
                    <a:pt x="5594" y="3981"/>
                  </a:lnTo>
                  <a:lnTo>
                    <a:pt x="5716" y="4152"/>
                  </a:lnTo>
                  <a:lnTo>
                    <a:pt x="5838" y="4347"/>
                  </a:lnTo>
                  <a:lnTo>
                    <a:pt x="5887" y="4567"/>
                  </a:lnTo>
                  <a:lnTo>
                    <a:pt x="5911" y="4787"/>
                  </a:lnTo>
                  <a:lnTo>
                    <a:pt x="5887" y="5007"/>
                  </a:lnTo>
                  <a:lnTo>
                    <a:pt x="5838" y="5227"/>
                  </a:lnTo>
                  <a:lnTo>
                    <a:pt x="5716" y="5422"/>
                  </a:lnTo>
                  <a:lnTo>
                    <a:pt x="5594" y="5569"/>
                  </a:lnTo>
                  <a:lnTo>
                    <a:pt x="5423" y="5715"/>
                  </a:lnTo>
                  <a:lnTo>
                    <a:pt x="5228" y="5813"/>
                  </a:lnTo>
                  <a:lnTo>
                    <a:pt x="5032" y="5886"/>
                  </a:lnTo>
                  <a:lnTo>
                    <a:pt x="4788" y="5911"/>
                  </a:lnTo>
                  <a:lnTo>
                    <a:pt x="4568" y="5886"/>
                  </a:lnTo>
                  <a:lnTo>
                    <a:pt x="4348" y="5813"/>
                  </a:lnTo>
                  <a:lnTo>
                    <a:pt x="4177" y="5715"/>
                  </a:lnTo>
                  <a:lnTo>
                    <a:pt x="4006" y="5569"/>
                  </a:lnTo>
                  <a:lnTo>
                    <a:pt x="3860" y="5422"/>
                  </a:lnTo>
                  <a:lnTo>
                    <a:pt x="3762" y="5227"/>
                  </a:lnTo>
                  <a:lnTo>
                    <a:pt x="3689" y="5007"/>
                  </a:lnTo>
                  <a:lnTo>
                    <a:pt x="3664" y="4787"/>
                  </a:lnTo>
                  <a:lnTo>
                    <a:pt x="3689" y="4567"/>
                  </a:lnTo>
                  <a:lnTo>
                    <a:pt x="3762" y="4347"/>
                  </a:lnTo>
                  <a:lnTo>
                    <a:pt x="3860" y="4152"/>
                  </a:lnTo>
                  <a:lnTo>
                    <a:pt x="4006" y="3981"/>
                  </a:lnTo>
                  <a:lnTo>
                    <a:pt x="4177" y="3859"/>
                  </a:lnTo>
                  <a:lnTo>
                    <a:pt x="4348" y="3761"/>
                  </a:lnTo>
                  <a:lnTo>
                    <a:pt x="4568" y="3688"/>
                  </a:lnTo>
                  <a:lnTo>
                    <a:pt x="4788" y="3664"/>
                  </a:lnTo>
                  <a:close/>
                  <a:moveTo>
                    <a:pt x="4568" y="0"/>
                  </a:moveTo>
                  <a:lnTo>
                    <a:pt x="4348" y="49"/>
                  </a:lnTo>
                  <a:lnTo>
                    <a:pt x="4153" y="122"/>
                  </a:lnTo>
                  <a:lnTo>
                    <a:pt x="3933" y="220"/>
                  </a:lnTo>
                  <a:lnTo>
                    <a:pt x="3738" y="342"/>
                  </a:lnTo>
                  <a:lnTo>
                    <a:pt x="3542" y="489"/>
                  </a:lnTo>
                  <a:lnTo>
                    <a:pt x="3347" y="684"/>
                  </a:lnTo>
                  <a:lnTo>
                    <a:pt x="3176" y="904"/>
                  </a:lnTo>
                  <a:lnTo>
                    <a:pt x="2907" y="855"/>
                  </a:lnTo>
                  <a:lnTo>
                    <a:pt x="2663" y="855"/>
                  </a:lnTo>
                  <a:lnTo>
                    <a:pt x="2394" y="904"/>
                  </a:lnTo>
                  <a:lnTo>
                    <a:pt x="2175" y="953"/>
                  </a:lnTo>
                  <a:lnTo>
                    <a:pt x="1955" y="1026"/>
                  </a:lnTo>
                  <a:lnTo>
                    <a:pt x="1759" y="1124"/>
                  </a:lnTo>
                  <a:lnTo>
                    <a:pt x="1564" y="1246"/>
                  </a:lnTo>
                  <a:lnTo>
                    <a:pt x="1393" y="1392"/>
                  </a:lnTo>
                  <a:lnTo>
                    <a:pt x="1271" y="1563"/>
                  </a:lnTo>
                  <a:lnTo>
                    <a:pt x="1124" y="1734"/>
                  </a:lnTo>
                  <a:lnTo>
                    <a:pt x="1027" y="1930"/>
                  </a:lnTo>
                  <a:lnTo>
                    <a:pt x="953" y="2149"/>
                  </a:lnTo>
                  <a:lnTo>
                    <a:pt x="905" y="2394"/>
                  </a:lnTo>
                  <a:lnTo>
                    <a:pt x="880" y="2638"/>
                  </a:lnTo>
                  <a:lnTo>
                    <a:pt x="880" y="2906"/>
                  </a:lnTo>
                  <a:lnTo>
                    <a:pt x="905" y="3175"/>
                  </a:lnTo>
                  <a:lnTo>
                    <a:pt x="685" y="3346"/>
                  </a:lnTo>
                  <a:lnTo>
                    <a:pt x="514" y="3517"/>
                  </a:lnTo>
                  <a:lnTo>
                    <a:pt x="343" y="3712"/>
                  </a:lnTo>
                  <a:lnTo>
                    <a:pt x="221" y="3932"/>
                  </a:lnTo>
                  <a:lnTo>
                    <a:pt x="123" y="4128"/>
                  </a:lnTo>
                  <a:lnTo>
                    <a:pt x="50" y="4347"/>
                  </a:lnTo>
                  <a:lnTo>
                    <a:pt x="25" y="4567"/>
                  </a:lnTo>
                  <a:lnTo>
                    <a:pt x="1" y="4787"/>
                  </a:lnTo>
                  <a:lnTo>
                    <a:pt x="25" y="5007"/>
                  </a:lnTo>
                  <a:lnTo>
                    <a:pt x="50" y="5227"/>
                  </a:lnTo>
                  <a:lnTo>
                    <a:pt x="123" y="5422"/>
                  </a:lnTo>
                  <a:lnTo>
                    <a:pt x="221" y="5642"/>
                  </a:lnTo>
                  <a:lnTo>
                    <a:pt x="343" y="5837"/>
                  </a:lnTo>
                  <a:lnTo>
                    <a:pt x="514" y="6033"/>
                  </a:lnTo>
                  <a:lnTo>
                    <a:pt x="685" y="6228"/>
                  </a:lnTo>
                  <a:lnTo>
                    <a:pt x="905" y="6399"/>
                  </a:lnTo>
                  <a:lnTo>
                    <a:pt x="880" y="6668"/>
                  </a:lnTo>
                  <a:lnTo>
                    <a:pt x="880" y="6936"/>
                  </a:lnTo>
                  <a:lnTo>
                    <a:pt x="905" y="7181"/>
                  </a:lnTo>
                  <a:lnTo>
                    <a:pt x="953" y="7400"/>
                  </a:lnTo>
                  <a:lnTo>
                    <a:pt x="1027" y="7620"/>
                  </a:lnTo>
                  <a:lnTo>
                    <a:pt x="1124" y="7816"/>
                  </a:lnTo>
                  <a:lnTo>
                    <a:pt x="1271" y="8011"/>
                  </a:lnTo>
                  <a:lnTo>
                    <a:pt x="1393" y="8182"/>
                  </a:lnTo>
                  <a:lnTo>
                    <a:pt x="1564" y="8328"/>
                  </a:lnTo>
                  <a:lnTo>
                    <a:pt x="1759" y="8451"/>
                  </a:lnTo>
                  <a:lnTo>
                    <a:pt x="1955" y="8548"/>
                  </a:lnTo>
                  <a:lnTo>
                    <a:pt x="2175" y="8621"/>
                  </a:lnTo>
                  <a:lnTo>
                    <a:pt x="2394" y="8670"/>
                  </a:lnTo>
                  <a:lnTo>
                    <a:pt x="2663" y="8695"/>
                  </a:lnTo>
                  <a:lnTo>
                    <a:pt x="2907" y="8695"/>
                  </a:lnTo>
                  <a:lnTo>
                    <a:pt x="3176" y="8670"/>
                  </a:lnTo>
                  <a:lnTo>
                    <a:pt x="3420" y="8939"/>
                  </a:lnTo>
                  <a:lnTo>
                    <a:pt x="3664" y="9159"/>
                  </a:lnTo>
                  <a:lnTo>
                    <a:pt x="3933" y="9354"/>
                  </a:lnTo>
                  <a:lnTo>
                    <a:pt x="4202" y="9476"/>
                  </a:lnTo>
                  <a:lnTo>
                    <a:pt x="4202" y="19783"/>
                  </a:lnTo>
                  <a:lnTo>
                    <a:pt x="4226" y="19905"/>
                  </a:lnTo>
                  <a:lnTo>
                    <a:pt x="4251" y="20027"/>
                  </a:lnTo>
                  <a:lnTo>
                    <a:pt x="4299" y="20125"/>
                  </a:lnTo>
                  <a:lnTo>
                    <a:pt x="4373" y="20198"/>
                  </a:lnTo>
                  <a:lnTo>
                    <a:pt x="4470" y="20271"/>
                  </a:lnTo>
                  <a:lnTo>
                    <a:pt x="4568" y="20345"/>
                  </a:lnTo>
                  <a:lnTo>
                    <a:pt x="4666" y="20369"/>
                  </a:lnTo>
                  <a:lnTo>
                    <a:pt x="4910" y="20369"/>
                  </a:lnTo>
                  <a:lnTo>
                    <a:pt x="5032" y="20345"/>
                  </a:lnTo>
                  <a:lnTo>
                    <a:pt x="5130" y="20271"/>
                  </a:lnTo>
                  <a:lnTo>
                    <a:pt x="5203" y="20198"/>
                  </a:lnTo>
                  <a:lnTo>
                    <a:pt x="5276" y="20125"/>
                  </a:lnTo>
                  <a:lnTo>
                    <a:pt x="5350" y="20027"/>
                  </a:lnTo>
                  <a:lnTo>
                    <a:pt x="5374" y="19905"/>
                  </a:lnTo>
                  <a:lnTo>
                    <a:pt x="5374" y="19783"/>
                  </a:lnTo>
                  <a:lnTo>
                    <a:pt x="5374" y="9476"/>
                  </a:lnTo>
                  <a:lnTo>
                    <a:pt x="5667" y="9354"/>
                  </a:lnTo>
                  <a:lnTo>
                    <a:pt x="5936" y="9159"/>
                  </a:lnTo>
                  <a:lnTo>
                    <a:pt x="6180" y="8939"/>
                  </a:lnTo>
                  <a:lnTo>
                    <a:pt x="6400" y="8670"/>
                  </a:lnTo>
                  <a:lnTo>
                    <a:pt x="6668" y="8695"/>
                  </a:lnTo>
                  <a:lnTo>
                    <a:pt x="6937" y="8695"/>
                  </a:lnTo>
                  <a:lnTo>
                    <a:pt x="7181" y="8670"/>
                  </a:lnTo>
                  <a:lnTo>
                    <a:pt x="7426" y="8621"/>
                  </a:lnTo>
                  <a:lnTo>
                    <a:pt x="7645" y="8548"/>
                  </a:lnTo>
                  <a:lnTo>
                    <a:pt x="7841" y="8451"/>
                  </a:lnTo>
                  <a:lnTo>
                    <a:pt x="8012" y="8328"/>
                  </a:lnTo>
                  <a:lnTo>
                    <a:pt x="8183" y="8182"/>
                  </a:lnTo>
                  <a:lnTo>
                    <a:pt x="8329" y="8011"/>
                  </a:lnTo>
                  <a:lnTo>
                    <a:pt x="8451" y="7816"/>
                  </a:lnTo>
                  <a:lnTo>
                    <a:pt x="8549" y="7620"/>
                  </a:lnTo>
                  <a:lnTo>
                    <a:pt x="8622" y="7400"/>
                  </a:lnTo>
                  <a:lnTo>
                    <a:pt x="8696" y="7181"/>
                  </a:lnTo>
                  <a:lnTo>
                    <a:pt x="8720" y="6936"/>
                  </a:lnTo>
                  <a:lnTo>
                    <a:pt x="8720" y="6668"/>
                  </a:lnTo>
                  <a:lnTo>
                    <a:pt x="8696" y="6399"/>
                  </a:lnTo>
                  <a:lnTo>
                    <a:pt x="8891" y="6228"/>
                  </a:lnTo>
                  <a:lnTo>
                    <a:pt x="9086" y="6033"/>
                  </a:lnTo>
                  <a:lnTo>
                    <a:pt x="9233" y="5837"/>
                  </a:lnTo>
                  <a:lnTo>
                    <a:pt x="9355" y="5642"/>
                  </a:lnTo>
                  <a:lnTo>
                    <a:pt x="9453" y="5422"/>
                  </a:lnTo>
                  <a:lnTo>
                    <a:pt x="9526" y="5227"/>
                  </a:lnTo>
                  <a:lnTo>
                    <a:pt x="9575" y="5007"/>
                  </a:lnTo>
                  <a:lnTo>
                    <a:pt x="9599" y="4787"/>
                  </a:lnTo>
                  <a:lnTo>
                    <a:pt x="9575" y="4567"/>
                  </a:lnTo>
                  <a:lnTo>
                    <a:pt x="9526" y="4347"/>
                  </a:lnTo>
                  <a:lnTo>
                    <a:pt x="9453" y="4128"/>
                  </a:lnTo>
                  <a:lnTo>
                    <a:pt x="9355" y="3932"/>
                  </a:lnTo>
                  <a:lnTo>
                    <a:pt x="9233" y="3712"/>
                  </a:lnTo>
                  <a:lnTo>
                    <a:pt x="9086" y="3517"/>
                  </a:lnTo>
                  <a:lnTo>
                    <a:pt x="8891" y="3346"/>
                  </a:lnTo>
                  <a:lnTo>
                    <a:pt x="8696" y="3175"/>
                  </a:lnTo>
                  <a:lnTo>
                    <a:pt x="8720" y="2906"/>
                  </a:lnTo>
                  <a:lnTo>
                    <a:pt x="8720" y="2638"/>
                  </a:lnTo>
                  <a:lnTo>
                    <a:pt x="8696" y="2394"/>
                  </a:lnTo>
                  <a:lnTo>
                    <a:pt x="8622" y="2149"/>
                  </a:lnTo>
                  <a:lnTo>
                    <a:pt x="8549" y="1930"/>
                  </a:lnTo>
                  <a:lnTo>
                    <a:pt x="8451" y="1734"/>
                  </a:lnTo>
                  <a:lnTo>
                    <a:pt x="8329" y="1563"/>
                  </a:lnTo>
                  <a:lnTo>
                    <a:pt x="8183" y="1392"/>
                  </a:lnTo>
                  <a:lnTo>
                    <a:pt x="8012" y="1246"/>
                  </a:lnTo>
                  <a:lnTo>
                    <a:pt x="7841" y="1124"/>
                  </a:lnTo>
                  <a:lnTo>
                    <a:pt x="7645" y="1026"/>
                  </a:lnTo>
                  <a:lnTo>
                    <a:pt x="7426" y="953"/>
                  </a:lnTo>
                  <a:lnTo>
                    <a:pt x="7181" y="904"/>
                  </a:lnTo>
                  <a:lnTo>
                    <a:pt x="6937" y="855"/>
                  </a:lnTo>
                  <a:lnTo>
                    <a:pt x="6668" y="855"/>
                  </a:lnTo>
                  <a:lnTo>
                    <a:pt x="6400" y="904"/>
                  </a:lnTo>
                  <a:lnTo>
                    <a:pt x="6229" y="684"/>
                  </a:lnTo>
                  <a:lnTo>
                    <a:pt x="6058" y="489"/>
                  </a:lnTo>
                  <a:lnTo>
                    <a:pt x="5863" y="342"/>
                  </a:lnTo>
                  <a:lnTo>
                    <a:pt x="5643" y="220"/>
                  </a:lnTo>
                  <a:lnTo>
                    <a:pt x="5447" y="122"/>
                  </a:lnTo>
                  <a:lnTo>
                    <a:pt x="5228" y="49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45" name="Google Shape;945;p49"/>
          <p:cNvGrpSpPr/>
          <p:nvPr/>
        </p:nvGrpSpPr>
        <p:grpSpPr>
          <a:xfrm>
            <a:off x="3220114" y="3681150"/>
            <a:ext cx="303864" cy="396065"/>
            <a:chOff x="2624850" y="4296000"/>
            <a:chExt cx="380400" cy="495825"/>
          </a:xfrm>
        </p:grpSpPr>
        <p:sp>
          <p:nvSpPr>
            <p:cNvPr id="946" name="Google Shape;946;p49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47" name="Google Shape;947;p49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48" name="Google Shape;948;p49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49" name="Google Shape;949;p49"/>
          <p:cNvSpPr/>
          <p:nvPr/>
        </p:nvSpPr>
        <p:spPr>
          <a:xfrm>
            <a:off x="4286507" y="3716984"/>
            <a:ext cx="324832" cy="324852"/>
          </a:xfrm>
          <a:custGeom>
            <a:avLst/>
            <a:gdLst/>
            <a:ahLst/>
            <a:cxnLst/>
            <a:rect l="l" t="t" r="r" b="b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50" name="Google Shape;950;p49"/>
          <p:cNvSpPr/>
          <p:nvPr/>
        </p:nvSpPr>
        <p:spPr>
          <a:xfrm>
            <a:off x="3748020" y="3737474"/>
            <a:ext cx="324832" cy="283874"/>
          </a:xfrm>
          <a:custGeom>
            <a:avLst/>
            <a:gdLst/>
            <a:ahLst/>
            <a:cxnLst/>
            <a:rect l="l" t="t" r="r" b="b"/>
            <a:pathLst>
              <a:path w="16266" h="14215" extrusionOk="0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951" name="Google Shape;951;p49"/>
          <p:cNvSpPr/>
          <p:nvPr/>
        </p:nvSpPr>
        <p:spPr>
          <a:xfrm>
            <a:off x="4823517" y="3715526"/>
            <a:ext cx="327788" cy="327768"/>
          </a:xfrm>
          <a:custGeom>
            <a:avLst/>
            <a:gdLst/>
            <a:ahLst/>
            <a:cxnLst/>
            <a:rect l="l" t="t" r="r" b="b"/>
            <a:pathLst>
              <a:path w="16414" h="16413" extrusionOk="0">
                <a:moveTo>
                  <a:pt x="10088" y="5080"/>
                </a:moveTo>
                <a:lnTo>
                  <a:pt x="10234" y="5105"/>
                </a:lnTo>
                <a:lnTo>
                  <a:pt x="10307" y="5129"/>
                </a:lnTo>
                <a:lnTo>
                  <a:pt x="10356" y="5178"/>
                </a:lnTo>
                <a:lnTo>
                  <a:pt x="11235" y="6057"/>
                </a:lnTo>
                <a:lnTo>
                  <a:pt x="11284" y="6106"/>
                </a:lnTo>
                <a:lnTo>
                  <a:pt x="11309" y="6179"/>
                </a:lnTo>
                <a:lnTo>
                  <a:pt x="11333" y="6326"/>
                </a:lnTo>
                <a:lnTo>
                  <a:pt x="11309" y="6473"/>
                </a:lnTo>
                <a:lnTo>
                  <a:pt x="11284" y="6546"/>
                </a:lnTo>
                <a:lnTo>
                  <a:pt x="11235" y="6595"/>
                </a:lnTo>
                <a:lnTo>
                  <a:pt x="9892" y="7938"/>
                </a:lnTo>
                <a:lnTo>
                  <a:pt x="9843" y="7987"/>
                </a:lnTo>
                <a:lnTo>
                  <a:pt x="9819" y="8060"/>
                </a:lnTo>
                <a:lnTo>
                  <a:pt x="9795" y="8207"/>
                </a:lnTo>
                <a:lnTo>
                  <a:pt x="9819" y="8353"/>
                </a:lnTo>
                <a:lnTo>
                  <a:pt x="9843" y="8426"/>
                </a:lnTo>
                <a:lnTo>
                  <a:pt x="9892" y="8475"/>
                </a:lnTo>
                <a:lnTo>
                  <a:pt x="11235" y="9818"/>
                </a:lnTo>
                <a:lnTo>
                  <a:pt x="11284" y="9867"/>
                </a:lnTo>
                <a:lnTo>
                  <a:pt x="11309" y="9941"/>
                </a:lnTo>
                <a:lnTo>
                  <a:pt x="11333" y="10087"/>
                </a:lnTo>
                <a:lnTo>
                  <a:pt x="11309" y="10234"/>
                </a:lnTo>
                <a:lnTo>
                  <a:pt x="11284" y="10307"/>
                </a:lnTo>
                <a:lnTo>
                  <a:pt x="11235" y="10356"/>
                </a:lnTo>
                <a:lnTo>
                  <a:pt x="10356" y="11235"/>
                </a:lnTo>
                <a:lnTo>
                  <a:pt x="10307" y="11284"/>
                </a:lnTo>
                <a:lnTo>
                  <a:pt x="10234" y="11308"/>
                </a:lnTo>
                <a:lnTo>
                  <a:pt x="10088" y="11333"/>
                </a:lnTo>
                <a:lnTo>
                  <a:pt x="9941" y="11308"/>
                </a:lnTo>
                <a:lnTo>
                  <a:pt x="9868" y="11284"/>
                </a:lnTo>
                <a:lnTo>
                  <a:pt x="9819" y="11235"/>
                </a:lnTo>
                <a:lnTo>
                  <a:pt x="8476" y="9892"/>
                </a:lnTo>
                <a:lnTo>
                  <a:pt x="8427" y="9843"/>
                </a:lnTo>
                <a:lnTo>
                  <a:pt x="8354" y="9818"/>
                </a:lnTo>
                <a:lnTo>
                  <a:pt x="8207" y="9794"/>
                </a:lnTo>
                <a:lnTo>
                  <a:pt x="8061" y="9818"/>
                </a:lnTo>
                <a:lnTo>
                  <a:pt x="7987" y="9843"/>
                </a:lnTo>
                <a:lnTo>
                  <a:pt x="7938" y="9892"/>
                </a:lnTo>
                <a:lnTo>
                  <a:pt x="6595" y="11235"/>
                </a:lnTo>
                <a:lnTo>
                  <a:pt x="6546" y="11284"/>
                </a:lnTo>
                <a:lnTo>
                  <a:pt x="6473" y="11308"/>
                </a:lnTo>
                <a:lnTo>
                  <a:pt x="6326" y="11333"/>
                </a:lnTo>
                <a:lnTo>
                  <a:pt x="6180" y="11308"/>
                </a:lnTo>
                <a:lnTo>
                  <a:pt x="6107" y="11284"/>
                </a:lnTo>
                <a:lnTo>
                  <a:pt x="6058" y="11235"/>
                </a:lnTo>
                <a:lnTo>
                  <a:pt x="5179" y="10356"/>
                </a:lnTo>
                <a:lnTo>
                  <a:pt x="5130" y="10307"/>
                </a:lnTo>
                <a:lnTo>
                  <a:pt x="5105" y="10234"/>
                </a:lnTo>
                <a:lnTo>
                  <a:pt x="5081" y="10087"/>
                </a:lnTo>
                <a:lnTo>
                  <a:pt x="5105" y="9941"/>
                </a:lnTo>
                <a:lnTo>
                  <a:pt x="5130" y="9867"/>
                </a:lnTo>
                <a:lnTo>
                  <a:pt x="5179" y="9818"/>
                </a:lnTo>
                <a:lnTo>
                  <a:pt x="6522" y="8475"/>
                </a:lnTo>
                <a:lnTo>
                  <a:pt x="6571" y="8426"/>
                </a:lnTo>
                <a:lnTo>
                  <a:pt x="6595" y="8353"/>
                </a:lnTo>
                <a:lnTo>
                  <a:pt x="6620" y="8207"/>
                </a:lnTo>
                <a:lnTo>
                  <a:pt x="6595" y="8060"/>
                </a:lnTo>
                <a:lnTo>
                  <a:pt x="6571" y="7987"/>
                </a:lnTo>
                <a:lnTo>
                  <a:pt x="6522" y="7938"/>
                </a:lnTo>
                <a:lnTo>
                  <a:pt x="5179" y="6595"/>
                </a:lnTo>
                <a:lnTo>
                  <a:pt x="5130" y="6546"/>
                </a:lnTo>
                <a:lnTo>
                  <a:pt x="5105" y="6473"/>
                </a:lnTo>
                <a:lnTo>
                  <a:pt x="5081" y="6326"/>
                </a:lnTo>
                <a:lnTo>
                  <a:pt x="5105" y="6179"/>
                </a:lnTo>
                <a:lnTo>
                  <a:pt x="5130" y="6106"/>
                </a:lnTo>
                <a:lnTo>
                  <a:pt x="5179" y="6057"/>
                </a:lnTo>
                <a:lnTo>
                  <a:pt x="6058" y="5178"/>
                </a:lnTo>
                <a:lnTo>
                  <a:pt x="6107" y="5129"/>
                </a:lnTo>
                <a:lnTo>
                  <a:pt x="6180" y="5105"/>
                </a:lnTo>
                <a:lnTo>
                  <a:pt x="6326" y="5080"/>
                </a:lnTo>
                <a:lnTo>
                  <a:pt x="6473" y="5105"/>
                </a:lnTo>
                <a:lnTo>
                  <a:pt x="6546" y="5129"/>
                </a:lnTo>
                <a:lnTo>
                  <a:pt x="6595" y="5178"/>
                </a:lnTo>
                <a:lnTo>
                  <a:pt x="7938" y="6521"/>
                </a:lnTo>
                <a:lnTo>
                  <a:pt x="7987" y="6570"/>
                </a:lnTo>
                <a:lnTo>
                  <a:pt x="8061" y="6595"/>
                </a:lnTo>
                <a:lnTo>
                  <a:pt x="8207" y="6619"/>
                </a:lnTo>
                <a:lnTo>
                  <a:pt x="8354" y="6595"/>
                </a:lnTo>
                <a:lnTo>
                  <a:pt x="8427" y="6570"/>
                </a:lnTo>
                <a:lnTo>
                  <a:pt x="8476" y="6521"/>
                </a:lnTo>
                <a:lnTo>
                  <a:pt x="9819" y="5178"/>
                </a:lnTo>
                <a:lnTo>
                  <a:pt x="9868" y="5129"/>
                </a:lnTo>
                <a:lnTo>
                  <a:pt x="9941" y="5105"/>
                </a:lnTo>
                <a:lnTo>
                  <a:pt x="10088" y="5080"/>
                </a:lnTo>
                <a:close/>
                <a:moveTo>
                  <a:pt x="5130" y="0"/>
                </a:moveTo>
                <a:lnTo>
                  <a:pt x="4934" y="25"/>
                </a:lnTo>
                <a:lnTo>
                  <a:pt x="4739" y="74"/>
                </a:lnTo>
                <a:lnTo>
                  <a:pt x="4568" y="171"/>
                </a:lnTo>
                <a:lnTo>
                  <a:pt x="4397" y="293"/>
                </a:lnTo>
                <a:lnTo>
                  <a:pt x="294" y="4397"/>
                </a:lnTo>
                <a:lnTo>
                  <a:pt x="172" y="4568"/>
                </a:lnTo>
                <a:lnTo>
                  <a:pt x="74" y="4738"/>
                </a:lnTo>
                <a:lnTo>
                  <a:pt x="25" y="4934"/>
                </a:lnTo>
                <a:lnTo>
                  <a:pt x="1" y="5129"/>
                </a:lnTo>
                <a:lnTo>
                  <a:pt x="1" y="11284"/>
                </a:lnTo>
                <a:lnTo>
                  <a:pt x="25" y="11479"/>
                </a:lnTo>
                <a:lnTo>
                  <a:pt x="74" y="11675"/>
                </a:lnTo>
                <a:lnTo>
                  <a:pt x="172" y="11846"/>
                </a:lnTo>
                <a:lnTo>
                  <a:pt x="294" y="12017"/>
                </a:lnTo>
                <a:lnTo>
                  <a:pt x="4397" y="16120"/>
                </a:lnTo>
                <a:lnTo>
                  <a:pt x="4568" y="16242"/>
                </a:lnTo>
                <a:lnTo>
                  <a:pt x="4739" y="16339"/>
                </a:lnTo>
                <a:lnTo>
                  <a:pt x="4934" y="16388"/>
                </a:lnTo>
                <a:lnTo>
                  <a:pt x="5130" y="16413"/>
                </a:lnTo>
                <a:lnTo>
                  <a:pt x="11284" y="16413"/>
                </a:lnTo>
                <a:lnTo>
                  <a:pt x="11480" y="16388"/>
                </a:lnTo>
                <a:lnTo>
                  <a:pt x="11675" y="16339"/>
                </a:lnTo>
                <a:lnTo>
                  <a:pt x="11846" y="16242"/>
                </a:lnTo>
                <a:lnTo>
                  <a:pt x="12017" y="16120"/>
                </a:lnTo>
                <a:lnTo>
                  <a:pt x="16120" y="12017"/>
                </a:lnTo>
                <a:lnTo>
                  <a:pt x="16242" y="11846"/>
                </a:lnTo>
                <a:lnTo>
                  <a:pt x="16340" y="11675"/>
                </a:lnTo>
                <a:lnTo>
                  <a:pt x="16389" y="11479"/>
                </a:lnTo>
                <a:lnTo>
                  <a:pt x="16413" y="11284"/>
                </a:lnTo>
                <a:lnTo>
                  <a:pt x="16413" y="5129"/>
                </a:lnTo>
                <a:lnTo>
                  <a:pt x="16389" y="4934"/>
                </a:lnTo>
                <a:lnTo>
                  <a:pt x="16340" y="4738"/>
                </a:lnTo>
                <a:lnTo>
                  <a:pt x="16242" y="4568"/>
                </a:lnTo>
                <a:lnTo>
                  <a:pt x="16120" y="4397"/>
                </a:lnTo>
                <a:lnTo>
                  <a:pt x="12017" y="293"/>
                </a:lnTo>
                <a:lnTo>
                  <a:pt x="11846" y="171"/>
                </a:lnTo>
                <a:lnTo>
                  <a:pt x="11675" y="74"/>
                </a:lnTo>
                <a:lnTo>
                  <a:pt x="11480" y="25"/>
                </a:lnTo>
                <a:lnTo>
                  <a:pt x="1128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52" name="Google Shape;952;p49"/>
          <p:cNvGrpSpPr/>
          <p:nvPr/>
        </p:nvGrpSpPr>
        <p:grpSpPr>
          <a:xfrm>
            <a:off x="5337833" y="3720172"/>
            <a:ext cx="375556" cy="318022"/>
            <a:chOff x="5275975" y="4344850"/>
            <a:chExt cx="470150" cy="398125"/>
          </a:xfrm>
        </p:grpSpPr>
        <p:sp>
          <p:nvSpPr>
            <p:cNvPr id="953" name="Google Shape;953;p49"/>
            <p:cNvSpPr/>
            <p:nvPr/>
          </p:nvSpPr>
          <p:spPr>
            <a:xfrm>
              <a:off x="566125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122" y="1295"/>
                  </a:lnTo>
                  <a:lnTo>
                    <a:pt x="244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418" y="1514"/>
                  </a:lnTo>
                  <a:lnTo>
                    <a:pt x="2540" y="1295"/>
                  </a:lnTo>
                  <a:lnTo>
                    <a:pt x="2613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54" name="Google Shape;954;p49"/>
            <p:cNvSpPr/>
            <p:nvPr/>
          </p:nvSpPr>
          <p:spPr>
            <a:xfrm>
              <a:off x="529490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98" y="1295"/>
                  </a:lnTo>
                  <a:lnTo>
                    <a:pt x="220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394" y="1514"/>
                  </a:lnTo>
                  <a:lnTo>
                    <a:pt x="2516" y="1295"/>
                  </a:lnTo>
                  <a:lnTo>
                    <a:pt x="2614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55" name="Google Shape;955;p49"/>
            <p:cNvSpPr/>
            <p:nvPr/>
          </p:nvSpPr>
          <p:spPr>
            <a:xfrm>
              <a:off x="5275975" y="4344850"/>
              <a:ext cx="470150" cy="334025"/>
            </a:xfrm>
            <a:custGeom>
              <a:avLst/>
              <a:gdLst/>
              <a:ahLst/>
              <a:cxnLst/>
              <a:rect l="l" t="t" r="r" b="b"/>
              <a:pathLst>
                <a:path w="18806" h="13361" extrusionOk="0">
                  <a:moveTo>
                    <a:pt x="10062" y="1344"/>
                  </a:moveTo>
                  <a:lnTo>
                    <a:pt x="10673" y="1368"/>
                  </a:lnTo>
                  <a:lnTo>
                    <a:pt x="11699" y="1442"/>
                  </a:lnTo>
                  <a:lnTo>
                    <a:pt x="12529" y="1564"/>
                  </a:lnTo>
                  <a:lnTo>
                    <a:pt x="13164" y="1686"/>
                  </a:lnTo>
                  <a:lnTo>
                    <a:pt x="13628" y="1808"/>
                  </a:lnTo>
                  <a:lnTo>
                    <a:pt x="13946" y="1906"/>
                  </a:lnTo>
                  <a:lnTo>
                    <a:pt x="14166" y="2003"/>
                  </a:lnTo>
                  <a:lnTo>
                    <a:pt x="14214" y="2052"/>
                  </a:lnTo>
                  <a:lnTo>
                    <a:pt x="14288" y="2174"/>
                  </a:lnTo>
                  <a:lnTo>
                    <a:pt x="14459" y="2638"/>
                  </a:lnTo>
                  <a:lnTo>
                    <a:pt x="14678" y="3273"/>
                  </a:lnTo>
                  <a:lnTo>
                    <a:pt x="14898" y="4006"/>
                  </a:lnTo>
                  <a:lnTo>
                    <a:pt x="15313" y="5374"/>
                  </a:lnTo>
                  <a:lnTo>
                    <a:pt x="15484" y="5984"/>
                  </a:lnTo>
                  <a:lnTo>
                    <a:pt x="15460" y="6033"/>
                  </a:lnTo>
                  <a:lnTo>
                    <a:pt x="15411" y="6106"/>
                  </a:lnTo>
                  <a:lnTo>
                    <a:pt x="15313" y="6180"/>
                  </a:lnTo>
                  <a:lnTo>
                    <a:pt x="15167" y="6277"/>
                  </a:lnTo>
                  <a:lnTo>
                    <a:pt x="14972" y="6399"/>
                  </a:lnTo>
                  <a:lnTo>
                    <a:pt x="14727" y="6522"/>
                  </a:lnTo>
                  <a:lnTo>
                    <a:pt x="14410" y="6619"/>
                  </a:lnTo>
                  <a:lnTo>
                    <a:pt x="14068" y="6741"/>
                  </a:lnTo>
                  <a:lnTo>
                    <a:pt x="13677" y="6864"/>
                  </a:lnTo>
                  <a:lnTo>
                    <a:pt x="13213" y="6986"/>
                  </a:lnTo>
                  <a:lnTo>
                    <a:pt x="12725" y="7083"/>
                  </a:lnTo>
                  <a:lnTo>
                    <a:pt x="12163" y="7181"/>
                  </a:lnTo>
                  <a:lnTo>
                    <a:pt x="11552" y="7254"/>
                  </a:lnTo>
                  <a:lnTo>
                    <a:pt x="10893" y="7303"/>
                  </a:lnTo>
                  <a:lnTo>
                    <a:pt x="10185" y="7352"/>
                  </a:lnTo>
                  <a:lnTo>
                    <a:pt x="8622" y="7352"/>
                  </a:lnTo>
                  <a:lnTo>
                    <a:pt x="7913" y="7303"/>
                  </a:lnTo>
                  <a:lnTo>
                    <a:pt x="7254" y="7254"/>
                  </a:lnTo>
                  <a:lnTo>
                    <a:pt x="6643" y="7181"/>
                  </a:lnTo>
                  <a:lnTo>
                    <a:pt x="6082" y="7083"/>
                  </a:lnTo>
                  <a:lnTo>
                    <a:pt x="5593" y="6986"/>
                  </a:lnTo>
                  <a:lnTo>
                    <a:pt x="5129" y="6864"/>
                  </a:lnTo>
                  <a:lnTo>
                    <a:pt x="4738" y="6741"/>
                  </a:lnTo>
                  <a:lnTo>
                    <a:pt x="4396" y="6619"/>
                  </a:lnTo>
                  <a:lnTo>
                    <a:pt x="4079" y="6522"/>
                  </a:lnTo>
                  <a:lnTo>
                    <a:pt x="3835" y="6399"/>
                  </a:lnTo>
                  <a:lnTo>
                    <a:pt x="3639" y="6277"/>
                  </a:lnTo>
                  <a:lnTo>
                    <a:pt x="3493" y="6180"/>
                  </a:lnTo>
                  <a:lnTo>
                    <a:pt x="3395" y="6106"/>
                  </a:lnTo>
                  <a:lnTo>
                    <a:pt x="3346" y="6033"/>
                  </a:lnTo>
                  <a:lnTo>
                    <a:pt x="3322" y="5984"/>
                  </a:lnTo>
                  <a:lnTo>
                    <a:pt x="3493" y="5374"/>
                  </a:lnTo>
                  <a:lnTo>
                    <a:pt x="3908" y="4006"/>
                  </a:lnTo>
                  <a:lnTo>
                    <a:pt x="4128" y="3273"/>
                  </a:lnTo>
                  <a:lnTo>
                    <a:pt x="4347" y="2638"/>
                  </a:lnTo>
                  <a:lnTo>
                    <a:pt x="4518" y="2174"/>
                  </a:lnTo>
                  <a:lnTo>
                    <a:pt x="4592" y="2052"/>
                  </a:lnTo>
                  <a:lnTo>
                    <a:pt x="4641" y="2003"/>
                  </a:lnTo>
                  <a:lnTo>
                    <a:pt x="4860" y="1906"/>
                  </a:lnTo>
                  <a:lnTo>
                    <a:pt x="5178" y="1808"/>
                  </a:lnTo>
                  <a:lnTo>
                    <a:pt x="5642" y="1686"/>
                  </a:lnTo>
                  <a:lnTo>
                    <a:pt x="6277" y="1564"/>
                  </a:lnTo>
                  <a:lnTo>
                    <a:pt x="7107" y="1442"/>
                  </a:lnTo>
                  <a:lnTo>
                    <a:pt x="8133" y="1368"/>
                  </a:lnTo>
                  <a:lnTo>
                    <a:pt x="8744" y="1344"/>
                  </a:lnTo>
                  <a:close/>
                  <a:moveTo>
                    <a:pt x="11919" y="9916"/>
                  </a:moveTo>
                  <a:lnTo>
                    <a:pt x="12016" y="9941"/>
                  </a:lnTo>
                  <a:lnTo>
                    <a:pt x="12090" y="9990"/>
                  </a:lnTo>
                  <a:lnTo>
                    <a:pt x="12138" y="10063"/>
                  </a:lnTo>
                  <a:lnTo>
                    <a:pt x="12163" y="10161"/>
                  </a:lnTo>
                  <a:lnTo>
                    <a:pt x="12138" y="10258"/>
                  </a:lnTo>
                  <a:lnTo>
                    <a:pt x="12090" y="10332"/>
                  </a:lnTo>
                  <a:lnTo>
                    <a:pt x="12016" y="10380"/>
                  </a:lnTo>
                  <a:lnTo>
                    <a:pt x="11919" y="10405"/>
                  </a:lnTo>
                  <a:lnTo>
                    <a:pt x="6887" y="10405"/>
                  </a:lnTo>
                  <a:lnTo>
                    <a:pt x="6790" y="10380"/>
                  </a:lnTo>
                  <a:lnTo>
                    <a:pt x="6717" y="10332"/>
                  </a:lnTo>
                  <a:lnTo>
                    <a:pt x="6668" y="10258"/>
                  </a:lnTo>
                  <a:lnTo>
                    <a:pt x="6643" y="10161"/>
                  </a:lnTo>
                  <a:lnTo>
                    <a:pt x="6668" y="10063"/>
                  </a:lnTo>
                  <a:lnTo>
                    <a:pt x="6717" y="9990"/>
                  </a:lnTo>
                  <a:lnTo>
                    <a:pt x="6790" y="9941"/>
                  </a:lnTo>
                  <a:lnTo>
                    <a:pt x="6887" y="9916"/>
                  </a:lnTo>
                  <a:close/>
                  <a:moveTo>
                    <a:pt x="11626" y="10991"/>
                  </a:moveTo>
                  <a:lnTo>
                    <a:pt x="11723" y="11015"/>
                  </a:lnTo>
                  <a:lnTo>
                    <a:pt x="11797" y="11064"/>
                  </a:lnTo>
                  <a:lnTo>
                    <a:pt x="11845" y="11138"/>
                  </a:lnTo>
                  <a:lnTo>
                    <a:pt x="11870" y="11235"/>
                  </a:lnTo>
                  <a:lnTo>
                    <a:pt x="11845" y="11333"/>
                  </a:lnTo>
                  <a:lnTo>
                    <a:pt x="11797" y="11406"/>
                  </a:lnTo>
                  <a:lnTo>
                    <a:pt x="11723" y="11455"/>
                  </a:lnTo>
                  <a:lnTo>
                    <a:pt x="11626" y="11479"/>
                  </a:lnTo>
                  <a:lnTo>
                    <a:pt x="7181" y="11479"/>
                  </a:lnTo>
                  <a:lnTo>
                    <a:pt x="7083" y="11455"/>
                  </a:lnTo>
                  <a:lnTo>
                    <a:pt x="7010" y="11406"/>
                  </a:lnTo>
                  <a:lnTo>
                    <a:pt x="6961" y="11333"/>
                  </a:lnTo>
                  <a:lnTo>
                    <a:pt x="6936" y="11235"/>
                  </a:lnTo>
                  <a:lnTo>
                    <a:pt x="6961" y="11138"/>
                  </a:lnTo>
                  <a:lnTo>
                    <a:pt x="7010" y="11064"/>
                  </a:lnTo>
                  <a:lnTo>
                    <a:pt x="7083" y="11015"/>
                  </a:lnTo>
                  <a:lnTo>
                    <a:pt x="7181" y="10991"/>
                  </a:lnTo>
                  <a:close/>
                  <a:moveTo>
                    <a:pt x="4152" y="9110"/>
                  </a:moveTo>
                  <a:lnTo>
                    <a:pt x="4299" y="9159"/>
                  </a:lnTo>
                  <a:lnTo>
                    <a:pt x="4470" y="9208"/>
                  </a:lnTo>
                  <a:lnTo>
                    <a:pt x="4616" y="9281"/>
                  </a:lnTo>
                  <a:lnTo>
                    <a:pt x="4763" y="9379"/>
                  </a:lnTo>
                  <a:lnTo>
                    <a:pt x="4885" y="9501"/>
                  </a:lnTo>
                  <a:lnTo>
                    <a:pt x="5129" y="9745"/>
                  </a:lnTo>
                  <a:lnTo>
                    <a:pt x="5324" y="10039"/>
                  </a:lnTo>
                  <a:lnTo>
                    <a:pt x="5471" y="10332"/>
                  </a:lnTo>
                  <a:lnTo>
                    <a:pt x="5569" y="10649"/>
                  </a:lnTo>
                  <a:lnTo>
                    <a:pt x="5593" y="10796"/>
                  </a:lnTo>
                  <a:lnTo>
                    <a:pt x="5593" y="10918"/>
                  </a:lnTo>
                  <a:lnTo>
                    <a:pt x="5593" y="11064"/>
                  </a:lnTo>
                  <a:lnTo>
                    <a:pt x="5569" y="11162"/>
                  </a:lnTo>
                  <a:lnTo>
                    <a:pt x="5520" y="11260"/>
                  </a:lnTo>
                  <a:lnTo>
                    <a:pt x="5471" y="11357"/>
                  </a:lnTo>
                  <a:lnTo>
                    <a:pt x="5398" y="11431"/>
                  </a:lnTo>
                  <a:lnTo>
                    <a:pt x="5324" y="11504"/>
                  </a:lnTo>
                  <a:lnTo>
                    <a:pt x="5129" y="11602"/>
                  </a:lnTo>
                  <a:lnTo>
                    <a:pt x="4885" y="11675"/>
                  </a:lnTo>
                  <a:lnTo>
                    <a:pt x="4616" y="11699"/>
                  </a:lnTo>
                  <a:lnTo>
                    <a:pt x="4299" y="11724"/>
                  </a:lnTo>
                  <a:lnTo>
                    <a:pt x="3981" y="11724"/>
                  </a:lnTo>
                  <a:lnTo>
                    <a:pt x="3639" y="11699"/>
                  </a:lnTo>
                  <a:lnTo>
                    <a:pt x="3346" y="11626"/>
                  </a:lnTo>
                  <a:lnTo>
                    <a:pt x="3077" y="11504"/>
                  </a:lnTo>
                  <a:lnTo>
                    <a:pt x="2833" y="11333"/>
                  </a:lnTo>
                  <a:lnTo>
                    <a:pt x="2638" y="11162"/>
                  </a:lnTo>
                  <a:lnTo>
                    <a:pt x="2467" y="10918"/>
                  </a:lnTo>
                  <a:lnTo>
                    <a:pt x="2418" y="10820"/>
                  </a:lnTo>
                  <a:lnTo>
                    <a:pt x="2394" y="10674"/>
                  </a:lnTo>
                  <a:lnTo>
                    <a:pt x="2369" y="10551"/>
                  </a:lnTo>
                  <a:lnTo>
                    <a:pt x="2345" y="10429"/>
                  </a:lnTo>
                  <a:lnTo>
                    <a:pt x="2369" y="10283"/>
                  </a:lnTo>
                  <a:lnTo>
                    <a:pt x="2394" y="10161"/>
                  </a:lnTo>
                  <a:lnTo>
                    <a:pt x="2418" y="10039"/>
                  </a:lnTo>
                  <a:lnTo>
                    <a:pt x="2467" y="9916"/>
                  </a:lnTo>
                  <a:lnTo>
                    <a:pt x="2638" y="9697"/>
                  </a:lnTo>
                  <a:lnTo>
                    <a:pt x="2833" y="9501"/>
                  </a:lnTo>
                  <a:lnTo>
                    <a:pt x="3077" y="9330"/>
                  </a:lnTo>
                  <a:lnTo>
                    <a:pt x="3346" y="9208"/>
                  </a:lnTo>
                  <a:lnTo>
                    <a:pt x="3639" y="9135"/>
                  </a:lnTo>
                  <a:lnTo>
                    <a:pt x="3981" y="9110"/>
                  </a:lnTo>
                  <a:close/>
                  <a:moveTo>
                    <a:pt x="14825" y="9110"/>
                  </a:moveTo>
                  <a:lnTo>
                    <a:pt x="15167" y="9135"/>
                  </a:lnTo>
                  <a:lnTo>
                    <a:pt x="15460" y="9208"/>
                  </a:lnTo>
                  <a:lnTo>
                    <a:pt x="15729" y="9330"/>
                  </a:lnTo>
                  <a:lnTo>
                    <a:pt x="15973" y="9501"/>
                  </a:lnTo>
                  <a:lnTo>
                    <a:pt x="16168" y="9697"/>
                  </a:lnTo>
                  <a:lnTo>
                    <a:pt x="16339" y="9916"/>
                  </a:lnTo>
                  <a:lnTo>
                    <a:pt x="16388" y="10039"/>
                  </a:lnTo>
                  <a:lnTo>
                    <a:pt x="16412" y="10161"/>
                  </a:lnTo>
                  <a:lnTo>
                    <a:pt x="16437" y="10283"/>
                  </a:lnTo>
                  <a:lnTo>
                    <a:pt x="16461" y="10429"/>
                  </a:lnTo>
                  <a:lnTo>
                    <a:pt x="16437" y="10551"/>
                  </a:lnTo>
                  <a:lnTo>
                    <a:pt x="16412" y="10674"/>
                  </a:lnTo>
                  <a:lnTo>
                    <a:pt x="16388" y="10820"/>
                  </a:lnTo>
                  <a:lnTo>
                    <a:pt x="16339" y="10918"/>
                  </a:lnTo>
                  <a:lnTo>
                    <a:pt x="16168" y="11162"/>
                  </a:lnTo>
                  <a:lnTo>
                    <a:pt x="15973" y="11333"/>
                  </a:lnTo>
                  <a:lnTo>
                    <a:pt x="15729" y="11504"/>
                  </a:lnTo>
                  <a:lnTo>
                    <a:pt x="15460" y="11626"/>
                  </a:lnTo>
                  <a:lnTo>
                    <a:pt x="15167" y="11699"/>
                  </a:lnTo>
                  <a:lnTo>
                    <a:pt x="14825" y="11724"/>
                  </a:lnTo>
                  <a:lnTo>
                    <a:pt x="14507" y="11724"/>
                  </a:lnTo>
                  <a:lnTo>
                    <a:pt x="14190" y="11699"/>
                  </a:lnTo>
                  <a:lnTo>
                    <a:pt x="13921" y="11675"/>
                  </a:lnTo>
                  <a:lnTo>
                    <a:pt x="13677" y="11602"/>
                  </a:lnTo>
                  <a:lnTo>
                    <a:pt x="13482" y="11504"/>
                  </a:lnTo>
                  <a:lnTo>
                    <a:pt x="13408" y="11431"/>
                  </a:lnTo>
                  <a:lnTo>
                    <a:pt x="13335" y="11357"/>
                  </a:lnTo>
                  <a:lnTo>
                    <a:pt x="13286" y="11260"/>
                  </a:lnTo>
                  <a:lnTo>
                    <a:pt x="13237" y="11162"/>
                  </a:lnTo>
                  <a:lnTo>
                    <a:pt x="13213" y="11064"/>
                  </a:lnTo>
                  <a:lnTo>
                    <a:pt x="13213" y="10918"/>
                  </a:lnTo>
                  <a:lnTo>
                    <a:pt x="13213" y="10796"/>
                  </a:lnTo>
                  <a:lnTo>
                    <a:pt x="13237" y="10649"/>
                  </a:lnTo>
                  <a:lnTo>
                    <a:pt x="13335" y="10332"/>
                  </a:lnTo>
                  <a:lnTo>
                    <a:pt x="13482" y="10039"/>
                  </a:lnTo>
                  <a:lnTo>
                    <a:pt x="13677" y="9745"/>
                  </a:lnTo>
                  <a:lnTo>
                    <a:pt x="13921" y="9501"/>
                  </a:lnTo>
                  <a:lnTo>
                    <a:pt x="14043" y="9379"/>
                  </a:lnTo>
                  <a:lnTo>
                    <a:pt x="14190" y="9281"/>
                  </a:lnTo>
                  <a:lnTo>
                    <a:pt x="14337" y="9208"/>
                  </a:lnTo>
                  <a:lnTo>
                    <a:pt x="14507" y="9159"/>
                  </a:lnTo>
                  <a:lnTo>
                    <a:pt x="14654" y="9110"/>
                  </a:lnTo>
                  <a:close/>
                  <a:moveTo>
                    <a:pt x="9403" y="1"/>
                  </a:moveTo>
                  <a:lnTo>
                    <a:pt x="8280" y="25"/>
                  </a:lnTo>
                  <a:lnTo>
                    <a:pt x="7303" y="74"/>
                  </a:lnTo>
                  <a:lnTo>
                    <a:pt x="6497" y="147"/>
                  </a:lnTo>
                  <a:lnTo>
                    <a:pt x="5837" y="220"/>
                  </a:lnTo>
                  <a:lnTo>
                    <a:pt x="5324" y="318"/>
                  </a:lnTo>
                  <a:lnTo>
                    <a:pt x="4958" y="391"/>
                  </a:lnTo>
                  <a:lnTo>
                    <a:pt x="4665" y="440"/>
                  </a:lnTo>
                  <a:lnTo>
                    <a:pt x="4421" y="538"/>
                  </a:lnTo>
                  <a:lnTo>
                    <a:pt x="4201" y="660"/>
                  </a:lnTo>
                  <a:lnTo>
                    <a:pt x="3981" y="807"/>
                  </a:lnTo>
                  <a:lnTo>
                    <a:pt x="3761" y="978"/>
                  </a:lnTo>
                  <a:lnTo>
                    <a:pt x="3590" y="1173"/>
                  </a:lnTo>
                  <a:lnTo>
                    <a:pt x="3419" y="1368"/>
                  </a:lnTo>
                  <a:lnTo>
                    <a:pt x="3273" y="1588"/>
                  </a:lnTo>
                  <a:lnTo>
                    <a:pt x="3175" y="1808"/>
                  </a:lnTo>
                  <a:lnTo>
                    <a:pt x="2272" y="4153"/>
                  </a:lnTo>
                  <a:lnTo>
                    <a:pt x="928" y="4153"/>
                  </a:lnTo>
                  <a:lnTo>
                    <a:pt x="831" y="4177"/>
                  </a:lnTo>
                  <a:lnTo>
                    <a:pt x="733" y="4226"/>
                  </a:lnTo>
                  <a:lnTo>
                    <a:pt x="635" y="4299"/>
                  </a:lnTo>
                  <a:lnTo>
                    <a:pt x="464" y="4446"/>
                  </a:lnTo>
                  <a:lnTo>
                    <a:pt x="293" y="4641"/>
                  </a:lnTo>
                  <a:lnTo>
                    <a:pt x="171" y="4861"/>
                  </a:lnTo>
                  <a:lnTo>
                    <a:pt x="73" y="5105"/>
                  </a:lnTo>
                  <a:lnTo>
                    <a:pt x="25" y="5349"/>
                  </a:lnTo>
                  <a:lnTo>
                    <a:pt x="0" y="5569"/>
                  </a:lnTo>
                  <a:lnTo>
                    <a:pt x="25" y="5764"/>
                  </a:lnTo>
                  <a:lnTo>
                    <a:pt x="73" y="5911"/>
                  </a:lnTo>
                  <a:lnTo>
                    <a:pt x="171" y="6033"/>
                  </a:lnTo>
                  <a:lnTo>
                    <a:pt x="293" y="6106"/>
                  </a:lnTo>
                  <a:lnTo>
                    <a:pt x="464" y="6155"/>
                  </a:lnTo>
                  <a:lnTo>
                    <a:pt x="635" y="6204"/>
                  </a:lnTo>
                  <a:lnTo>
                    <a:pt x="1466" y="6204"/>
                  </a:lnTo>
                  <a:lnTo>
                    <a:pt x="1148" y="7034"/>
                  </a:lnTo>
                  <a:lnTo>
                    <a:pt x="1002" y="7547"/>
                  </a:lnTo>
                  <a:lnTo>
                    <a:pt x="879" y="8109"/>
                  </a:lnTo>
                  <a:lnTo>
                    <a:pt x="782" y="8695"/>
                  </a:lnTo>
                  <a:lnTo>
                    <a:pt x="757" y="9233"/>
                  </a:lnTo>
                  <a:lnTo>
                    <a:pt x="757" y="13360"/>
                  </a:lnTo>
                  <a:lnTo>
                    <a:pt x="18049" y="13360"/>
                  </a:lnTo>
                  <a:lnTo>
                    <a:pt x="18049" y="9233"/>
                  </a:lnTo>
                  <a:lnTo>
                    <a:pt x="18024" y="8695"/>
                  </a:lnTo>
                  <a:lnTo>
                    <a:pt x="17927" y="8109"/>
                  </a:lnTo>
                  <a:lnTo>
                    <a:pt x="17805" y="7547"/>
                  </a:lnTo>
                  <a:lnTo>
                    <a:pt x="17658" y="7034"/>
                  </a:lnTo>
                  <a:lnTo>
                    <a:pt x="17341" y="6204"/>
                  </a:lnTo>
                  <a:lnTo>
                    <a:pt x="18171" y="6204"/>
                  </a:lnTo>
                  <a:lnTo>
                    <a:pt x="18342" y="6155"/>
                  </a:lnTo>
                  <a:lnTo>
                    <a:pt x="18513" y="6106"/>
                  </a:lnTo>
                  <a:lnTo>
                    <a:pt x="18635" y="6033"/>
                  </a:lnTo>
                  <a:lnTo>
                    <a:pt x="18733" y="5911"/>
                  </a:lnTo>
                  <a:lnTo>
                    <a:pt x="18782" y="5764"/>
                  </a:lnTo>
                  <a:lnTo>
                    <a:pt x="18806" y="5569"/>
                  </a:lnTo>
                  <a:lnTo>
                    <a:pt x="18782" y="5349"/>
                  </a:lnTo>
                  <a:lnTo>
                    <a:pt x="18733" y="5105"/>
                  </a:lnTo>
                  <a:lnTo>
                    <a:pt x="18635" y="4861"/>
                  </a:lnTo>
                  <a:lnTo>
                    <a:pt x="18513" y="4641"/>
                  </a:lnTo>
                  <a:lnTo>
                    <a:pt x="18342" y="4446"/>
                  </a:lnTo>
                  <a:lnTo>
                    <a:pt x="18171" y="4299"/>
                  </a:lnTo>
                  <a:lnTo>
                    <a:pt x="18073" y="4226"/>
                  </a:lnTo>
                  <a:lnTo>
                    <a:pt x="17976" y="4177"/>
                  </a:lnTo>
                  <a:lnTo>
                    <a:pt x="17878" y="4153"/>
                  </a:lnTo>
                  <a:lnTo>
                    <a:pt x="16535" y="4153"/>
                  </a:lnTo>
                  <a:lnTo>
                    <a:pt x="15631" y="1808"/>
                  </a:lnTo>
                  <a:lnTo>
                    <a:pt x="15533" y="1588"/>
                  </a:lnTo>
                  <a:lnTo>
                    <a:pt x="15387" y="1368"/>
                  </a:lnTo>
                  <a:lnTo>
                    <a:pt x="15216" y="1173"/>
                  </a:lnTo>
                  <a:lnTo>
                    <a:pt x="15045" y="978"/>
                  </a:lnTo>
                  <a:lnTo>
                    <a:pt x="14825" y="807"/>
                  </a:lnTo>
                  <a:lnTo>
                    <a:pt x="14605" y="660"/>
                  </a:lnTo>
                  <a:lnTo>
                    <a:pt x="14385" y="538"/>
                  </a:lnTo>
                  <a:lnTo>
                    <a:pt x="14141" y="440"/>
                  </a:lnTo>
                  <a:lnTo>
                    <a:pt x="13848" y="391"/>
                  </a:lnTo>
                  <a:lnTo>
                    <a:pt x="13482" y="318"/>
                  </a:lnTo>
                  <a:lnTo>
                    <a:pt x="12969" y="220"/>
                  </a:lnTo>
                  <a:lnTo>
                    <a:pt x="12309" y="147"/>
                  </a:lnTo>
                  <a:lnTo>
                    <a:pt x="11503" y="74"/>
                  </a:lnTo>
                  <a:lnTo>
                    <a:pt x="10527" y="25"/>
                  </a:lnTo>
                  <a:lnTo>
                    <a:pt x="94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56" name="Google Shape;956;p49"/>
          <p:cNvSpPr/>
          <p:nvPr/>
        </p:nvSpPr>
        <p:spPr>
          <a:xfrm>
            <a:off x="5895619" y="3710653"/>
            <a:ext cx="337533" cy="337513"/>
          </a:xfrm>
          <a:custGeom>
            <a:avLst/>
            <a:gdLst/>
            <a:ahLst/>
            <a:cxnLst/>
            <a:rect l="l" t="t" r="r" b="b"/>
            <a:pathLst>
              <a:path w="16902" h="16901" extrusionOk="0">
                <a:moveTo>
                  <a:pt x="14386" y="757"/>
                </a:moveTo>
                <a:lnTo>
                  <a:pt x="14557" y="782"/>
                </a:lnTo>
                <a:lnTo>
                  <a:pt x="14728" y="806"/>
                </a:lnTo>
                <a:lnTo>
                  <a:pt x="14899" y="831"/>
                </a:lnTo>
                <a:lnTo>
                  <a:pt x="15070" y="904"/>
                </a:lnTo>
                <a:lnTo>
                  <a:pt x="15216" y="977"/>
                </a:lnTo>
                <a:lnTo>
                  <a:pt x="15363" y="1050"/>
                </a:lnTo>
                <a:lnTo>
                  <a:pt x="15509" y="1148"/>
                </a:lnTo>
                <a:lnTo>
                  <a:pt x="15631" y="1270"/>
                </a:lnTo>
                <a:lnTo>
                  <a:pt x="15729" y="1392"/>
                </a:lnTo>
                <a:lnTo>
                  <a:pt x="15827" y="1539"/>
                </a:lnTo>
                <a:lnTo>
                  <a:pt x="15925" y="1661"/>
                </a:lnTo>
                <a:lnTo>
                  <a:pt x="15998" y="1807"/>
                </a:lnTo>
                <a:lnTo>
                  <a:pt x="16047" y="1978"/>
                </a:lnTo>
                <a:lnTo>
                  <a:pt x="16095" y="2125"/>
                </a:lnTo>
                <a:lnTo>
                  <a:pt x="16120" y="2296"/>
                </a:lnTo>
                <a:lnTo>
                  <a:pt x="16144" y="2467"/>
                </a:lnTo>
                <a:lnTo>
                  <a:pt x="16120" y="2565"/>
                </a:lnTo>
                <a:lnTo>
                  <a:pt x="16071" y="2638"/>
                </a:lnTo>
                <a:lnTo>
                  <a:pt x="15998" y="2687"/>
                </a:lnTo>
                <a:lnTo>
                  <a:pt x="15900" y="2711"/>
                </a:lnTo>
                <a:lnTo>
                  <a:pt x="15802" y="2687"/>
                </a:lnTo>
                <a:lnTo>
                  <a:pt x="15729" y="2638"/>
                </a:lnTo>
                <a:lnTo>
                  <a:pt x="15680" y="2565"/>
                </a:lnTo>
                <a:lnTo>
                  <a:pt x="15656" y="2467"/>
                </a:lnTo>
                <a:lnTo>
                  <a:pt x="15631" y="2247"/>
                </a:lnTo>
                <a:lnTo>
                  <a:pt x="15558" y="2003"/>
                </a:lnTo>
                <a:lnTo>
                  <a:pt x="15436" y="1807"/>
                </a:lnTo>
                <a:lnTo>
                  <a:pt x="15290" y="1612"/>
                </a:lnTo>
                <a:lnTo>
                  <a:pt x="15094" y="1466"/>
                </a:lnTo>
                <a:lnTo>
                  <a:pt x="14874" y="1343"/>
                </a:lnTo>
                <a:lnTo>
                  <a:pt x="14630" y="1270"/>
                </a:lnTo>
                <a:lnTo>
                  <a:pt x="14386" y="1246"/>
                </a:lnTo>
                <a:lnTo>
                  <a:pt x="14288" y="1246"/>
                </a:lnTo>
                <a:lnTo>
                  <a:pt x="14215" y="1172"/>
                </a:lnTo>
                <a:lnTo>
                  <a:pt x="14166" y="1099"/>
                </a:lnTo>
                <a:lnTo>
                  <a:pt x="14142" y="1002"/>
                </a:lnTo>
                <a:lnTo>
                  <a:pt x="14166" y="904"/>
                </a:lnTo>
                <a:lnTo>
                  <a:pt x="14215" y="831"/>
                </a:lnTo>
                <a:lnTo>
                  <a:pt x="14288" y="782"/>
                </a:lnTo>
                <a:lnTo>
                  <a:pt x="14386" y="757"/>
                </a:lnTo>
                <a:close/>
                <a:moveTo>
                  <a:pt x="15460" y="0"/>
                </a:moveTo>
                <a:lnTo>
                  <a:pt x="15167" y="25"/>
                </a:lnTo>
                <a:lnTo>
                  <a:pt x="14850" y="49"/>
                </a:lnTo>
                <a:lnTo>
                  <a:pt x="14557" y="122"/>
                </a:lnTo>
                <a:lnTo>
                  <a:pt x="14117" y="244"/>
                </a:lnTo>
                <a:lnTo>
                  <a:pt x="13873" y="318"/>
                </a:lnTo>
                <a:lnTo>
                  <a:pt x="13653" y="415"/>
                </a:lnTo>
                <a:lnTo>
                  <a:pt x="13458" y="537"/>
                </a:lnTo>
                <a:lnTo>
                  <a:pt x="13287" y="660"/>
                </a:lnTo>
                <a:lnTo>
                  <a:pt x="10625" y="3346"/>
                </a:lnTo>
                <a:lnTo>
                  <a:pt x="2858" y="1221"/>
                </a:lnTo>
                <a:lnTo>
                  <a:pt x="2712" y="1197"/>
                </a:lnTo>
                <a:lnTo>
                  <a:pt x="2590" y="1221"/>
                </a:lnTo>
                <a:lnTo>
                  <a:pt x="2467" y="1270"/>
                </a:lnTo>
                <a:lnTo>
                  <a:pt x="2345" y="1343"/>
                </a:lnTo>
                <a:lnTo>
                  <a:pt x="1613" y="2101"/>
                </a:lnTo>
                <a:lnTo>
                  <a:pt x="1539" y="2198"/>
                </a:lnTo>
                <a:lnTo>
                  <a:pt x="1491" y="2296"/>
                </a:lnTo>
                <a:lnTo>
                  <a:pt x="1466" y="2418"/>
                </a:lnTo>
                <a:lnTo>
                  <a:pt x="1466" y="2516"/>
                </a:lnTo>
                <a:lnTo>
                  <a:pt x="1491" y="2613"/>
                </a:lnTo>
                <a:lnTo>
                  <a:pt x="1515" y="2687"/>
                </a:lnTo>
                <a:lnTo>
                  <a:pt x="1613" y="2833"/>
                </a:lnTo>
                <a:lnTo>
                  <a:pt x="1710" y="2907"/>
                </a:lnTo>
                <a:lnTo>
                  <a:pt x="7425" y="6619"/>
                </a:lnTo>
                <a:lnTo>
                  <a:pt x="4177" y="10893"/>
                </a:lnTo>
                <a:lnTo>
                  <a:pt x="929" y="10331"/>
                </a:lnTo>
                <a:lnTo>
                  <a:pt x="831" y="10331"/>
                </a:lnTo>
                <a:lnTo>
                  <a:pt x="709" y="10356"/>
                </a:lnTo>
                <a:lnTo>
                  <a:pt x="611" y="10404"/>
                </a:lnTo>
                <a:lnTo>
                  <a:pt x="514" y="10478"/>
                </a:lnTo>
                <a:lnTo>
                  <a:pt x="147" y="10844"/>
                </a:lnTo>
                <a:lnTo>
                  <a:pt x="74" y="10942"/>
                </a:lnTo>
                <a:lnTo>
                  <a:pt x="25" y="11064"/>
                </a:lnTo>
                <a:lnTo>
                  <a:pt x="1" y="11186"/>
                </a:lnTo>
                <a:lnTo>
                  <a:pt x="1" y="11308"/>
                </a:lnTo>
                <a:lnTo>
                  <a:pt x="50" y="11455"/>
                </a:lnTo>
                <a:lnTo>
                  <a:pt x="147" y="11601"/>
                </a:lnTo>
                <a:lnTo>
                  <a:pt x="245" y="11674"/>
                </a:lnTo>
                <a:lnTo>
                  <a:pt x="3444" y="13457"/>
                </a:lnTo>
                <a:lnTo>
                  <a:pt x="5227" y="16657"/>
                </a:lnTo>
                <a:lnTo>
                  <a:pt x="5301" y="16754"/>
                </a:lnTo>
                <a:lnTo>
                  <a:pt x="5447" y="16852"/>
                </a:lnTo>
                <a:lnTo>
                  <a:pt x="5594" y="16901"/>
                </a:lnTo>
                <a:lnTo>
                  <a:pt x="5716" y="16901"/>
                </a:lnTo>
                <a:lnTo>
                  <a:pt x="5838" y="16877"/>
                </a:lnTo>
                <a:lnTo>
                  <a:pt x="5960" y="16828"/>
                </a:lnTo>
                <a:lnTo>
                  <a:pt x="6058" y="16754"/>
                </a:lnTo>
                <a:lnTo>
                  <a:pt x="6424" y="16388"/>
                </a:lnTo>
                <a:lnTo>
                  <a:pt x="6497" y="16290"/>
                </a:lnTo>
                <a:lnTo>
                  <a:pt x="6546" y="16193"/>
                </a:lnTo>
                <a:lnTo>
                  <a:pt x="6571" y="16071"/>
                </a:lnTo>
                <a:lnTo>
                  <a:pt x="6571" y="15973"/>
                </a:lnTo>
                <a:lnTo>
                  <a:pt x="6009" y="12725"/>
                </a:lnTo>
                <a:lnTo>
                  <a:pt x="10283" y="9476"/>
                </a:lnTo>
                <a:lnTo>
                  <a:pt x="13995" y="15191"/>
                </a:lnTo>
                <a:lnTo>
                  <a:pt x="14068" y="15289"/>
                </a:lnTo>
                <a:lnTo>
                  <a:pt x="14215" y="15387"/>
                </a:lnTo>
                <a:lnTo>
                  <a:pt x="14288" y="15411"/>
                </a:lnTo>
                <a:lnTo>
                  <a:pt x="14386" y="15436"/>
                </a:lnTo>
                <a:lnTo>
                  <a:pt x="14484" y="15436"/>
                </a:lnTo>
                <a:lnTo>
                  <a:pt x="14606" y="15411"/>
                </a:lnTo>
                <a:lnTo>
                  <a:pt x="14703" y="15362"/>
                </a:lnTo>
                <a:lnTo>
                  <a:pt x="14801" y="15289"/>
                </a:lnTo>
                <a:lnTo>
                  <a:pt x="15558" y="14556"/>
                </a:lnTo>
                <a:lnTo>
                  <a:pt x="15631" y="14434"/>
                </a:lnTo>
                <a:lnTo>
                  <a:pt x="15680" y="14312"/>
                </a:lnTo>
                <a:lnTo>
                  <a:pt x="15705" y="14190"/>
                </a:lnTo>
                <a:lnTo>
                  <a:pt x="15680" y="14043"/>
                </a:lnTo>
                <a:lnTo>
                  <a:pt x="13555" y="6277"/>
                </a:lnTo>
                <a:lnTo>
                  <a:pt x="16242" y="3615"/>
                </a:lnTo>
                <a:lnTo>
                  <a:pt x="16364" y="3444"/>
                </a:lnTo>
                <a:lnTo>
                  <a:pt x="16486" y="3248"/>
                </a:lnTo>
                <a:lnTo>
                  <a:pt x="16584" y="3029"/>
                </a:lnTo>
                <a:lnTo>
                  <a:pt x="16657" y="2784"/>
                </a:lnTo>
                <a:lnTo>
                  <a:pt x="16779" y="2345"/>
                </a:lnTo>
                <a:lnTo>
                  <a:pt x="16853" y="2052"/>
                </a:lnTo>
                <a:lnTo>
                  <a:pt x="16877" y="1734"/>
                </a:lnTo>
                <a:lnTo>
                  <a:pt x="16901" y="1441"/>
                </a:lnTo>
                <a:lnTo>
                  <a:pt x="16901" y="1197"/>
                </a:lnTo>
                <a:lnTo>
                  <a:pt x="16901" y="953"/>
                </a:lnTo>
                <a:lnTo>
                  <a:pt x="16853" y="757"/>
                </a:lnTo>
                <a:lnTo>
                  <a:pt x="16779" y="586"/>
                </a:lnTo>
                <a:lnTo>
                  <a:pt x="16706" y="415"/>
                </a:lnTo>
                <a:lnTo>
                  <a:pt x="16608" y="293"/>
                </a:lnTo>
                <a:lnTo>
                  <a:pt x="16486" y="196"/>
                </a:lnTo>
                <a:lnTo>
                  <a:pt x="16315" y="122"/>
                </a:lnTo>
                <a:lnTo>
                  <a:pt x="16144" y="49"/>
                </a:lnTo>
                <a:lnTo>
                  <a:pt x="1594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57" name="Google Shape;957;p49"/>
          <p:cNvGrpSpPr/>
          <p:nvPr/>
        </p:nvGrpSpPr>
        <p:grpSpPr>
          <a:xfrm>
            <a:off x="6429353" y="3694331"/>
            <a:ext cx="346320" cy="369705"/>
            <a:chOff x="6642425" y="4312500"/>
            <a:chExt cx="433550" cy="462825"/>
          </a:xfrm>
        </p:grpSpPr>
        <p:sp>
          <p:nvSpPr>
            <p:cNvPr id="958" name="Google Shape;958;p49"/>
            <p:cNvSpPr/>
            <p:nvPr/>
          </p:nvSpPr>
          <p:spPr>
            <a:xfrm>
              <a:off x="6642425" y="4687375"/>
              <a:ext cx="433550" cy="39125"/>
            </a:xfrm>
            <a:custGeom>
              <a:avLst/>
              <a:gdLst/>
              <a:ahLst/>
              <a:cxnLst/>
              <a:rect l="l" t="t" r="r" b="b"/>
              <a:pathLst>
                <a:path w="17342" h="156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8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2"/>
                  </a:lnTo>
                  <a:lnTo>
                    <a:pt x="25" y="685"/>
                  </a:lnTo>
                  <a:lnTo>
                    <a:pt x="74" y="783"/>
                  </a:lnTo>
                  <a:lnTo>
                    <a:pt x="147" y="856"/>
                  </a:lnTo>
                  <a:lnTo>
                    <a:pt x="221" y="905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40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40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40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40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40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40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40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40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5"/>
                  </a:lnTo>
                  <a:lnTo>
                    <a:pt x="17195" y="856"/>
                  </a:lnTo>
                  <a:lnTo>
                    <a:pt x="17268" y="783"/>
                  </a:lnTo>
                  <a:lnTo>
                    <a:pt x="17317" y="685"/>
                  </a:lnTo>
                  <a:lnTo>
                    <a:pt x="17341" y="612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8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59" name="Google Shape;959;p49"/>
            <p:cNvSpPr/>
            <p:nvPr/>
          </p:nvSpPr>
          <p:spPr>
            <a:xfrm>
              <a:off x="6642425" y="4736225"/>
              <a:ext cx="433550" cy="39100"/>
            </a:xfrm>
            <a:custGeom>
              <a:avLst/>
              <a:gdLst/>
              <a:ahLst/>
              <a:cxnLst/>
              <a:rect l="l" t="t" r="r" b="b"/>
              <a:pathLst>
                <a:path w="17342" h="1564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1"/>
                  </a:lnTo>
                  <a:lnTo>
                    <a:pt x="25" y="685"/>
                  </a:lnTo>
                  <a:lnTo>
                    <a:pt x="74" y="782"/>
                  </a:lnTo>
                  <a:lnTo>
                    <a:pt x="147" y="856"/>
                  </a:lnTo>
                  <a:lnTo>
                    <a:pt x="221" y="904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39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39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39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39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39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39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39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39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4"/>
                  </a:lnTo>
                  <a:lnTo>
                    <a:pt x="17195" y="856"/>
                  </a:lnTo>
                  <a:lnTo>
                    <a:pt x="17268" y="782"/>
                  </a:lnTo>
                  <a:lnTo>
                    <a:pt x="17317" y="685"/>
                  </a:lnTo>
                  <a:lnTo>
                    <a:pt x="17341" y="611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7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0" name="Google Shape;960;p49"/>
            <p:cNvSpPr/>
            <p:nvPr/>
          </p:nvSpPr>
          <p:spPr>
            <a:xfrm>
              <a:off x="6684575" y="4312500"/>
              <a:ext cx="349875" cy="377350"/>
            </a:xfrm>
            <a:custGeom>
              <a:avLst/>
              <a:gdLst/>
              <a:ahLst/>
              <a:cxnLst/>
              <a:rect l="l" t="t" r="r" b="b"/>
              <a:pathLst>
                <a:path w="13995" h="15094" extrusionOk="0">
                  <a:moveTo>
                    <a:pt x="5691" y="5740"/>
                  </a:moveTo>
                  <a:lnTo>
                    <a:pt x="5764" y="5764"/>
                  </a:lnTo>
                  <a:lnTo>
                    <a:pt x="5813" y="5837"/>
                  </a:lnTo>
                  <a:lnTo>
                    <a:pt x="5862" y="5886"/>
                  </a:lnTo>
                  <a:lnTo>
                    <a:pt x="5935" y="6082"/>
                  </a:lnTo>
                  <a:lnTo>
                    <a:pt x="5959" y="6301"/>
                  </a:lnTo>
                  <a:lnTo>
                    <a:pt x="5935" y="6521"/>
                  </a:lnTo>
                  <a:lnTo>
                    <a:pt x="5862" y="6692"/>
                  </a:lnTo>
                  <a:lnTo>
                    <a:pt x="5813" y="6765"/>
                  </a:lnTo>
                  <a:lnTo>
                    <a:pt x="5764" y="6814"/>
                  </a:lnTo>
                  <a:lnTo>
                    <a:pt x="5691" y="6839"/>
                  </a:lnTo>
                  <a:lnTo>
                    <a:pt x="5642" y="6863"/>
                  </a:lnTo>
                  <a:lnTo>
                    <a:pt x="5569" y="6839"/>
                  </a:lnTo>
                  <a:lnTo>
                    <a:pt x="5520" y="6814"/>
                  </a:lnTo>
                  <a:lnTo>
                    <a:pt x="5446" y="6765"/>
                  </a:lnTo>
                  <a:lnTo>
                    <a:pt x="5398" y="6692"/>
                  </a:lnTo>
                  <a:lnTo>
                    <a:pt x="5349" y="6521"/>
                  </a:lnTo>
                  <a:lnTo>
                    <a:pt x="5324" y="6301"/>
                  </a:lnTo>
                  <a:lnTo>
                    <a:pt x="5349" y="6082"/>
                  </a:lnTo>
                  <a:lnTo>
                    <a:pt x="5398" y="5886"/>
                  </a:lnTo>
                  <a:lnTo>
                    <a:pt x="5446" y="5837"/>
                  </a:lnTo>
                  <a:lnTo>
                    <a:pt x="5520" y="5764"/>
                  </a:lnTo>
                  <a:lnTo>
                    <a:pt x="5569" y="5740"/>
                  </a:lnTo>
                  <a:close/>
                  <a:moveTo>
                    <a:pt x="8402" y="5740"/>
                  </a:moveTo>
                  <a:lnTo>
                    <a:pt x="8475" y="5764"/>
                  </a:lnTo>
                  <a:lnTo>
                    <a:pt x="8524" y="5837"/>
                  </a:lnTo>
                  <a:lnTo>
                    <a:pt x="8573" y="5886"/>
                  </a:lnTo>
                  <a:lnTo>
                    <a:pt x="8621" y="6082"/>
                  </a:lnTo>
                  <a:lnTo>
                    <a:pt x="8646" y="6301"/>
                  </a:lnTo>
                  <a:lnTo>
                    <a:pt x="8621" y="6521"/>
                  </a:lnTo>
                  <a:lnTo>
                    <a:pt x="8573" y="6692"/>
                  </a:lnTo>
                  <a:lnTo>
                    <a:pt x="8524" y="6765"/>
                  </a:lnTo>
                  <a:lnTo>
                    <a:pt x="8475" y="6814"/>
                  </a:lnTo>
                  <a:lnTo>
                    <a:pt x="8402" y="6839"/>
                  </a:lnTo>
                  <a:lnTo>
                    <a:pt x="8328" y="6863"/>
                  </a:lnTo>
                  <a:lnTo>
                    <a:pt x="8280" y="6839"/>
                  </a:lnTo>
                  <a:lnTo>
                    <a:pt x="8206" y="6814"/>
                  </a:lnTo>
                  <a:lnTo>
                    <a:pt x="8157" y="6765"/>
                  </a:lnTo>
                  <a:lnTo>
                    <a:pt x="8109" y="6692"/>
                  </a:lnTo>
                  <a:lnTo>
                    <a:pt x="8035" y="6521"/>
                  </a:lnTo>
                  <a:lnTo>
                    <a:pt x="8011" y="6301"/>
                  </a:lnTo>
                  <a:lnTo>
                    <a:pt x="8035" y="6082"/>
                  </a:lnTo>
                  <a:lnTo>
                    <a:pt x="8109" y="5886"/>
                  </a:lnTo>
                  <a:lnTo>
                    <a:pt x="8157" y="5837"/>
                  </a:lnTo>
                  <a:lnTo>
                    <a:pt x="8206" y="5764"/>
                  </a:lnTo>
                  <a:lnTo>
                    <a:pt x="8280" y="5740"/>
                  </a:lnTo>
                  <a:close/>
                  <a:moveTo>
                    <a:pt x="9867" y="2931"/>
                  </a:moveTo>
                  <a:lnTo>
                    <a:pt x="9867" y="4421"/>
                  </a:lnTo>
                  <a:lnTo>
                    <a:pt x="11552" y="4421"/>
                  </a:lnTo>
                  <a:lnTo>
                    <a:pt x="11552" y="6033"/>
                  </a:lnTo>
                  <a:lnTo>
                    <a:pt x="7229" y="4225"/>
                  </a:lnTo>
                  <a:lnTo>
                    <a:pt x="7229" y="9867"/>
                  </a:lnTo>
                  <a:lnTo>
                    <a:pt x="7205" y="9965"/>
                  </a:lnTo>
                  <a:lnTo>
                    <a:pt x="7156" y="10063"/>
                  </a:lnTo>
                  <a:lnTo>
                    <a:pt x="7083" y="10111"/>
                  </a:lnTo>
                  <a:lnTo>
                    <a:pt x="6887" y="10111"/>
                  </a:lnTo>
                  <a:lnTo>
                    <a:pt x="6814" y="10063"/>
                  </a:lnTo>
                  <a:lnTo>
                    <a:pt x="6765" y="9965"/>
                  </a:lnTo>
                  <a:lnTo>
                    <a:pt x="6741" y="9867"/>
                  </a:lnTo>
                  <a:lnTo>
                    <a:pt x="6741" y="4225"/>
                  </a:lnTo>
                  <a:lnTo>
                    <a:pt x="2418" y="6033"/>
                  </a:lnTo>
                  <a:lnTo>
                    <a:pt x="2418" y="4421"/>
                  </a:lnTo>
                  <a:lnTo>
                    <a:pt x="4103" y="4421"/>
                  </a:lnTo>
                  <a:lnTo>
                    <a:pt x="4103" y="2931"/>
                  </a:lnTo>
                  <a:close/>
                  <a:moveTo>
                    <a:pt x="5520" y="0"/>
                  </a:moveTo>
                  <a:lnTo>
                    <a:pt x="5520" y="2027"/>
                  </a:lnTo>
                  <a:lnTo>
                    <a:pt x="3151" y="2027"/>
                  </a:lnTo>
                  <a:lnTo>
                    <a:pt x="3151" y="3542"/>
                  </a:lnTo>
                  <a:lnTo>
                    <a:pt x="1466" y="3542"/>
                  </a:lnTo>
                  <a:lnTo>
                    <a:pt x="1466" y="6423"/>
                  </a:lnTo>
                  <a:lnTo>
                    <a:pt x="586" y="6765"/>
                  </a:lnTo>
                  <a:lnTo>
                    <a:pt x="415" y="6863"/>
                  </a:lnTo>
                  <a:lnTo>
                    <a:pt x="269" y="6985"/>
                  </a:lnTo>
                  <a:lnTo>
                    <a:pt x="147" y="7132"/>
                  </a:lnTo>
                  <a:lnTo>
                    <a:pt x="49" y="7278"/>
                  </a:lnTo>
                  <a:lnTo>
                    <a:pt x="0" y="7425"/>
                  </a:lnTo>
                  <a:lnTo>
                    <a:pt x="0" y="7596"/>
                  </a:lnTo>
                  <a:lnTo>
                    <a:pt x="0" y="7791"/>
                  </a:lnTo>
                  <a:lnTo>
                    <a:pt x="73" y="7987"/>
                  </a:lnTo>
                  <a:lnTo>
                    <a:pt x="1514" y="11308"/>
                  </a:lnTo>
                  <a:lnTo>
                    <a:pt x="1514" y="14874"/>
                  </a:lnTo>
                  <a:lnTo>
                    <a:pt x="1759" y="14752"/>
                  </a:lnTo>
                  <a:lnTo>
                    <a:pt x="2052" y="14630"/>
                  </a:lnTo>
                  <a:lnTo>
                    <a:pt x="2247" y="14581"/>
                  </a:lnTo>
                  <a:lnTo>
                    <a:pt x="2442" y="14556"/>
                  </a:lnTo>
                  <a:lnTo>
                    <a:pt x="2662" y="14532"/>
                  </a:lnTo>
                  <a:lnTo>
                    <a:pt x="2882" y="14508"/>
                  </a:lnTo>
                  <a:lnTo>
                    <a:pt x="3175" y="14532"/>
                  </a:lnTo>
                  <a:lnTo>
                    <a:pt x="3419" y="14556"/>
                  </a:lnTo>
                  <a:lnTo>
                    <a:pt x="3639" y="14605"/>
                  </a:lnTo>
                  <a:lnTo>
                    <a:pt x="3835" y="14678"/>
                  </a:lnTo>
                  <a:lnTo>
                    <a:pt x="4152" y="14801"/>
                  </a:lnTo>
                  <a:lnTo>
                    <a:pt x="4396" y="14947"/>
                  </a:lnTo>
                  <a:lnTo>
                    <a:pt x="4543" y="15020"/>
                  </a:lnTo>
                  <a:lnTo>
                    <a:pt x="4641" y="15069"/>
                  </a:lnTo>
                  <a:lnTo>
                    <a:pt x="4787" y="15094"/>
                  </a:lnTo>
                  <a:lnTo>
                    <a:pt x="5105" y="15094"/>
                  </a:lnTo>
                  <a:lnTo>
                    <a:pt x="5227" y="15069"/>
                  </a:lnTo>
                  <a:lnTo>
                    <a:pt x="5349" y="15020"/>
                  </a:lnTo>
                  <a:lnTo>
                    <a:pt x="5471" y="14947"/>
                  </a:lnTo>
                  <a:lnTo>
                    <a:pt x="5740" y="14801"/>
                  </a:lnTo>
                  <a:lnTo>
                    <a:pt x="6057" y="14678"/>
                  </a:lnTo>
                  <a:lnTo>
                    <a:pt x="6252" y="14605"/>
                  </a:lnTo>
                  <a:lnTo>
                    <a:pt x="6472" y="14556"/>
                  </a:lnTo>
                  <a:lnTo>
                    <a:pt x="6716" y="14532"/>
                  </a:lnTo>
                  <a:lnTo>
                    <a:pt x="6985" y="14508"/>
                  </a:lnTo>
                  <a:lnTo>
                    <a:pt x="7254" y="14532"/>
                  </a:lnTo>
                  <a:lnTo>
                    <a:pt x="7498" y="14556"/>
                  </a:lnTo>
                  <a:lnTo>
                    <a:pt x="7718" y="14605"/>
                  </a:lnTo>
                  <a:lnTo>
                    <a:pt x="7913" y="14678"/>
                  </a:lnTo>
                  <a:lnTo>
                    <a:pt x="8255" y="14801"/>
                  </a:lnTo>
                  <a:lnTo>
                    <a:pt x="8499" y="14947"/>
                  </a:lnTo>
                  <a:lnTo>
                    <a:pt x="8621" y="15020"/>
                  </a:lnTo>
                  <a:lnTo>
                    <a:pt x="8744" y="15069"/>
                  </a:lnTo>
                  <a:lnTo>
                    <a:pt x="8866" y="15094"/>
                  </a:lnTo>
                  <a:lnTo>
                    <a:pt x="9183" y="15094"/>
                  </a:lnTo>
                  <a:lnTo>
                    <a:pt x="9330" y="15069"/>
                  </a:lnTo>
                  <a:lnTo>
                    <a:pt x="9427" y="15020"/>
                  </a:lnTo>
                  <a:lnTo>
                    <a:pt x="9574" y="14947"/>
                  </a:lnTo>
                  <a:lnTo>
                    <a:pt x="9818" y="14801"/>
                  </a:lnTo>
                  <a:lnTo>
                    <a:pt x="10136" y="14678"/>
                  </a:lnTo>
                  <a:lnTo>
                    <a:pt x="10331" y="14605"/>
                  </a:lnTo>
                  <a:lnTo>
                    <a:pt x="10551" y="14556"/>
                  </a:lnTo>
                  <a:lnTo>
                    <a:pt x="10795" y="14532"/>
                  </a:lnTo>
                  <a:lnTo>
                    <a:pt x="11088" y="14508"/>
                  </a:lnTo>
                  <a:lnTo>
                    <a:pt x="11308" y="14532"/>
                  </a:lnTo>
                  <a:lnTo>
                    <a:pt x="11528" y="14556"/>
                  </a:lnTo>
                  <a:lnTo>
                    <a:pt x="11723" y="14581"/>
                  </a:lnTo>
                  <a:lnTo>
                    <a:pt x="11919" y="14630"/>
                  </a:lnTo>
                  <a:lnTo>
                    <a:pt x="12212" y="14752"/>
                  </a:lnTo>
                  <a:lnTo>
                    <a:pt x="12456" y="14874"/>
                  </a:lnTo>
                  <a:lnTo>
                    <a:pt x="12456" y="11308"/>
                  </a:lnTo>
                  <a:lnTo>
                    <a:pt x="13897" y="7987"/>
                  </a:lnTo>
                  <a:lnTo>
                    <a:pt x="13970" y="7791"/>
                  </a:lnTo>
                  <a:lnTo>
                    <a:pt x="13995" y="7596"/>
                  </a:lnTo>
                  <a:lnTo>
                    <a:pt x="13970" y="7425"/>
                  </a:lnTo>
                  <a:lnTo>
                    <a:pt x="13921" y="7278"/>
                  </a:lnTo>
                  <a:lnTo>
                    <a:pt x="13824" y="7132"/>
                  </a:lnTo>
                  <a:lnTo>
                    <a:pt x="13701" y="6985"/>
                  </a:lnTo>
                  <a:lnTo>
                    <a:pt x="13555" y="6863"/>
                  </a:lnTo>
                  <a:lnTo>
                    <a:pt x="13384" y="6765"/>
                  </a:lnTo>
                  <a:lnTo>
                    <a:pt x="12505" y="6423"/>
                  </a:lnTo>
                  <a:lnTo>
                    <a:pt x="12505" y="3542"/>
                  </a:lnTo>
                  <a:lnTo>
                    <a:pt x="10820" y="3542"/>
                  </a:lnTo>
                  <a:lnTo>
                    <a:pt x="10820" y="2027"/>
                  </a:lnTo>
                  <a:lnTo>
                    <a:pt x="8450" y="2027"/>
                  </a:lnTo>
                  <a:lnTo>
                    <a:pt x="84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61" name="Google Shape;961;p49"/>
          <p:cNvSpPr/>
          <p:nvPr/>
        </p:nvSpPr>
        <p:spPr>
          <a:xfrm>
            <a:off x="1534075" y="4286685"/>
            <a:ext cx="444812" cy="262426"/>
          </a:xfrm>
          <a:custGeom>
            <a:avLst/>
            <a:gdLst/>
            <a:ahLst/>
            <a:cxnLst/>
            <a:rect l="l" t="t" r="r" b="b"/>
            <a:pathLst>
              <a:path w="22274" h="13141" extrusionOk="0">
                <a:moveTo>
                  <a:pt x="14532" y="3786"/>
                </a:moveTo>
                <a:lnTo>
                  <a:pt x="11747" y="7084"/>
                </a:lnTo>
                <a:lnTo>
                  <a:pt x="11577" y="7035"/>
                </a:lnTo>
                <a:lnTo>
                  <a:pt x="11406" y="6986"/>
                </a:lnTo>
                <a:lnTo>
                  <a:pt x="11235" y="6937"/>
                </a:lnTo>
                <a:lnTo>
                  <a:pt x="10893" y="6937"/>
                </a:lnTo>
                <a:lnTo>
                  <a:pt x="10746" y="6961"/>
                </a:lnTo>
                <a:lnTo>
                  <a:pt x="9207" y="3786"/>
                </a:lnTo>
                <a:close/>
                <a:moveTo>
                  <a:pt x="7034" y="6082"/>
                </a:moveTo>
                <a:lnTo>
                  <a:pt x="7229" y="6302"/>
                </a:lnTo>
                <a:lnTo>
                  <a:pt x="7400" y="6522"/>
                </a:lnTo>
                <a:lnTo>
                  <a:pt x="7571" y="6766"/>
                </a:lnTo>
                <a:lnTo>
                  <a:pt x="7718" y="7010"/>
                </a:lnTo>
                <a:lnTo>
                  <a:pt x="7840" y="7279"/>
                </a:lnTo>
                <a:lnTo>
                  <a:pt x="7937" y="7572"/>
                </a:lnTo>
                <a:lnTo>
                  <a:pt x="8011" y="7841"/>
                </a:lnTo>
                <a:lnTo>
                  <a:pt x="8060" y="8134"/>
                </a:lnTo>
                <a:lnTo>
                  <a:pt x="5422" y="8134"/>
                </a:lnTo>
                <a:lnTo>
                  <a:pt x="7034" y="6082"/>
                </a:lnTo>
                <a:close/>
                <a:moveTo>
                  <a:pt x="8475" y="4275"/>
                </a:moveTo>
                <a:lnTo>
                  <a:pt x="9965" y="7352"/>
                </a:lnTo>
                <a:lnTo>
                  <a:pt x="9769" y="7523"/>
                </a:lnTo>
                <a:lnTo>
                  <a:pt x="9623" y="7743"/>
                </a:lnTo>
                <a:lnTo>
                  <a:pt x="9525" y="7963"/>
                </a:lnTo>
                <a:lnTo>
                  <a:pt x="9427" y="8183"/>
                </a:lnTo>
                <a:lnTo>
                  <a:pt x="9061" y="8183"/>
                </a:lnTo>
                <a:lnTo>
                  <a:pt x="8988" y="7767"/>
                </a:lnTo>
                <a:lnTo>
                  <a:pt x="8890" y="7377"/>
                </a:lnTo>
                <a:lnTo>
                  <a:pt x="8768" y="6986"/>
                </a:lnTo>
                <a:lnTo>
                  <a:pt x="8597" y="6619"/>
                </a:lnTo>
                <a:lnTo>
                  <a:pt x="8402" y="6253"/>
                </a:lnTo>
                <a:lnTo>
                  <a:pt x="8182" y="5936"/>
                </a:lnTo>
                <a:lnTo>
                  <a:pt x="7937" y="5618"/>
                </a:lnTo>
                <a:lnTo>
                  <a:pt x="7644" y="5325"/>
                </a:lnTo>
                <a:lnTo>
                  <a:pt x="8475" y="4275"/>
                </a:lnTo>
                <a:close/>
                <a:moveTo>
                  <a:pt x="11161" y="8012"/>
                </a:moveTo>
                <a:lnTo>
                  <a:pt x="11259" y="8060"/>
                </a:lnTo>
                <a:lnTo>
                  <a:pt x="11381" y="8109"/>
                </a:lnTo>
                <a:lnTo>
                  <a:pt x="11454" y="8183"/>
                </a:lnTo>
                <a:lnTo>
                  <a:pt x="11528" y="8280"/>
                </a:lnTo>
                <a:lnTo>
                  <a:pt x="11577" y="8378"/>
                </a:lnTo>
                <a:lnTo>
                  <a:pt x="11625" y="8476"/>
                </a:lnTo>
                <a:lnTo>
                  <a:pt x="11625" y="8598"/>
                </a:lnTo>
                <a:lnTo>
                  <a:pt x="11625" y="8695"/>
                </a:lnTo>
                <a:lnTo>
                  <a:pt x="11577" y="8818"/>
                </a:lnTo>
                <a:lnTo>
                  <a:pt x="11528" y="8915"/>
                </a:lnTo>
                <a:lnTo>
                  <a:pt x="11454" y="9013"/>
                </a:lnTo>
                <a:lnTo>
                  <a:pt x="11381" y="9062"/>
                </a:lnTo>
                <a:lnTo>
                  <a:pt x="11259" y="9135"/>
                </a:lnTo>
                <a:lnTo>
                  <a:pt x="11161" y="9159"/>
                </a:lnTo>
                <a:lnTo>
                  <a:pt x="11039" y="9184"/>
                </a:lnTo>
                <a:lnTo>
                  <a:pt x="10942" y="9159"/>
                </a:lnTo>
                <a:lnTo>
                  <a:pt x="10819" y="9135"/>
                </a:lnTo>
                <a:lnTo>
                  <a:pt x="10722" y="9062"/>
                </a:lnTo>
                <a:lnTo>
                  <a:pt x="10624" y="9013"/>
                </a:lnTo>
                <a:lnTo>
                  <a:pt x="10575" y="8915"/>
                </a:lnTo>
                <a:lnTo>
                  <a:pt x="10502" y="8818"/>
                </a:lnTo>
                <a:lnTo>
                  <a:pt x="10477" y="8695"/>
                </a:lnTo>
                <a:lnTo>
                  <a:pt x="10453" y="8598"/>
                </a:lnTo>
                <a:lnTo>
                  <a:pt x="10477" y="8476"/>
                </a:lnTo>
                <a:lnTo>
                  <a:pt x="10502" y="8378"/>
                </a:lnTo>
                <a:lnTo>
                  <a:pt x="10575" y="8280"/>
                </a:lnTo>
                <a:lnTo>
                  <a:pt x="10624" y="8183"/>
                </a:lnTo>
                <a:lnTo>
                  <a:pt x="10722" y="8109"/>
                </a:lnTo>
                <a:lnTo>
                  <a:pt x="10819" y="8060"/>
                </a:lnTo>
                <a:lnTo>
                  <a:pt x="10942" y="8012"/>
                </a:lnTo>
                <a:close/>
                <a:moveTo>
                  <a:pt x="4811" y="5081"/>
                </a:moveTo>
                <a:lnTo>
                  <a:pt x="5056" y="5105"/>
                </a:lnTo>
                <a:lnTo>
                  <a:pt x="5275" y="5154"/>
                </a:lnTo>
                <a:lnTo>
                  <a:pt x="5520" y="5203"/>
                </a:lnTo>
                <a:lnTo>
                  <a:pt x="5739" y="5276"/>
                </a:lnTo>
                <a:lnTo>
                  <a:pt x="5959" y="5374"/>
                </a:lnTo>
                <a:lnTo>
                  <a:pt x="6179" y="5472"/>
                </a:lnTo>
                <a:lnTo>
                  <a:pt x="6374" y="5569"/>
                </a:lnTo>
                <a:lnTo>
                  <a:pt x="4640" y="7816"/>
                </a:lnTo>
                <a:lnTo>
                  <a:pt x="4396" y="7816"/>
                </a:lnTo>
                <a:lnTo>
                  <a:pt x="4250" y="7865"/>
                </a:lnTo>
                <a:lnTo>
                  <a:pt x="4127" y="7938"/>
                </a:lnTo>
                <a:lnTo>
                  <a:pt x="4005" y="8036"/>
                </a:lnTo>
                <a:lnTo>
                  <a:pt x="3908" y="8158"/>
                </a:lnTo>
                <a:lnTo>
                  <a:pt x="3834" y="8280"/>
                </a:lnTo>
                <a:lnTo>
                  <a:pt x="3786" y="8427"/>
                </a:lnTo>
                <a:lnTo>
                  <a:pt x="3761" y="8598"/>
                </a:lnTo>
                <a:lnTo>
                  <a:pt x="3786" y="8744"/>
                </a:lnTo>
                <a:lnTo>
                  <a:pt x="3834" y="8891"/>
                </a:lnTo>
                <a:lnTo>
                  <a:pt x="3908" y="9037"/>
                </a:lnTo>
                <a:lnTo>
                  <a:pt x="4005" y="9135"/>
                </a:lnTo>
                <a:lnTo>
                  <a:pt x="4127" y="9233"/>
                </a:lnTo>
                <a:lnTo>
                  <a:pt x="4250" y="9306"/>
                </a:lnTo>
                <a:lnTo>
                  <a:pt x="4396" y="9355"/>
                </a:lnTo>
                <a:lnTo>
                  <a:pt x="4543" y="9379"/>
                </a:lnTo>
                <a:lnTo>
                  <a:pt x="4738" y="9355"/>
                </a:lnTo>
                <a:lnTo>
                  <a:pt x="4933" y="9282"/>
                </a:lnTo>
                <a:lnTo>
                  <a:pt x="5080" y="9159"/>
                </a:lnTo>
                <a:lnTo>
                  <a:pt x="5227" y="9013"/>
                </a:lnTo>
                <a:lnTo>
                  <a:pt x="8060" y="9013"/>
                </a:lnTo>
                <a:lnTo>
                  <a:pt x="8011" y="9330"/>
                </a:lnTo>
                <a:lnTo>
                  <a:pt x="7937" y="9648"/>
                </a:lnTo>
                <a:lnTo>
                  <a:pt x="7815" y="9965"/>
                </a:lnTo>
                <a:lnTo>
                  <a:pt x="7693" y="10259"/>
                </a:lnTo>
                <a:lnTo>
                  <a:pt x="7522" y="10527"/>
                </a:lnTo>
                <a:lnTo>
                  <a:pt x="7351" y="10771"/>
                </a:lnTo>
                <a:lnTo>
                  <a:pt x="7156" y="11016"/>
                </a:lnTo>
                <a:lnTo>
                  <a:pt x="6912" y="11235"/>
                </a:lnTo>
                <a:lnTo>
                  <a:pt x="6667" y="11431"/>
                </a:lnTo>
                <a:lnTo>
                  <a:pt x="6423" y="11626"/>
                </a:lnTo>
                <a:lnTo>
                  <a:pt x="6130" y="11773"/>
                </a:lnTo>
                <a:lnTo>
                  <a:pt x="5837" y="11895"/>
                </a:lnTo>
                <a:lnTo>
                  <a:pt x="5544" y="12017"/>
                </a:lnTo>
                <a:lnTo>
                  <a:pt x="5227" y="12090"/>
                </a:lnTo>
                <a:lnTo>
                  <a:pt x="4885" y="12139"/>
                </a:lnTo>
                <a:lnTo>
                  <a:pt x="4201" y="12139"/>
                </a:lnTo>
                <a:lnTo>
                  <a:pt x="3834" y="12066"/>
                </a:lnTo>
                <a:lnTo>
                  <a:pt x="3517" y="11993"/>
                </a:lnTo>
                <a:lnTo>
                  <a:pt x="3175" y="11870"/>
                </a:lnTo>
                <a:lnTo>
                  <a:pt x="2882" y="11724"/>
                </a:lnTo>
                <a:lnTo>
                  <a:pt x="2589" y="11553"/>
                </a:lnTo>
                <a:lnTo>
                  <a:pt x="2320" y="11333"/>
                </a:lnTo>
                <a:lnTo>
                  <a:pt x="2052" y="11113"/>
                </a:lnTo>
                <a:lnTo>
                  <a:pt x="1832" y="10869"/>
                </a:lnTo>
                <a:lnTo>
                  <a:pt x="1636" y="10576"/>
                </a:lnTo>
                <a:lnTo>
                  <a:pt x="1441" y="10283"/>
                </a:lnTo>
                <a:lnTo>
                  <a:pt x="1294" y="9990"/>
                </a:lnTo>
                <a:lnTo>
                  <a:pt x="1172" y="9672"/>
                </a:lnTo>
                <a:lnTo>
                  <a:pt x="1099" y="9330"/>
                </a:lnTo>
                <a:lnTo>
                  <a:pt x="1050" y="8964"/>
                </a:lnTo>
                <a:lnTo>
                  <a:pt x="1026" y="8598"/>
                </a:lnTo>
                <a:lnTo>
                  <a:pt x="1050" y="8256"/>
                </a:lnTo>
                <a:lnTo>
                  <a:pt x="1099" y="7889"/>
                </a:lnTo>
                <a:lnTo>
                  <a:pt x="1172" y="7548"/>
                </a:lnTo>
                <a:lnTo>
                  <a:pt x="1294" y="7230"/>
                </a:lnTo>
                <a:lnTo>
                  <a:pt x="1441" y="6913"/>
                </a:lnTo>
                <a:lnTo>
                  <a:pt x="1636" y="6644"/>
                </a:lnTo>
                <a:lnTo>
                  <a:pt x="1832" y="6351"/>
                </a:lnTo>
                <a:lnTo>
                  <a:pt x="2052" y="6107"/>
                </a:lnTo>
                <a:lnTo>
                  <a:pt x="2320" y="5887"/>
                </a:lnTo>
                <a:lnTo>
                  <a:pt x="2589" y="5667"/>
                </a:lnTo>
                <a:lnTo>
                  <a:pt x="2882" y="5496"/>
                </a:lnTo>
                <a:lnTo>
                  <a:pt x="3175" y="5349"/>
                </a:lnTo>
                <a:lnTo>
                  <a:pt x="3517" y="5227"/>
                </a:lnTo>
                <a:lnTo>
                  <a:pt x="3834" y="5154"/>
                </a:lnTo>
                <a:lnTo>
                  <a:pt x="4201" y="5081"/>
                </a:lnTo>
                <a:close/>
                <a:moveTo>
                  <a:pt x="18097" y="5081"/>
                </a:moveTo>
                <a:lnTo>
                  <a:pt x="18464" y="5154"/>
                </a:lnTo>
                <a:lnTo>
                  <a:pt x="18806" y="5227"/>
                </a:lnTo>
                <a:lnTo>
                  <a:pt x="19123" y="5349"/>
                </a:lnTo>
                <a:lnTo>
                  <a:pt x="19441" y="5496"/>
                </a:lnTo>
                <a:lnTo>
                  <a:pt x="19734" y="5667"/>
                </a:lnTo>
                <a:lnTo>
                  <a:pt x="20002" y="5887"/>
                </a:lnTo>
                <a:lnTo>
                  <a:pt x="20247" y="6107"/>
                </a:lnTo>
                <a:lnTo>
                  <a:pt x="20466" y="6351"/>
                </a:lnTo>
                <a:lnTo>
                  <a:pt x="20686" y="6644"/>
                </a:lnTo>
                <a:lnTo>
                  <a:pt x="20857" y="6913"/>
                </a:lnTo>
                <a:lnTo>
                  <a:pt x="21004" y="7230"/>
                </a:lnTo>
                <a:lnTo>
                  <a:pt x="21126" y="7548"/>
                </a:lnTo>
                <a:lnTo>
                  <a:pt x="21199" y="7889"/>
                </a:lnTo>
                <a:lnTo>
                  <a:pt x="21272" y="8256"/>
                </a:lnTo>
                <a:lnTo>
                  <a:pt x="21272" y="8598"/>
                </a:lnTo>
                <a:lnTo>
                  <a:pt x="21272" y="8964"/>
                </a:lnTo>
                <a:lnTo>
                  <a:pt x="21199" y="9330"/>
                </a:lnTo>
                <a:lnTo>
                  <a:pt x="21126" y="9672"/>
                </a:lnTo>
                <a:lnTo>
                  <a:pt x="21004" y="9990"/>
                </a:lnTo>
                <a:lnTo>
                  <a:pt x="20857" y="10283"/>
                </a:lnTo>
                <a:lnTo>
                  <a:pt x="20686" y="10576"/>
                </a:lnTo>
                <a:lnTo>
                  <a:pt x="20466" y="10869"/>
                </a:lnTo>
                <a:lnTo>
                  <a:pt x="20247" y="11113"/>
                </a:lnTo>
                <a:lnTo>
                  <a:pt x="20002" y="11333"/>
                </a:lnTo>
                <a:lnTo>
                  <a:pt x="19734" y="11553"/>
                </a:lnTo>
                <a:lnTo>
                  <a:pt x="19441" y="11724"/>
                </a:lnTo>
                <a:lnTo>
                  <a:pt x="19123" y="11870"/>
                </a:lnTo>
                <a:lnTo>
                  <a:pt x="18806" y="11993"/>
                </a:lnTo>
                <a:lnTo>
                  <a:pt x="18464" y="12066"/>
                </a:lnTo>
                <a:lnTo>
                  <a:pt x="18097" y="12139"/>
                </a:lnTo>
                <a:lnTo>
                  <a:pt x="17389" y="12139"/>
                </a:lnTo>
                <a:lnTo>
                  <a:pt x="17023" y="12066"/>
                </a:lnTo>
                <a:lnTo>
                  <a:pt x="16705" y="11993"/>
                </a:lnTo>
                <a:lnTo>
                  <a:pt x="16363" y="11870"/>
                </a:lnTo>
                <a:lnTo>
                  <a:pt x="16070" y="11724"/>
                </a:lnTo>
                <a:lnTo>
                  <a:pt x="15777" y="11553"/>
                </a:lnTo>
                <a:lnTo>
                  <a:pt x="15509" y="11333"/>
                </a:lnTo>
                <a:lnTo>
                  <a:pt x="15240" y="11113"/>
                </a:lnTo>
                <a:lnTo>
                  <a:pt x="15020" y="10869"/>
                </a:lnTo>
                <a:lnTo>
                  <a:pt x="14825" y="10576"/>
                </a:lnTo>
                <a:lnTo>
                  <a:pt x="14629" y="10283"/>
                </a:lnTo>
                <a:lnTo>
                  <a:pt x="14483" y="9990"/>
                </a:lnTo>
                <a:lnTo>
                  <a:pt x="14361" y="9672"/>
                </a:lnTo>
                <a:lnTo>
                  <a:pt x="14287" y="9330"/>
                </a:lnTo>
                <a:lnTo>
                  <a:pt x="14239" y="8964"/>
                </a:lnTo>
                <a:lnTo>
                  <a:pt x="14214" y="8598"/>
                </a:lnTo>
                <a:lnTo>
                  <a:pt x="14214" y="8354"/>
                </a:lnTo>
                <a:lnTo>
                  <a:pt x="14239" y="8109"/>
                </a:lnTo>
                <a:lnTo>
                  <a:pt x="14287" y="7889"/>
                </a:lnTo>
                <a:lnTo>
                  <a:pt x="14336" y="7645"/>
                </a:lnTo>
                <a:lnTo>
                  <a:pt x="14410" y="7425"/>
                </a:lnTo>
                <a:lnTo>
                  <a:pt x="14507" y="7206"/>
                </a:lnTo>
                <a:lnTo>
                  <a:pt x="14605" y="6986"/>
                </a:lnTo>
                <a:lnTo>
                  <a:pt x="14703" y="6790"/>
                </a:lnTo>
                <a:lnTo>
                  <a:pt x="14849" y="6595"/>
                </a:lnTo>
                <a:lnTo>
                  <a:pt x="14971" y="6424"/>
                </a:lnTo>
                <a:lnTo>
                  <a:pt x="15118" y="6229"/>
                </a:lnTo>
                <a:lnTo>
                  <a:pt x="15289" y="6082"/>
                </a:lnTo>
                <a:lnTo>
                  <a:pt x="15460" y="5911"/>
                </a:lnTo>
                <a:lnTo>
                  <a:pt x="15631" y="5765"/>
                </a:lnTo>
                <a:lnTo>
                  <a:pt x="15826" y="5643"/>
                </a:lnTo>
                <a:lnTo>
                  <a:pt x="16022" y="5520"/>
                </a:lnTo>
                <a:lnTo>
                  <a:pt x="17096" y="8134"/>
                </a:lnTo>
                <a:lnTo>
                  <a:pt x="17023" y="8231"/>
                </a:lnTo>
                <a:lnTo>
                  <a:pt x="16974" y="8354"/>
                </a:lnTo>
                <a:lnTo>
                  <a:pt x="16950" y="8476"/>
                </a:lnTo>
                <a:lnTo>
                  <a:pt x="16925" y="8598"/>
                </a:lnTo>
                <a:lnTo>
                  <a:pt x="16950" y="8744"/>
                </a:lnTo>
                <a:lnTo>
                  <a:pt x="16998" y="8891"/>
                </a:lnTo>
                <a:lnTo>
                  <a:pt x="17072" y="9037"/>
                </a:lnTo>
                <a:lnTo>
                  <a:pt x="17169" y="9135"/>
                </a:lnTo>
                <a:lnTo>
                  <a:pt x="17292" y="9233"/>
                </a:lnTo>
                <a:lnTo>
                  <a:pt x="17414" y="9306"/>
                </a:lnTo>
                <a:lnTo>
                  <a:pt x="17560" y="9355"/>
                </a:lnTo>
                <a:lnTo>
                  <a:pt x="17731" y="9379"/>
                </a:lnTo>
                <a:lnTo>
                  <a:pt x="17878" y="9355"/>
                </a:lnTo>
                <a:lnTo>
                  <a:pt x="18024" y="9306"/>
                </a:lnTo>
                <a:lnTo>
                  <a:pt x="18146" y="9233"/>
                </a:lnTo>
                <a:lnTo>
                  <a:pt x="18268" y="9135"/>
                </a:lnTo>
                <a:lnTo>
                  <a:pt x="18366" y="9037"/>
                </a:lnTo>
                <a:lnTo>
                  <a:pt x="18439" y="8891"/>
                </a:lnTo>
                <a:lnTo>
                  <a:pt x="18488" y="8744"/>
                </a:lnTo>
                <a:lnTo>
                  <a:pt x="18513" y="8598"/>
                </a:lnTo>
                <a:lnTo>
                  <a:pt x="18488" y="8451"/>
                </a:lnTo>
                <a:lnTo>
                  <a:pt x="18464" y="8329"/>
                </a:lnTo>
                <a:lnTo>
                  <a:pt x="18391" y="8207"/>
                </a:lnTo>
                <a:lnTo>
                  <a:pt x="18317" y="8085"/>
                </a:lnTo>
                <a:lnTo>
                  <a:pt x="18220" y="7987"/>
                </a:lnTo>
                <a:lnTo>
                  <a:pt x="18122" y="7914"/>
                </a:lnTo>
                <a:lnTo>
                  <a:pt x="18000" y="7865"/>
                </a:lnTo>
                <a:lnTo>
                  <a:pt x="17853" y="7816"/>
                </a:lnTo>
                <a:lnTo>
                  <a:pt x="16803" y="5203"/>
                </a:lnTo>
                <a:lnTo>
                  <a:pt x="17023" y="5154"/>
                </a:lnTo>
                <a:lnTo>
                  <a:pt x="17267" y="5105"/>
                </a:lnTo>
                <a:lnTo>
                  <a:pt x="17511" y="5081"/>
                </a:lnTo>
                <a:close/>
                <a:moveTo>
                  <a:pt x="6252" y="1"/>
                </a:moveTo>
                <a:lnTo>
                  <a:pt x="6179" y="25"/>
                </a:lnTo>
                <a:lnTo>
                  <a:pt x="6106" y="74"/>
                </a:lnTo>
                <a:lnTo>
                  <a:pt x="6057" y="123"/>
                </a:lnTo>
                <a:lnTo>
                  <a:pt x="6008" y="196"/>
                </a:lnTo>
                <a:lnTo>
                  <a:pt x="5959" y="245"/>
                </a:lnTo>
                <a:lnTo>
                  <a:pt x="5935" y="343"/>
                </a:lnTo>
                <a:lnTo>
                  <a:pt x="5935" y="416"/>
                </a:lnTo>
                <a:lnTo>
                  <a:pt x="5959" y="660"/>
                </a:lnTo>
                <a:lnTo>
                  <a:pt x="6057" y="978"/>
                </a:lnTo>
                <a:lnTo>
                  <a:pt x="6106" y="1124"/>
                </a:lnTo>
                <a:lnTo>
                  <a:pt x="6179" y="1222"/>
                </a:lnTo>
                <a:lnTo>
                  <a:pt x="6252" y="1320"/>
                </a:lnTo>
                <a:lnTo>
                  <a:pt x="6350" y="1344"/>
                </a:lnTo>
                <a:lnTo>
                  <a:pt x="7107" y="1344"/>
                </a:lnTo>
                <a:lnTo>
                  <a:pt x="8084" y="3396"/>
                </a:lnTo>
                <a:lnTo>
                  <a:pt x="6985" y="4788"/>
                </a:lnTo>
                <a:lnTo>
                  <a:pt x="6716" y="4617"/>
                </a:lnTo>
                <a:lnTo>
                  <a:pt x="6423" y="4470"/>
                </a:lnTo>
                <a:lnTo>
                  <a:pt x="6130" y="4348"/>
                </a:lnTo>
                <a:lnTo>
                  <a:pt x="5813" y="4250"/>
                </a:lnTo>
                <a:lnTo>
                  <a:pt x="5495" y="4177"/>
                </a:lnTo>
                <a:lnTo>
                  <a:pt x="5178" y="4104"/>
                </a:lnTo>
                <a:lnTo>
                  <a:pt x="4860" y="4079"/>
                </a:lnTo>
                <a:lnTo>
                  <a:pt x="4030" y="4079"/>
                </a:lnTo>
                <a:lnTo>
                  <a:pt x="3590" y="4153"/>
                </a:lnTo>
                <a:lnTo>
                  <a:pt x="3151" y="4275"/>
                </a:lnTo>
                <a:lnTo>
                  <a:pt x="2735" y="4421"/>
                </a:lnTo>
                <a:lnTo>
                  <a:pt x="2345" y="4617"/>
                </a:lnTo>
                <a:lnTo>
                  <a:pt x="1978" y="4837"/>
                </a:lnTo>
                <a:lnTo>
                  <a:pt x="1636" y="5105"/>
                </a:lnTo>
                <a:lnTo>
                  <a:pt x="1319" y="5398"/>
                </a:lnTo>
                <a:lnTo>
                  <a:pt x="1026" y="5716"/>
                </a:lnTo>
                <a:lnTo>
                  <a:pt x="782" y="6058"/>
                </a:lnTo>
                <a:lnTo>
                  <a:pt x="537" y="6449"/>
                </a:lnTo>
                <a:lnTo>
                  <a:pt x="366" y="6839"/>
                </a:lnTo>
                <a:lnTo>
                  <a:pt x="220" y="7254"/>
                </a:lnTo>
                <a:lnTo>
                  <a:pt x="98" y="7670"/>
                </a:lnTo>
                <a:lnTo>
                  <a:pt x="24" y="8134"/>
                </a:lnTo>
                <a:lnTo>
                  <a:pt x="0" y="8598"/>
                </a:lnTo>
                <a:lnTo>
                  <a:pt x="24" y="9062"/>
                </a:lnTo>
                <a:lnTo>
                  <a:pt x="98" y="9501"/>
                </a:lnTo>
                <a:lnTo>
                  <a:pt x="220" y="9941"/>
                </a:lnTo>
                <a:lnTo>
                  <a:pt x="366" y="10356"/>
                </a:lnTo>
                <a:lnTo>
                  <a:pt x="562" y="10747"/>
                </a:lnTo>
                <a:lnTo>
                  <a:pt x="782" y="11138"/>
                </a:lnTo>
                <a:lnTo>
                  <a:pt x="1050" y="11480"/>
                </a:lnTo>
                <a:lnTo>
                  <a:pt x="1343" y="11797"/>
                </a:lnTo>
                <a:lnTo>
                  <a:pt x="1661" y="12090"/>
                </a:lnTo>
                <a:lnTo>
                  <a:pt x="2003" y="12359"/>
                </a:lnTo>
                <a:lnTo>
                  <a:pt x="2369" y="12579"/>
                </a:lnTo>
                <a:lnTo>
                  <a:pt x="2760" y="12774"/>
                </a:lnTo>
                <a:lnTo>
                  <a:pt x="3175" y="12945"/>
                </a:lnTo>
                <a:lnTo>
                  <a:pt x="3615" y="13043"/>
                </a:lnTo>
                <a:lnTo>
                  <a:pt x="4079" y="13116"/>
                </a:lnTo>
                <a:lnTo>
                  <a:pt x="4518" y="13140"/>
                </a:lnTo>
                <a:lnTo>
                  <a:pt x="4982" y="13116"/>
                </a:lnTo>
                <a:lnTo>
                  <a:pt x="5397" y="13043"/>
                </a:lnTo>
                <a:lnTo>
                  <a:pt x="5813" y="12945"/>
                </a:lnTo>
                <a:lnTo>
                  <a:pt x="6228" y="12823"/>
                </a:lnTo>
                <a:lnTo>
                  <a:pt x="6594" y="12628"/>
                </a:lnTo>
                <a:lnTo>
                  <a:pt x="6961" y="12432"/>
                </a:lnTo>
                <a:lnTo>
                  <a:pt x="7302" y="12188"/>
                </a:lnTo>
                <a:lnTo>
                  <a:pt x="7620" y="11919"/>
                </a:lnTo>
                <a:lnTo>
                  <a:pt x="7913" y="11626"/>
                </a:lnTo>
                <a:lnTo>
                  <a:pt x="8182" y="11309"/>
                </a:lnTo>
                <a:lnTo>
                  <a:pt x="8402" y="10967"/>
                </a:lnTo>
                <a:lnTo>
                  <a:pt x="8597" y="10625"/>
                </a:lnTo>
                <a:lnTo>
                  <a:pt x="8768" y="10234"/>
                </a:lnTo>
                <a:lnTo>
                  <a:pt x="8890" y="9843"/>
                </a:lnTo>
                <a:lnTo>
                  <a:pt x="8988" y="9428"/>
                </a:lnTo>
                <a:lnTo>
                  <a:pt x="9061" y="9013"/>
                </a:lnTo>
                <a:lnTo>
                  <a:pt x="9427" y="9013"/>
                </a:lnTo>
                <a:lnTo>
                  <a:pt x="9525" y="9282"/>
                </a:lnTo>
                <a:lnTo>
                  <a:pt x="9647" y="9501"/>
                </a:lnTo>
                <a:lnTo>
                  <a:pt x="9818" y="9721"/>
                </a:lnTo>
                <a:lnTo>
                  <a:pt x="10013" y="9892"/>
                </a:lnTo>
                <a:lnTo>
                  <a:pt x="10233" y="10039"/>
                </a:lnTo>
                <a:lnTo>
                  <a:pt x="10477" y="10161"/>
                </a:lnTo>
                <a:lnTo>
                  <a:pt x="10746" y="10234"/>
                </a:lnTo>
                <a:lnTo>
                  <a:pt x="11186" y="10234"/>
                </a:lnTo>
                <a:lnTo>
                  <a:pt x="11357" y="10210"/>
                </a:lnTo>
                <a:lnTo>
                  <a:pt x="11503" y="10161"/>
                </a:lnTo>
                <a:lnTo>
                  <a:pt x="11674" y="10112"/>
                </a:lnTo>
                <a:lnTo>
                  <a:pt x="11821" y="10039"/>
                </a:lnTo>
                <a:lnTo>
                  <a:pt x="11943" y="9965"/>
                </a:lnTo>
                <a:lnTo>
                  <a:pt x="12065" y="9868"/>
                </a:lnTo>
                <a:lnTo>
                  <a:pt x="12187" y="9770"/>
                </a:lnTo>
                <a:lnTo>
                  <a:pt x="12309" y="9648"/>
                </a:lnTo>
                <a:lnTo>
                  <a:pt x="12382" y="9526"/>
                </a:lnTo>
                <a:lnTo>
                  <a:pt x="12480" y="9379"/>
                </a:lnTo>
                <a:lnTo>
                  <a:pt x="12553" y="9233"/>
                </a:lnTo>
                <a:lnTo>
                  <a:pt x="12602" y="9086"/>
                </a:lnTo>
                <a:lnTo>
                  <a:pt x="12651" y="8915"/>
                </a:lnTo>
                <a:lnTo>
                  <a:pt x="12676" y="8769"/>
                </a:lnTo>
                <a:lnTo>
                  <a:pt x="12676" y="8598"/>
                </a:lnTo>
                <a:lnTo>
                  <a:pt x="12651" y="8329"/>
                </a:lnTo>
                <a:lnTo>
                  <a:pt x="12602" y="8085"/>
                </a:lnTo>
                <a:lnTo>
                  <a:pt x="12505" y="7865"/>
                </a:lnTo>
                <a:lnTo>
                  <a:pt x="12358" y="7645"/>
                </a:lnTo>
                <a:lnTo>
                  <a:pt x="15411" y="4055"/>
                </a:lnTo>
                <a:lnTo>
                  <a:pt x="15631" y="4592"/>
                </a:lnTo>
                <a:lnTo>
                  <a:pt x="15362" y="4739"/>
                </a:lnTo>
                <a:lnTo>
                  <a:pt x="15093" y="4910"/>
                </a:lnTo>
                <a:lnTo>
                  <a:pt x="14849" y="5105"/>
                </a:lnTo>
                <a:lnTo>
                  <a:pt x="14605" y="5301"/>
                </a:lnTo>
                <a:lnTo>
                  <a:pt x="14385" y="5520"/>
                </a:lnTo>
                <a:lnTo>
                  <a:pt x="14190" y="5765"/>
                </a:lnTo>
                <a:lnTo>
                  <a:pt x="14019" y="6009"/>
                </a:lnTo>
                <a:lnTo>
                  <a:pt x="13848" y="6253"/>
                </a:lnTo>
                <a:lnTo>
                  <a:pt x="13701" y="6522"/>
                </a:lnTo>
                <a:lnTo>
                  <a:pt x="13579" y="6790"/>
                </a:lnTo>
                <a:lnTo>
                  <a:pt x="13457" y="7084"/>
                </a:lnTo>
                <a:lnTo>
                  <a:pt x="13359" y="7377"/>
                </a:lnTo>
                <a:lnTo>
                  <a:pt x="13286" y="7670"/>
                </a:lnTo>
                <a:lnTo>
                  <a:pt x="13237" y="7963"/>
                </a:lnTo>
                <a:lnTo>
                  <a:pt x="13213" y="8280"/>
                </a:lnTo>
                <a:lnTo>
                  <a:pt x="13188" y="8598"/>
                </a:lnTo>
                <a:lnTo>
                  <a:pt x="13213" y="9062"/>
                </a:lnTo>
                <a:lnTo>
                  <a:pt x="13286" y="9501"/>
                </a:lnTo>
                <a:lnTo>
                  <a:pt x="13408" y="9941"/>
                </a:lnTo>
                <a:lnTo>
                  <a:pt x="13555" y="10356"/>
                </a:lnTo>
                <a:lnTo>
                  <a:pt x="13750" y="10747"/>
                </a:lnTo>
                <a:lnTo>
                  <a:pt x="13970" y="11138"/>
                </a:lnTo>
                <a:lnTo>
                  <a:pt x="14239" y="11480"/>
                </a:lnTo>
                <a:lnTo>
                  <a:pt x="14532" y="11797"/>
                </a:lnTo>
                <a:lnTo>
                  <a:pt x="14849" y="12090"/>
                </a:lnTo>
                <a:lnTo>
                  <a:pt x="15191" y="12359"/>
                </a:lnTo>
                <a:lnTo>
                  <a:pt x="15582" y="12579"/>
                </a:lnTo>
                <a:lnTo>
                  <a:pt x="15973" y="12774"/>
                </a:lnTo>
                <a:lnTo>
                  <a:pt x="16388" y="12945"/>
                </a:lnTo>
                <a:lnTo>
                  <a:pt x="16827" y="13043"/>
                </a:lnTo>
                <a:lnTo>
                  <a:pt x="17267" y="13116"/>
                </a:lnTo>
                <a:lnTo>
                  <a:pt x="17756" y="13140"/>
                </a:lnTo>
                <a:lnTo>
                  <a:pt x="18195" y="13116"/>
                </a:lnTo>
                <a:lnTo>
                  <a:pt x="18659" y="13043"/>
                </a:lnTo>
                <a:lnTo>
                  <a:pt x="19099" y="12945"/>
                </a:lnTo>
                <a:lnTo>
                  <a:pt x="19514" y="12774"/>
                </a:lnTo>
                <a:lnTo>
                  <a:pt x="19905" y="12579"/>
                </a:lnTo>
                <a:lnTo>
                  <a:pt x="20271" y="12359"/>
                </a:lnTo>
                <a:lnTo>
                  <a:pt x="20613" y="12090"/>
                </a:lnTo>
                <a:lnTo>
                  <a:pt x="20931" y="11797"/>
                </a:lnTo>
                <a:lnTo>
                  <a:pt x="21224" y="11480"/>
                </a:lnTo>
                <a:lnTo>
                  <a:pt x="21492" y="11138"/>
                </a:lnTo>
                <a:lnTo>
                  <a:pt x="21712" y="10747"/>
                </a:lnTo>
                <a:lnTo>
                  <a:pt x="21907" y="10356"/>
                </a:lnTo>
                <a:lnTo>
                  <a:pt x="22054" y="9941"/>
                </a:lnTo>
                <a:lnTo>
                  <a:pt x="22176" y="9501"/>
                </a:lnTo>
                <a:lnTo>
                  <a:pt x="22249" y="9062"/>
                </a:lnTo>
                <a:lnTo>
                  <a:pt x="22274" y="8598"/>
                </a:lnTo>
                <a:lnTo>
                  <a:pt x="22249" y="8134"/>
                </a:lnTo>
                <a:lnTo>
                  <a:pt x="22176" y="7670"/>
                </a:lnTo>
                <a:lnTo>
                  <a:pt x="22054" y="7230"/>
                </a:lnTo>
                <a:lnTo>
                  <a:pt x="21907" y="6815"/>
                </a:lnTo>
                <a:lnTo>
                  <a:pt x="21712" y="6424"/>
                </a:lnTo>
                <a:lnTo>
                  <a:pt x="21492" y="6058"/>
                </a:lnTo>
                <a:lnTo>
                  <a:pt x="21224" y="5691"/>
                </a:lnTo>
                <a:lnTo>
                  <a:pt x="20931" y="5374"/>
                </a:lnTo>
                <a:lnTo>
                  <a:pt x="20613" y="5081"/>
                </a:lnTo>
                <a:lnTo>
                  <a:pt x="20271" y="4812"/>
                </a:lnTo>
                <a:lnTo>
                  <a:pt x="19905" y="4592"/>
                </a:lnTo>
                <a:lnTo>
                  <a:pt x="19514" y="4397"/>
                </a:lnTo>
                <a:lnTo>
                  <a:pt x="19099" y="4250"/>
                </a:lnTo>
                <a:lnTo>
                  <a:pt x="18659" y="4128"/>
                </a:lnTo>
                <a:lnTo>
                  <a:pt x="18195" y="4079"/>
                </a:lnTo>
                <a:lnTo>
                  <a:pt x="17756" y="4055"/>
                </a:lnTo>
                <a:lnTo>
                  <a:pt x="17414" y="4055"/>
                </a:lnTo>
                <a:lnTo>
                  <a:pt x="17072" y="4104"/>
                </a:lnTo>
                <a:lnTo>
                  <a:pt x="16754" y="4153"/>
                </a:lnTo>
                <a:lnTo>
                  <a:pt x="16412" y="4250"/>
                </a:lnTo>
                <a:lnTo>
                  <a:pt x="15240" y="1344"/>
                </a:lnTo>
                <a:lnTo>
                  <a:pt x="16144" y="1344"/>
                </a:lnTo>
                <a:lnTo>
                  <a:pt x="15997" y="1515"/>
                </a:lnTo>
                <a:lnTo>
                  <a:pt x="15924" y="1564"/>
                </a:lnTo>
                <a:lnTo>
                  <a:pt x="15899" y="1637"/>
                </a:lnTo>
                <a:lnTo>
                  <a:pt x="15875" y="1735"/>
                </a:lnTo>
                <a:lnTo>
                  <a:pt x="15875" y="1808"/>
                </a:lnTo>
                <a:lnTo>
                  <a:pt x="15875" y="1881"/>
                </a:lnTo>
                <a:lnTo>
                  <a:pt x="15899" y="1955"/>
                </a:lnTo>
                <a:lnTo>
                  <a:pt x="15924" y="2028"/>
                </a:lnTo>
                <a:lnTo>
                  <a:pt x="15997" y="2101"/>
                </a:lnTo>
                <a:lnTo>
                  <a:pt x="16046" y="2150"/>
                </a:lnTo>
                <a:lnTo>
                  <a:pt x="16119" y="2199"/>
                </a:lnTo>
                <a:lnTo>
                  <a:pt x="16192" y="2223"/>
                </a:lnTo>
                <a:lnTo>
                  <a:pt x="16363" y="2223"/>
                </a:lnTo>
                <a:lnTo>
                  <a:pt x="16437" y="2199"/>
                </a:lnTo>
                <a:lnTo>
                  <a:pt x="16510" y="2150"/>
                </a:lnTo>
                <a:lnTo>
                  <a:pt x="16583" y="2101"/>
                </a:lnTo>
                <a:lnTo>
                  <a:pt x="16754" y="1930"/>
                </a:lnTo>
                <a:lnTo>
                  <a:pt x="16852" y="1808"/>
                </a:lnTo>
                <a:lnTo>
                  <a:pt x="16925" y="1662"/>
                </a:lnTo>
                <a:lnTo>
                  <a:pt x="16998" y="1491"/>
                </a:lnTo>
                <a:lnTo>
                  <a:pt x="17047" y="1320"/>
                </a:lnTo>
                <a:lnTo>
                  <a:pt x="17047" y="1124"/>
                </a:lnTo>
                <a:lnTo>
                  <a:pt x="16998" y="953"/>
                </a:lnTo>
                <a:lnTo>
                  <a:pt x="16901" y="807"/>
                </a:lnTo>
                <a:lnTo>
                  <a:pt x="16779" y="685"/>
                </a:lnTo>
                <a:lnTo>
                  <a:pt x="16657" y="587"/>
                </a:lnTo>
                <a:lnTo>
                  <a:pt x="16486" y="538"/>
                </a:lnTo>
                <a:lnTo>
                  <a:pt x="16339" y="489"/>
                </a:lnTo>
                <a:lnTo>
                  <a:pt x="16192" y="465"/>
                </a:lnTo>
                <a:lnTo>
                  <a:pt x="14629" y="465"/>
                </a:lnTo>
                <a:lnTo>
                  <a:pt x="14507" y="489"/>
                </a:lnTo>
                <a:lnTo>
                  <a:pt x="14434" y="514"/>
                </a:lnTo>
                <a:lnTo>
                  <a:pt x="14312" y="611"/>
                </a:lnTo>
                <a:lnTo>
                  <a:pt x="14239" y="709"/>
                </a:lnTo>
                <a:lnTo>
                  <a:pt x="14214" y="807"/>
                </a:lnTo>
                <a:lnTo>
                  <a:pt x="14214" y="929"/>
                </a:lnTo>
                <a:lnTo>
                  <a:pt x="14239" y="1027"/>
                </a:lnTo>
                <a:lnTo>
                  <a:pt x="14996" y="2883"/>
                </a:lnTo>
                <a:lnTo>
                  <a:pt x="8792" y="2883"/>
                </a:lnTo>
                <a:lnTo>
                  <a:pt x="8035" y="1344"/>
                </a:lnTo>
                <a:lnTo>
                  <a:pt x="9427" y="1344"/>
                </a:lnTo>
                <a:lnTo>
                  <a:pt x="9525" y="1320"/>
                </a:lnTo>
                <a:lnTo>
                  <a:pt x="9598" y="1295"/>
                </a:lnTo>
                <a:lnTo>
                  <a:pt x="9672" y="1271"/>
                </a:lnTo>
                <a:lnTo>
                  <a:pt x="9720" y="1222"/>
                </a:lnTo>
                <a:lnTo>
                  <a:pt x="9794" y="1149"/>
                </a:lnTo>
                <a:lnTo>
                  <a:pt x="9818" y="1075"/>
                </a:lnTo>
                <a:lnTo>
                  <a:pt x="9842" y="1002"/>
                </a:lnTo>
                <a:lnTo>
                  <a:pt x="9842" y="904"/>
                </a:lnTo>
                <a:lnTo>
                  <a:pt x="9842" y="831"/>
                </a:lnTo>
                <a:lnTo>
                  <a:pt x="9818" y="734"/>
                </a:lnTo>
                <a:lnTo>
                  <a:pt x="9794" y="685"/>
                </a:lnTo>
                <a:lnTo>
                  <a:pt x="9720" y="611"/>
                </a:lnTo>
                <a:lnTo>
                  <a:pt x="9672" y="563"/>
                </a:lnTo>
                <a:lnTo>
                  <a:pt x="9598" y="514"/>
                </a:lnTo>
                <a:lnTo>
                  <a:pt x="9525" y="489"/>
                </a:lnTo>
                <a:lnTo>
                  <a:pt x="9427" y="489"/>
                </a:lnTo>
                <a:lnTo>
                  <a:pt x="635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62" name="Google Shape;962;p49"/>
          <p:cNvGrpSpPr/>
          <p:nvPr/>
        </p:nvGrpSpPr>
        <p:grpSpPr>
          <a:xfrm>
            <a:off x="2117351" y="4243026"/>
            <a:ext cx="355087" cy="349235"/>
            <a:chOff x="1244325" y="4999400"/>
            <a:chExt cx="444525" cy="437200"/>
          </a:xfrm>
        </p:grpSpPr>
        <p:sp>
          <p:nvSpPr>
            <p:cNvPr id="963" name="Google Shape;963;p49"/>
            <p:cNvSpPr/>
            <p:nvPr/>
          </p:nvSpPr>
          <p:spPr>
            <a:xfrm>
              <a:off x="1244325" y="5161200"/>
              <a:ext cx="374925" cy="222275"/>
            </a:xfrm>
            <a:custGeom>
              <a:avLst/>
              <a:gdLst/>
              <a:ahLst/>
              <a:cxnLst/>
              <a:rect l="l" t="t" r="r" b="b"/>
              <a:pathLst>
                <a:path w="14997" h="8891" extrusionOk="0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" name="Google Shape;964;p49"/>
            <p:cNvSpPr/>
            <p:nvPr/>
          </p:nvSpPr>
          <p:spPr>
            <a:xfrm>
              <a:off x="1244325" y="5397500"/>
              <a:ext cx="444525" cy="39100"/>
            </a:xfrm>
            <a:custGeom>
              <a:avLst/>
              <a:gdLst/>
              <a:ahLst/>
              <a:cxnLst/>
              <a:rect l="l" t="t" r="r" b="b"/>
              <a:pathLst>
                <a:path w="17781" h="1564" extrusionOk="0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5" name="Google Shape;965;p49"/>
            <p:cNvSpPr/>
            <p:nvPr/>
          </p:nvSpPr>
          <p:spPr>
            <a:xfrm>
              <a:off x="1451925" y="4999400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6" name="Google Shape;966;p49"/>
            <p:cNvSpPr/>
            <p:nvPr/>
          </p:nvSpPr>
          <p:spPr>
            <a:xfrm>
              <a:off x="1407975" y="4999400"/>
              <a:ext cx="31150" cy="129450"/>
            </a:xfrm>
            <a:custGeom>
              <a:avLst/>
              <a:gdLst/>
              <a:ahLst/>
              <a:cxnLst/>
              <a:rect l="l" t="t" r="r" b="b"/>
              <a:pathLst>
                <a:path w="1246" h="5178" extrusionOk="0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7" name="Google Shape;967;p49"/>
            <p:cNvSpPr/>
            <p:nvPr/>
          </p:nvSpPr>
          <p:spPr>
            <a:xfrm>
              <a:off x="1495900" y="4999400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68" name="Google Shape;968;p49"/>
          <p:cNvGrpSpPr/>
          <p:nvPr/>
        </p:nvGrpSpPr>
        <p:grpSpPr>
          <a:xfrm>
            <a:off x="2687514" y="4231803"/>
            <a:ext cx="291682" cy="371662"/>
            <a:chOff x="1958100" y="4985350"/>
            <a:chExt cx="365150" cy="465275"/>
          </a:xfrm>
        </p:grpSpPr>
        <p:sp>
          <p:nvSpPr>
            <p:cNvPr id="969" name="Google Shape;969;p49"/>
            <p:cNvSpPr/>
            <p:nvPr/>
          </p:nvSpPr>
          <p:spPr>
            <a:xfrm>
              <a:off x="1958100" y="4985350"/>
              <a:ext cx="365150" cy="465275"/>
            </a:xfrm>
            <a:custGeom>
              <a:avLst/>
              <a:gdLst/>
              <a:ahLst/>
              <a:cxnLst/>
              <a:rect l="l" t="t" r="r" b="b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0" name="Google Shape;970;p49"/>
            <p:cNvSpPr/>
            <p:nvPr/>
          </p:nvSpPr>
          <p:spPr>
            <a:xfrm>
              <a:off x="1977625" y="5237525"/>
              <a:ext cx="113600" cy="213100"/>
            </a:xfrm>
            <a:custGeom>
              <a:avLst/>
              <a:gdLst/>
              <a:ahLst/>
              <a:cxnLst/>
              <a:rect l="l" t="t" r="r" b="b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" name="Google Shape;971;p49"/>
            <p:cNvSpPr/>
            <p:nvPr/>
          </p:nvSpPr>
          <p:spPr>
            <a:xfrm>
              <a:off x="2190125" y="5237525"/>
              <a:ext cx="113575" cy="213100"/>
            </a:xfrm>
            <a:custGeom>
              <a:avLst/>
              <a:gdLst/>
              <a:ahLst/>
              <a:cxnLst/>
              <a:rect l="l" t="t" r="r" b="b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2" name="Google Shape;972;p49"/>
          <p:cNvGrpSpPr/>
          <p:nvPr/>
        </p:nvGrpSpPr>
        <p:grpSpPr>
          <a:xfrm>
            <a:off x="3204498" y="4245942"/>
            <a:ext cx="334617" cy="343863"/>
            <a:chOff x="2605300" y="5003050"/>
            <a:chExt cx="418900" cy="430475"/>
          </a:xfrm>
        </p:grpSpPr>
        <p:sp>
          <p:nvSpPr>
            <p:cNvPr id="973" name="Google Shape;973;p49"/>
            <p:cNvSpPr/>
            <p:nvPr/>
          </p:nvSpPr>
          <p:spPr>
            <a:xfrm>
              <a:off x="2820225" y="5222250"/>
              <a:ext cx="202750" cy="211275"/>
            </a:xfrm>
            <a:custGeom>
              <a:avLst/>
              <a:gdLst/>
              <a:ahLst/>
              <a:cxnLst/>
              <a:rect l="l" t="t" r="r" b="b"/>
              <a:pathLst>
                <a:path w="8110" h="8451" extrusionOk="0">
                  <a:moveTo>
                    <a:pt x="1710" y="1"/>
                  </a:moveTo>
                  <a:lnTo>
                    <a:pt x="1" y="1857"/>
                  </a:lnTo>
                  <a:lnTo>
                    <a:pt x="5813" y="8158"/>
                  </a:lnTo>
                  <a:lnTo>
                    <a:pt x="5960" y="8280"/>
                  </a:lnTo>
                  <a:lnTo>
                    <a:pt x="6131" y="8378"/>
                  </a:lnTo>
                  <a:lnTo>
                    <a:pt x="6302" y="8427"/>
                  </a:lnTo>
                  <a:lnTo>
                    <a:pt x="6497" y="8451"/>
                  </a:lnTo>
                  <a:lnTo>
                    <a:pt x="6668" y="8427"/>
                  </a:lnTo>
                  <a:lnTo>
                    <a:pt x="6839" y="8378"/>
                  </a:lnTo>
                  <a:lnTo>
                    <a:pt x="7010" y="8280"/>
                  </a:lnTo>
                  <a:lnTo>
                    <a:pt x="7157" y="8158"/>
                  </a:lnTo>
                  <a:lnTo>
                    <a:pt x="7841" y="7474"/>
                  </a:lnTo>
                  <a:lnTo>
                    <a:pt x="7963" y="7328"/>
                  </a:lnTo>
                  <a:lnTo>
                    <a:pt x="8060" y="7157"/>
                  </a:lnTo>
                  <a:lnTo>
                    <a:pt x="8109" y="6986"/>
                  </a:lnTo>
                  <a:lnTo>
                    <a:pt x="8109" y="6815"/>
                  </a:lnTo>
                  <a:lnTo>
                    <a:pt x="8109" y="6619"/>
                  </a:lnTo>
                  <a:lnTo>
                    <a:pt x="8060" y="6448"/>
                  </a:lnTo>
                  <a:lnTo>
                    <a:pt x="7963" y="6277"/>
                  </a:lnTo>
                  <a:lnTo>
                    <a:pt x="7841" y="6131"/>
                  </a:lnTo>
                  <a:lnTo>
                    <a:pt x="171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4" name="Google Shape;974;p49"/>
            <p:cNvSpPr/>
            <p:nvPr/>
          </p:nvSpPr>
          <p:spPr>
            <a:xfrm>
              <a:off x="2606525" y="5003050"/>
              <a:ext cx="203975" cy="208225"/>
            </a:xfrm>
            <a:custGeom>
              <a:avLst/>
              <a:gdLst/>
              <a:ahLst/>
              <a:cxnLst/>
              <a:rect l="l" t="t" r="r" b="b"/>
              <a:pathLst>
                <a:path w="8159" h="8329" extrusionOk="0">
                  <a:moveTo>
                    <a:pt x="880" y="1"/>
                  </a:moveTo>
                  <a:lnTo>
                    <a:pt x="685" y="50"/>
                  </a:lnTo>
                  <a:lnTo>
                    <a:pt x="514" y="123"/>
                  </a:lnTo>
                  <a:lnTo>
                    <a:pt x="391" y="245"/>
                  </a:lnTo>
                  <a:lnTo>
                    <a:pt x="269" y="367"/>
                  </a:lnTo>
                  <a:lnTo>
                    <a:pt x="172" y="514"/>
                  </a:lnTo>
                  <a:lnTo>
                    <a:pt x="98" y="685"/>
                  </a:lnTo>
                  <a:lnTo>
                    <a:pt x="50" y="856"/>
                  </a:lnTo>
                  <a:lnTo>
                    <a:pt x="1" y="1026"/>
                  </a:lnTo>
                  <a:lnTo>
                    <a:pt x="1" y="1222"/>
                  </a:lnTo>
                  <a:lnTo>
                    <a:pt x="1" y="1417"/>
                  </a:lnTo>
                  <a:lnTo>
                    <a:pt x="1" y="1613"/>
                  </a:lnTo>
                  <a:lnTo>
                    <a:pt x="74" y="2028"/>
                  </a:lnTo>
                  <a:lnTo>
                    <a:pt x="221" y="2492"/>
                  </a:lnTo>
                  <a:lnTo>
                    <a:pt x="391" y="2931"/>
                  </a:lnTo>
                  <a:lnTo>
                    <a:pt x="611" y="3396"/>
                  </a:lnTo>
                  <a:lnTo>
                    <a:pt x="856" y="3884"/>
                  </a:lnTo>
                  <a:lnTo>
                    <a:pt x="1124" y="4324"/>
                  </a:lnTo>
                  <a:lnTo>
                    <a:pt x="1417" y="4788"/>
                  </a:lnTo>
                  <a:lnTo>
                    <a:pt x="1710" y="5203"/>
                  </a:lnTo>
                  <a:lnTo>
                    <a:pt x="2003" y="5594"/>
                  </a:lnTo>
                  <a:lnTo>
                    <a:pt x="2296" y="5960"/>
                  </a:lnTo>
                  <a:lnTo>
                    <a:pt x="2590" y="6302"/>
                  </a:lnTo>
                  <a:lnTo>
                    <a:pt x="2858" y="6571"/>
                  </a:lnTo>
                  <a:lnTo>
                    <a:pt x="3078" y="6790"/>
                  </a:lnTo>
                  <a:lnTo>
                    <a:pt x="3322" y="6986"/>
                  </a:lnTo>
                  <a:lnTo>
                    <a:pt x="3566" y="7157"/>
                  </a:lnTo>
                  <a:lnTo>
                    <a:pt x="3811" y="7328"/>
                  </a:lnTo>
                  <a:lnTo>
                    <a:pt x="4324" y="7621"/>
                  </a:lnTo>
                  <a:lnTo>
                    <a:pt x="4836" y="7841"/>
                  </a:lnTo>
                  <a:lnTo>
                    <a:pt x="5325" y="8036"/>
                  </a:lnTo>
                  <a:lnTo>
                    <a:pt x="5740" y="8182"/>
                  </a:lnTo>
                  <a:lnTo>
                    <a:pt x="6351" y="8329"/>
                  </a:lnTo>
                  <a:lnTo>
                    <a:pt x="8158" y="6668"/>
                  </a:lnTo>
                  <a:lnTo>
                    <a:pt x="4446" y="2956"/>
                  </a:lnTo>
                  <a:lnTo>
                    <a:pt x="1735" y="245"/>
                  </a:lnTo>
                  <a:lnTo>
                    <a:pt x="1588" y="123"/>
                  </a:lnTo>
                  <a:lnTo>
                    <a:pt x="1417" y="50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" name="Google Shape;975;p49"/>
            <p:cNvSpPr/>
            <p:nvPr/>
          </p:nvSpPr>
          <p:spPr>
            <a:xfrm>
              <a:off x="2605300" y="5008550"/>
              <a:ext cx="418900" cy="418875"/>
            </a:xfrm>
            <a:custGeom>
              <a:avLst/>
              <a:gdLst/>
              <a:ahLst/>
              <a:cxnLst/>
              <a:rect l="l" t="t" r="r" b="b"/>
              <a:pathLst>
                <a:path w="16756" h="16755" extrusionOk="0">
                  <a:moveTo>
                    <a:pt x="13922" y="1"/>
                  </a:moveTo>
                  <a:lnTo>
                    <a:pt x="13824" y="49"/>
                  </a:lnTo>
                  <a:lnTo>
                    <a:pt x="13360" y="342"/>
                  </a:lnTo>
                  <a:lnTo>
                    <a:pt x="12261" y="1026"/>
                  </a:lnTo>
                  <a:lnTo>
                    <a:pt x="11602" y="1466"/>
                  </a:lnTo>
                  <a:lnTo>
                    <a:pt x="10942" y="1930"/>
                  </a:lnTo>
                  <a:lnTo>
                    <a:pt x="10381" y="2370"/>
                  </a:lnTo>
                  <a:lnTo>
                    <a:pt x="10112" y="2589"/>
                  </a:lnTo>
                  <a:lnTo>
                    <a:pt x="9917" y="2785"/>
                  </a:lnTo>
                  <a:lnTo>
                    <a:pt x="9795" y="2907"/>
                  </a:lnTo>
                  <a:lnTo>
                    <a:pt x="9697" y="3053"/>
                  </a:lnTo>
                  <a:lnTo>
                    <a:pt x="9599" y="3224"/>
                  </a:lnTo>
                  <a:lnTo>
                    <a:pt x="9526" y="3420"/>
                  </a:lnTo>
                  <a:lnTo>
                    <a:pt x="9404" y="3835"/>
                  </a:lnTo>
                  <a:lnTo>
                    <a:pt x="9330" y="4275"/>
                  </a:lnTo>
                  <a:lnTo>
                    <a:pt x="9282" y="4714"/>
                  </a:lnTo>
                  <a:lnTo>
                    <a:pt x="9306" y="5178"/>
                  </a:lnTo>
                  <a:lnTo>
                    <a:pt x="9355" y="5593"/>
                  </a:lnTo>
                  <a:lnTo>
                    <a:pt x="9379" y="5789"/>
                  </a:lnTo>
                  <a:lnTo>
                    <a:pt x="9453" y="5960"/>
                  </a:lnTo>
                  <a:lnTo>
                    <a:pt x="270" y="14459"/>
                  </a:lnTo>
                  <a:lnTo>
                    <a:pt x="147" y="14606"/>
                  </a:lnTo>
                  <a:lnTo>
                    <a:pt x="74" y="14776"/>
                  </a:lnTo>
                  <a:lnTo>
                    <a:pt x="1" y="14947"/>
                  </a:lnTo>
                  <a:lnTo>
                    <a:pt x="1" y="15118"/>
                  </a:lnTo>
                  <a:lnTo>
                    <a:pt x="1" y="15314"/>
                  </a:lnTo>
                  <a:lnTo>
                    <a:pt x="74" y="15485"/>
                  </a:lnTo>
                  <a:lnTo>
                    <a:pt x="147" y="15656"/>
                  </a:lnTo>
                  <a:lnTo>
                    <a:pt x="270" y="15802"/>
                  </a:lnTo>
                  <a:lnTo>
                    <a:pt x="953" y="16486"/>
                  </a:lnTo>
                  <a:lnTo>
                    <a:pt x="1100" y="16608"/>
                  </a:lnTo>
                  <a:lnTo>
                    <a:pt x="1271" y="16681"/>
                  </a:lnTo>
                  <a:lnTo>
                    <a:pt x="1442" y="16755"/>
                  </a:lnTo>
                  <a:lnTo>
                    <a:pt x="1808" y="16755"/>
                  </a:lnTo>
                  <a:lnTo>
                    <a:pt x="1979" y="16681"/>
                  </a:lnTo>
                  <a:lnTo>
                    <a:pt x="2150" y="16608"/>
                  </a:lnTo>
                  <a:lnTo>
                    <a:pt x="2297" y="16486"/>
                  </a:lnTo>
                  <a:lnTo>
                    <a:pt x="10796" y="7303"/>
                  </a:lnTo>
                  <a:lnTo>
                    <a:pt x="11162" y="7401"/>
                  </a:lnTo>
                  <a:lnTo>
                    <a:pt x="11577" y="7450"/>
                  </a:lnTo>
                  <a:lnTo>
                    <a:pt x="12041" y="7474"/>
                  </a:lnTo>
                  <a:lnTo>
                    <a:pt x="12481" y="7425"/>
                  </a:lnTo>
                  <a:lnTo>
                    <a:pt x="12921" y="7352"/>
                  </a:lnTo>
                  <a:lnTo>
                    <a:pt x="13336" y="7230"/>
                  </a:lnTo>
                  <a:lnTo>
                    <a:pt x="13531" y="7156"/>
                  </a:lnTo>
                  <a:lnTo>
                    <a:pt x="13702" y="7059"/>
                  </a:lnTo>
                  <a:lnTo>
                    <a:pt x="13849" y="6961"/>
                  </a:lnTo>
                  <a:lnTo>
                    <a:pt x="13971" y="6839"/>
                  </a:lnTo>
                  <a:lnTo>
                    <a:pt x="14166" y="6644"/>
                  </a:lnTo>
                  <a:lnTo>
                    <a:pt x="14386" y="6375"/>
                  </a:lnTo>
                  <a:lnTo>
                    <a:pt x="14826" y="5813"/>
                  </a:lnTo>
                  <a:lnTo>
                    <a:pt x="15290" y="5154"/>
                  </a:lnTo>
                  <a:lnTo>
                    <a:pt x="15729" y="4494"/>
                  </a:lnTo>
                  <a:lnTo>
                    <a:pt x="16413" y="3395"/>
                  </a:lnTo>
                  <a:lnTo>
                    <a:pt x="16706" y="2931"/>
                  </a:lnTo>
                  <a:lnTo>
                    <a:pt x="16755" y="2834"/>
                  </a:lnTo>
                  <a:lnTo>
                    <a:pt x="16755" y="2736"/>
                  </a:lnTo>
                  <a:lnTo>
                    <a:pt x="16755" y="2663"/>
                  </a:lnTo>
                  <a:lnTo>
                    <a:pt x="16706" y="2589"/>
                  </a:lnTo>
                  <a:lnTo>
                    <a:pt x="16633" y="2541"/>
                  </a:lnTo>
                  <a:lnTo>
                    <a:pt x="16462" y="2541"/>
                  </a:lnTo>
                  <a:lnTo>
                    <a:pt x="16364" y="2589"/>
                  </a:lnTo>
                  <a:lnTo>
                    <a:pt x="13653" y="4958"/>
                  </a:lnTo>
                  <a:lnTo>
                    <a:pt x="13580" y="5007"/>
                  </a:lnTo>
                  <a:lnTo>
                    <a:pt x="13458" y="5007"/>
                  </a:lnTo>
                  <a:lnTo>
                    <a:pt x="13360" y="4983"/>
                  </a:lnTo>
                  <a:lnTo>
                    <a:pt x="13238" y="4885"/>
                  </a:lnTo>
                  <a:lnTo>
                    <a:pt x="13140" y="4763"/>
                  </a:lnTo>
                  <a:lnTo>
                    <a:pt x="13092" y="4641"/>
                  </a:lnTo>
                  <a:lnTo>
                    <a:pt x="13092" y="4543"/>
                  </a:lnTo>
                  <a:lnTo>
                    <a:pt x="13140" y="4446"/>
                  </a:lnTo>
                  <a:lnTo>
                    <a:pt x="15607" y="1490"/>
                  </a:lnTo>
                  <a:lnTo>
                    <a:pt x="15656" y="1393"/>
                  </a:lnTo>
                  <a:lnTo>
                    <a:pt x="15656" y="1319"/>
                  </a:lnTo>
                  <a:lnTo>
                    <a:pt x="15656" y="1222"/>
                  </a:lnTo>
                  <a:lnTo>
                    <a:pt x="15607" y="1148"/>
                  </a:lnTo>
                  <a:lnTo>
                    <a:pt x="15534" y="1100"/>
                  </a:lnTo>
                  <a:lnTo>
                    <a:pt x="15363" y="1100"/>
                  </a:lnTo>
                  <a:lnTo>
                    <a:pt x="15265" y="1148"/>
                  </a:lnTo>
                  <a:lnTo>
                    <a:pt x="12310" y="3615"/>
                  </a:lnTo>
                  <a:lnTo>
                    <a:pt x="12212" y="3664"/>
                  </a:lnTo>
                  <a:lnTo>
                    <a:pt x="12115" y="3664"/>
                  </a:lnTo>
                  <a:lnTo>
                    <a:pt x="11993" y="3615"/>
                  </a:lnTo>
                  <a:lnTo>
                    <a:pt x="11895" y="3517"/>
                  </a:lnTo>
                  <a:lnTo>
                    <a:pt x="11797" y="3395"/>
                  </a:lnTo>
                  <a:lnTo>
                    <a:pt x="11748" y="3298"/>
                  </a:lnTo>
                  <a:lnTo>
                    <a:pt x="11748" y="3176"/>
                  </a:lnTo>
                  <a:lnTo>
                    <a:pt x="11797" y="3102"/>
                  </a:lnTo>
                  <a:lnTo>
                    <a:pt x="14166" y="391"/>
                  </a:lnTo>
                  <a:lnTo>
                    <a:pt x="14215" y="294"/>
                  </a:lnTo>
                  <a:lnTo>
                    <a:pt x="14215" y="220"/>
                  </a:lnTo>
                  <a:lnTo>
                    <a:pt x="14215" y="123"/>
                  </a:lnTo>
                  <a:lnTo>
                    <a:pt x="14166" y="49"/>
                  </a:lnTo>
                  <a:lnTo>
                    <a:pt x="140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6" name="Google Shape;976;p49"/>
          <p:cNvGrpSpPr/>
          <p:nvPr/>
        </p:nvGrpSpPr>
        <p:grpSpPr>
          <a:xfrm>
            <a:off x="3710278" y="4253271"/>
            <a:ext cx="399959" cy="328746"/>
            <a:chOff x="3238475" y="5012225"/>
            <a:chExt cx="500700" cy="411550"/>
          </a:xfrm>
        </p:grpSpPr>
        <p:sp>
          <p:nvSpPr>
            <p:cNvPr id="977" name="Google Shape;977;p49"/>
            <p:cNvSpPr/>
            <p:nvPr/>
          </p:nvSpPr>
          <p:spPr>
            <a:xfrm>
              <a:off x="3238475" y="5315050"/>
              <a:ext cx="500700" cy="108725"/>
            </a:xfrm>
            <a:custGeom>
              <a:avLst/>
              <a:gdLst/>
              <a:ahLst/>
              <a:cxnLst/>
              <a:rect l="l" t="t" r="r" b="b"/>
              <a:pathLst>
                <a:path w="20028" h="4349" extrusionOk="0">
                  <a:moveTo>
                    <a:pt x="17683" y="856"/>
                  </a:moveTo>
                  <a:lnTo>
                    <a:pt x="17781" y="880"/>
                  </a:lnTo>
                  <a:lnTo>
                    <a:pt x="17854" y="929"/>
                  </a:lnTo>
                  <a:lnTo>
                    <a:pt x="17903" y="1002"/>
                  </a:lnTo>
                  <a:lnTo>
                    <a:pt x="17927" y="1100"/>
                  </a:lnTo>
                  <a:lnTo>
                    <a:pt x="17903" y="1198"/>
                  </a:lnTo>
                  <a:lnTo>
                    <a:pt x="17854" y="1271"/>
                  </a:lnTo>
                  <a:lnTo>
                    <a:pt x="17781" y="1320"/>
                  </a:lnTo>
                  <a:lnTo>
                    <a:pt x="17683" y="1344"/>
                  </a:lnTo>
                  <a:lnTo>
                    <a:pt x="2345" y="1344"/>
                  </a:lnTo>
                  <a:lnTo>
                    <a:pt x="2247" y="1320"/>
                  </a:lnTo>
                  <a:lnTo>
                    <a:pt x="2174" y="1271"/>
                  </a:lnTo>
                  <a:lnTo>
                    <a:pt x="2125" y="1198"/>
                  </a:lnTo>
                  <a:lnTo>
                    <a:pt x="2101" y="1100"/>
                  </a:lnTo>
                  <a:lnTo>
                    <a:pt x="2125" y="1002"/>
                  </a:lnTo>
                  <a:lnTo>
                    <a:pt x="2174" y="929"/>
                  </a:lnTo>
                  <a:lnTo>
                    <a:pt x="2247" y="880"/>
                  </a:lnTo>
                  <a:lnTo>
                    <a:pt x="2345" y="856"/>
                  </a:lnTo>
                  <a:close/>
                  <a:moveTo>
                    <a:pt x="367" y="1"/>
                  </a:moveTo>
                  <a:lnTo>
                    <a:pt x="269" y="25"/>
                  </a:lnTo>
                  <a:lnTo>
                    <a:pt x="196" y="74"/>
                  </a:lnTo>
                  <a:lnTo>
                    <a:pt x="123" y="123"/>
                  </a:lnTo>
                  <a:lnTo>
                    <a:pt x="74" y="196"/>
                  </a:lnTo>
                  <a:lnTo>
                    <a:pt x="49" y="270"/>
                  </a:lnTo>
                  <a:lnTo>
                    <a:pt x="25" y="343"/>
                  </a:lnTo>
                  <a:lnTo>
                    <a:pt x="1" y="441"/>
                  </a:lnTo>
                  <a:lnTo>
                    <a:pt x="25" y="514"/>
                  </a:lnTo>
                  <a:lnTo>
                    <a:pt x="49" y="587"/>
                  </a:lnTo>
                  <a:lnTo>
                    <a:pt x="74" y="660"/>
                  </a:lnTo>
                  <a:lnTo>
                    <a:pt x="123" y="734"/>
                  </a:lnTo>
                  <a:lnTo>
                    <a:pt x="196" y="782"/>
                  </a:lnTo>
                  <a:lnTo>
                    <a:pt x="269" y="831"/>
                  </a:lnTo>
                  <a:lnTo>
                    <a:pt x="367" y="856"/>
                  </a:lnTo>
                  <a:lnTo>
                    <a:pt x="440" y="856"/>
                  </a:lnTo>
                  <a:lnTo>
                    <a:pt x="489" y="880"/>
                  </a:lnTo>
                  <a:lnTo>
                    <a:pt x="562" y="905"/>
                  </a:lnTo>
                  <a:lnTo>
                    <a:pt x="709" y="1051"/>
                  </a:lnTo>
                  <a:lnTo>
                    <a:pt x="855" y="1246"/>
                  </a:lnTo>
                  <a:lnTo>
                    <a:pt x="1026" y="1491"/>
                  </a:lnTo>
                  <a:lnTo>
                    <a:pt x="1344" y="2028"/>
                  </a:lnTo>
                  <a:lnTo>
                    <a:pt x="1637" y="2516"/>
                  </a:lnTo>
                  <a:lnTo>
                    <a:pt x="1906" y="3005"/>
                  </a:lnTo>
                  <a:lnTo>
                    <a:pt x="2174" y="3469"/>
                  </a:lnTo>
                  <a:lnTo>
                    <a:pt x="2467" y="3884"/>
                  </a:lnTo>
                  <a:lnTo>
                    <a:pt x="2589" y="4055"/>
                  </a:lnTo>
                  <a:lnTo>
                    <a:pt x="2736" y="4226"/>
                  </a:lnTo>
                  <a:lnTo>
                    <a:pt x="2809" y="4275"/>
                  </a:lnTo>
                  <a:lnTo>
                    <a:pt x="2882" y="4299"/>
                  </a:lnTo>
                  <a:lnTo>
                    <a:pt x="2980" y="4324"/>
                  </a:lnTo>
                  <a:lnTo>
                    <a:pt x="3053" y="4348"/>
                  </a:lnTo>
                  <a:lnTo>
                    <a:pt x="16975" y="4348"/>
                  </a:lnTo>
                  <a:lnTo>
                    <a:pt x="17048" y="4324"/>
                  </a:lnTo>
                  <a:lnTo>
                    <a:pt x="17146" y="4299"/>
                  </a:lnTo>
                  <a:lnTo>
                    <a:pt x="17219" y="4275"/>
                  </a:lnTo>
                  <a:lnTo>
                    <a:pt x="17292" y="4226"/>
                  </a:lnTo>
                  <a:lnTo>
                    <a:pt x="17439" y="4055"/>
                  </a:lnTo>
                  <a:lnTo>
                    <a:pt x="17561" y="3884"/>
                  </a:lnTo>
                  <a:lnTo>
                    <a:pt x="17854" y="3469"/>
                  </a:lnTo>
                  <a:lnTo>
                    <a:pt x="18122" y="3005"/>
                  </a:lnTo>
                  <a:lnTo>
                    <a:pt x="18391" y="2516"/>
                  </a:lnTo>
                  <a:lnTo>
                    <a:pt x="18684" y="2028"/>
                  </a:lnTo>
                  <a:lnTo>
                    <a:pt x="19002" y="1491"/>
                  </a:lnTo>
                  <a:lnTo>
                    <a:pt x="19173" y="1246"/>
                  </a:lnTo>
                  <a:lnTo>
                    <a:pt x="19319" y="1051"/>
                  </a:lnTo>
                  <a:lnTo>
                    <a:pt x="19466" y="905"/>
                  </a:lnTo>
                  <a:lnTo>
                    <a:pt x="19539" y="880"/>
                  </a:lnTo>
                  <a:lnTo>
                    <a:pt x="19588" y="856"/>
                  </a:lnTo>
                  <a:lnTo>
                    <a:pt x="19661" y="856"/>
                  </a:lnTo>
                  <a:lnTo>
                    <a:pt x="19759" y="831"/>
                  </a:lnTo>
                  <a:lnTo>
                    <a:pt x="19832" y="782"/>
                  </a:lnTo>
                  <a:lnTo>
                    <a:pt x="19905" y="734"/>
                  </a:lnTo>
                  <a:lnTo>
                    <a:pt x="19954" y="660"/>
                  </a:lnTo>
                  <a:lnTo>
                    <a:pt x="19979" y="587"/>
                  </a:lnTo>
                  <a:lnTo>
                    <a:pt x="20003" y="514"/>
                  </a:lnTo>
                  <a:lnTo>
                    <a:pt x="20027" y="441"/>
                  </a:lnTo>
                  <a:lnTo>
                    <a:pt x="20003" y="343"/>
                  </a:lnTo>
                  <a:lnTo>
                    <a:pt x="19979" y="270"/>
                  </a:lnTo>
                  <a:lnTo>
                    <a:pt x="19954" y="196"/>
                  </a:lnTo>
                  <a:lnTo>
                    <a:pt x="19881" y="123"/>
                  </a:lnTo>
                  <a:lnTo>
                    <a:pt x="19832" y="74"/>
                  </a:lnTo>
                  <a:lnTo>
                    <a:pt x="19759" y="25"/>
                  </a:lnTo>
                  <a:lnTo>
                    <a:pt x="1966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8" name="Google Shape;978;p49"/>
            <p:cNvSpPr/>
            <p:nvPr/>
          </p:nvSpPr>
          <p:spPr>
            <a:xfrm>
              <a:off x="3282450" y="5160575"/>
              <a:ext cx="412750" cy="140475"/>
            </a:xfrm>
            <a:custGeom>
              <a:avLst/>
              <a:gdLst/>
              <a:ahLst/>
              <a:cxnLst/>
              <a:rect l="l" t="t" r="r" b="b"/>
              <a:pathLst>
                <a:path w="16510" h="5619" extrusionOk="0">
                  <a:moveTo>
                    <a:pt x="8475" y="1"/>
                  </a:moveTo>
                  <a:lnTo>
                    <a:pt x="8157" y="50"/>
                  </a:lnTo>
                  <a:lnTo>
                    <a:pt x="7840" y="99"/>
                  </a:lnTo>
                  <a:lnTo>
                    <a:pt x="7522" y="172"/>
                  </a:lnTo>
                  <a:lnTo>
                    <a:pt x="7229" y="270"/>
                  </a:lnTo>
                  <a:lnTo>
                    <a:pt x="6936" y="367"/>
                  </a:lnTo>
                  <a:lnTo>
                    <a:pt x="6643" y="514"/>
                  </a:lnTo>
                  <a:lnTo>
                    <a:pt x="6374" y="660"/>
                  </a:lnTo>
                  <a:lnTo>
                    <a:pt x="6106" y="807"/>
                  </a:lnTo>
                  <a:lnTo>
                    <a:pt x="5862" y="1002"/>
                  </a:lnTo>
                  <a:lnTo>
                    <a:pt x="5617" y="1173"/>
                  </a:lnTo>
                  <a:lnTo>
                    <a:pt x="5398" y="1393"/>
                  </a:lnTo>
                  <a:lnTo>
                    <a:pt x="5202" y="1613"/>
                  </a:lnTo>
                  <a:lnTo>
                    <a:pt x="5007" y="1857"/>
                  </a:lnTo>
                  <a:lnTo>
                    <a:pt x="4811" y="2101"/>
                  </a:lnTo>
                  <a:lnTo>
                    <a:pt x="4640" y="2370"/>
                  </a:lnTo>
                  <a:lnTo>
                    <a:pt x="4372" y="2272"/>
                  </a:lnTo>
                  <a:lnTo>
                    <a:pt x="4103" y="2223"/>
                  </a:lnTo>
                  <a:lnTo>
                    <a:pt x="3834" y="2199"/>
                  </a:lnTo>
                  <a:lnTo>
                    <a:pt x="3541" y="2175"/>
                  </a:lnTo>
                  <a:lnTo>
                    <a:pt x="3199" y="2199"/>
                  </a:lnTo>
                  <a:lnTo>
                    <a:pt x="2858" y="2248"/>
                  </a:lnTo>
                  <a:lnTo>
                    <a:pt x="2516" y="2345"/>
                  </a:lnTo>
                  <a:lnTo>
                    <a:pt x="2198" y="2443"/>
                  </a:lnTo>
                  <a:lnTo>
                    <a:pt x="1881" y="2590"/>
                  </a:lnTo>
                  <a:lnTo>
                    <a:pt x="1588" y="2761"/>
                  </a:lnTo>
                  <a:lnTo>
                    <a:pt x="1319" y="2956"/>
                  </a:lnTo>
                  <a:lnTo>
                    <a:pt x="1075" y="3176"/>
                  </a:lnTo>
                  <a:lnTo>
                    <a:pt x="855" y="3420"/>
                  </a:lnTo>
                  <a:lnTo>
                    <a:pt x="635" y="3689"/>
                  </a:lnTo>
                  <a:lnTo>
                    <a:pt x="464" y="3982"/>
                  </a:lnTo>
                  <a:lnTo>
                    <a:pt x="318" y="4275"/>
                  </a:lnTo>
                  <a:lnTo>
                    <a:pt x="195" y="4592"/>
                  </a:lnTo>
                  <a:lnTo>
                    <a:pt x="98" y="4910"/>
                  </a:lnTo>
                  <a:lnTo>
                    <a:pt x="24" y="5252"/>
                  </a:lnTo>
                  <a:lnTo>
                    <a:pt x="0" y="5618"/>
                  </a:lnTo>
                  <a:lnTo>
                    <a:pt x="16510" y="5618"/>
                  </a:lnTo>
                  <a:lnTo>
                    <a:pt x="16437" y="5423"/>
                  </a:lnTo>
                  <a:lnTo>
                    <a:pt x="16339" y="5252"/>
                  </a:lnTo>
                  <a:lnTo>
                    <a:pt x="16119" y="4934"/>
                  </a:lnTo>
                  <a:lnTo>
                    <a:pt x="15851" y="4641"/>
                  </a:lnTo>
                  <a:lnTo>
                    <a:pt x="15533" y="4397"/>
                  </a:lnTo>
                  <a:lnTo>
                    <a:pt x="15362" y="4299"/>
                  </a:lnTo>
                  <a:lnTo>
                    <a:pt x="15191" y="4202"/>
                  </a:lnTo>
                  <a:lnTo>
                    <a:pt x="15020" y="4104"/>
                  </a:lnTo>
                  <a:lnTo>
                    <a:pt x="14825" y="4055"/>
                  </a:lnTo>
                  <a:lnTo>
                    <a:pt x="14629" y="3982"/>
                  </a:lnTo>
                  <a:lnTo>
                    <a:pt x="14434" y="3957"/>
                  </a:lnTo>
                  <a:lnTo>
                    <a:pt x="14214" y="3933"/>
                  </a:lnTo>
                  <a:lnTo>
                    <a:pt x="14019" y="3909"/>
                  </a:lnTo>
                  <a:lnTo>
                    <a:pt x="13775" y="3933"/>
                  </a:lnTo>
                  <a:lnTo>
                    <a:pt x="13555" y="3957"/>
                  </a:lnTo>
                  <a:lnTo>
                    <a:pt x="13457" y="3542"/>
                  </a:lnTo>
                  <a:lnTo>
                    <a:pt x="13335" y="3151"/>
                  </a:lnTo>
                  <a:lnTo>
                    <a:pt x="13164" y="2761"/>
                  </a:lnTo>
                  <a:lnTo>
                    <a:pt x="12969" y="2394"/>
                  </a:lnTo>
                  <a:lnTo>
                    <a:pt x="12749" y="2052"/>
                  </a:lnTo>
                  <a:lnTo>
                    <a:pt x="12505" y="1710"/>
                  </a:lnTo>
                  <a:lnTo>
                    <a:pt x="12212" y="1417"/>
                  </a:lnTo>
                  <a:lnTo>
                    <a:pt x="11918" y="1124"/>
                  </a:lnTo>
                  <a:lnTo>
                    <a:pt x="11577" y="880"/>
                  </a:lnTo>
                  <a:lnTo>
                    <a:pt x="11235" y="660"/>
                  </a:lnTo>
                  <a:lnTo>
                    <a:pt x="10868" y="465"/>
                  </a:lnTo>
                  <a:lnTo>
                    <a:pt x="10477" y="294"/>
                  </a:lnTo>
                  <a:lnTo>
                    <a:pt x="10087" y="172"/>
                  </a:lnTo>
                  <a:lnTo>
                    <a:pt x="9672" y="74"/>
                  </a:lnTo>
                  <a:lnTo>
                    <a:pt x="9232" y="25"/>
                  </a:lnTo>
                  <a:lnTo>
                    <a:pt x="879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9" name="Google Shape;979;p49"/>
            <p:cNvSpPr/>
            <p:nvPr/>
          </p:nvSpPr>
          <p:spPr>
            <a:xfrm>
              <a:off x="3473550" y="5012225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4"/>
                  </a:lnTo>
                  <a:lnTo>
                    <a:pt x="758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35" y="464"/>
                  </a:lnTo>
                  <a:lnTo>
                    <a:pt x="587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3" y="1246"/>
                  </a:lnTo>
                  <a:lnTo>
                    <a:pt x="74" y="1368"/>
                  </a:lnTo>
                  <a:lnTo>
                    <a:pt x="25" y="1490"/>
                  </a:lnTo>
                  <a:lnTo>
                    <a:pt x="0" y="1636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4" y="2271"/>
                  </a:lnTo>
                  <a:lnTo>
                    <a:pt x="123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6"/>
                  </a:lnTo>
                  <a:lnTo>
                    <a:pt x="587" y="3029"/>
                  </a:lnTo>
                  <a:lnTo>
                    <a:pt x="635" y="3175"/>
                  </a:lnTo>
                  <a:lnTo>
                    <a:pt x="660" y="3346"/>
                  </a:lnTo>
                  <a:lnTo>
                    <a:pt x="635" y="3541"/>
                  </a:lnTo>
                  <a:lnTo>
                    <a:pt x="587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3" y="4299"/>
                  </a:lnTo>
                  <a:lnTo>
                    <a:pt x="74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0" y="5007"/>
                  </a:lnTo>
                  <a:lnTo>
                    <a:pt x="74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09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2" y="3517"/>
                  </a:lnTo>
                  <a:lnTo>
                    <a:pt x="1222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60"/>
                  </a:lnTo>
                  <a:lnTo>
                    <a:pt x="953" y="2564"/>
                  </a:lnTo>
                  <a:lnTo>
                    <a:pt x="831" y="2394"/>
                  </a:lnTo>
                  <a:lnTo>
                    <a:pt x="709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09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22" y="293"/>
                  </a:lnTo>
                  <a:lnTo>
                    <a:pt x="1222" y="171"/>
                  </a:lnTo>
                  <a:lnTo>
                    <a:pt x="1148" y="98"/>
                  </a:lnTo>
                  <a:lnTo>
                    <a:pt x="1051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0" name="Google Shape;980;p49"/>
            <p:cNvSpPr/>
            <p:nvPr/>
          </p:nvSpPr>
          <p:spPr>
            <a:xfrm>
              <a:off x="3429575" y="5012225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2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70" y="1026"/>
                  </a:lnTo>
                  <a:lnTo>
                    <a:pt x="148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36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71"/>
                  </a:lnTo>
                  <a:lnTo>
                    <a:pt x="148" y="2394"/>
                  </a:lnTo>
                  <a:lnTo>
                    <a:pt x="270" y="2613"/>
                  </a:lnTo>
                  <a:lnTo>
                    <a:pt x="416" y="2784"/>
                  </a:lnTo>
                  <a:lnTo>
                    <a:pt x="514" y="2906"/>
                  </a:lnTo>
                  <a:lnTo>
                    <a:pt x="612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1"/>
                  </a:lnTo>
                  <a:lnTo>
                    <a:pt x="612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70" y="4103"/>
                  </a:lnTo>
                  <a:lnTo>
                    <a:pt x="148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4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8" y="3688"/>
                  </a:lnTo>
                  <a:lnTo>
                    <a:pt x="1222" y="3517"/>
                  </a:lnTo>
                  <a:lnTo>
                    <a:pt x="1247" y="3346"/>
                  </a:lnTo>
                  <a:lnTo>
                    <a:pt x="1222" y="3175"/>
                  </a:lnTo>
                  <a:lnTo>
                    <a:pt x="1198" y="3029"/>
                  </a:lnTo>
                  <a:lnTo>
                    <a:pt x="1149" y="2882"/>
                  </a:lnTo>
                  <a:lnTo>
                    <a:pt x="1100" y="2760"/>
                  </a:lnTo>
                  <a:lnTo>
                    <a:pt x="978" y="2564"/>
                  </a:lnTo>
                  <a:lnTo>
                    <a:pt x="831" y="2394"/>
                  </a:lnTo>
                  <a:lnTo>
                    <a:pt x="734" y="2271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6"/>
                  </a:lnTo>
                  <a:lnTo>
                    <a:pt x="636" y="1490"/>
                  </a:lnTo>
                  <a:lnTo>
                    <a:pt x="734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8" y="611"/>
                  </a:lnTo>
                  <a:lnTo>
                    <a:pt x="1222" y="464"/>
                  </a:lnTo>
                  <a:lnTo>
                    <a:pt x="1247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6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" name="Google Shape;981;p49"/>
            <p:cNvSpPr/>
            <p:nvPr/>
          </p:nvSpPr>
          <p:spPr>
            <a:xfrm>
              <a:off x="3516900" y="5012225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5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3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36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71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3" y="2906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1"/>
                  </a:lnTo>
                  <a:lnTo>
                    <a:pt x="611" y="3688"/>
                  </a:lnTo>
                  <a:lnTo>
                    <a:pt x="513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4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099" y="3932"/>
                  </a:lnTo>
                  <a:lnTo>
                    <a:pt x="1173" y="3810"/>
                  </a:lnTo>
                  <a:lnTo>
                    <a:pt x="1197" y="3688"/>
                  </a:lnTo>
                  <a:lnTo>
                    <a:pt x="1246" y="3517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197" y="3029"/>
                  </a:lnTo>
                  <a:lnTo>
                    <a:pt x="1173" y="2882"/>
                  </a:lnTo>
                  <a:lnTo>
                    <a:pt x="1099" y="2760"/>
                  </a:lnTo>
                  <a:lnTo>
                    <a:pt x="977" y="2564"/>
                  </a:lnTo>
                  <a:lnTo>
                    <a:pt x="831" y="2394"/>
                  </a:lnTo>
                  <a:lnTo>
                    <a:pt x="733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099" y="879"/>
                  </a:lnTo>
                  <a:lnTo>
                    <a:pt x="1173" y="757"/>
                  </a:lnTo>
                  <a:lnTo>
                    <a:pt x="1197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73" y="98"/>
                  </a:lnTo>
                  <a:lnTo>
                    <a:pt x="1075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2" name="Google Shape;982;p49"/>
          <p:cNvGrpSpPr/>
          <p:nvPr/>
        </p:nvGrpSpPr>
        <p:grpSpPr>
          <a:xfrm>
            <a:off x="4767670" y="4218144"/>
            <a:ext cx="438981" cy="398981"/>
            <a:chOff x="4562200" y="4968250"/>
            <a:chExt cx="549550" cy="499475"/>
          </a:xfrm>
        </p:grpSpPr>
        <p:sp>
          <p:nvSpPr>
            <p:cNvPr id="983" name="Google Shape;983;p49"/>
            <p:cNvSpPr/>
            <p:nvPr/>
          </p:nvSpPr>
          <p:spPr>
            <a:xfrm>
              <a:off x="4842450" y="5242400"/>
              <a:ext cx="213125" cy="225325"/>
            </a:xfrm>
            <a:custGeom>
              <a:avLst/>
              <a:gdLst/>
              <a:ahLst/>
              <a:cxnLst/>
              <a:rect l="l" t="t" r="r" b="b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4" name="Google Shape;984;p49"/>
            <p:cNvSpPr/>
            <p:nvPr/>
          </p:nvSpPr>
          <p:spPr>
            <a:xfrm>
              <a:off x="4617775" y="5241800"/>
              <a:ext cx="212500" cy="225925"/>
            </a:xfrm>
            <a:custGeom>
              <a:avLst/>
              <a:gdLst/>
              <a:ahLst/>
              <a:cxnLst/>
              <a:rect l="l" t="t" r="r" b="b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5" name="Google Shape;985;p49"/>
            <p:cNvSpPr/>
            <p:nvPr/>
          </p:nvSpPr>
          <p:spPr>
            <a:xfrm>
              <a:off x="4631200" y="4968250"/>
              <a:ext cx="411550" cy="236325"/>
            </a:xfrm>
            <a:custGeom>
              <a:avLst/>
              <a:gdLst/>
              <a:ahLst/>
              <a:cxnLst/>
              <a:rect l="l" t="t" r="r" b="b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6" name="Google Shape;986;p49"/>
            <p:cNvSpPr/>
            <p:nvPr/>
          </p:nvSpPr>
          <p:spPr>
            <a:xfrm>
              <a:off x="4562200" y="5094025"/>
              <a:ext cx="274800" cy="226550"/>
            </a:xfrm>
            <a:custGeom>
              <a:avLst/>
              <a:gdLst/>
              <a:ahLst/>
              <a:cxnLst/>
              <a:rect l="l" t="t" r="r" b="b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7" name="Google Shape;987;p49"/>
            <p:cNvSpPr/>
            <p:nvPr/>
          </p:nvSpPr>
          <p:spPr>
            <a:xfrm>
              <a:off x="4836975" y="5094025"/>
              <a:ext cx="274775" cy="226550"/>
            </a:xfrm>
            <a:custGeom>
              <a:avLst/>
              <a:gdLst/>
              <a:ahLst/>
              <a:cxnLst/>
              <a:rect l="l" t="t" r="r" b="b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8" name="Google Shape;988;p49"/>
          <p:cNvGrpSpPr/>
          <p:nvPr/>
        </p:nvGrpSpPr>
        <p:grpSpPr>
          <a:xfrm>
            <a:off x="4296537" y="4240590"/>
            <a:ext cx="304343" cy="353609"/>
            <a:chOff x="3972400" y="4996350"/>
            <a:chExt cx="381000" cy="442675"/>
          </a:xfrm>
        </p:grpSpPr>
        <p:sp>
          <p:nvSpPr>
            <p:cNvPr id="989" name="Google Shape;989;p49"/>
            <p:cNvSpPr/>
            <p:nvPr/>
          </p:nvSpPr>
          <p:spPr>
            <a:xfrm>
              <a:off x="4157400" y="4996350"/>
              <a:ext cx="86725" cy="103200"/>
            </a:xfrm>
            <a:custGeom>
              <a:avLst/>
              <a:gdLst/>
              <a:ahLst/>
              <a:cxnLst/>
              <a:rect l="l" t="t" r="r" b="b"/>
              <a:pathLst>
                <a:path w="3469" h="4128" extrusionOk="0">
                  <a:moveTo>
                    <a:pt x="3395" y="0"/>
                  </a:moveTo>
                  <a:lnTo>
                    <a:pt x="3029" y="98"/>
                  </a:lnTo>
                  <a:lnTo>
                    <a:pt x="2638" y="195"/>
                  </a:lnTo>
                  <a:lnTo>
                    <a:pt x="2149" y="342"/>
                  </a:lnTo>
                  <a:lnTo>
                    <a:pt x="1661" y="537"/>
                  </a:lnTo>
                  <a:lnTo>
                    <a:pt x="1392" y="659"/>
                  </a:lnTo>
                  <a:lnTo>
                    <a:pt x="1148" y="806"/>
                  </a:lnTo>
                  <a:lnTo>
                    <a:pt x="904" y="953"/>
                  </a:lnTo>
                  <a:lnTo>
                    <a:pt x="684" y="1124"/>
                  </a:lnTo>
                  <a:lnTo>
                    <a:pt x="489" y="1319"/>
                  </a:lnTo>
                  <a:lnTo>
                    <a:pt x="318" y="1514"/>
                  </a:lnTo>
                  <a:lnTo>
                    <a:pt x="196" y="1710"/>
                  </a:lnTo>
                  <a:lnTo>
                    <a:pt x="98" y="1929"/>
                  </a:lnTo>
                  <a:lnTo>
                    <a:pt x="49" y="2149"/>
                  </a:lnTo>
                  <a:lnTo>
                    <a:pt x="0" y="2369"/>
                  </a:lnTo>
                  <a:lnTo>
                    <a:pt x="0" y="2589"/>
                  </a:lnTo>
                  <a:lnTo>
                    <a:pt x="25" y="2784"/>
                  </a:lnTo>
                  <a:lnTo>
                    <a:pt x="49" y="2980"/>
                  </a:lnTo>
                  <a:lnTo>
                    <a:pt x="98" y="3175"/>
                  </a:lnTo>
                  <a:lnTo>
                    <a:pt x="220" y="3517"/>
                  </a:lnTo>
                  <a:lnTo>
                    <a:pt x="342" y="3786"/>
                  </a:lnTo>
                  <a:lnTo>
                    <a:pt x="489" y="4030"/>
                  </a:lnTo>
                  <a:lnTo>
                    <a:pt x="757" y="4079"/>
                  </a:lnTo>
                  <a:lnTo>
                    <a:pt x="1050" y="4103"/>
                  </a:lnTo>
                  <a:lnTo>
                    <a:pt x="1392" y="4128"/>
                  </a:lnTo>
                  <a:lnTo>
                    <a:pt x="1588" y="4103"/>
                  </a:lnTo>
                  <a:lnTo>
                    <a:pt x="1808" y="4079"/>
                  </a:lnTo>
                  <a:lnTo>
                    <a:pt x="2003" y="4030"/>
                  </a:lnTo>
                  <a:lnTo>
                    <a:pt x="2198" y="3957"/>
                  </a:lnTo>
                  <a:lnTo>
                    <a:pt x="2394" y="3859"/>
                  </a:lnTo>
                  <a:lnTo>
                    <a:pt x="2589" y="3737"/>
                  </a:lnTo>
                  <a:lnTo>
                    <a:pt x="2760" y="3590"/>
                  </a:lnTo>
                  <a:lnTo>
                    <a:pt x="2931" y="3395"/>
                  </a:lnTo>
                  <a:lnTo>
                    <a:pt x="3053" y="3175"/>
                  </a:lnTo>
                  <a:lnTo>
                    <a:pt x="3175" y="2931"/>
                  </a:lnTo>
                  <a:lnTo>
                    <a:pt x="3273" y="2662"/>
                  </a:lnTo>
                  <a:lnTo>
                    <a:pt x="3346" y="2394"/>
                  </a:lnTo>
                  <a:lnTo>
                    <a:pt x="3395" y="2125"/>
                  </a:lnTo>
                  <a:lnTo>
                    <a:pt x="3419" y="1832"/>
                  </a:lnTo>
                  <a:lnTo>
                    <a:pt x="3468" y="1294"/>
                  </a:lnTo>
                  <a:lnTo>
                    <a:pt x="3468" y="782"/>
                  </a:lnTo>
                  <a:lnTo>
                    <a:pt x="3444" y="391"/>
                  </a:lnTo>
                  <a:lnTo>
                    <a:pt x="33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0" name="Google Shape;990;p49"/>
            <p:cNvSpPr/>
            <p:nvPr/>
          </p:nvSpPr>
          <p:spPr>
            <a:xfrm>
              <a:off x="3972400" y="5048250"/>
              <a:ext cx="381000" cy="390775"/>
            </a:xfrm>
            <a:custGeom>
              <a:avLst/>
              <a:gdLst/>
              <a:ahLst/>
              <a:cxnLst/>
              <a:rect l="l" t="t" r="r" b="b"/>
              <a:pathLst>
                <a:path w="15240" h="15631" extrusionOk="0">
                  <a:moveTo>
                    <a:pt x="4689" y="3810"/>
                  </a:moveTo>
                  <a:lnTo>
                    <a:pt x="4787" y="3834"/>
                  </a:lnTo>
                  <a:lnTo>
                    <a:pt x="4860" y="3908"/>
                  </a:lnTo>
                  <a:lnTo>
                    <a:pt x="4885" y="4005"/>
                  </a:lnTo>
                  <a:lnTo>
                    <a:pt x="4885" y="4103"/>
                  </a:lnTo>
                  <a:lnTo>
                    <a:pt x="4836" y="4176"/>
                  </a:lnTo>
                  <a:lnTo>
                    <a:pt x="4787" y="4250"/>
                  </a:lnTo>
                  <a:lnTo>
                    <a:pt x="4689" y="4298"/>
                  </a:lnTo>
                  <a:lnTo>
                    <a:pt x="4421" y="4347"/>
                  </a:lnTo>
                  <a:lnTo>
                    <a:pt x="4176" y="4421"/>
                  </a:lnTo>
                  <a:lnTo>
                    <a:pt x="3957" y="4518"/>
                  </a:lnTo>
                  <a:lnTo>
                    <a:pt x="3737" y="4640"/>
                  </a:lnTo>
                  <a:lnTo>
                    <a:pt x="3566" y="4787"/>
                  </a:lnTo>
                  <a:lnTo>
                    <a:pt x="3395" y="4933"/>
                  </a:lnTo>
                  <a:lnTo>
                    <a:pt x="3248" y="5080"/>
                  </a:lnTo>
                  <a:lnTo>
                    <a:pt x="3102" y="5251"/>
                  </a:lnTo>
                  <a:lnTo>
                    <a:pt x="3004" y="5422"/>
                  </a:lnTo>
                  <a:lnTo>
                    <a:pt x="2882" y="5617"/>
                  </a:lnTo>
                  <a:lnTo>
                    <a:pt x="2735" y="5984"/>
                  </a:lnTo>
                  <a:lnTo>
                    <a:pt x="2613" y="6374"/>
                  </a:lnTo>
                  <a:lnTo>
                    <a:pt x="2516" y="6765"/>
                  </a:lnTo>
                  <a:lnTo>
                    <a:pt x="2491" y="6838"/>
                  </a:lnTo>
                  <a:lnTo>
                    <a:pt x="2442" y="6912"/>
                  </a:lnTo>
                  <a:lnTo>
                    <a:pt x="2369" y="6936"/>
                  </a:lnTo>
                  <a:lnTo>
                    <a:pt x="2296" y="6961"/>
                  </a:lnTo>
                  <a:lnTo>
                    <a:pt x="2247" y="6961"/>
                  </a:lnTo>
                  <a:lnTo>
                    <a:pt x="2149" y="6912"/>
                  </a:lnTo>
                  <a:lnTo>
                    <a:pt x="2076" y="6863"/>
                  </a:lnTo>
                  <a:lnTo>
                    <a:pt x="2052" y="6765"/>
                  </a:lnTo>
                  <a:lnTo>
                    <a:pt x="2052" y="6668"/>
                  </a:lnTo>
                  <a:lnTo>
                    <a:pt x="2100" y="6374"/>
                  </a:lnTo>
                  <a:lnTo>
                    <a:pt x="2174" y="6106"/>
                  </a:lnTo>
                  <a:lnTo>
                    <a:pt x="2271" y="5837"/>
                  </a:lnTo>
                  <a:lnTo>
                    <a:pt x="2369" y="5593"/>
                  </a:lnTo>
                  <a:lnTo>
                    <a:pt x="2491" y="5349"/>
                  </a:lnTo>
                  <a:lnTo>
                    <a:pt x="2613" y="5129"/>
                  </a:lnTo>
                  <a:lnTo>
                    <a:pt x="2760" y="4933"/>
                  </a:lnTo>
                  <a:lnTo>
                    <a:pt x="2906" y="4738"/>
                  </a:lnTo>
                  <a:lnTo>
                    <a:pt x="3077" y="4567"/>
                  </a:lnTo>
                  <a:lnTo>
                    <a:pt x="3248" y="4396"/>
                  </a:lnTo>
                  <a:lnTo>
                    <a:pt x="3444" y="4250"/>
                  </a:lnTo>
                  <a:lnTo>
                    <a:pt x="3663" y="4128"/>
                  </a:lnTo>
                  <a:lnTo>
                    <a:pt x="3883" y="4030"/>
                  </a:lnTo>
                  <a:lnTo>
                    <a:pt x="4103" y="3932"/>
                  </a:lnTo>
                  <a:lnTo>
                    <a:pt x="4347" y="3859"/>
                  </a:lnTo>
                  <a:lnTo>
                    <a:pt x="4616" y="3810"/>
                  </a:lnTo>
                  <a:close/>
                  <a:moveTo>
                    <a:pt x="6374" y="0"/>
                  </a:moveTo>
                  <a:lnTo>
                    <a:pt x="6008" y="293"/>
                  </a:lnTo>
                  <a:lnTo>
                    <a:pt x="6301" y="953"/>
                  </a:lnTo>
                  <a:lnTo>
                    <a:pt x="7083" y="2687"/>
                  </a:lnTo>
                  <a:lnTo>
                    <a:pt x="6619" y="2662"/>
                  </a:lnTo>
                  <a:lnTo>
                    <a:pt x="6179" y="2638"/>
                  </a:lnTo>
                  <a:lnTo>
                    <a:pt x="5373" y="2516"/>
                  </a:lnTo>
                  <a:lnTo>
                    <a:pt x="4592" y="2516"/>
                  </a:lnTo>
                  <a:lnTo>
                    <a:pt x="4421" y="2540"/>
                  </a:lnTo>
                  <a:lnTo>
                    <a:pt x="4225" y="2589"/>
                  </a:lnTo>
                  <a:lnTo>
                    <a:pt x="4030" y="2662"/>
                  </a:lnTo>
                  <a:lnTo>
                    <a:pt x="3834" y="2735"/>
                  </a:lnTo>
                  <a:lnTo>
                    <a:pt x="3419" y="2955"/>
                  </a:lnTo>
                  <a:lnTo>
                    <a:pt x="3004" y="3175"/>
                  </a:lnTo>
                  <a:lnTo>
                    <a:pt x="2638" y="3444"/>
                  </a:lnTo>
                  <a:lnTo>
                    <a:pt x="2271" y="3712"/>
                  </a:lnTo>
                  <a:lnTo>
                    <a:pt x="1929" y="4030"/>
                  </a:lnTo>
                  <a:lnTo>
                    <a:pt x="1612" y="4347"/>
                  </a:lnTo>
                  <a:lnTo>
                    <a:pt x="1319" y="4689"/>
                  </a:lnTo>
                  <a:lnTo>
                    <a:pt x="1075" y="5056"/>
                  </a:lnTo>
                  <a:lnTo>
                    <a:pt x="830" y="5446"/>
                  </a:lnTo>
                  <a:lnTo>
                    <a:pt x="611" y="5862"/>
                  </a:lnTo>
                  <a:lnTo>
                    <a:pt x="440" y="6301"/>
                  </a:lnTo>
                  <a:lnTo>
                    <a:pt x="293" y="6741"/>
                  </a:lnTo>
                  <a:lnTo>
                    <a:pt x="171" y="7205"/>
                  </a:lnTo>
                  <a:lnTo>
                    <a:pt x="73" y="7693"/>
                  </a:lnTo>
                  <a:lnTo>
                    <a:pt x="24" y="8206"/>
                  </a:lnTo>
                  <a:lnTo>
                    <a:pt x="0" y="8719"/>
                  </a:lnTo>
                  <a:lnTo>
                    <a:pt x="24" y="9256"/>
                  </a:lnTo>
                  <a:lnTo>
                    <a:pt x="73" y="9794"/>
                  </a:lnTo>
                  <a:lnTo>
                    <a:pt x="171" y="10307"/>
                  </a:lnTo>
                  <a:lnTo>
                    <a:pt x="293" y="10795"/>
                  </a:lnTo>
                  <a:lnTo>
                    <a:pt x="464" y="11308"/>
                  </a:lnTo>
                  <a:lnTo>
                    <a:pt x="659" y="11772"/>
                  </a:lnTo>
                  <a:lnTo>
                    <a:pt x="879" y="12236"/>
                  </a:lnTo>
                  <a:lnTo>
                    <a:pt x="1123" y="12676"/>
                  </a:lnTo>
                  <a:lnTo>
                    <a:pt x="1392" y="13091"/>
                  </a:lnTo>
                  <a:lnTo>
                    <a:pt x="1710" y="13506"/>
                  </a:lnTo>
                  <a:lnTo>
                    <a:pt x="2027" y="13872"/>
                  </a:lnTo>
                  <a:lnTo>
                    <a:pt x="2393" y="14239"/>
                  </a:lnTo>
                  <a:lnTo>
                    <a:pt x="2760" y="14581"/>
                  </a:lnTo>
                  <a:lnTo>
                    <a:pt x="3151" y="14874"/>
                  </a:lnTo>
                  <a:lnTo>
                    <a:pt x="3590" y="15167"/>
                  </a:lnTo>
                  <a:lnTo>
                    <a:pt x="4030" y="15411"/>
                  </a:lnTo>
                  <a:lnTo>
                    <a:pt x="4225" y="15509"/>
                  </a:lnTo>
                  <a:lnTo>
                    <a:pt x="4421" y="15582"/>
                  </a:lnTo>
                  <a:lnTo>
                    <a:pt x="4640" y="15631"/>
                  </a:lnTo>
                  <a:lnTo>
                    <a:pt x="5275" y="15631"/>
                  </a:lnTo>
                  <a:lnTo>
                    <a:pt x="5739" y="15558"/>
                  </a:lnTo>
                  <a:lnTo>
                    <a:pt x="6668" y="15362"/>
                  </a:lnTo>
                  <a:lnTo>
                    <a:pt x="7132" y="15289"/>
                  </a:lnTo>
                  <a:lnTo>
                    <a:pt x="7376" y="15264"/>
                  </a:lnTo>
                  <a:lnTo>
                    <a:pt x="7864" y="15264"/>
                  </a:lnTo>
                  <a:lnTo>
                    <a:pt x="8108" y="15289"/>
                  </a:lnTo>
                  <a:lnTo>
                    <a:pt x="8597" y="15362"/>
                  </a:lnTo>
                  <a:lnTo>
                    <a:pt x="9549" y="15558"/>
                  </a:lnTo>
                  <a:lnTo>
                    <a:pt x="9989" y="15606"/>
                  </a:lnTo>
                  <a:lnTo>
                    <a:pt x="10209" y="15631"/>
                  </a:lnTo>
                  <a:lnTo>
                    <a:pt x="10429" y="15631"/>
                  </a:lnTo>
                  <a:lnTo>
                    <a:pt x="10648" y="15606"/>
                  </a:lnTo>
                  <a:lnTo>
                    <a:pt x="10868" y="15558"/>
                  </a:lnTo>
                  <a:lnTo>
                    <a:pt x="11064" y="15484"/>
                  </a:lnTo>
                  <a:lnTo>
                    <a:pt x="11283" y="15387"/>
                  </a:lnTo>
                  <a:lnTo>
                    <a:pt x="11723" y="15142"/>
                  </a:lnTo>
                  <a:lnTo>
                    <a:pt x="12114" y="14849"/>
                  </a:lnTo>
                  <a:lnTo>
                    <a:pt x="12529" y="14532"/>
                  </a:lnTo>
                  <a:lnTo>
                    <a:pt x="12895" y="14214"/>
                  </a:lnTo>
                  <a:lnTo>
                    <a:pt x="13237" y="13848"/>
                  </a:lnTo>
                  <a:lnTo>
                    <a:pt x="13555" y="13457"/>
                  </a:lnTo>
                  <a:lnTo>
                    <a:pt x="13872" y="13066"/>
                  </a:lnTo>
                  <a:lnTo>
                    <a:pt x="14141" y="12651"/>
                  </a:lnTo>
                  <a:lnTo>
                    <a:pt x="14385" y="12212"/>
                  </a:lnTo>
                  <a:lnTo>
                    <a:pt x="14605" y="11748"/>
                  </a:lnTo>
                  <a:lnTo>
                    <a:pt x="14800" y="11283"/>
                  </a:lnTo>
                  <a:lnTo>
                    <a:pt x="14947" y="10795"/>
                  </a:lnTo>
                  <a:lnTo>
                    <a:pt x="15069" y="10282"/>
                  </a:lnTo>
                  <a:lnTo>
                    <a:pt x="15167" y="9769"/>
                  </a:lnTo>
                  <a:lnTo>
                    <a:pt x="15216" y="9256"/>
                  </a:lnTo>
                  <a:lnTo>
                    <a:pt x="15240" y="8719"/>
                  </a:lnTo>
                  <a:lnTo>
                    <a:pt x="15216" y="8182"/>
                  </a:lnTo>
                  <a:lnTo>
                    <a:pt x="15167" y="7669"/>
                  </a:lnTo>
                  <a:lnTo>
                    <a:pt x="15069" y="7180"/>
                  </a:lnTo>
                  <a:lnTo>
                    <a:pt x="14947" y="6692"/>
                  </a:lnTo>
                  <a:lnTo>
                    <a:pt x="14776" y="6252"/>
                  </a:lnTo>
                  <a:lnTo>
                    <a:pt x="14605" y="5813"/>
                  </a:lnTo>
                  <a:lnTo>
                    <a:pt x="14385" y="5398"/>
                  </a:lnTo>
                  <a:lnTo>
                    <a:pt x="14141" y="5007"/>
                  </a:lnTo>
                  <a:lnTo>
                    <a:pt x="13848" y="4616"/>
                  </a:lnTo>
                  <a:lnTo>
                    <a:pt x="13555" y="4274"/>
                  </a:lnTo>
                  <a:lnTo>
                    <a:pt x="13213" y="3957"/>
                  </a:lnTo>
                  <a:lnTo>
                    <a:pt x="12871" y="3639"/>
                  </a:lnTo>
                  <a:lnTo>
                    <a:pt x="12505" y="3370"/>
                  </a:lnTo>
                  <a:lnTo>
                    <a:pt x="12089" y="3102"/>
                  </a:lnTo>
                  <a:lnTo>
                    <a:pt x="11674" y="2858"/>
                  </a:lnTo>
                  <a:lnTo>
                    <a:pt x="11259" y="2662"/>
                  </a:lnTo>
                  <a:lnTo>
                    <a:pt x="11064" y="2589"/>
                  </a:lnTo>
                  <a:lnTo>
                    <a:pt x="10893" y="2540"/>
                  </a:lnTo>
                  <a:lnTo>
                    <a:pt x="10697" y="2516"/>
                  </a:lnTo>
                  <a:lnTo>
                    <a:pt x="10526" y="2491"/>
                  </a:lnTo>
                  <a:lnTo>
                    <a:pt x="10111" y="2491"/>
                  </a:lnTo>
                  <a:lnTo>
                    <a:pt x="9696" y="2516"/>
                  </a:lnTo>
                  <a:lnTo>
                    <a:pt x="8841" y="2613"/>
                  </a:lnTo>
                  <a:lnTo>
                    <a:pt x="8426" y="2662"/>
                  </a:lnTo>
                  <a:lnTo>
                    <a:pt x="7986" y="2687"/>
                  </a:lnTo>
                  <a:lnTo>
                    <a:pt x="63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1" name="Google Shape;991;p49"/>
          <p:cNvGrpSpPr/>
          <p:nvPr/>
        </p:nvGrpSpPr>
        <p:grpSpPr>
          <a:xfrm>
            <a:off x="5310035" y="4210835"/>
            <a:ext cx="431172" cy="413599"/>
            <a:chOff x="5241175" y="4959100"/>
            <a:chExt cx="539775" cy="517775"/>
          </a:xfrm>
        </p:grpSpPr>
        <p:sp>
          <p:nvSpPr>
            <p:cNvPr id="992" name="Google Shape;992;p49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3" name="Google Shape;993;p49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4" name="Google Shape;994;p49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5" name="Google Shape;995;p49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6" name="Google Shape;996;p49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" name="Google Shape;997;p49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98" name="Google Shape;998;p49"/>
          <p:cNvSpPr/>
          <p:nvPr/>
        </p:nvSpPr>
        <p:spPr>
          <a:xfrm>
            <a:off x="5874650" y="4313028"/>
            <a:ext cx="379470" cy="209745"/>
          </a:xfrm>
          <a:custGeom>
            <a:avLst/>
            <a:gdLst/>
            <a:ahLst/>
            <a:cxnLst/>
            <a:rect l="l" t="t" r="r" b="b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99" name="Google Shape;999;p49"/>
          <p:cNvGrpSpPr/>
          <p:nvPr/>
        </p:nvGrpSpPr>
        <p:grpSpPr>
          <a:xfrm>
            <a:off x="6463502" y="4272282"/>
            <a:ext cx="276565" cy="318022"/>
            <a:chOff x="6685175" y="5036025"/>
            <a:chExt cx="346225" cy="398125"/>
          </a:xfrm>
        </p:grpSpPr>
        <p:sp>
          <p:nvSpPr>
            <p:cNvPr id="1000" name="Google Shape;1000;p49"/>
            <p:cNvSpPr/>
            <p:nvPr/>
          </p:nvSpPr>
          <p:spPr>
            <a:xfrm>
              <a:off x="6743800" y="5036025"/>
              <a:ext cx="105650" cy="147775"/>
            </a:xfrm>
            <a:custGeom>
              <a:avLst/>
              <a:gdLst/>
              <a:ahLst/>
              <a:cxnLst/>
              <a:rect l="l" t="t" r="r" b="b"/>
              <a:pathLst>
                <a:path w="4226" h="5911" extrusionOk="0">
                  <a:moveTo>
                    <a:pt x="2931" y="1"/>
                  </a:moveTo>
                  <a:lnTo>
                    <a:pt x="2736" y="25"/>
                  </a:lnTo>
                  <a:lnTo>
                    <a:pt x="2516" y="74"/>
                  </a:lnTo>
                  <a:lnTo>
                    <a:pt x="2272" y="147"/>
                  </a:lnTo>
                  <a:lnTo>
                    <a:pt x="2027" y="269"/>
                  </a:lnTo>
                  <a:lnTo>
                    <a:pt x="1783" y="416"/>
                  </a:lnTo>
                  <a:lnTo>
                    <a:pt x="1539" y="611"/>
                  </a:lnTo>
                  <a:lnTo>
                    <a:pt x="1319" y="807"/>
                  </a:lnTo>
                  <a:lnTo>
                    <a:pt x="1075" y="1026"/>
                  </a:lnTo>
                  <a:lnTo>
                    <a:pt x="855" y="1271"/>
                  </a:lnTo>
                  <a:lnTo>
                    <a:pt x="660" y="1539"/>
                  </a:lnTo>
                  <a:lnTo>
                    <a:pt x="489" y="1808"/>
                  </a:lnTo>
                  <a:lnTo>
                    <a:pt x="318" y="2101"/>
                  </a:lnTo>
                  <a:lnTo>
                    <a:pt x="196" y="2370"/>
                  </a:lnTo>
                  <a:lnTo>
                    <a:pt x="98" y="2663"/>
                  </a:lnTo>
                  <a:lnTo>
                    <a:pt x="25" y="2956"/>
                  </a:lnTo>
                  <a:lnTo>
                    <a:pt x="0" y="3249"/>
                  </a:lnTo>
                  <a:lnTo>
                    <a:pt x="0" y="3517"/>
                  </a:lnTo>
                  <a:lnTo>
                    <a:pt x="49" y="3786"/>
                  </a:lnTo>
                  <a:lnTo>
                    <a:pt x="122" y="4055"/>
                  </a:lnTo>
                  <a:lnTo>
                    <a:pt x="196" y="4299"/>
                  </a:lnTo>
                  <a:lnTo>
                    <a:pt x="293" y="4543"/>
                  </a:lnTo>
                  <a:lnTo>
                    <a:pt x="415" y="4763"/>
                  </a:lnTo>
                  <a:lnTo>
                    <a:pt x="562" y="4958"/>
                  </a:lnTo>
                  <a:lnTo>
                    <a:pt x="708" y="5154"/>
                  </a:lnTo>
                  <a:lnTo>
                    <a:pt x="855" y="5325"/>
                  </a:lnTo>
                  <a:lnTo>
                    <a:pt x="1026" y="5471"/>
                  </a:lnTo>
                  <a:lnTo>
                    <a:pt x="1221" y="5618"/>
                  </a:lnTo>
                  <a:lnTo>
                    <a:pt x="1392" y="5716"/>
                  </a:lnTo>
                  <a:lnTo>
                    <a:pt x="1588" y="5813"/>
                  </a:lnTo>
                  <a:lnTo>
                    <a:pt x="1807" y="5862"/>
                  </a:lnTo>
                  <a:lnTo>
                    <a:pt x="2003" y="5911"/>
                  </a:lnTo>
                  <a:lnTo>
                    <a:pt x="2442" y="5911"/>
                  </a:lnTo>
                  <a:lnTo>
                    <a:pt x="2662" y="5862"/>
                  </a:lnTo>
                  <a:lnTo>
                    <a:pt x="2858" y="5789"/>
                  </a:lnTo>
                  <a:lnTo>
                    <a:pt x="3053" y="5716"/>
                  </a:lnTo>
                  <a:lnTo>
                    <a:pt x="3224" y="5593"/>
                  </a:lnTo>
                  <a:lnTo>
                    <a:pt x="3395" y="5471"/>
                  </a:lnTo>
                  <a:lnTo>
                    <a:pt x="3541" y="5300"/>
                  </a:lnTo>
                  <a:lnTo>
                    <a:pt x="3688" y="5129"/>
                  </a:lnTo>
                  <a:lnTo>
                    <a:pt x="3810" y="4934"/>
                  </a:lnTo>
                  <a:lnTo>
                    <a:pt x="3932" y="4739"/>
                  </a:lnTo>
                  <a:lnTo>
                    <a:pt x="4030" y="4519"/>
                  </a:lnTo>
                  <a:lnTo>
                    <a:pt x="4103" y="4275"/>
                  </a:lnTo>
                  <a:lnTo>
                    <a:pt x="4152" y="4030"/>
                  </a:lnTo>
                  <a:lnTo>
                    <a:pt x="4201" y="3786"/>
                  </a:lnTo>
                  <a:lnTo>
                    <a:pt x="4225" y="3517"/>
                  </a:lnTo>
                  <a:lnTo>
                    <a:pt x="4201" y="3249"/>
                  </a:lnTo>
                  <a:lnTo>
                    <a:pt x="4176" y="2980"/>
                  </a:lnTo>
                  <a:lnTo>
                    <a:pt x="4054" y="1881"/>
                  </a:lnTo>
                  <a:lnTo>
                    <a:pt x="3957" y="1368"/>
                  </a:lnTo>
                  <a:lnTo>
                    <a:pt x="3835" y="904"/>
                  </a:lnTo>
                  <a:lnTo>
                    <a:pt x="3737" y="684"/>
                  </a:lnTo>
                  <a:lnTo>
                    <a:pt x="3664" y="513"/>
                  </a:lnTo>
                  <a:lnTo>
                    <a:pt x="3541" y="342"/>
                  </a:lnTo>
                  <a:lnTo>
                    <a:pt x="3419" y="220"/>
                  </a:lnTo>
                  <a:lnTo>
                    <a:pt x="3273" y="123"/>
                  </a:lnTo>
                  <a:lnTo>
                    <a:pt x="3126" y="49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1" name="Google Shape;1001;p49"/>
            <p:cNvSpPr/>
            <p:nvPr/>
          </p:nvSpPr>
          <p:spPr>
            <a:xfrm>
              <a:off x="6685175" y="5152025"/>
              <a:ext cx="84275" cy="117275"/>
            </a:xfrm>
            <a:custGeom>
              <a:avLst/>
              <a:gdLst/>
              <a:ahLst/>
              <a:cxnLst/>
              <a:rect l="l" t="t" r="r" b="b"/>
              <a:pathLst>
                <a:path w="3371" h="4691" extrusionOk="0">
                  <a:moveTo>
                    <a:pt x="1368" y="1"/>
                  </a:moveTo>
                  <a:lnTo>
                    <a:pt x="1197" y="25"/>
                  </a:lnTo>
                  <a:lnTo>
                    <a:pt x="1026" y="99"/>
                  </a:lnTo>
                  <a:lnTo>
                    <a:pt x="855" y="172"/>
                  </a:lnTo>
                  <a:lnTo>
                    <a:pt x="709" y="270"/>
                  </a:lnTo>
                  <a:lnTo>
                    <a:pt x="562" y="392"/>
                  </a:lnTo>
                  <a:lnTo>
                    <a:pt x="440" y="538"/>
                  </a:lnTo>
                  <a:lnTo>
                    <a:pt x="318" y="685"/>
                  </a:lnTo>
                  <a:lnTo>
                    <a:pt x="220" y="856"/>
                  </a:lnTo>
                  <a:lnTo>
                    <a:pt x="147" y="1051"/>
                  </a:lnTo>
                  <a:lnTo>
                    <a:pt x="74" y="1247"/>
                  </a:lnTo>
                  <a:lnTo>
                    <a:pt x="49" y="1442"/>
                  </a:lnTo>
                  <a:lnTo>
                    <a:pt x="1" y="1662"/>
                  </a:lnTo>
                  <a:lnTo>
                    <a:pt x="1" y="1882"/>
                  </a:lnTo>
                  <a:lnTo>
                    <a:pt x="1" y="2101"/>
                  </a:lnTo>
                  <a:lnTo>
                    <a:pt x="25" y="2346"/>
                  </a:lnTo>
                  <a:lnTo>
                    <a:pt x="74" y="2565"/>
                  </a:lnTo>
                  <a:lnTo>
                    <a:pt x="147" y="2810"/>
                  </a:lnTo>
                  <a:lnTo>
                    <a:pt x="220" y="3054"/>
                  </a:lnTo>
                  <a:lnTo>
                    <a:pt x="342" y="3274"/>
                  </a:lnTo>
                  <a:lnTo>
                    <a:pt x="440" y="3493"/>
                  </a:lnTo>
                  <a:lnTo>
                    <a:pt x="587" y="3689"/>
                  </a:lnTo>
                  <a:lnTo>
                    <a:pt x="733" y="3860"/>
                  </a:lnTo>
                  <a:lnTo>
                    <a:pt x="880" y="4031"/>
                  </a:lnTo>
                  <a:lnTo>
                    <a:pt x="1051" y="4177"/>
                  </a:lnTo>
                  <a:lnTo>
                    <a:pt x="1222" y="4324"/>
                  </a:lnTo>
                  <a:lnTo>
                    <a:pt x="1393" y="4422"/>
                  </a:lnTo>
                  <a:lnTo>
                    <a:pt x="1564" y="4519"/>
                  </a:lnTo>
                  <a:lnTo>
                    <a:pt x="1759" y="4592"/>
                  </a:lnTo>
                  <a:lnTo>
                    <a:pt x="1954" y="4641"/>
                  </a:lnTo>
                  <a:lnTo>
                    <a:pt x="2125" y="4690"/>
                  </a:lnTo>
                  <a:lnTo>
                    <a:pt x="2516" y="4690"/>
                  </a:lnTo>
                  <a:lnTo>
                    <a:pt x="2687" y="4641"/>
                  </a:lnTo>
                  <a:lnTo>
                    <a:pt x="2882" y="4592"/>
                  </a:lnTo>
                  <a:lnTo>
                    <a:pt x="3029" y="4495"/>
                  </a:lnTo>
                  <a:lnTo>
                    <a:pt x="3151" y="4397"/>
                  </a:lnTo>
                  <a:lnTo>
                    <a:pt x="3249" y="4299"/>
                  </a:lnTo>
                  <a:lnTo>
                    <a:pt x="3322" y="4153"/>
                  </a:lnTo>
                  <a:lnTo>
                    <a:pt x="3371" y="4006"/>
                  </a:lnTo>
                  <a:lnTo>
                    <a:pt x="3371" y="3860"/>
                  </a:lnTo>
                  <a:lnTo>
                    <a:pt x="3371" y="3689"/>
                  </a:lnTo>
                  <a:lnTo>
                    <a:pt x="3347" y="3518"/>
                  </a:lnTo>
                  <a:lnTo>
                    <a:pt x="3249" y="3127"/>
                  </a:lnTo>
                  <a:lnTo>
                    <a:pt x="3078" y="2712"/>
                  </a:lnTo>
                  <a:lnTo>
                    <a:pt x="2712" y="1808"/>
                  </a:lnTo>
                  <a:lnTo>
                    <a:pt x="2370" y="953"/>
                  </a:lnTo>
                  <a:lnTo>
                    <a:pt x="2199" y="612"/>
                  </a:lnTo>
                  <a:lnTo>
                    <a:pt x="2028" y="343"/>
                  </a:lnTo>
                  <a:lnTo>
                    <a:pt x="1954" y="221"/>
                  </a:lnTo>
                  <a:lnTo>
                    <a:pt x="1857" y="123"/>
                  </a:lnTo>
                  <a:lnTo>
                    <a:pt x="1735" y="74"/>
                  </a:lnTo>
                  <a:lnTo>
                    <a:pt x="1637" y="25"/>
                  </a:lnTo>
                  <a:lnTo>
                    <a:pt x="14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2" name="Google Shape;1002;p49"/>
            <p:cNvSpPr/>
            <p:nvPr/>
          </p:nvSpPr>
          <p:spPr>
            <a:xfrm>
              <a:off x="6871400" y="5038475"/>
              <a:ext cx="105650" cy="145325"/>
            </a:xfrm>
            <a:custGeom>
              <a:avLst/>
              <a:gdLst/>
              <a:ahLst/>
              <a:cxnLst/>
              <a:rect l="l" t="t" r="r" b="b"/>
              <a:pathLst>
                <a:path w="4226" h="5813" extrusionOk="0">
                  <a:moveTo>
                    <a:pt x="1295" y="0"/>
                  </a:moveTo>
                  <a:lnTo>
                    <a:pt x="1100" y="49"/>
                  </a:lnTo>
                  <a:lnTo>
                    <a:pt x="953" y="98"/>
                  </a:lnTo>
                  <a:lnTo>
                    <a:pt x="807" y="196"/>
                  </a:lnTo>
                  <a:lnTo>
                    <a:pt x="684" y="318"/>
                  </a:lnTo>
                  <a:lnTo>
                    <a:pt x="587" y="464"/>
                  </a:lnTo>
                  <a:lnTo>
                    <a:pt x="489" y="660"/>
                  </a:lnTo>
                  <a:lnTo>
                    <a:pt x="391" y="855"/>
                  </a:lnTo>
                  <a:lnTo>
                    <a:pt x="269" y="1295"/>
                  </a:lnTo>
                  <a:lnTo>
                    <a:pt x="172" y="1808"/>
                  </a:lnTo>
                  <a:lnTo>
                    <a:pt x="49" y="2882"/>
                  </a:lnTo>
                  <a:lnTo>
                    <a:pt x="1" y="3151"/>
                  </a:lnTo>
                  <a:lnTo>
                    <a:pt x="1" y="3419"/>
                  </a:lnTo>
                  <a:lnTo>
                    <a:pt x="25" y="3688"/>
                  </a:lnTo>
                  <a:lnTo>
                    <a:pt x="74" y="3932"/>
                  </a:lnTo>
                  <a:lnTo>
                    <a:pt x="123" y="4177"/>
                  </a:lnTo>
                  <a:lnTo>
                    <a:pt x="196" y="4421"/>
                  </a:lnTo>
                  <a:lnTo>
                    <a:pt x="294" y="4641"/>
                  </a:lnTo>
                  <a:lnTo>
                    <a:pt x="416" y="4836"/>
                  </a:lnTo>
                  <a:lnTo>
                    <a:pt x="538" y="5031"/>
                  </a:lnTo>
                  <a:lnTo>
                    <a:pt x="684" y="5202"/>
                  </a:lnTo>
                  <a:lnTo>
                    <a:pt x="831" y="5373"/>
                  </a:lnTo>
                  <a:lnTo>
                    <a:pt x="1002" y="5495"/>
                  </a:lnTo>
                  <a:lnTo>
                    <a:pt x="1173" y="5618"/>
                  </a:lnTo>
                  <a:lnTo>
                    <a:pt x="1368" y="5691"/>
                  </a:lnTo>
                  <a:lnTo>
                    <a:pt x="1588" y="5764"/>
                  </a:lnTo>
                  <a:lnTo>
                    <a:pt x="1783" y="5813"/>
                  </a:lnTo>
                  <a:lnTo>
                    <a:pt x="2223" y="5813"/>
                  </a:lnTo>
                  <a:lnTo>
                    <a:pt x="2418" y="5764"/>
                  </a:lnTo>
                  <a:lnTo>
                    <a:pt x="2638" y="5715"/>
                  </a:lnTo>
                  <a:lnTo>
                    <a:pt x="2834" y="5618"/>
                  </a:lnTo>
                  <a:lnTo>
                    <a:pt x="3005" y="5520"/>
                  </a:lnTo>
                  <a:lnTo>
                    <a:pt x="3200" y="5373"/>
                  </a:lnTo>
                  <a:lnTo>
                    <a:pt x="3371" y="5227"/>
                  </a:lnTo>
                  <a:lnTo>
                    <a:pt x="3517" y="5056"/>
                  </a:lnTo>
                  <a:lnTo>
                    <a:pt x="3664" y="4860"/>
                  </a:lnTo>
                  <a:lnTo>
                    <a:pt x="3811" y="4665"/>
                  </a:lnTo>
                  <a:lnTo>
                    <a:pt x="3933" y="4445"/>
                  </a:lnTo>
                  <a:lnTo>
                    <a:pt x="4030" y="4201"/>
                  </a:lnTo>
                  <a:lnTo>
                    <a:pt x="4104" y="3957"/>
                  </a:lnTo>
                  <a:lnTo>
                    <a:pt x="4177" y="3688"/>
                  </a:lnTo>
                  <a:lnTo>
                    <a:pt x="4226" y="3419"/>
                  </a:lnTo>
                  <a:lnTo>
                    <a:pt x="4226" y="3151"/>
                  </a:lnTo>
                  <a:lnTo>
                    <a:pt x="4201" y="2858"/>
                  </a:lnTo>
                  <a:lnTo>
                    <a:pt x="4128" y="2589"/>
                  </a:lnTo>
                  <a:lnTo>
                    <a:pt x="4030" y="2296"/>
                  </a:lnTo>
                  <a:lnTo>
                    <a:pt x="3908" y="2027"/>
                  </a:lnTo>
                  <a:lnTo>
                    <a:pt x="3737" y="1734"/>
                  </a:lnTo>
                  <a:lnTo>
                    <a:pt x="3566" y="1490"/>
                  </a:lnTo>
                  <a:lnTo>
                    <a:pt x="3371" y="1221"/>
                  </a:lnTo>
                  <a:lnTo>
                    <a:pt x="3151" y="1002"/>
                  </a:lnTo>
                  <a:lnTo>
                    <a:pt x="2907" y="782"/>
                  </a:lnTo>
                  <a:lnTo>
                    <a:pt x="2687" y="586"/>
                  </a:lnTo>
                  <a:lnTo>
                    <a:pt x="2443" y="415"/>
                  </a:lnTo>
                  <a:lnTo>
                    <a:pt x="2199" y="269"/>
                  </a:lnTo>
                  <a:lnTo>
                    <a:pt x="1954" y="147"/>
                  </a:lnTo>
                  <a:lnTo>
                    <a:pt x="1710" y="74"/>
                  </a:lnTo>
                  <a:lnTo>
                    <a:pt x="1490" y="25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3" name="Google Shape;1003;p49"/>
            <p:cNvSpPr/>
            <p:nvPr/>
          </p:nvSpPr>
          <p:spPr>
            <a:xfrm>
              <a:off x="6944050" y="5155700"/>
              <a:ext cx="87350" cy="116025"/>
            </a:xfrm>
            <a:custGeom>
              <a:avLst/>
              <a:gdLst/>
              <a:ahLst/>
              <a:cxnLst/>
              <a:rect l="l" t="t" r="r" b="b"/>
              <a:pathLst>
                <a:path w="3494" h="4641" extrusionOk="0">
                  <a:moveTo>
                    <a:pt x="1979" y="0"/>
                  </a:moveTo>
                  <a:lnTo>
                    <a:pt x="1857" y="49"/>
                  </a:lnTo>
                  <a:lnTo>
                    <a:pt x="1735" y="98"/>
                  </a:lnTo>
                  <a:lnTo>
                    <a:pt x="1637" y="196"/>
                  </a:lnTo>
                  <a:lnTo>
                    <a:pt x="1540" y="294"/>
                  </a:lnTo>
                  <a:lnTo>
                    <a:pt x="1369" y="562"/>
                  </a:lnTo>
                  <a:lnTo>
                    <a:pt x="1173" y="904"/>
                  </a:lnTo>
                  <a:lnTo>
                    <a:pt x="782" y="1735"/>
                  </a:lnTo>
                  <a:lnTo>
                    <a:pt x="367" y="2614"/>
                  </a:lnTo>
                  <a:lnTo>
                    <a:pt x="196" y="3005"/>
                  </a:lnTo>
                  <a:lnTo>
                    <a:pt x="74" y="3395"/>
                  </a:lnTo>
                  <a:lnTo>
                    <a:pt x="25" y="3566"/>
                  </a:lnTo>
                  <a:lnTo>
                    <a:pt x="1" y="3737"/>
                  </a:lnTo>
                  <a:lnTo>
                    <a:pt x="25" y="3908"/>
                  </a:lnTo>
                  <a:lnTo>
                    <a:pt x="50" y="4055"/>
                  </a:lnTo>
                  <a:lnTo>
                    <a:pt x="99" y="4177"/>
                  </a:lnTo>
                  <a:lnTo>
                    <a:pt x="196" y="4299"/>
                  </a:lnTo>
                  <a:lnTo>
                    <a:pt x="318" y="4397"/>
                  </a:lnTo>
                  <a:lnTo>
                    <a:pt x="465" y="4494"/>
                  </a:lnTo>
                  <a:lnTo>
                    <a:pt x="636" y="4568"/>
                  </a:lnTo>
                  <a:lnTo>
                    <a:pt x="831" y="4616"/>
                  </a:lnTo>
                  <a:lnTo>
                    <a:pt x="1027" y="4641"/>
                  </a:lnTo>
                  <a:lnTo>
                    <a:pt x="1198" y="4641"/>
                  </a:lnTo>
                  <a:lnTo>
                    <a:pt x="1393" y="4616"/>
                  </a:lnTo>
                  <a:lnTo>
                    <a:pt x="1588" y="4568"/>
                  </a:lnTo>
                  <a:lnTo>
                    <a:pt x="1784" y="4494"/>
                  </a:lnTo>
                  <a:lnTo>
                    <a:pt x="1955" y="4421"/>
                  </a:lnTo>
                  <a:lnTo>
                    <a:pt x="2150" y="4323"/>
                  </a:lnTo>
                  <a:lnTo>
                    <a:pt x="2321" y="4201"/>
                  </a:lnTo>
                  <a:lnTo>
                    <a:pt x="2492" y="4055"/>
                  </a:lnTo>
                  <a:lnTo>
                    <a:pt x="2663" y="3884"/>
                  </a:lnTo>
                  <a:lnTo>
                    <a:pt x="2810" y="3713"/>
                  </a:lnTo>
                  <a:lnTo>
                    <a:pt x="2956" y="3517"/>
                  </a:lnTo>
                  <a:lnTo>
                    <a:pt x="3078" y="3322"/>
                  </a:lnTo>
                  <a:lnTo>
                    <a:pt x="3200" y="3102"/>
                  </a:lnTo>
                  <a:lnTo>
                    <a:pt x="3298" y="2882"/>
                  </a:lnTo>
                  <a:lnTo>
                    <a:pt x="3371" y="2638"/>
                  </a:lnTo>
                  <a:lnTo>
                    <a:pt x="3420" y="2418"/>
                  </a:lnTo>
                  <a:lnTo>
                    <a:pt x="3469" y="2174"/>
                  </a:lnTo>
                  <a:lnTo>
                    <a:pt x="3493" y="1954"/>
                  </a:lnTo>
                  <a:lnTo>
                    <a:pt x="3493" y="1735"/>
                  </a:lnTo>
                  <a:lnTo>
                    <a:pt x="3469" y="1515"/>
                  </a:lnTo>
                  <a:lnTo>
                    <a:pt x="3445" y="1319"/>
                  </a:lnTo>
                  <a:lnTo>
                    <a:pt x="3396" y="1124"/>
                  </a:lnTo>
                  <a:lnTo>
                    <a:pt x="3322" y="929"/>
                  </a:lnTo>
                  <a:lnTo>
                    <a:pt x="3249" y="758"/>
                  </a:lnTo>
                  <a:lnTo>
                    <a:pt x="3127" y="587"/>
                  </a:lnTo>
                  <a:lnTo>
                    <a:pt x="3005" y="440"/>
                  </a:lnTo>
                  <a:lnTo>
                    <a:pt x="2883" y="318"/>
                  </a:lnTo>
                  <a:lnTo>
                    <a:pt x="2736" y="196"/>
                  </a:lnTo>
                  <a:lnTo>
                    <a:pt x="2565" y="98"/>
                  </a:lnTo>
                  <a:lnTo>
                    <a:pt x="2394" y="49"/>
                  </a:lnTo>
                  <a:lnTo>
                    <a:pt x="22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4" name="Google Shape;1004;p49"/>
            <p:cNvSpPr/>
            <p:nvPr/>
          </p:nvSpPr>
          <p:spPr>
            <a:xfrm>
              <a:off x="6727300" y="5185625"/>
              <a:ext cx="263800" cy="248525"/>
            </a:xfrm>
            <a:custGeom>
              <a:avLst/>
              <a:gdLst/>
              <a:ahLst/>
              <a:cxnLst/>
              <a:rect l="l" t="t" r="r" b="b"/>
              <a:pathLst>
                <a:path w="10552" h="9941" extrusionOk="0">
                  <a:moveTo>
                    <a:pt x="5252" y="0"/>
                  </a:moveTo>
                  <a:lnTo>
                    <a:pt x="4959" y="25"/>
                  </a:lnTo>
                  <a:lnTo>
                    <a:pt x="4666" y="73"/>
                  </a:lnTo>
                  <a:lnTo>
                    <a:pt x="4372" y="171"/>
                  </a:lnTo>
                  <a:lnTo>
                    <a:pt x="4104" y="293"/>
                  </a:lnTo>
                  <a:lnTo>
                    <a:pt x="3835" y="464"/>
                  </a:lnTo>
                  <a:lnTo>
                    <a:pt x="3591" y="635"/>
                  </a:lnTo>
                  <a:lnTo>
                    <a:pt x="3371" y="855"/>
                  </a:lnTo>
                  <a:lnTo>
                    <a:pt x="3176" y="1124"/>
                  </a:lnTo>
                  <a:lnTo>
                    <a:pt x="3029" y="1343"/>
                  </a:lnTo>
                  <a:lnTo>
                    <a:pt x="2907" y="1612"/>
                  </a:lnTo>
                  <a:lnTo>
                    <a:pt x="2809" y="1856"/>
                  </a:lnTo>
                  <a:lnTo>
                    <a:pt x="2736" y="2125"/>
                  </a:lnTo>
                  <a:lnTo>
                    <a:pt x="2565" y="2662"/>
                  </a:lnTo>
                  <a:lnTo>
                    <a:pt x="2492" y="2931"/>
                  </a:lnTo>
                  <a:lnTo>
                    <a:pt x="2394" y="3200"/>
                  </a:lnTo>
                  <a:lnTo>
                    <a:pt x="2248" y="3444"/>
                  </a:lnTo>
                  <a:lnTo>
                    <a:pt x="2101" y="3688"/>
                  </a:lnTo>
                  <a:lnTo>
                    <a:pt x="1906" y="3908"/>
                  </a:lnTo>
                  <a:lnTo>
                    <a:pt x="1735" y="4103"/>
                  </a:lnTo>
                  <a:lnTo>
                    <a:pt x="1320" y="4470"/>
                  </a:lnTo>
                  <a:lnTo>
                    <a:pt x="904" y="4860"/>
                  </a:lnTo>
                  <a:lnTo>
                    <a:pt x="709" y="5080"/>
                  </a:lnTo>
                  <a:lnTo>
                    <a:pt x="514" y="5324"/>
                  </a:lnTo>
                  <a:lnTo>
                    <a:pt x="367" y="5569"/>
                  </a:lnTo>
                  <a:lnTo>
                    <a:pt x="245" y="5837"/>
                  </a:lnTo>
                  <a:lnTo>
                    <a:pt x="147" y="6130"/>
                  </a:lnTo>
                  <a:lnTo>
                    <a:pt x="74" y="6423"/>
                  </a:lnTo>
                  <a:lnTo>
                    <a:pt x="25" y="6741"/>
                  </a:lnTo>
                  <a:lnTo>
                    <a:pt x="1" y="7034"/>
                  </a:lnTo>
                  <a:lnTo>
                    <a:pt x="25" y="7327"/>
                  </a:lnTo>
                  <a:lnTo>
                    <a:pt x="50" y="7620"/>
                  </a:lnTo>
                  <a:lnTo>
                    <a:pt x="123" y="7889"/>
                  </a:lnTo>
                  <a:lnTo>
                    <a:pt x="221" y="8158"/>
                  </a:lnTo>
                  <a:lnTo>
                    <a:pt x="318" y="8426"/>
                  </a:lnTo>
                  <a:lnTo>
                    <a:pt x="440" y="8646"/>
                  </a:lnTo>
                  <a:lnTo>
                    <a:pt x="611" y="8890"/>
                  </a:lnTo>
                  <a:lnTo>
                    <a:pt x="782" y="9086"/>
                  </a:lnTo>
                  <a:lnTo>
                    <a:pt x="953" y="9281"/>
                  </a:lnTo>
                  <a:lnTo>
                    <a:pt x="1149" y="9428"/>
                  </a:lnTo>
                  <a:lnTo>
                    <a:pt x="1368" y="9574"/>
                  </a:lnTo>
                  <a:lnTo>
                    <a:pt x="1613" y="9696"/>
                  </a:lnTo>
                  <a:lnTo>
                    <a:pt x="1857" y="9794"/>
                  </a:lnTo>
                  <a:lnTo>
                    <a:pt x="2101" y="9867"/>
                  </a:lnTo>
                  <a:lnTo>
                    <a:pt x="2370" y="9916"/>
                  </a:lnTo>
                  <a:lnTo>
                    <a:pt x="2614" y="9940"/>
                  </a:lnTo>
                  <a:lnTo>
                    <a:pt x="2980" y="9916"/>
                  </a:lnTo>
                  <a:lnTo>
                    <a:pt x="3347" y="9818"/>
                  </a:lnTo>
                  <a:lnTo>
                    <a:pt x="3689" y="9696"/>
                  </a:lnTo>
                  <a:lnTo>
                    <a:pt x="4006" y="9501"/>
                  </a:lnTo>
                  <a:lnTo>
                    <a:pt x="4153" y="9403"/>
                  </a:lnTo>
                  <a:lnTo>
                    <a:pt x="4299" y="9330"/>
                  </a:lnTo>
                  <a:lnTo>
                    <a:pt x="4446" y="9305"/>
                  </a:lnTo>
                  <a:lnTo>
                    <a:pt x="4592" y="9257"/>
                  </a:lnTo>
                  <a:lnTo>
                    <a:pt x="4910" y="9232"/>
                  </a:lnTo>
                  <a:lnTo>
                    <a:pt x="5642" y="9232"/>
                  </a:lnTo>
                  <a:lnTo>
                    <a:pt x="5960" y="9257"/>
                  </a:lnTo>
                  <a:lnTo>
                    <a:pt x="6106" y="9305"/>
                  </a:lnTo>
                  <a:lnTo>
                    <a:pt x="6253" y="9330"/>
                  </a:lnTo>
                  <a:lnTo>
                    <a:pt x="6400" y="9403"/>
                  </a:lnTo>
                  <a:lnTo>
                    <a:pt x="6546" y="9501"/>
                  </a:lnTo>
                  <a:lnTo>
                    <a:pt x="6864" y="9696"/>
                  </a:lnTo>
                  <a:lnTo>
                    <a:pt x="7206" y="9818"/>
                  </a:lnTo>
                  <a:lnTo>
                    <a:pt x="7572" y="9916"/>
                  </a:lnTo>
                  <a:lnTo>
                    <a:pt x="7938" y="9940"/>
                  </a:lnTo>
                  <a:lnTo>
                    <a:pt x="8207" y="9916"/>
                  </a:lnTo>
                  <a:lnTo>
                    <a:pt x="8451" y="9867"/>
                  </a:lnTo>
                  <a:lnTo>
                    <a:pt x="8695" y="9794"/>
                  </a:lnTo>
                  <a:lnTo>
                    <a:pt x="8940" y="9696"/>
                  </a:lnTo>
                  <a:lnTo>
                    <a:pt x="9184" y="9574"/>
                  </a:lnTo>
                  <a:lnTo>
                    <a:pt x="9404" y="9428"/>
                  </a:lnTo>
                  <a:lnTo>
                    <a:pt x="9599" y="9281"/>
                  </a:lnTo>
                  <a:lnTo>
                    <a:pt x="9770" y="9086"/>
                  </a:lnTo>
                  <a:lnTo>
                    <a:pt x="9941" y="8890"/>
                  </a:lnTo>
                  <a:lnTo>
                    <a:pt x="10112" y="8646"/>
                  </a:lnTo>
                  <a:lnTo>
                    <a:pt x="10234" y="8426"/>
                  </a:lnTo>
                  <a:lnTo>
                    <a:pt x="10332" y="8158"/>
                  </a:lnTo>
                  <a:lnTo>
                    <a:pt x="10429" y="7889"/>
                  </a:lnTo>
                  <a:lnTo>
                    <a:pt x="10503" y="7620"/>
                  </a:lnTo>
                  <a:lnTo>
                    <a:pt x="10527" y="7327"/>
                  </a:lnTo>
                  <a:lnTo>
                    <a:pt x="10551" y="7034"/>
                  </a:lnTo>
                  <a:lnTo>
                    <a:pt x="10527" y="6741"/>
                  </a:lnTo>
                  <a:lnTo>
                    <a:pt x="10478" y="6423"/>
                  </a:lnTo>
                  <a:lnTo>
                    <a:pt x="10405" y="6130"/>
                  </a:lnTo>
                  <a:lnTo>
                    <a:pt x="10307" y="5837"/>
                  </a:lnTo>
                  <a:lnTo>
                    <a:pt x="10185" y="5569"/>
                  </a:lnTo>
                  <a:lnTo>
                    <a:pt x="10039" y="5324"/>
                  </a:lnTo>
                  <a:lnTo>
                    <a:pt x="9843" y="5080"/>
                  </a:lnTo>
                  <a:lnTo>
                    <a:pt x="9648" y="4860"/>
                  </a:lnTo>
                  <a:lnTo>
                    <a:pt x="9233" y="4470"/>
                  </a:lnTo>
                  <a:lnTo>
                    <a:pt x="8817" y="4103"/>
                  </a:lnTo>
                  <a:lnTo>
                    <a:pt x="8646" y="3908"/>
                  </a:lnTo>
                  <a:lnTo>
                    <a:pt x="8451" y="3688"/>
                  </a:lnTo>
                  <a:lnTo>
                    <a:pt x="8305" y="3444"/>
                  </a:lnTo>
                  <a:lnTo>
                    <a:pt x="8158" y="3200"/>
                  </a:lnTo>
                  <a:lnTo>
                    <a:pt x="8060" y="2931"/>
                  </a:lnTo>
                  <a:lnTo>
                    <a:pt x="7963" y="2662"/>
                  </a:lnTo>
                  <a:lnTo>
                    <a:pt x="7816" y="2125"/>
                  </a:lnTo>
                  <a:lnTo>
                    <a:pt x="7743" y="1856"/>
                  </a:lnTo>
                  <a:lnTo>
                    <a:pt x="7645" y="1612"/>
                  </a:lnTo>
                  <a:lnTo>
                    <a:pt x="7523" y="1343"/>
                  </a:lnTo>
                  <a:lnTo>
                    <a:pt x="7376" y="1124"/>
                  </a:lnTo>
                  <a:lnTo>
                    <a:pt x="7181" y="855"/>
                  </a:lnTo>
                  <a:lnTo>
                    <a:pt x="6961" y="635"/>
                  </a:lnTo>
                  <a:lnTo>
                    <a:pt x="6717" y="464"/>
                  </a:lnTo>
                  <a:lnTo>
                    <a:pt x="6448" y="293"/>
                  </a:lnTo>
                  <a:lnTo>
                    <a:pt x="6180" y="171"/>
                  </a:lnTo>
                  <a:lnTo>
                    <a:pt x="5887" y="73"/>
                  </a:lnTo>
                  <a:lnTo>
                    <a:pt x="5594" y="25"/>
                  </a:lnTo>
                  <a:lnTo>
                    <a:pt x="53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5" name="Google Shape;1005;p49"/>
          <p:cNvGrpSpPr/>
          <p:nvPr/>
        </p:nvGrpSpPr>
        <p:grpSpPr>
          <a:xfrm>
            <a:off x="7089643" y="2411824"/>
            <a:ext cx="432570" cy="421334"/>
            <a:chOff x="5926225" y="921350"/>
            <a:chExt cx="517800" cy="504350"/>
          </a:xfrm>
        </p:grpSpPr>
        <p:sp>
          <p:nvSpPr>
            <p:cNvPr id="1006" name="Google Shape;1006;p49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1C23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7" name="Google Shape;1007;p49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1C23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08" name="Google Shape;1008;p49"/>
          <p:cNvSpPr/>
          <p:nvPr/>
        </p:nvSpPr>
        <p:spPr>
          <a:xfrm>
            <a:off x="7283563" y="2647881"/>
            <a:ext cx="400950" cy="22649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009" name="Google Shape;1009;p49"/>
          <p:cNvGrpSpPr/>
          <p:nvPr/>
        </p:nvGrpSpPr>
        <p:grpSpPr>
          <a:xfrm>
            <a:off x="7974630" y="2391204"/>
            <a:ext cx="432570" cy="421334"/>
            <a:chOff x="5926225" y="921350"/>
            <a:chExt cx="517800" cy="504350"/>
          </a:xfrm>
        </p:grpSpPr>
        <p:sp>
          <p:nvSpPr>
            <p:cNvPr id="1010" name="Google Shape;1010;p49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99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1" name="Google Shape;1011;p49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99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012" name="Google Shape;1012;p49"/>
          <p:cNvSpPr/>
          <p:nvPr/>
        </p:nvSpPr>
        <p:spPr>
          <a:xfrm>
            <a:off x="8168551" y="2627261"/>
            <a:ext cx="400950" cy="22649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38100" cap="flat" cmpd="sng">
            <a:solidFill>
              <a:srgbClr val="6D9EE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013" name="Google Shape;1013;p49"/>
          <p:cNvGrpSpPr/>
          <p:nvPr/>
        </p:nvGrpSpPr>
        <p:grpSpPr>
          <a:xfrm>
            <a:off x="7089910" y="3140246"/>
            <a:ext cx="1075937" cy="1047989"/>
            <a:chOff x="5926225" y="921350"/>
            <a:chExt cx="517800" cy="504350"/>
          </a:xfrm>
        </p:grpSpPr>
        <p:sp>
          <p:nvSpPr>
            <p:cNvPr id="1014" name="Google Shape;1014;p49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D966"/>
            </a:solidFill>
            <a:ln w="28575" cap="flat" cmpd="sng">
              <a:solidFill>
                <a:srgbClr val="FFB0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5" name="Google Shape;1015;p49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D966"/>
            </a:solidFill>
            <a:ln w="28575" cap="flat" cmpd="sng">
              <a:solidFill>
                <a:srgbClr val="FFB0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016" name="Google Shape;1016;p49"/>
          <p:cNvSpPr/>
          <p:nvPr/>
        </p:nvSpPr>
        <p:spPr>
          <a:xfrm>
            <a:off x="7572223" y="3727343"/>
            <a:ext cx="997288" cy="563371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9525" cap="flat" cmpd="sng">
            <a:solidFill>
              <a:srgbClr val="6D9EEB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017" name="Google Shape;1017;p49"/>
          <p:cNvSpPr txBox="1"/>
          <p:nvPr/>
        </p:nvSpPr>
        <p:spPr>
          <a:xfrm>
            <a:off x="6978600" y="312075"/>
            <a:ext cx="1771800" cy="15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000" b="1" dirty="0">
                <a:solidFill>
                  <a:srgbClr val="434343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نمادهای اسلاید کارناوال اشکال قابل ویرایش هستند.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dirty="0">
              <a:solidFill>
                <a:srgbClr val="434343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900" dirty="0">
                <a:solidFill>
                  <a:srgbClr val="434343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این بدان معنی است که شما می توانید: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fa-IR" sz="900" dirty="0">
              <a:solidFill>
                <a:srgbClr val="434343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900" dirty="0">
                <a:solidFill>
                  <a:srgbClr val="434343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بدون از دست دادن کیفیت آنها را تغییر اندازه دهید.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900" dirty="0">
                <a:solidFill>
                  <a:srgbClr val="434343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رنگ پر کردن و کدورت را تغییر دهید.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fa-IR" sz="900" dirty="0">
              <a:solidFill>
                <a:srgbClr val="434343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900" dirty="0">
                <a:solidFill>
                  <a:srgbClr val="434343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رنگ خط، عرض و سبک را تغییر دهید.</a:t>
            </a:r>
            <a:endParaRPr sz="900" dirty="0">
              <a:solidFill>
                <a:srgbClr val="434343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rgbClr val="434343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Isn’t that nice? :)</a:t>
            </a:r>
            <a:endParaRPr sz="900" dirty="0">
              <a:solidFill>
                <a:srgbClr val="434343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rgbClr val="434343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b="1" dirty="0">
                <a:solidFill>
                  <a:srgbClr val="434343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مثال ها:</a:t>
            </a:r>
            <a:endParaRPr sz="1050" b="1" dirty="0">
              <a:solidFill>
                <a:srgbClr val="434343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1018" name="Google Shape;1018;p49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35</a:t>
            </a:fld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3" name="Google Shape;1023;p50"/>
          <p:cNvGrpSpPr/>
          <p:nvPr/>
        </p:nvGrpSpPr>
        <p:grpSpPr>
          <a:xfrm>
            <a:off x="3516088" y="1550127"/>
            <a:ext cx="445718" cy="445753"/>
            <a:chOff x="3706812" y="1035050"/>
            <a:chExt cx="4792662" cy="4787899"/>
          </a:xfrm>
        </p:grpSpPr>
        <p:sp>
          <p:nvSpPr>
            <p:cNvPr id="1024" name="Google Shape;1024;p50"/>
            <p:cNvSpPr/>
            <p:nvPr/>
          </p:nvSpPr>
          <p:spPr>
            <a:xfrm>
              <a:off x="5913437" y="4054475"/>
              <a:ext cx="2273299" cy="1746250"/>
            </a:xfrm>
            <a:custGeom>
              <a:avLst/>
              <a:gdLst/>
              <a:ahLst/>
              <a:cxnLst/>
              <a:rect l="l" t="t" r="r" b="b"/>
              <a:pathLst>
                <a:path w="517" h="397" extrusionOk="0">
                  <a:moveTo>
                    <a:pt x="517" y="117"/>
                  </a:moveTo>
                  <a:cubicBezTo>
                    <a:pt x="368" y="128"/>
                    <a:pt x="368" y="128"/>
                    <a:pt x="368" y="128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39" y="77"/>
                    <a:pt x="158" y="129"/>
                    <a:pt x="68" y="13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83" y="397"/>
                    <a:pt x="83" y="397"/>
                    <a:pt x="83" y="397"/>
                  </a:cubicBezTo>
                  <a:cubicBezTo>
                    <a:pt x="265" y="383"/>
                    <a:pt x="429" y="277"/>
                    <a:pt x="517" y="1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25" name="Google Shape;1025;p50"/>
            <p:cNvSpPr/>
            <p:nvPr/>
          </p:nvSpPr>
          <p:spPr>
            <a:xfrm>
              <a:off x="4137025" y="4141787"/>
              <a:ext cx="2019301" cy="1681162"/>
            </a:xfrm>
            <a:custGeom>
              <a:avLst/>
              <a:gdLst/>
              <a:ahLst/>
              <a:cxnLst/>
              <a:rect l="l" t="t" r="r" b="b"/>
              <a:pathLst>
                <a:path w="459" h="382" extrusionOk="0">
                  <a:moveTo>
                    <a:pt x="459" y="378"/>
                  </a:moveTo>
                  <a:cubicBezTo>
                    <a:pt x="376" y="254"/>
                    <a:pt x="376" y="254"/>
                    <a:pt x="376" y="254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355" y="117"/>
                    <a:pt x="270" y="73"/>
                    <a:pt x="218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04" y="294"/>
                    <a:pt x="277" y="382"/>
                    <a:pt x="459" y="3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26" name="Google Shape;1026;p50"/>
            <p:cNvSpPr/>
            <p:nvPr/>
          </p:nvSpPr>
          <p:spPr>
            <a:xfrm>
              <a:off x="4014787" y="1057275"/>
              <a:ext cx="2276475" cy="1747837"/>
            </a:xfrm>
            <a:custGeom>
              <a:avLst/>
              <a:gdLst/>
              <a:ahLst/>
              <a:cxnLst/>
              <a:rect l="l" t="t" r="r" b="b"/>
              <a:pathLst>
                <a:path w="518" h="397" extrusionOk="0">
                  <a:moveTo>
                    <a:pt x="233" y="397"/>
                  </a:moveTo>
                  <a:cubicBezTo>
                    <a:pt x="279" y="320"/>
                    <a:pt x="359" y="268"/>
                    <a:pt x="449" y="260"/>
                  </a:cubicBezTo>
                  <a:cubicBezTo>
                    <a:pt x="518" y="125"/>
                    <a:pt x="518" y="125"/>
                    <a:pt x="518" y="125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252" y="14"/>
                    <a:pt x="88" y="120"/>
                    <a:pt x="0" y="280"/>
                  </a:cubicBezTo>
                  <a:cubicBezTo>
                    <a:pt x="149" y="270"/>
                    <a:pt x="149" y="270"/>
                    <a:pt x="149" y="270"/>
                  </a:cubicBezTo>
                  <a:lnTo>
                    <a:pt x="233" y="3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27" name="Google Shape;1027;p50"/>
            <p:cNvSpPr/>
            <p:nvPr/>
          </p:nvSpPr>
          <p:spPr>
            <a:xfrm>
              <a:off x="3706812" y="2355850"/>
              <a:ext cx="1323975" cy="2309812"/>
            </a:xfrm>
            <a:custGeom>
              <a:avLst/>
              <a:gdLst/>
              <a:ahLst/>
              <a:cxnLst/>
              <a:rect l="l" t="t" r="r" b="b"/>
              <a:pathLst>
                <a:path w="301" h="525" extrusionOk="0">
                  <a:moveTo>
                    <a:pt x="58" y="10"/>
                  </a:moveTo>
                  <a:cubicBezTo>
                    <a:pt x="18" y="93"/>
                    <a:pt x="0" y="186"/>
                    <a:pt x="5" y="278"/>
                  </a:cubicBezTo>
                  <a:cubicBezTo>
                    <a:pt x="11" y="366"/>
                    <a:pt x="38" y="451"/>
                    <a:pt x="83" y="525"/>
                  </a:cubicBezTo>
                  <a:cubicBezTo>
                    <a:pt x="149" y="391"/>
                    <a:pt x="149" y="391"/>
                    <a:pt x="149" y="391"/>
                  </a:cubicBezTo>
                  <a:cubicBezTo>
                    <a:pt x="301" y="382"/>
                    <a:pt x="301" y="382"/>
                    <a:pt x="301" y="382"/>
                  </a:cubicBezTo>
                  <a:cubicBezTo>
                    <a:pt x="280" y="346"/>
                    <a:pt x="268" y="304"/>
                    <a:pt x="265" y="262"/>
                  </a:cubicBezTo>
                  <a:cubicBezTo>
                    <a:pt x="262" y="215"/>
                    <a:pt x="271" y="169"/>
                    <a:pt x="290" y="127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58" y="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28" name="Google Shape;1028;p50"/>
            <p:cNvSpPr/>
            <p:nvPr/>
          </p:nvSpPr>
          <p:spPr>
            <a:xfrm>
              <a:off x="7170737" y="2192337"/>
              <a:ext cx="1328737" cy="2314575"/>
            </a:xfrm>
            <a:custGeom>
              <a:avLst/>
              <a:gdLst/>
              <a:ahLst/>
              <a:cxnLst/>
              <a:rect l="l" t="t" r="r" b="b"/>
              <a:pathLst>
                <a:path w="302" h="526" extrusionOk="0">
                  <a:moveTo>
                    <a:pt x="244" y="515"/>
                  </a:moveTo>
                  <a:cubicBezTo>
                    <a:pt x="284" y="432"/>
                    <a:pt x="302" y="340"/>
                    <a:pt x="296" y="247"/>
                  </a:cubicBezTo>
                  <a:cubicBezTo>
                    <a:pt x="290" y="159"/>
                    <a:pt x="263" y="74"/>
                    <a:pt x="218" y="0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1" y="180"/>
                    <a:pt x="33" y="221"/>
                    <a:pt x="36" y="264"/>
                  </a:cubicBezTo>
                  <a:cubicBezTo>
                    <a:pt x="39" y="310"/>
                    <a:pt x="30" y="357"/>
                    <a:pt x="11" y="399"/>
                  </a:cubicBezTo>
                  <a:cubicBezTo>
                    <a:pt x="94" y="526"/>
                    <a:pt x="94" y="526"/>
                    <a:pt x="94" y="526"/>
                  </a:cubicBezTo>
                  <a:lnTo>
                    <a:pt x="244" y="5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29" name="Google Shape;1029;p50"/>
            <p:cNvSpPr/>
            <p:nvPr/>
          </p:nvSpPr>
          <p:spPr>
            <a:xfrm>
              <a:off x="6045200" y="1035050"/>
              <a:ext cx="2019301" cy="1685925"/>
            </a:xfrm>
            <a:custGeom>
              <a:avLst/>
              <a:gdLst/>
              <a:ahLst/>
              <a:cxnLst/>
              <a:rect l="l" t="t" r="r" b="b"/>
              <a:pathLst>
                <a:path w="459" h="383" extrusionOk="0">
                  <a:moveTo>
                    <a:pt x="0" y="4"/>
                  </a:moveTo>
                  <a:cubicBezTo>
                    <a:pt x="83" y="128"/>
                    <a:pt x="83" y="128"/>
                    <a:pt x="83" y="128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04" y="265"/>
                    <a:pt x="189" y="309"/>
                    <a:pt x="241" y="383"/>
                  </a:cubicBezTo>
                  <a:cubicBezTo>
                    <a:pt x="393" y="374"/>
                    <a:pt x="393" y="374"/>
                    <a:pt x="393" y="374"/>
                  </a:cubicBezTo>
                  <a:cubicBezTo>
                    <a:pt x="459" y="239"/>
                    <a:pt x="459" y="239"/>
                    <a:pt x="459" y="239"/>
                  </a:cubicBezTo>
                  <a:cubicBezTo>
                    <a:pt x="356" y="89"/>
                    <a:pt x="182" y="0"/>
                    <a:pt x="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30" name="Google Shape;1030;p50"/>
          <p:cNvGrpSpPr/>
          <p:nvPr/>
        </p:nvGrpSpPr>
        <p:grpSpPr>
          <a:xfrm>
            <a:off x="2236593" y="1550157"/>
            <a:ext cx="443331" cy="445437"/>
            <a:chOff x="1400175" y="1220787"/>
            <a:chExt cx="4473575" cy="4476750"/>
          </a:xfrm>
        </p:grpSpPr>
        <p:sp>
          <p:nvSpPr>
            <p:cNvPr id="1031" name="Google Shape;1031;p50"/>
            <p:cNvSpPr/>
            <p:nvPr/>
          </p:nvSpPr>
          <p:spPr>
            <a:xfrm>
              <a:off x="1400175" y="3135312"/>
              <a:ext cx="2132011" cy="2562226"/>
            </a:xfrm>
            <a:custGeom>
              <a:avLst/>
              <a:gdLst/>
              <a:ahLst/>
              <a:cxnLst/>
              <a:rect l="l" t="t" r="r" b="b"/>
              <a:pathLst>
                <a:path w="478" h="574" extrusionOk="0">
                  <a:moveTo>
                    <a:pt x="477" y="574"/>
                  </a:moveTo>
                  <a:cubicBezTo>
                    <a:pt x="395" y="435"/>
                    <a:pt x="395" y="435"/>
                    <a:pt x="395" y="435"/>
                  </a:cubicBezTo>
                  <a:cubicBezTo>
                    <a:pt x="478" y="294"/>
                    <a:pt x="478" y="294"/>
                    <a:pt x="478" y="294"/>
                  </a:cubicBezTo>
                  <a:cubicBezTo>
                    <a:pt x="370" y="282"/>
                    <a:pt x="284" y="193"/>
                    <a:pt x="279" y="8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5" y="346"/>
                    <a:pt x="215" y="561"/>
                    <a:pt x="477" y="5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32" name="Google Shape;1032;p50"/>
            <p:cNvSpPr/>
            <p:nvPr/>
          </p:nvSpPr>
          <p:spPr>
            <a:xfrm>
              <a:off x="3314700" y="3563937"/>
              <a:ext cx="2559050" cy="2133600"/>
            </a:xfrm>
            <a:custGeom>
              <a:avLst/>
              <a:gdLst/>
              <a:ahLst/>
              <a:cxnLst/>
              <a:rect l="l" t="t" r="r" b="b"/>
              <a:pathLst>
                <a:path w="574" h="478" extrusionOk="0">
                  <a:moveTo>
                    <a:pt x="0" y="339"/>
                  </a:moveTo>
                  <a:cubicBezTo>
                    <a:pt x="82" y="478"/>
                    <a:pt x="82" y="478"/>
                    <a:pt x="82" y="478"/>
                  </a:cubicBezTo>
                  <a:cubicBezTo>
                    <a:pt x="346" y="474"/>
                    <a:pt x="561" y="263"/>
                    <a:pt x="574" y="1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82" y="109"/>
                    <a:pt x="192" y="194"/>
                    <a:pt x="82" y="199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33" name="Google Shape;1033;p50"/>
            <p:cNvSpPr/>
            <p:nvPr/>
          </p:nvSpPr>
          <p:spPr>
            <a:xfrm>
              <a:off x="3741737" y="1223962"/>
              <a:ext cx="2132011" cy="2559050"/>
            </a:xfrm>
            <a:custGeom>
              <a:avLst/>
              <a:gdLst/>
              <a:ahLst/>
              <a:cxnLst/>
              <a:rect l="l" t="t" r="r" b="b"/>
              <a:pathLst>
                <a:path w="478" h="573" extrusionOk="0">
                  <a:moveTo>
                    <a:pt x="478" y="491"/>
                  </a:moveTo>
                  <a:cubicBezTo>
                    <a:pt x="473" y="227"/>
                    <a:pt x="263" y="12"/>
                    <a:pt x="1" y="0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108" y="291"/>
                    <a:pt x="194" y="381"/>
                    <a:pt x="199" y="491"/>
                  </a:cubicBezTo>
                  <a:cubicBezTo>
                    <a:pt x="339" y="573"/>
                    <a:pt x="339" y="573"/>
                    <a:pt x="339" y="573"/>
                  </a:cubicBezTo>
                  <a:lnTo>
                    <a:pt x="478" y="4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34" name="Google Shape;1034;p50"/>
            <p:cNvSpPr/>
            <p:nvPr/>
          </p:nvSpPr>
          <p:spPr>
            <a:xfrm>
              <a:off x="1400175" y="1220787"/>
              <a:ext cx="2560637" cy="2133600"/>
            </a:xfrm>
            <a:custGeom>
              <a:avLst/>
              <a:gdLst/>
              <a:ahLst/>
              <a:cxnLst/>
              <a:rect l="l" t="t" r="r" b="b"/>
              <a:pathLst>
                <a:path w="574" h="478" extrusionOk="0">
                  <a:moveTo>
                    <a:pt x="574" y="139"/>
                  </a:moveTo>
                  <a:cubicBezTo>
                    <a:pt x="492" y="0"/>
                    <a:pt x="492" y="0"/>
                    <a:pt x="492" y="0"/>
                  </a:cubicBezTo>
                  <a:cubicBezTo>
                    <a:pt x="228" y="5"/>
                    <a:pt x="13" y="215"/>
                    <a:pt x="0" y="477"/>
                  </a:cubicBezTo>
                  <a:cubicBezTo>
                    <a:pt x="139" y="395"/>
                    <a:pt x="139" y="395"/>
                    <a:pt x="139" y="395"/>
                  </a:cubicBezTo>
                  <a:cubicBezTo>
                    <a:pt x="280" y="478"/>
                    <a:pt x="280" y="478"/>
                    <a:pt x="280" y="478"/>
                  </a:cubicBezTo>
                  <a:cubicBezTo>
                    <a:pt x="292" y="370"/>
                    <a:pt x="382" y="284"/>
                    <a:pt x="492" y="279"/>
                  </a:cubicBezTo>
                  <a:lnTo>
                    <a:pt x="574" y="1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35" name="Google Shape;1035;p50"/>
          <p:cNvGrpSpPr/>
          <p:nvPr/>
        </p:nvGrpSpPr>
        <p:grpSpPr>
          <a:xfrm>
            <a:off x="1595246" y="1550171"/>
            <a:ext cx="446045" cy="445465"/>
            <a:chOff x="1649412" y="927100"/>
            <a:chExt cx="5011737" cy="5016500"/>
          </a:xfrm>
        </p:grpSpPr>
        <p:sp>
          <p:nvSpPr>
            <p:cNvPr id="1036" name="Google Shape;1036;p50"/>
            <p:cNvSpPr/>
            <p:nvPr/>
          </p:nvSpPr>
          <p:spPr>
            <a:xfrm>
              <a:off x="2008187" y="4025900"/>
              <a:ext cx="4252913" cy="1917700"/>
            </a:xfrm>
            <a:custGeom>
              <a:avLst/>
              <a:gdLst/>
              <a:ahLst/>
              <a:cxnLst/>
              <a:rect l="l" t="t" r="r" b="b"/>
              <a:pathLst>
                <a:path w="999" h="450" extrusionOk="0">
                  <a:moveTo>
                    <a:pt x="715" y="15"/>
                  </a:moveTo>
                  <a:cubicBezTo>
                    <a:pt x="667" y="82"/>
                    <a:pt x="588" y="123"/>
                    <a:pt x="505" y="123"/>
                  </a:cubicBezTo>
                  <a:cubicBezTo>
                    <a:pt x="416" y="123"/>
                    <a:pt x="332" y="76"/>
                    <a:pt x="284" y="2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7" y="341"/>
                    <a:pt x="299" y="450"/>
                    <a:pt x="505" y="450"/>
                  </a:cubicBezTo>
                  <a:cubicBezTo>
                    <a:pt x="704" y="450"/>
                    <a:pt x="891" y="347"/>
                    <a:pt x="999" y="181"/>
                  </a:cubicBezTo>
                  <a:cubicBezTo>
                    <a:pt x="810" y="182"/>
                    <a:pt x="810" y="182"/>
                    <a:pt x="810" y="182"/>
                  </a:cubicBezTo>
                  <a:lnTo>
                    <a:pt x="715" y="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37" name="Google Shape;1037;p50"/>
            <p:cNvSpPr/>
            <p:nvPr/>
          </p:nvSpPr>
          <p:spPr>
            <a:xfrm>
              <a:off x="4271962" y="931862"/>
              <a:ext cx="2389187" cy="3724276"/>
            </a:xfrm>
            <a:custGeom>
              <a:avLst/>
              <a:gdLst/>
              <a:ahLst/>
              <a:cxnLst/>
              <a:rect l="l" t="t" r="r" b="b"/>
              <a:pathLst>
                <a:path w="561" h="874" extrusionOk="0">
                  <a:moveTo>
                    <a:pt x="488" y="872"/>
                  </a:moveTo>
                  <a:cubicBezTo>
                    <a:pt x="536" y="786"/>
                    <a:pt x="561" y="687"/>
                    <a:pt x="561" y="588"/>
                  </a:cubicBezTo>
                  <a:cubicBezTo>
                    <a:pt x="561" y="273"/>
                    <a:pt x="313" y="15"/>
                    <a:pt x="1" y="0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31" y="342"/>
                    <a:pt x="233" y="453"/>
                    <a:pt x="233" y="588"/>
                  </a:cubicBezTo>
                  <a:cubicBezTo>
                    <a:pt x="233" y="630"/>
                    <a:pt x="223" y="671"/>
                    <a:pt x="204" y="708"/>
                  </a:cubicBezTo>
                  <a:cubicBezTo>
                    <a:pt x="298" y="874"/>
                    <a:pt x="298" y="874"/>
                    <a:pt x="298" y="874"/>
                  </a:cubicBezTo>
                  <a:lnTo>
                    <a:pt x="488" y="8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38" name="Google Shape;1038;p50"/>
            <p:cNvSpPr/>
            <p:nvPr/>
          </p:nvSpPr>
          <p:spPr>
            <a:xfrm>
              <a:off x="1649412" y="927100"/>
              <a:ext cx="2870200" cy="3652836"/>
            </a:xfrm>
            <a:custGeom>
              <a:avLst/>
              <a:gdLst/>
              <a:ahLst/>
              <a:cxnLst/>
              <a:rect l="l" t="t" r="r" b="b"/>
              <a:pathLst>
                <a:path w="674" h="857" extrusionOk="0">
                  <a:moveTo>
                    <a:pt x="674" y="164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258" y="6"/>
                    <a:pt x="0" y="268"/>
                    <a:pt x="0" y="589"/>
                  </a:cubicBezTo>
                  <a:cubicBezTo>
                    <a:pt x="0" y="682"/>
                    <a:pt x="22" y="775"/>
                    <a:pt x="65" y="857"/>
                  </a:cubicBezTo>
                  <a:cubicBezTo>
                    <a:pt x="158" y="693"/>
                    <a:pt x="158" y="693"/>
                    <a:pt x="158" y="693"/>
                  </a:cubicBezTo>
                  <a:cubicBezTo>
                    <a:pt x="350" y="695"/>
                    <a:pt x="350" y="695"/>
                    <a:pt x="350" y="695"/>
                  </a:cubicBezTo>
                  <a:cubicBezTo>
                    <a:pt x="335" y="661"/>
                    <a:pt x="328" y="625"/>
                    <a:pt x="328" y="589"/>
                  </a:cubicBezTo>
                  <a:cubicBezTo>
                    <a:pt x="328" y="449"/>
                    <a:pt x="439" y="334"/>
                    <a:pt x="577" y="328"/>
                  </a:cubicBezTo>
                  <a:lnTo>
                    <a:pt x="674" y="1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39" name="Google Shape;1039;p50"/>
          <p:cNvGrpSpPr/>
          <p:nvPr/>
        </p:nvGrpSpPr>
        <p:grpSpPr>
          <a:xfrm>
            <a:off x="2875597" y="1550424"/>
            <a:ext cx="444870" cy="445286"/>
            <a:chOff x="1301750" y="920750"/>
            <a:chExt cx="5095875" cy="5100637"/>
          </a:xfrm>
        </p:grpSpPr>
        <p:sp>
          <p:nvSpPr>
            <p:cNvPr id="1040" name="Google Shape;1040;p50"/>
            <p:cNvSpPr/>
            <p:nvPr/>
          </p:nvSpPr>
          <p:spPr>
            <a:xfrm>
              <a:off x="1301750" y="2546350"/>
              <a:ext cx="1801812" cy="2917825"/>
            </a:xfrm>
            <a:custGeom>
              <a:avLst/>
              <a:gdLst/>
              <a:ahLst/>
              <a:cxnLst/>
              <a:rect l="l" t="t" r="r" b="b"/>
              <a:pathLst>
                <a:path w="405" h="655" extrusionOk="0">
                  <a:moveTo>
                    <a:pt x="321" y="207"/>
                  </a:moveTo>
                  <a:cubicBezTo>
                    <a:pt x="321" y="184"/>
                    <a:pt x="324" y="161"/>
                    <a:pt x="330" y="139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9" y="94"/>
                    <a:pt x="0" y="150"/>
                    <a:pt x="0" y="207"/>
                  </a:cubicBezTo>
                  <a:cubicBezTo>
                    <a:pt x="0" y="381"/>
                    <a:pt x="80" y="546"/>
                    <a:pt x="216" y="655"/>
                  </a:cubicBezTo>
                  <a:cubicBezTo>
                    <a:pt x="234" y="471"/>
                    <a:pt x="234" y="471"/>
                    <a:pt x="234" y="471"/>
                  </a:cubicBezTo>
                  <a:cubicBezTo>
                    <a:pt x="405" y="396"/>
                    <a:pt x="405" y="396"/>
                    <a:pt x="405" y="396"/>
                  </a:cubicBezTo>
                  <a:cubicBezTo>
                    <a:pt x="352" y="348"/>
                    <a:pt x="321" y="279"/>
                    <a:pt x="321" y="2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41" name="Google Shape;1041;p50"/>
            <p:cNvSpPr/>
            <p:nvPr/>
          </p:nvSpPr>
          <p:spPr>
            <a:xfrm>
              <a:off x="2387600" y="4403725"/>
              <a:ext cx="2865436" cy="1617662"/>
            </a:xfrm>
            <a:custGeom>
              <a:avLst/>
              <a:gdLst/>
              <a:ahLst/>
              <a:cxnLst/>
              <a:rect l="l" t="t" r="r" b="b"/>
              <a:pathLst>
                <a:path w="644" h="363" extrusionOk="0">
                  <a:moveTo>
                    <a:pt x="644" y="268"/>
                  </a:moveTo>
                  <a:cubicBezTo>
                    <a:pt x="475" y="194"/>
                    <a:pt x="475" y="194"/>
                    <a:pt x="475" y="194"/>
                  </a:cubicBezTo>
                  <a:cubicBezTo>
                    <a:pt x="456" y="8"/>
                    <a:pt x="456" y="8"/>
                    <a:pt x="456" y="8"/>
                  </a:cubicBezTo>
                  <a:cubicBezTo>
                    <a:pt x="418" y="31"/>
                    <a:pt x="374" y="42"/>
                    <a:pt x="329" y="42"/>
                  </a:cubicBezTo>
                  <a:cubicBezTo>
                    <a:pt x="279" y="42"/>
                    <a:pt x="231" y="28"/>
                    <a:pt x="189" y="0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97" y="327"/>
                    <a:pt x="210" y="363"/>
                    <a:pt x="329" y="363"/>
                  </a:cubicBezTo>
                  <a:cubicBezTo>
                    <a:pt x="442" y="363"/>
                    <a:pt x="550" y="330"/>
                    <a:pt x="644" y="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42" name="Google Shape;1042;p50"/>
            <p:cNvSpPr/>
            <p:nvPr/>
          </p:nvSpPr>
          <p:spPr>
            <a:xfrm>
              <a:off x="4546600" y="2790825"/>
              <a:ext cx="1851025" cy="2717800"/>
            </a:xfrm>
            <a:custGeom>
              <a:avLst/>
              <a:gdLst/>
              <a:ahLst/>
              <a:cxnLst/>
              <a:rect l="l" t="t" r="r" b="b"/>
              <a:pathLst>
                <a:path w="416" h="610" extrusionOk="0">
                  <a:moveTo>
                    <a:pt x="416" y="152"/>
                  </a:moveTo>
                  <a:cubicBezTo>
                    <a:pt x="416" y="101"/>
                    <a:pt x="409" y="50"/>
                    <a:pt x="396" y="0"/>
                  </a:cubicBezTo>
                  <a:cubicBezTo>
                    <a:pt x="273" y="139"/>
                    <a:pt x="273" y="139"/>
                    <a:pt x="273" y="13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4" y="116"/>
                    <a:pt x="96" y="134"/>
                    <a:pt x="96" y="152"/>
                  </a:cubicBezTo>
                  <a:cubicBezTo>
                    <a:pt x="96" y="229"/>
                    <a:pt x="60" y="302"/>
                    <a:pt x="0" y="350"/>
                  </a:cubicBezTo>
                  <a:cubicBezTo>
                    <a:pt x="18" y="535"/>
                    <a:pt x="18" y="535"/>
                    <a:pt x="18" y="535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331" y="502"/>
                    <a:pt x="416" y="331"/>
                    <a:pt x="416" y="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43" name="Google Shape;1043;p50"/>
            <p:cNvSpPr/>
            <p:nvPr/>
          </p:nvSpPr>
          <p:spPr>
            <a:xfrm>
              <a:off x="3962400" y="925512"/>
              <a:ext cx="2297112" cy="2333625"/>
            </a:xfrm>
            <a:custGeom>
              <a:avLst/>
              <a:gdLst/>
              <a:ahLst/>
              <a:cxnLst/>
              <a:rect l="l" t="t" r="r" b="b"/>
              <a:pathLst>
                <a:path w="516" h="524" extrusionOk="0">
                  <a:moveTo>
                    <a:pt x="1" y="0"/>
                  </a:moveTo>
                  <a:cubicBezTo>
                    <a:pt x="94" y="159"/>
                    <a:pt x="94" y="159"/>
                    <a:pt x="94" y="159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5" y="330"/>
                    <a:pt x="178" y="393"/>
                    <a:pt x="211" y="484"/>
                  </a:cubicBezTo>
                  <a:cubicBezTo>
                    <a:pt x="393" y="524"/>
                    <a:pt x="393" y="524"/>
                    <a:pt x="393" y="524"/>
                  </a:cubicBezTo>
                  <a:cubicBezTo>
                    <a:pt x="516" y="385"/>
                    <a:pt x="516" y="385"/>
                    <a:pt x="516" y="385"/>
                  </a:cubicBezTo>
                  <a:cubicBezTo>
                    <a:pt x="439" y="162"/>
                    <a:pt x="235" y="1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44" name="Google Shape;1044;p50"/>
            <p:cNvSpPr/>
            <p:nvPr/>
          </p:nvSpPr>
          <p:spPr>
            <a:xfrm>
              <a:off x="1466850" y="920750"/>
              <a:ext cx="2759074" cy="2097087"/>
            </a:xfrm>
            <a:custGeom>
              <a:avLst/>
              <a:gdLst/>
              <a:ahLst/>
              <a:cxnLst/>
              <a:rect l="l" t="t" r="r" b="b"/>
              <a:pathLst>
                <a:path w="620" h="471" extrusionOk="0">
                  <a:moveTo>
                    <a:pt x="526" y="320"/>
                  </a:moveTo>
                  <a:cubicBezTo>
                    <a:pt x="620" y="160"/>
                    <a:pt x="620" y="160"/>
                    <a:pt x="620" y="16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290" y="4"/>
                    <a:pt x="82" y="151"/>
                    <a:pt x="0" y="371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305" y="471"/>
                    <a:pt x="305" y="471"/>
                    <a:pt x="305" y="471"/>
                  </a:cubicBezTo>
                  <a:cubicBezTo>
                    <a:pt x="343" y="383"/>
                    <a:pt x="428" y="324"/>
                    <a:pt x="526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45" name="Google Shape;1045;p50"/>
          <p:cNvGrpSpPr/>
          <p:nvPr/>
        </p:nvGrpSpPr>
        <p:grpSpPr>
          <a:xfrm>
            <a:off x="4798770" y="1550333"/>
            <a:ext cx="445621" cy="445591"/>
            <a:chOff x="5732756" y="2682276"/>
            <a:chExt cx="719905" cy="719856"/>
          </a:xfrm>
        </p:grpSpPr>
        <p:sp>
          <p:nvSpPr>
            <p:cNvPr id="1046" name="Google Shape;1046;p50"/>
            <p:cNvSpPr/>
            <p:nvPr/>
          </p:nvSpPr>
          <p:spPr>
            <a:xfrm>
              <a:off x="5732756" y="2682276"/>
              <a:ext cx="400276" cy="538927"/>
            </a:xfrm>
            <a:custGeom>
              <a:avLst/>
              <a:gdLst/>
              <a:ahLst/>
              <a:cxnLst/>
              <a:rect l="l" t="t" r="r" b="b"/>
              <a:pathLst>
                <a:path w="670" h="902" extrusionOk="0">
                  <a:moveTo>
                    <a:pt x="145" y="824"/>
                  </a:moveTo>
                  <a:cubicBezTo>
                    <a:pt x="138" y="813"/>
                    <a:pt x="137" y="799"/>
                    <a:pt x="142" y="786"/>
                  </a:cubicBezTo>
                  <a:cubicBezTo>
                    <a:pt x="149" y="767"/>
                    <a:pt x="164" y="751"/>
                    <a:pt x="185" y="739"/>
                  </a:cubicBezTo>
                  <a:cubicBezTo>
                    <a:pt x="205" y="727"/>
                    <a:pt x="227" y="722"/>
                    <a:pt x="247" y="725"/>
                  </a:cubicBezTo>
                  <a:cubicBezTo>
                    <a:pt x="260" y="727"/>
                    <a:pt x="272" y="735"/>
                    <a:pt x="278" y="747"/>
                  </a:cubicBezTo>
                  <a:cubicBezTo>
                    <a:pt x="285" y="758"/>
                    <a:pt x="286" y="773"/>
                    <a:pt x="281" y="786"/>
                  </a:cubicBezTo>
                  <a:cubicBezTo>
                    <a:pt x="365" y="737"/>
                    <a:pt x="365" y="737"/>
                    <a:pt x="365" y="737"/>
                  </a:cubicBezTo>
                  <a:cubicBezTo>
                    <a:pt x="342" y="697"/>
                    <a:pt x="329" y="651"/>
                    <a:pt x="329" y="602"/>
                  </a:cubicBezTo>
                  <a:cubicBezTo>
                    <a:pt x="329" y="459"/>
                    <a:pt x="440" y="342"/>
                    <a:pt x="580" y="330"/>
                  </a:cubicBezTo>
                  <a:cubicBezTo>
                    <a:pt x="580" y="202"/>
                    <a:pt x="580" y="202"/>
                    <a:pt x="580" y="202"/>
                  </a:cubicBezTo>
                  <a:cubicBezTo>
                    <a:pt x="581" y="199"/>
                    <a:pt x="584" y="195"/>
                    <a:pt x="589" y="195"/>
                  </a:cubicBezTo>
                  <a:cubicBezTo>
                    <a:pt x="598" y="194"/>
                    <a:pt x="606" y="195"/>
                    <a:pt x="611" y="202"/>
                  </a:cubicBezTo>
                  <a:cubicBezTo>
                    <a:pt x="614" y="207"/>
                    <a:pt x="616" y="212"/>
                    <a:pt x="619" y="216"/>
                  </a:cubicBezTo>
                  <a:cubicBezTo>
                    <a:pt x="628" y="230"/>
                    <a:pt x="645" y="232"/>
                    <a:pt x="656" y="219"/>
                  </a:cubicBezTo>
                  <a:cubicBezTo>
                    <a:pt x="666" y="207"/>
                    <a:pt x="670" y="189"/>
                    <a:pt x="669" y="172"/>
                  </a:cubicBezTo>
                  <a:cubicBezTo>
                    <a:pt x="670" y="156"/>
                    <a:pt x="666" y="138"/>
                    <a:pt x="656" y="126"/>
                  </a:cubicBezTo>
                  <a:cubicBezTo>
                    <a:pt x="645" y="113"/>
                    <a:pt x="628" y="115"/>
                    <a:pt x="619" y="129"/>
                  </a:cubicBezTo>
                  <a:cubicBezTo>
                    <a:pt x="616" y="133"/>
                    <a:pt x="614" y="138"/>
                    <a:pt x="611" y="143"/>
                  </a:cubicBezTo>
                  <a:cubicBezTo>
                    <a:pt x="606" y="150"/>
                    <a:pt x="598" y="151"/>
                    <a:pt x="589" y="150"/>
                  </a:cubicBezTo>
                  <a:cubicBezTo>
                    <a:pt x="584" y="150"/>
                    <a:pt x="581" y="146"/>
                    <a:pt x="580" y="142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258" y="12"/>
                    <a:pt x="0" y="277"/>
                    <a:pt x="0" y="602"/>
                  </a:cubicBezTo>
                  <a:cubicBezTo>
                    <a:pt x="0" y="711"/>
                    <a:pt x="29" y="814"/>
                    <a:pt x="79" y="902"/>
                  </a:cubicBezTo>
                  <a:cubicBezTo>
                    <a:pt x="177" y="845"/>
                    <a:pt x="177" y="845"/>
                    <a:pt x="177" y="845"/>
                  </a:cubicBezTo>
                  <a:cubicBezTo>
                    <a:pt x="163" y="843"/>
                    <a:pt x="151" y="836"/>
                    <a:pt x="145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47" name="Google Shape;1047;p50"/>
            <p:cNvSpPr/>
            <p:nvPr/>
          </p:nvSpPr>
          <p:spPr>
            <a:xfrm>
              <a:off x="6094186" y="2682276"/>
              <a:ext cx="358476" cy="531209"/>
            </a:xfrm>
            <a:custGeom>
              <a:avLst/>
              <a:gdLst/>
              <a:ahLst/>
              <a:cxnLst/>
              <a:rect l="l" t="t" r="r" b="b"/>
              <a:pathLst>
                <a:path w="600" h="889" extrusionOk="0">
                  <a:moveTo>
                    <a:pt x="35" y="95"/>
                  </a:moveTo>
                  <a:cubicBezTo>
                    <a:pt x="48" y="95"/>
                    <a:pt x="60" y="101"/>
                    <a:pt x="69" y="112"/>
                  </a:cubicBezTo>
                  <a:cubicBezTo>
                    <a:pt x="82" y="127"/>
                    <a:pt x="88" y="149"/>
                    <a:pt x="88" y="172"/>
                  </a:cubicBezTo>
                  <a:cubicBezTo>
                    <a:pt x="88" y="196"/>
                    <a:pt x="82" y="218"/>
                    <a:pt x="69" y="233"/>
                  </a:cubicBezTo>
                  <a:cubicBezTo>
                    <a:pt x="60" y="244"/>
                    <a:pt x="48" y="250"/>
                    <a:pt x="35" y="250"/>
                  </a:cubicBezTo>
                  <a:cubicBezTo>
                    <a:pt x="21" y="250"/>
                    <a:pt x="8" y="243"/>
                    <a:pt x="0" y="232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150" y="331"/>
                    <a:pt x="271" y="452"/>
                    <a:pt x="271" y="602"/>
                  </a:cubicBezTo>
                  <a:cubicBezTo>
                    <a:pt x="271" y="644"/>
                    <a:pt x="261" y="684"/>
                    <a:pt x="245" y="719"/>
                  </a:cubicBezTo>
                  <a:cubicBezTo>
                    <a:pt x="355" y="783"/>
                    <a:pt x="355" y="783"/>
                    <a:pt x="355" y="783"/>
                  </a:cubicBezTo>
                  <a:cubicBezTo>
                    <a:pt x="358" y="786"/>
                    <a:pt x="359" y="791"/>
                    <a:pt x="357" y="795"/>
                  </a:cubicBezTo>
                  <a:cubicBezTo>
                    <a:pt x="353" y="802"/>
                    <a:pt x="349" y="809"/>
                    <a:pt x="340" y="810"/>
                  </a:cubicBezTo>
                  <a:cubicBezTo>
                    <a:pt x="334" y="810"/>
                    <a:pt x="329" y="810"/>
                    <a:pt x="324" y="810"/>
                  </a:cubicBezTo>
                  <a:cubicBezTo>
                    <a:pt x="307" y="810"/>
                    <a:pt x="297" y="825"/>
                    <a:pt x="303" y="840"/>
                  </a:cubicBezTo>
                  <a:cubicBezTo>
                    <a:pt x="309" y="855"/>
                    <a:pt x="322" y="868"/>
                    <a:pt x="336" y="875"/>
                  </a:cubicBezTo>
                  <a:cubicBezTo>
                    <a:pt x="350" y="884"/>
                    <a:pt x="368" y="889"/>
                    <a:pt x="384" y="887"/>
                  </a:cubicBezTo>
                  <a:cubicBezTo>
                    <a:pt x="400" y="884"/>
                    <a:pt x="407" y="868"/>
                    <a:pt x="399" y="854"/>
                  </a:cubicBezTo>
                  <a:cubicBezTo>
                    <a:pt x="397" y="849"/>
                    <a:pt x="394" y="845"/>
                    <a:pt x="391" y="840"/>
                  </a:cubicBezTo>
                  <a:cubicBezTo>
                    <a:pt x="387" y="831"/>
                    <a:pt x="391" y="824"/>
                    <a:pt x="396" y="817"/>
                  </a:cubicBezTo>
                  <a:cubicBezTo>
                    <a:pt x="398" y="813"/>
                    <a:pt x="403" y="812"/>
                    <a:pt x="407" y="813"/>
                  </a:cubicBezTo>
                  <a:cubicBezTo>
                    <a:pt x="530" y="884"/>
                    <a:pt x="530" y="884"/>
                    <a:pt x="530" y="884"/>
                  </a:cubicBezTo>
                  <a:cubicBezTo>
                    <a:pt x="575" y="800"/>
                    <a:pt x="600" y="704"/>
                    <a:pt x="600" y="602"/>
                  </a:cubicBezTo>
                  <a:cubicBezTo>
                    <a:pt x="600" y="271"/>
                    <a:pt x="331" y="1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02"/>
                    <a:pt x="21" y="95"/>
                    <a:pt x="35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48" name="Google Shape;1048;p50"/>
            <p:cNvSpPr/>
            <p:nvPr/>
          </p:nvSpPr>
          <p:spPr>
            <a:xfrm>
              <a:off x="5787732" y="3124950"/>
              <a:ext cx="616090" cy="277182"/>
            </a:xfrm>
            <a:custGeom>
              <a:avLst/>
              <a:gdLst/>
              <a:ahLst/>
              <a:cxnLst/>
              <a:rect l="l" t="t" r="r" b="b"/>
              <a:pathLst>
                <a:path w="1031" h="464" extrusionOk="0">
                  <a:moveTo>
                    <a:pt x="931" y="147"/>
                  </a:moveTo>
                  <a:cubicBezTo>
                    <a:pt x="925" y="159"/>
                    <a:pt x="913" y="166"/>
                    <a:pt x="900" y="169"/>
                  </a:cubicBezTo>
                  <a:cubicBezTo>
                    <a:pt x="880" y="172"/>
                    <a:pt x="858" y="167"/>
                    <a:pt x="838" y="155"/>
                  </a:cubicBezTo>
                  <a:cubicBezTo>
                    <a:pt x="817" y="143"/>
                    <a:pt x="801" y="127"/>
                    <a:pt x="795" y="108"/>
                  </a:cubicBezTo>
                  <a:cubicBezTo>
                    <a:pt x="790" y="95"/>
                    <a:pt x="791" y="81"/>
                    <a:pt x="797" y="70"/>
                  </a:cubicBezTo>
                  <a:cubicBezTo>
                    <a:pt x="804" y="58"/>
                    <a:pt x="816" y="50"/>
                    <a:pt x="830" y="48"/>
                  </a:cubicBezTo>
                  <a:cubicBezTo>
                    <a:pt x="746" y="0"/>
                    <a:pt x="746" y="0"/>
                    <a:pt x="746" y="0"/>
                  </a:cubicBezTo>
                  <a:cubicBezTo>
                    <a:pt x="698" y="81"/>
                    <a:pt x="611" y="135"/>
                    <a:pt x="510" y="135"/>
                  </a:cubicBezTo>
                  <a:cubicBezTo>
                    <a:pt x="417" y="135"/>
                    <a:pt x="335" y="88"/>
                    <a:pt x="286" y="17"/>
                  </a:cubicBezTo>
                  <a:cubicBezTo>
                    <a:pt x="175" y="81"/>
                    <a:pt x="175" y="81"/>
                    <a:pt x="175" y="81"/>
                  </a:cubicBezTo>
                  <a:cubicBezTo>
                    <a:pt x="171" y="82"/>
                    <a:pt x="167" y="81"/>
                    <a:pt x="164" y="77"/>
                  </a:cubicBezTo>
                  <a:cubicBezTo>
                    <a:pt x="159" y="70"/>
                    <a:pt x="156" y="63"/>
                    <a:pt x="160" y="54"/>
                  </a:cubicBezTo>
                  <a:cubicBezTo>
                    <a:pt x="162" y="49"/>
                    <a:pt x="165" y="45"/>
                    <a:pt x="168" y="40"/>
                  </a:cubicBezTo>
                  <a:cubicBezTo>
                    <a:pt x="175" y="26"/>
                    <a:pt x="168" y="10"/>
                    <a:pt x="152" y="7"/>
                  </a:cubicBezTo>
                  <a:cubicBezTo>
                    <a:pt x="136" y="5"/>
                    <a:pt x="119" y="10"/>
                    <a:pt x="105" y="18"/>
                  </a:cubicBezTo>
                  <a:cubicBezTo>
                    <a:pt x="90" y="26"/>
                    <a:pt x="77" y="39"/>
                    <a:pt x="71" y="54"/>
                  </a:cubicBezTo>
                  <a:cubicBezTo>
                    <a:pt x="66" y="69"/>
                    <a:pt x="76" y="83"/>
                    <a:pt x="92" y="84"/>
                  </a:cubicBezTo>
                  <a:cubicBezTo>
                    <a:pt x="97" y="84"/>
                    <a:pt x="103" y="83"/>
                    <a:pt x="108" y="84"/>
                  </a:cubicBezTo>
                  <a:cubicBezTo>
                    <a:pt x="117" y="85"/>
                    <a:pt x="121" y="92"/>
                    <a:pt x="126" y="99"/>
                  </a:cubicBezTo>
                  <a:cubicBezTo>
                    <a:pt x="128" y="103"/>
                    <a:pt x="126" y="108"/>
                    <a:pt x="123" y="111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07" y="351"/>
                    <a:pt x="296" y="464"/>
                    <a:pt x="510" y="464"/>
                  </a:cubicBezTo>
                  <a:cubicBezTo>
                    <a:pt x="733" y="464"/>
                    <a:pt x="927" y="344"/>
                    <a:pt x="1031" y="165"/>
                  </a:cubicBezTo>
                  <a:cubicBezTo>
                    <a:pt x="934" y="108"/>
                    <a:pt x="934" y="108"/>
                    <a:pt x="934" y="108"/>
                  </a:cubicBezTo>
                  <a:cubicBezTo>
                    <a:pt x="939" y="121"/>
                    <a:pt x="938" y="136"/>
                    <a:pt x="931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49" name="Google Shape;1049;p50"/>
          <p:cNvGrpSpPr/>
          <p:nvPr/>
        </p:nvGrpSpPr>
        <p:grpSpPr>
          <a:xfrm>
            <a:off x="5440087" y="1550327"/>
            <a:ext cx="445627" cy="445604"/>
            <a:chOff x="6768809" y="2682265"/>
            <a:chExt cx="719915" cy="719877"/>
          </a:xfrm>
        </p:grpSpPr>
        <p:sp>
          <p:nvSpPr>
            <p:cNvPr id="1050" name="Google Shape;1050;p50"/>
            <p:cNvSpPr/>
            <p:nvPr/>
          </p:nvSpPr>
          <p:spPr>
            <a:xfrm>
              <a:off x="6768809" y="2682954"/>
              <a:ext cx="400157" cy="358101"/>
            </a:xfrm>
            <a:custGeom>
              <a:avLst/>
              <a:gdLst/>
              <a:ahLst/>
              <a:cxnLst/>
              <a:rect l="l" t="t" r="r" b="b"/>
              <a:pathLst>
                <a:path w="638" h="571" extrusionOk="0">
                  <a:moveTo>
                    <a:pt x="91" y="538"/>
                  </a:moveTo>
                  <a:cubicBezTo>
                    <a:pt x="91" y="525"/>
                    <a:pt x="97" y="513"/>
                    <a:pt x="107" y="505"/>
                  </a:cubicBezTo>
                  <a:cubicBezTo>
                    <a:pt x="121" y="493"/>
                    <a:pt x="142" y="486"/>
                    <a:pt x="164" y="487"/>
                  </a:cubicBezTo>
                  <a:cubicBezTo>
                    <a:pt x="187" y="486"/>
                    <a:pt x="208" y="493"/>
                    <a:pt x="222" y="505"/>
                  </a:cubicBezTo>
                  <a:cubicBezTo>
                    <a:pt x="232" y="513"/>
                    <a:pt x="238" y="525"/>
                    <a:pt x="238" y="538"/>
                  </a:cubicBezTo>
                  <a:cubicBezTo>
                    <a:pt x="238" y="551"/>
                    <a:pt x="232" y="563"/>
                    <a:pt x="221" y="571"/>
                  </a:cubicBezTo>
                  <a:cubicBezTo>
                    <a:pt x="314" y="571"/>
                    <a:pt x="314" y="571"/>
                    <a:pt x="314" y="571"/>
                  </a:cubicBezTo>
                  <a:cubicBezTo>
                    <a:pt x="315" y="435"/>
                    <a:pt x="420" y="325"/>
                    <a:pt x="552" y="314"/>
                  </a:cubicBezTo>
                  <a:cubicBezTo>
                    <a:pt x="552" y="192"/>
                    <a:pt x="552" y="192"/>
                    <a:pt x="552" y="192"/>
                  </a:cubicBezTo>
                  <a:cubicBezTo>
                    <a:pt x="554" y="189"/>
                    <a:pt x="557" y="185"/>
                    <a:pt x="561" y="185"/>
                  </a:cubicBezTo>
                  <a:cubicBezTo>
                    <a:pt x="569" y="184"/>
                    <a:pt x="577" y="184"/>
                    <a:pt x="582" y="192"/>
                  </a:cubicBezTo>
                  <a:cubicBezTo>
                    <a:pt x="585" y="196"/>
                    <a:pt x="587" y="201"/>
                    <a:pt x="590" y="205"/>
                  </a:cubicBezTo>
                  <a:cubicBezTo>
                    <a:pt x="598" y="218"/>
                    <a:pt x="615" y="220"/>
                    <a:pt x="625" y="208"/>
                  </a:cubicBezTo>
                  <a:cubicBezTo>
                    <a:pt x="634" y="196"/>
                    <a:pt x="638" y="179"/>
                    <a:pt x="638" y="163"/>
                  </a:cubicBezTo>
                  <a:cubicBezTo>
                    <a:pt x="638" y="148"/>
                    <a:pt x="634" y="131"/>
                    <a:pt x="625" y="119"/>
                  </a:cubicBezTo>
                  <a:cubicBezTo>
                    <a:pt x="615" y="107"/>
                    <a:pt x="598" y="109"/>
                    <a:pt x="590" y="122"/>
                  </a:cubicBezTo>
                  <a:cubicBezTo>
                    <a:pt x="587" y="126"/>
                    <a:pt x="585" y="131"/>
                    <a:pt x="582" y="135"/>
                  </a:cubicBezTo>
                  <a:cubicBezTo>
                    <a:pt x="577" y="142"/>
                    <a:pt x="569" y="143"/>
                    <a:pt x="561" y="142"/>
                  </a:cubicBezTo>
                  <a:cubicBezTo>
                    <a:pt x="557" y="142"/>
                    <a:pt x="554" y="138"/>
                    <a:pt x="552" y="135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246" y="11"/>
                    <a:pt x="1" y="262"/>
                    <a:pt x="0" y="571"/>
                  </a:cubicBezTo>
                  <a:cubicBezTo>
                    <a:pt x="107" y="571"/>
                    <a:pt x="107" y="571"/>
                    <a:pt x="107" y="571"/>
                  </a:cubicBezTo>
                  <a:cubicBezTo>
                    <a:pt x="97" y="563"/>
                    <a:pt x="91" y="551"/>
                    <a:pt x="91" y="5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51" name="Google Shape;1051;p50"/>
            <p:cNvSpPr/>
            <p:nvPr/>
          </p:nvSpPr>
          <p:spPr>
            <a:xfrm>
              <a:off x="6768809" y="3002032"/>
              <a:ext cx="358808" cy="400111"/>
            </a:xfrm>
            <a:custGeom>
              <a:avLst/>
              <a:gdLst/>
              <a:ahLst/>
              <a:cxnLst/>
              <a:rect l="l" t="t" r="r" b="b"/>
              <a:pathLst>
                <a:path w="572" h="638" extrusionOk="0">
                  <a:moveTo>
                    <a:pt x="539" y="547"/>
                  </a:moveTo>
                  <a:cubicBezTo>
                    <a:pt x="526" y="547"/>
                    <a:pt x="514" y="542"/>
                    <a:pt x="506" y="532"/>
                  </a:cubicBezTo>
                  <a:cubicBezTo>
                    <a:pt x="494" y="517"/>
                    <a:pt x="487" y="497"/>
                    <a:pt x="488" y="474"/>
                  </a:cubicBezTo>
                  <a:cubicBezTo>
                    <a:pt x="487" y="451"/>
                    <a:pt x="494" y="431"/>
                    <a:pt x="506" y="416"/>
                  </a:cubicBezTo>
                  <a:cubicBezTo>
                    <a:pt x="514" y="406"/>
                    <a:pt x="526" y="400"/>
                    <a:pt x="539" y="400"/>
                  </a:cubicBezTo>
                  <a:cubicBezTo>
                    <a:pt x="551" y="400"/>
                    <a:pt x="564" y="406"/>
                    <a:pt x="572" y="417"/>
                  </a:cubicBezTo>
                  <a:cubicBezTo>
                    <a:pt x="572" y="324"/>
                    <a:pt x="572" y="324"/>
                    <a:pt x="572" y="324"/>
                  </a:cubicBezTo>
                  <a:cubicBezTo>
                    <a:pt x="436" y="323"/>
                    <a:pt x="325" y="219"/>
                    <a:pt x="315" y="86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89" y="84"/>
                    <a:pt x="186" y="81"/>
                    <a:pt x="186" y="77"/>
                  </a:cubicBezTo>
                  <a:cubicBezTo>
                    <a:pt x="185" y="69"/>
                    <a:pt x="185" y="61"/>
                    <a:pt x="193" y="56"/>
                  </a:cubicBezTo>
                  <a:cubicBezTo>
                    <a:pt x="197" y="53"/>
                    <a:pt x="202" y="51"/>
                    <a:pt x="206" y="48"/>
                  </a:cubicBezTo>
                  <a:cubicBezTo>
                    <a:pt x="219" y="40"/>
                    <a:pt x="221" y="23"/>
                    <a:pt x="209" y="13"/>
                  </a:cubicBezTo>
                  <a:cubicBezTo>
                    <a:pt x="197" y="4"/>
                    <a:pt x="180" y="0"/>
                    <a:pt x="164" y="0"/>
                  </a:cubicBezTo>
                  <a:cubicBezTo>
                    <a:pt x="149" y="0"/>
                    <a:pt x="132" y="4"/>
                    <a:pt x="120" y="13"/>
                  </a:cubicBezTo>
                  <a:cubicBezTo>
                    <a:pt x="108" y="23"/>
                    <a:pt x="109" y="40"/>
                    <a:pt x="123" y="48"/>
                  </a:cubicBezTo>
                  <a:cubicBezTo>
                    <a:pt x="127" y="51"/>
                    <a:pt x="132" y="53"/>
                    <a:pt x="136" y="56"/>
                  </a:cubicBezTo>
                  <a:cubicBezTo>
                    <a:pt x="143" y="61"/>
                    <a:pt x="143" y="69"/>
                    <a:pt x="143" y="77"/>
                  </a:cubicBezTo>
                  <a:cubicBezTo>
                    <a:pt x="143" y="81"/>
                    <a:pt x="139" y="84"/>
                    <a:pt x="1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2" y="392"/>
                    <a:pt x="263" y="637"/>
                    <a:pt x="572" y="638"/>
                  </a:cubicBezTo>
                  <a:cubicBezTo>
                    <a:pt x="572" y="531"/>
                    <a:pt x="572" y="531"/>
                    <a:pt x="572" y="531"/>
                  </a:cubicBezTo>
                  <a:cubicBezTo>
                    <a:pt x="564" y="541"/>
                    <a:pt x="551" y="547"/>
                    <a:pt x="539" y="5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52" name="Google Shape;1052;p50"/>
            <p:cNvSpPr/>
            <p:nvPr/>
          </p:nvSpPr>
          <p:spPr>
            <a:xfrm>
              <a:off x="7129915" y="2682265"/>
              <a:ext cx="358808" cy="400111"/>
            </a:xfrm>
            <a:custGeom>
              <a:avLst/>
              <a:gdLst/>
              <a:ahLst/>
              <a:cxnLst/>
              <a:rect l="l" t="t" r="r" b="b"/>
              <a:pathLst>
                <a:path w="572" h="638" extrusionOk="0">
                  <a:moveTo>
                    <a:pt x="33" y="91"/>
                  </a:moveTo>
                  <a:cubicBezTo>
                    <a:pt x="46" y="91"/>
                    <a:pt x="58" y="97"/>
                    <a:pt x="66" y="107"/>
                  </a:cubicBezTo>
                  <a:cubicBezTo>
                    <a:pt x="78" y="121"/>
                    <a:pt x="85" y="142"/>
                    <a:pt x="84" y="164"/>
                  </a:cubicBezTo>
                  <a:cubicBezTo>
                    <a:pt x="85" y="187"/>
                    <a:pt x="78" y="208"/>
                    <a:pt x="66" y="222"/>
                  </a:cubicBezTo>
                  <a:cubicBezTo>
                    <a:pt x="58" y="232"/>
                    <a:pt x="46" y="238"/>
                    <a:pt x="33" y="238"/>
                  </a:cubicBezTo>
                  <a:cubicBezTo>
                    <a:pt x="21" y="238"/>
                    <a:pt x="8" y="232"/>
                    <a:pt x="0" y="22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136" y="315"/>
                    <a:pt x="247" y="420"/>
                    <a:pt x="257" y="553"/>
                  </a:cubicBezTo>
                  <a:cubicBezTo>
                    <a:pt x="379" y="553"/>
                    <a:pt x="379" y="553"/>
                    <a:pt x="379" y="553"/>
                  </a:cubicBezTo>
                  <a:cubicBezTo>
                    <a:pt x="383" y="554"/>
                    <a:pt x="386" y="557"/>
                    <a:pt x="386" y="561"/>
                  </a:cubicBezTo>
                  <a:cubicBezTo>
                    <a:pt x="387" y="570"/>
                    <a:pt x="387" y="577"/>
                    <a:pt x="379" y="582"/>
                  </a:cubicBezTo>
                  <a:cubicBezTo>
                    <a:pt x="375" y="585"/>
                    <a:pt x="370" y="587"/>
                    <a:pt x="366" y="590"/>
                  </a:cubicBezTo>
                  <a:cubicBezTo>
                    <a:pt x="353" y="598"/>
                    <a:pt x="351" y="615"/>
                    <a:pt x="363" y="625"/>
                  </a:cubicBezTo>
                  <a:cubicBezTo>
                    <a:pt x="375" y="635"/>
                    <a:pt x="392" y="638"/>
                    <a:pt x="408" y="638"/>
                  </a:cubicBezTo>
                  <a:cubicBezTo>
                    <a:pt x="423" y="638"/>
                    <a:pt x="440" y="635"/>
                    <a:pt x="452" y="625"/>
                  </a:cubicBezTo>
                  <a:cubicBezTo>
                    <a:pt x="464" y="615"/>
                    <a:pt x="463" y="598"/>
                    <a:pt x="449" y="590"/>
                  </a:cubicBezTo>
                  <a:cubicBezTo>
                    <a:pt x="445" y="587"/>
                    <a:pt x="440" y="585"/>
                    <a:pt x="436" y="582"/>
                  </a:cubicBezTo>
                  <a:cubicBezTo>
                    <a:pt x="429" y="577"/>
                    <a:pt x="429" y="570"/>
                    <a:pt x="429" y="561"/>
                  </a:cubicBezTo>
                  <a:cubicBezTo>
                    <a:pt x="429" y="557"/>
                    <a:pt x="433" y="554"/>
                    <a:pt x="436" y="553"/>
                  </a:cubicBezTo>
                  <a:cubicBezTo>
                    <a:pt x="572" y="553"/>
                    <a:pt x="572" y="553"/>
                    <a:pt x="572" y="553"/>
                  </a:cubicBezTo>
                  <a:cubicBezTo>
                    <a:pt x="560" y="246"/>
                    <a:pt x="309" y="1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8" y="97"/>
                    <a:pt x="21" y="91"/>
                    <a:pt x="33" y="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53" name="Google Shape;1053;p50"/>
            <p:cNvSpPr/>
            <p:nvPr/>
          </p:nvSpPr>
          <p:spPr>
            <a:xfrm>
              <a:off x="7088567" y="3043581"/>
              <a:ext cx="400157" cy="358561"/>
            </a:xfrm>
            <a:custGeom>
              <a:avLst/>
              <a:gdLst/>
              <a:ahLst/>
              <a:cxnLst/>
              <a:rect l="l" t="t" r="r" b="b"/>
              <a:pathLst>
                <a:path w="638" h="572" extrusionOk="0">
                  <a:moveTo>
                    <a:pt x="547" y="34"/>
                  </a:moveTo>
                  <a:cubicBezTo>
                    <a:pt x="547" y="46"/>
                    <a:pt x="541" y="58"/>
                    <a:pt x="531" y="66"/>
                  </a:cubicBezTo>
                  <a:cubicBezTo>
                    <a:pt x="517" y="78"/>
                    <a:pt x="496" y="85"/>
                    <a:pt x="474" y="84"/>
                  </a:cubicBezTo>
                  <a:cubicBezTo>
                    <a:pt x="451" y="85"/>
                    <a:pt x="430" y="78"/>
                    <a:pt x="416" y="66"/>
                  </a:cubicBezTo>
                  <a:cubicBezTo>
                    <a:pt x="406" y="58"/>
                    <a:pt x="400" y="46"/>
                    <a:pt x="400" y="34"/>
                  </a:cubicBezTo>
                  <a:cubicBezTo>
                    <a:pt x="400" y="21"/>
                    <a:pt x="406" y="9"/>
                    <a:pt x="417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3" y="136"/>
                    <a:pt x="218" y="247"/>
                    <a:pt x="86" y="258"/>
                  </a:cubicBezTo>
                  <a:cubicBezTo>
                    <a:pt x="86" y="379"/>
                    <a:pt x="86" y="379"/>
                    <a:pt x="86" y="379"/>
                  </a:cubicBezTo>
                  <a:cubicBezTo>
                    <a:pt x="84" y="383"/>
                    <a:pt x="81" y="386"/>
                    <a:pt x="77" y="387"/>
                  </a:cubicBezTo>
                  <a:cubicBezTo>
                    <a:pt x="69" y="387"/>
                    <a:pt x="61" y="387"/>
                    <a:pt x="56" y="379"/>
                  </a:cubicBezTo>
                  <a:cubicBezTo>
                    <a:pt x="53" y="375"/>
                    <a:pt x="51" y="370"/>
                    <a:pt x="48" y="366"/>
                  </a:cubicBezTo>
                  <a:cubicBezTo>
                    <a:pt x="40" y="353"/>
                    <a:pt x="23" y="352"/>
                    <a:pt x="13" y="363"/>
                  </a:cubicBezTo>
                  <a:cubicBezTo>
                    <a:pt x="4" y="375"/>
                    <a:pt x="0" y="392"/>
                    <a:pt x="0" y="408"/>
                  </a:cubicBezTo>
                  <a:cubicBezTo>
                    <a:pt x="0" y="423"/>
                    <a:pt x="4" y="440"/>
                    <a:pt x="13" y="452"/>
                  </a:cubicBezTo>
                  <a:cubicBezTo>
                    <a:pt x="23" y="464"/>
                    <a:pt x="40" y="463"/>
                    <a:pt x="48" y="450"/>
                  </a:cubicBezTo>
                  <a:cubicBezTo>
                    <a:pt x="51" y="445"/>
                    <a:pt x="53" y="440"/>
                    <a:pt x="56" y="436"/>
                  </a:cubicBezTo>
                  <a:cubicBezTo>
                    <a:pt x="61" y="429"/>
                    <a:pt x="69" y="429"/>
                    <a:pt x="77" y="429"/>
                  </a:cubicBezTo>
                  <a:cubicBezTo>
                    <a:pt x="81" y="429"/>
                    <a:pt x="84" y="433"/>
                    <a:pt x="86" y="436"/>
                  </a:cubicBezTo>
                  <a:cubicBezTo>
                    <a:pt x="86" y="572"/>
                    <a:pt x="86" y="572"/>
                    <a:pt x="86" y="572"/>
                  </a:cubicBezTo>
                  <a:cubicBezTo>
                    <a:pt x="392" y="560"/>
                    <a:pt x="637" y="309"/>
                    <a:pt x="638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41" y="9"/>
                    <a:pt x="547" y="21"/>
                    <a:pt x="547" y="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54" name="Google Shape;1054;p50"/>
          <p:cNvGrpSpPr/>
          <p:nvPr/>
        </p:nvGrpSpPr>
        <p:grpSpPr>
          <a:xfrm>
            <a:off x="6081409" y="1550356"/>
            <a:ext cx="445753" cy="445545"/>
            <a:chOff x="7804870" y="2682313"/>
            <a:chExt cx="720118" cy="719782"/>
          </a:xfrm>
        </p:grpSpPr>
        <p:sp>
          <p:nvSpPr>
            <p:cNvPr id="1055" name="Google Shape;1055;p50"/>
            <p:cNvSpPr/>
            <p:nvPr/>
          </p:nvSpPr>
          <p:spPr>
            <a:xfrm>
              <a:off x="7804870" y="2922841"/>
              <a:ext cx="256443" cy="407568"/>
            </a:xfrm>
            <a:custGeom>
              <a:avLst/>
              <a:gdLst/>
              <a:ahLst/>
              <a:cxnLst/>
              <a:rect l="l" t="t" r="r" b="b"/>
              <a:pathLst>
                <a:path w="376" h="598" extrusionOk="0">
                  <a:moveTo>
                    <a:pt x="242" y="519"/>
                  </a:moveTo>
                  <a:cubicBezTo>
                    <a:pt x="234" y="513"/>
                    <a:pt x="229" y="503"/>
                    <a:pt x="228" y="493"/>
                  </a:cubicBezTo>
                  <a:cubicBezTo>
                    <a:pt x="227" y="477"/>
                    <a:pt x="233" y="460"/>
                    <a:pt x="244" y="445"/>
                  </a:cubicBezTo>
                  <a:cubicBezTo>
                    <a:pt x="255" y="430"/>
                    <a:pt x="269" y="420"/>
                    <a:pt x="284" y="416"/>
                  </a:cubicBezTo>
                  <a:cubicBezTo>
                    <a:pt x="294" y="413"/>
                    <a:pt x="305" y="415"/>
                    <a:pt x="313" y="421"/>
                  </a:cubicBezTo>
                  <a:cubicBezTo>
                    <a:pt x="316" y="424"/>
                    <a:pt x="319" y="427"/>
                    <a:pt x="321" y="430"/>
                  </a:cubicBezTo>
                  <a:cubicBezTo>
                    <a:pt x="326" y="437"/>
                    <a:pt x="335" y="437"/>
                    <a:pt x="340" y="430"/>
                  </a:cubicBezTo>
                  <a:cubicBezTo>
                    <a:pt x="372" y="386"/>
                    <a:pt x="372" y="386"/>
                    <a:pt x="372" y="386"/>
                  </a:cubicBezTo>
                  <a:cubicBezTo>
                    <a:pt x="376" y="381"/>
                    <a:pt x="375" y="374"/>
                    <a:pt x="370" y="371"/>
                  </a:cubicBezTo>
                  <a:cubicBezTo>
                    <a:pt x="313" y="325"/>
                    <a:pt x="276" y="254"/>
                    <a:pt x="276" y="175"/>
                  </a:cubicBezTo>
                  <a:cubicBezTo>
                    <a:pt x="276" y="157"/>
                    <a:pt x="278" y="140"/>
                    <a:pt x="281" y="124"/>
                  </a:cubicBezTo>
                  <a:cubicBezTo>
                    <a:pt x="283" y="118"/>
                    <a:pt x="279" y="112"/>
                    <a:pt x="274" y="111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5" y="77"/>
                    <a:pt x="173" y="74"/>
                    <a:pt x="174" y="71"/>
                  </a:cubicBezTo>
                  <a:cubicBezTo>
                    <a:pt x="176" y="64"/>
                    <a:pt x="178" y="58"/>
                    <a:pt x="185" y="56"/>
                  </a:cubicBezTo>
                  <a:cubicBezTo>
                    <a:pt x="189" y="55"/>
                    <a:pt x="193" y="55"/>
                    <a:pt x="197" y="54"/>
                  </a:cubicBezTo>
                  <a:cubicBezTo>
                    <a:pt x="209" y="50"/>
                    <a:pt x="215" y="38"/>
                    <a:pt x="208" y="27"/>
                  </a:cubicBezTo>
                  <a:cubicBezTo>
                    <a:pt x="201" y="16"/>
                    <a:pt x="189" y="9"/>
                    <a:pt x="177" y="5"/>
                  </a:cubicBezTo>
                  <a:cubicBezTo>
                    <a:pt x="165" y="1"/>
                    <a:pt x="151" y="0"/>
                    <a:pt x="139" y="5"/>
                  </a:cubicBezTo>
                  <a:cubicBezTo>
                    <a:pt x="127" y="9"/>
                    <a:pt x="124" y="23"/>
                    <a:pt x="132" y="32"/>
                  </a:cubicBezTo>
                  <a:cubicBezTo>
                    <a:pt x="135" y="36"/>
                    <a:pt x="138" y="38"/>
                    <a:pt x="140" y="42"/>
                  </a:cubicBezTo>
                  <a:cubicBezTo>
                    <a:pt x="145" y="48"/>
                    <a:pt x="143" y="54"/>
                    <a:pt x="141" y="60"/>
                  </a:cubicBezTo>
                  <a:cubicBezTo>
                    <a:pt x="140" y="63"/>
                    <a:pt x="136" y="65"/>
                    <a:pt x="133" y="6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0"/>
                    <a:pt x="19" y="34"/>
                    <a:pt x="17" y="40"/>
                  </a:cubicBezTo>
                  <a:cubicBezTo>
                    <a:pt x="6" y="83"/>
                    <a:pt x="0" y="128"/>
                    <a:pt x="0" y="175"/>
                  </a:cubicBezTo>
                  <a:cubicBezTo>
                    <a:pt x="0" y="345"/>
                    <a:pt x="81" y="497"/>
                    <a:pt x="207" y="594"/>
                  </a:cubicBezTo>
                  <a:cubicBezTo>
                    <a:pt x="212" y="598"/>
                    <a:pt x="219" y="597"/>
                    <a:pt x="223" y="591"/>
                  </a:cubicBezTo>
                  <a:cubicBezTo>
                    <a:pt x="259" y="542"/>
                    <a:pt x="259" y="542"/>
                    <a:pt x="259" y="542"/>
                  </a:cubicBezTo>
                  <a:cubicBezTo>
                    <a:pt x="264" y="535"/>
                    <a:pt x="260" y="526"/>
                    <a:pt x="253" y="524"/>
                  </a:cubicBezTo>
                  <a:cubicBezTo>
                    <a:pt x="249" y="523"/>
                    <a:pt x="245" y="521"/>
                    <a:pt x="242" y="5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56" name="Google Shape;1056;p50"/>
            <p:cNvSpPr/>
            <p:nvPr/>
          </p:nvSpPr>
          <p:spPr>
            <a:xfrm>
              <a:off x="7823833" y="2682313"/>
              <a:ext cx="377215" cy="304549"/>
            </a:xfrm>
            <a:custGeom>
              <a:avLst/>
              <a:gdLst/>
              <a:ahLst/>
              <a:cxnLst/>
              <a:rect l="l" t="t" r="r" b="b"/>
              <a:pathLst>
                <a:path w="553" h="447" extrusionOk="0">
                  <a:moveTo>
                    <a:pt x="84" y="362"/>
                  </a:moveTo>
                  <a:cubicBezTo>
                    <a:pt x="87" y="352"/>
                    <a:pt x="95" y="344"/>
                    <a:pt x="105" y="340"/>
                  </a:cubicBezTo>
                  <a:cubicBezTo>
                    <a:pt x="119" y="335"/>
                    <a:pt x="137" y="335"/>
                    <a:pt x="154" y="341"/>
                  </a:cubicBezTo>
                  <a:cubicBezTo>
                    <a:pt x="172" y="346"/>
                    <a:pt x="187" y="357"/>
                    <a:pt x="195" y="370"/>
                  </a:cubicBezTo>
                  <a:cubicBezTo>
                    <a:pt x="201" y="379"/>
                    <a:pt x="202" y="390"/>
                    <a:pt x="199" y="399"/>
                  </a:cubicBezTo>
                  <a:cubicBezTo>
                    <a:pt x="198" y="403"/>
                    <a:pt x="196" y="407"/>
                    <a:pt x="193" y="410"/>
                  </a:cubicBezTo>
                  <a:cubicBezTo>
                    <a:pt x="188" y="416"/>
                    <a:pt x="191" y="425"/>
                    <a:pt x="199" y="428"/>
                  </a:cubicBezTo>
                  <a:cubicBezTo>
                    <a:pt x="250" y="445"/>
                    <a:pt x="250" y="445"/>
                    <a:pt x="250" y="445"/>
                  </a:cubicBezTo>
                  <a:cubicBezTo>
                    <a:pt x="256" y="447"/>
                    <a:pt x="263" y="444"/>
                    <a:pt x="265" y="438"/>
                  </a:cubicBezTo>
                  <a:cubicBezTo>
                    <a:pt x="298" y="352"/>
                    <a:pt x="377" y="288"/>
                    <a:pt x="472" y="277"/>
                  </a:cubicBezTo>
                  <a:cubicBezTo>
                    <a:pt x="478" y="277"/>
                    <a:pt x="482" y="272"/>
                    <a:pt x="482" y="266"/>
                  </a:cubicBezTo>
                  <a:cubicBezTo>
                    <a:pt x="482" y="165"/>
                    <a:pt x="482" y="165"/>
                    <a:pt x="482" y="165"/>
                  </a:cubicBezTo>
                  <a:cubicBezTo>
                    <a:pt x="483" y="162"/>
                    <a:pt x="486" y="159"/>
                    <a:pt x="489" y="159"/>
                  </a:cubicBezTo>
                  <a:cubicBezTo>
                    <a:pt x="496" y="158"/>
                    <a:pt x="502" y="159"/>
                    <a:pt x="507" y="165"/>
                  </a:cubicBezTo>
                  <a:cubicBezTo>
                    <a:pt x="509" y="168"/>
                    <a:pt x="511" y="172"/>
                    <a:pt x="513" y="176"/>
                  </a:cubicBezTo>
                  <a:cubicBezTo>
                    <a:pt x="520" y="186"/>
                    <a:pt x="533" y="187"/>
                    <a:pt x="541" y="178"/>
                  </a:cubicBezTo>
                  <a:cubicBezTo>
                    <a:pt x="549" y="168"/>
                    <a:pt x="553" y="154"/>
                    <a:pt x="552" y="141"/>
                  </a:cubicBezTo>
                  <a:cubicBezTo>
                    <a:pt x="553" y="128"/>
                    <a:pt x="549" y="115"/>
                    <a:pt x="541" y="105"/>
                  </a:cubicBezTo>
                  <a:cubicBezTo>
                    <a:pt x="533" y="95"/>
                    <a:pt x="520" y="96"/>
                    <a:pt x="513" y="107"/>
                  </a:cubicBezTo>
                  <a:cubicBezTo>
                    <a:pt x="511" y="111"/>
                    <a:pt x="509" y="114"/>
                    <a:pt x="507" y="118"/>
                  </a:cubicBezTo>
                  <a:cubicBezTo>
                    <a:pt x="502" y="124"/>
                    <a:pt x="496" y="124"/>
                    <a:pt x="489" y="124"/>
                  </a:cubicBezTo>
                  <a:cubicBezTo>
                    <a:pt x="486" y="124"/>
                    <a:pt x="483" y="121"/>
                    <a:pt x="482" y="118"/>
                  </a:cubicBezTo>
                  <a:cubicBezTo>
                    <a:pt x="482" y="12"/>
                    <a:pt x="482" y="12"/>
                    <a:pt x="482" y="12"/>
                  </a:cubicBezTo>
                  <a:cubicBezTo>
                    <a:pt x="482" y="5"/>
                    <a:pt x="477" y="0"/>
                    <a:pt x="470" y="0"/>
                  </a:cubicBezTo>
                  <a:cubicBezTo>
                    <a:pt x="253" y="12"/>
                    <a:pt x="71" y="155"/>
                    <a:pt x="2" y="352"/>
                  </a:cubicBezTo>
                  <a:cubicBezTo>
                    <a:pt x="0" y="358"/>
                    <a:pt x="3" y="364"/>
                    <a:pt x="9" y="366"/>
                  </a:cubicBezTo>
                  <a:cubicBezTo>
                    <a:pt x="68" y="385"/>
                    <a:pt x="68" y="385"/>
                    <a:pt x="68" y="385"/>
                  </a:cubicBezTo>
                  <a:cubicBezTo>
                    <a:pt x="75" y="388"/>
                    <a:pt x="83" y="382"/>
                    <a:pt x="82" y="374"/>
                  </a:cubicBezTo>
                  <a:cubicBezTo>
                    <a:pt x="82" y="370"/>
                    <a:pt x="83" y="366"/>
                    <a:pt x="84" y="3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57" name="Google Shape;1057;p50"/>
            <p:cNvSpPr/>
            <p:nvPr/>
          </p:nvSpPr>
          <p:spPr>
            <a:xfrm>
              <a:off x="8277575" y="2932985"/>
              <a:ext cx="247414" cy="390661"/>
            </a:xfrm>
            <a:custGeom>
              <a:avLst/>
              <a:gdLst/>
              <a:ahLst/>
              <a:cxnLst/>
              <a:rect l="l" t="t" r="r" b="b"/>
              <a:pathLst>
                <a:path w="363" h="573" extrusionOk="0">
                  <a:moveTo>
                    <a:pt x="268" y="20"/>
                  </a:moveTo>
                  <a:cubicBezTo>
                    <a:pt x="261" y="23"/>
                    <a:pt x="258" y="32"/>
                    <a:pt x="263" y="38"/>
                  </a:cubicBezTo>
                  <a:cubicBezTo>
                    <a:pt x="266" y="42"/>
                    <a:pt x="268" y="45"/>
                    <a:pt x="269" y="49"/>
                  </a:cubicBezTo>
                  <a:cubicBezTo>
                    <a:pt x="272" y="59"/>
                    <a:pt x="270" y="70"/>
                    <a:pt x="265" y="79"/>
                  </a:cubicBezTo>
                  <a:cubicBezTo>
                    <a:pt x="256" y="92"/>
                    <a:pt x="242" y="102"/>
                    <a:pt x="224" y="107"/>
                  </a:cubicBezTo>
                  <a:cubicBezTo>
                    <a:pt x="207" y="113"/>
                    <a:pt x="189" y="114"/>
                    <a:pt x="174" y="108"/>
                  </a:cubicBezTo>
                  <a:cubicBezTo>
                    <a:pt x="165" y="104"/>
                    <a:pt x="157" y="96"/>
                    <a:pt x="154" y="86"/>
                  </a:cubicBezTo>
                  <a:cubicBezTo>
                    <a:pt x="153" y="83"/>
                    <a:pt x="152" y="79"/>
                    <a:pt x="152" y="75"/>
                  </a:cubicBezTo>
                  <a:cubicBezTo>
                    <a:pt x="152" y="67"/>
                    <a:pt x="145" y="60"/>
                    <a:pt x="137" y="63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0" y="82"/>
                    <a:pt x="76" y="88"/>
                    <a:pt x="78" y="94"/>
                  </a:cubicBezTo>
                  <a:cubicBezTo>
                    <a:pt x="84" y="115"/>
                    <a:pt x="87" y="137"/>
                    <a:pt x="87" y="160"/>
                  </a:cubicBezTo>
                  <a:cubicBezTo>
                    <a:pt x="87" y="233"/>
                    <a:pt x="55" y="299"/>
                    <a:pt x="5" y="345"/>
                  </a:cubicBezTo>
                  <a:cubicBezTo>
                    <a:pt x="0" y="349"/>
                    <a:pt x="0" y="356"/>
                    <a:pt x="3" y="36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3" y="446"/>
                    <a:pt x="63" y="449"/>
                    <a:pt x="61" y="452"/>
                  </a:cubicBezTo>
                  <a:cubicBezTo>
                    <a:pt x="55" y="456"/>
                    <a:pt x="50" y="459"/>
                    <a:pt x="43" y="457"/>
                  </a:cubicBezTo>
                  <a:cubicBezTo>
                    <a:pt x="39" y="456"/>
                    <a:pt x="35" y="453"/>
                    <a:pt x="32" y="452"/>
                  </a:cubicBezTo>
                  <a:cubicBezTo>
                    <a:pt x="20" y="447"/>
                    <a:pt x="8" y="454"/>
                    <a:pt x="7" y="467"/>
                  </a:cubicBezTo>
                  <a:cubicBezTo>
                    <a:pt x="6" y="479"/>
                    <a:pt x="12" y="493"/>
                    <a:pt x="20" y="503"/>
                  </a:cubicBezTo>
                  <a:cubicBezTo>
                    <a:pt x="27" y="513"/>
                    <a:pt x="38" y="523"/>
                    <a:pt x="50" y="526"/>
                  </a:cubicBezTo>
                  <a:cubicBezTo>
                    <a:pt x="62" y="529"/>
                    <a:pt x="73" y="520"/>
                    <a:pt x="72" y="507"/>
                  </a:cubicBezTo>
                  <a:cubicBezTo>
                    <a:pt x="72" y="503"/>
                    <a:pt x="71" y="499"/>
                    <a:pt x="70" y="495"/>
                  </a:cubicBezTo>
                  <a:cubicBezTo>
                    <a:pt x="70" y="487"/>
                    <a:pt x="75" y="484"/>
                    <a:pt x="81" y="480"/>
                  </a:cubicBezTo>
                  <a:cubicBezTo>
                    <a:pt x="84" y="478"/>
                    <a:pt x="88" y="479"/>
                    <a:pt x="90" y="481"/>
                  </a:cubicBezTo>
                  <a:cubicBezTo>
                    <a:pt x="153" y="566"/>
                    <a:pt x="153" y="566"/>
                    <a:pt x="153" y="566"/>
                  </a:cubicBezTo>
                  <a:cubicBezTo>
                    <a:pt x="156" y="572"/>
                    <a:pt x="164" y="573"/>
                    <a:pt x="169" y="569"/>
                  </a:cubicBezTo>
                  <a:cubicBezTo>
                    <a:pt x="287" y="472"/>
                    <a:pt x="363" y="324"/>
                    <a:pt x="363" y="160"/>
                  </a:cubicBezTo>
                  <a:cubicBezTo>
                    <a:pt x="363" y="107"/>
                    <a:pt x="355" y="57"/>
                    <a:pt x="341" y="9"/>
                  </a:cubicBezTo>
                  <a:cubicBezTo>
                    <a:pt x="339" y="3"/>
                    <a:pt x="333" y="0"/>
                    <a:pt x="327" y="1"/>
                  </a:cubicBezTo>
                  <a:lnTo>
                    <a:pt x="268" y="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58" name="Google Shape;1058;p50"/>
            <p:cNvSpPr/>
            <p:nvPr/>
          </p:nvSpPr>
          <p:spPr>
            <a:xfrm>
              <a:off x="8166284" y="2682313"/>
              <a:ext cx="336357" cy="315595"/>
            </a:xfrm>
            <a:custGeom>
              <a:avLst/>
              <a:gdLst/>
              <a:ahLst/>
              <a:cxnLst/>
              <a:rect l="l" t="t" r="r" b="b"/>
              <a:pathLst>
                <a:path w="493" h="463" extrusionOk="0">
                  <a:moveTo>
                    <a:pt x="27" y="81"/>
                  </a:moveTo>
                  <a:cubicBezTo>
                    <a:pt x="37" y="81"/>
                    <a:pt x="47" y="86"/>
                    <a:pt x="54" y="94"/>
                  </a:cubicBezTo>
                  <a:cubicBezTo>
                    <a:pt x="64" y="106"/>
                    <a:pt x="69" y="123"/>
                    <a:pt x="69" y="141"/>
                  </a:cubicBezTo>
                  <a:cubicBezTo>
                    <a:pt x="69" y="160"/>
                    <a:pt x="64" y="177"/>
                    <a:pt x="54" y="189"/>
                  </a:cubicBezTo>
                  <a:cubicBezTo>
                    <a:pt x="47" y="197"/>
                    <a:pt x="37" y="202"/>
                    <a:pt x="27" y="202"/>
                  </a:cubicBezTo>
                  <a:cubicBezTo>
                    <a:pt x="23" y="202"/>
                    <a:pt x="19" y="201"/>
                    <a:pt x="15" y="200"/>
                  </a:cubicBezTo>
                  <a:cubicBezTo>
                    <a:pt x="8" y="197"/>
                    <a:pt x="0" y="202"/>
                    <a:pt x="0" y="21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1"/>
                    <a:pt x="5" y="276"/>
                    <a:pt x="11" y="276"/>
                  </a:cubicBezTo>
                  <a:cubicBezTo>
                    <a:pt x="107" y="281"/>
                    <a:pt x="189" y="340"/>
                    <a:pt x="227" y="423"/>
                  </a:cubicBezTo>
                  <a:cubicBezTo>
                    <a:pt x="230" y="429"/>
                    <a:pt x="236" y="432"/>
                    <a:pt x="241" y="430"/>
                  </a:cubicBezTo>
                  <a:cubicBezTo>
                    <a:pt x="338" y="398"/>
                    <a:pt x="338" y="398"/>
                    <a:pt x="338" y="398"/>
                  </a:cubicBezTo>
                  <a:cubicBezTo>
                    <a:pt x="341" y="399"/>
                    <a:pt x="344" y="400"/>
                    <a:pt x="346" y="403"/>
                  </a:cubicBezTo>
                  <a:cubicBezTo>
                    <a:pt x="348" y="410"/>
                    <a:pt x="350" y="416"/>
                    <a:pt x="345" y="422"/>
                  </a:cubicBezTo>
                  <a:cubicBezTo>
                    <a:pt x="343" y="425"/>
                    <a:pt x="339" y="428"/>
                    <a:pt x="337" y="431"/>
                  </a:cubicBezTo>
                  <a:cubicBezTo>
                    <a:pt x="329" y="441"/>
                    <a:pt x="332" y="454"/>
                    <a:pt x="344" y="459"/>
                  </a:cubicBezTo>
                  <a:cubicBezTo>
                    <a:pt x="355" y="463"/>
                    <a:pt x="369" y="462"/>
                    <a:pt x="382" y="458"/>
                  </a:cubicBezTo>
                  <a:cubicBezTo>
                    <a:pt x="394" y="454"/>
                    <a:pt x="406" y="447"/>
                    <a:pt x="413" y="436"/>
                  </a:cubicBezTo>
                  <a:cubicBezTo>
                    <a:pt x="420" y="426"/>
                    <a:pt x="414" y="413"/>
                    <a:pt x="402" y="410"/>
                  </a:cubicBezTo>
                  <a:cubicBezTo>
                    <a:pt x="398" y="409"/>
                    <a:pt x="394" y="408"/>
                    <a:pt x="390" y="407"/>
                  </a:cubicBezTo>
                  <a:cubicBezTo>
                    <a:pt x="383" y="405"/>
                    <a:pt x="380" y="399"/>
                    <a:pt x="379" y="393"/>
                  </a:cubicBezTo>
                  <a:cubicBezTo>
                    <a:pt x="378" y="389"/>
                    <a:pt x="380" y="386"/>
                    <a:pt x="382" y="384"/>
                  </a:cubicBezTo>
                  <a:cubicBezTo>
                    <a:pt x="483" y="351"/>
                    <a:pt x="483" y="351"/>
                    <a:pt x="483" y="351"/>
                  </a:cubicBezTo>
                  <a:cubicBezTo>
                    <a:pt x="489" y="349"/>
                    <a:pt x="493" y="342"/>
                    <a:pt x="490" y="336"/>
                  </a:cubicBezTo>
                  <a:cubicBezTo>
                    <a:pt x="415" y="143"/>
                    <a:pt x="230" y="5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8" y="86"/>
                    <a:pt x="15" y="83"/>
                  </a:cubicBezTo>
                  <a:cubicBezTo>
                    <a:pt x="19" y="82"/>
                    <a:pt x="23" y="81"/>
                    <a:pt x="27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59" name="Google Shape;1059;p50"/>
            <p:cNvSpPr/>
            <p:nvPr/>
          </p:nvSpPr>
          <p:spPr>
            <a:xfrm>
              <a:off x="7965147" y="3183207"/>
              <a:ext cx="408594" cy="218887"/>
            </a:xfrm>
            <a:custGeom>
              <a:avLst/>
              <a:gdLst/>
              <a:ahLst/>
              <a:cxnLst/>
              <a:rect l="l" t="t" r="r" b="b"/>
              <a:pathLst>
                <a:path w="599" h="321" extrusionOk="0">
                  <a:moveTo>
                    <a:pt x="532" y="171"/>
                  </a:moveTo>
                  <a:cubicBezTo>
                    <a:pt x="524" y="177"/>
                    <a:pt x="513" y="179"/>
                    <a:pt x="503" y="176"/>
                  </a:cubicBezTo>
                  <a:cubicBezTo>
                    <a:pt x="488" y="172"/>
                    <a:pt x="474" y="162"/>
                    <a:pt x="463" y="147"/>
                  </a:cubicBezTo>
                  <a:cubicBezTo>
                    <a:pt x="452" y="132"/>
                    <a:pt x="446" y="115"/>
                    <a:pt x="447" y="99"/>
                  </a:cubicBezTo>
                  <a:cubicBezTo>
                    <a:pt x="448" y="89"/>
                    <a:pt x="453" y="79"/>
                    <a:pt x="461" y="73"/>
                  </a:cubicBezTo>
                  <a:cubicBezTo>
                    <a:pt x="464" y="71"/>
                    <a:pt x="468" y="69"/>
                    <a:pt x="472" y="68"/>
                  </a:cubicBezTo>
                  <a:cubicBezTo>
                    <a:pt x="479" y="66"/>
                    <a:pt x="483" y="57"/>
                    <a:pt x="478" y="50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2" y="1"/>
                    <a:pt x="436" y="0"/>
                    <a:pt x="431" y="3"/>
                  </a:cubicBezTo>
                  <a:cubicBezTo>
                    <a:pt x="391" y="29"/>
                    <a:pt x="344" y="44"/>
                    <a:pt x="293" y="44"/>
                  </a:cubicBezTo>
                  <a:cubicBezTo>
                    <a:pt x="248" y="44"/>
                    <a:pt x="205" y="32"/>
                    <a:pt x="168" y="11"/>
                  </a:cubicBezTo>
                  <a:cubicBezTo>
                    <a:pt x="163" y="8"/>
                    <a:pt x="157" y="10"/>
                    <a:pt x="154" y="15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1" y="98"/>
                    <a:pt x="88" y="99"/>
                    <a:pt x="85" y="97"/>
                  </a:cubicBezTo>
                  <a:cubicBezTo>
                    <a:pt x="79" y="93"/>
                    <a:pt x="74" y="90"/>
                    <a:pt x="74" y="82"/>
                  </a:cubicBezTo>
                  <a:cubicBezTo>
                    <a:pt x="74" y="78"/>
                    <a:pt x="75" y="74"/>
                    <a:pt x="76" y="70"/>
                  </a:cubicBezTo>
                  <a:cubicBezTo>
                    <a:pt x="77" y="57"/>
                    <a:pt x="66" y="48"/>
                    <a:pt x="54" y="51"/>
                  </a:cubicBezTo>
                  <a:cubicBezTo>
                    <a:pt x="42" y="54"/>
                    <a:pt x="31" y="64"/>
                    <a:pt x="24" y="74"/>
                  </a:cubicBezTo>
                  <a:cubicBezTo>
                    <a:pt x="16" y="85"/>
                    <a:pt x="10" y="98"/>
                    <a:pt x="11" y="110"/>
                  </a:cubicBezTo>
                  <a:cubicBezTo>
                    <a:pt x="12" y="123"/>
                    <a:pt x="24" y="130"/>
                    <a:pt x="35" y="125"/>
                  </a:cubicBezTo>
                  <a:cubicBezTo>
                    <a:pt x="39" y="124"/>
                    <a:pt x="43" y="121"/>
                    <a:pt x="47" y="120"/>
                  </a:cubicBezTo>
                  <a:cubicBezTo>
                    <a:pt x="54" y="118"/>
                    <a:pt x="59" y="121"/>
                    <a:pt x="64" y="125"/>
                  </a:cubicBezTo>
                  <a:cubicBezTo>
                    <a:pt x="67" y="128"/>
                    <a:pt x="67" y="131"/>
                    <a:pt x="67" y="135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0" y="226"/>
                    <a:pt x="2" y="233"/>
                    <a:pt x="7" y="237"/>
                  </a:cubicBezTo>
                  <a:cubicBezTo>
                    <a:pt x="90" y="290"/>
                    <a:pt x="188" y="321"/>
                    <a:pt x="293" y="321"/>
                  </a:cubicBezTo>
                  <a:cubicBezTo>
                    <a:pt x="404" y="321"/>
                    <a:pt x="507" y="286"/>
                    <a:pt x="593" y="227"/>
                  </a:cubicBezTo>
                  <a:cubicBezTo>
                    <a:pt x="598" y="224"/>
                    <a:pt x="599" y="216"/>
                    <a:pt x="595" y="211"/>
                  </a:cubicBezTo>
                  <a:cubicBezTo>
                    <a:pt x="559" y="162"/>
                    <a:pt x="559" y="162"/>
                    <a:pt x="559" y="162"/>
                  </a:cubicBezTo>
                  <a:cubicBezTo>
                    <a:pt x="555" y="155"/>
                    <a:pt x="545" y="156"/>
                    <a:pt x="541" y="162"/>
                  </a:cubicBezTo>
                  <a:cubicBezTo>
                    <a:pt x="538" y="166"/>
                    <a:pt x="535" y="169"/>
                    <a:pt x="532" y="1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60" name="Google Shape;1060;p50"/>
          <p:cNvGrpSpPr/>
          <p:nvPr/>
        </p:nvGrpSpPr>
        <p:grpSpPr>
          <a:xfrm>
            <a:off x="6722857" y="1550125"/>
            <a:ext cx="446293" cy="446006"/>
            <a:chOff x="8841135" y="2681940"/>
            <a:chExt cx="720990" cy="720527"/>
          </a:xfrm>
        </p:grpSpPr>
        <p:sp>
          <p:nvSpPr>
            <p:cNvPr id="1061" name="Google Shape;1061;p50"/>
            <p:cNvSpPr/>
            <p:nvPr/>
          </p:nvSpPr>
          <p:spPr>
            <a:xfrm>
              <a:off x="8841135" y="2874744"/>
              <a:ext cx="210627" cy="348807"/>
            </a:xfrm>
            <a:custGeom>
              <a:avLst/>
              <a:gdLst/>
              <a:ahLst/>
              <a:cxnLst/>
              <a:rect l="l" t="t" r="r" b="b"/>
              <a:pathLst>
                <a:path w="312" h="516" extrusionOk="0">
                  <a:moveTo>
                    <a:pt x="131" y="453"/>
                  </a:moveTo>
                  <a:cubicBezTo>
                    <a:pt x="126" y="444"/>
                    <a:pt x="125" y="433"/>
                    <a:pt x="128" y="423"/>
                  </a:cubicBezTo>
                  <a:cubicBezTo>
                    <a:pt x="134" y="408"/>
                    <a:pt x="146" y="395"/>
                    <a:pt x="162" y="385"/>
                  </a:cubicBezTo>
                  <a:cubicBezTo>
                    <a:pt x="178" y="375"/>
                    <a:pt x="195" y="371"/>
                    <a:pt x="211" y="374"/>
                  </a:cubicBezTo>
                  <a:cubicBezTo>
                    <a:pt x="222" y="375"/>
                    <a:pt x="231" y="382"/>
                    <a:pt x="236" y="390"/>
                  </a:cubicBezTo>
                  <a:cubicBezTo>
                    <a:pt x="238" y="394"/>
                    <a:pt x="240" y="399"/>
                    <a:pt x="240" y="403"/>
                  </a:cubicBezTo>
                  <a:cubicBezTo>
                    <a:pt x="241" y="410"/>
                    <a:pt x="249" y="415"/>
                    <a:pt x="256" y="41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11" y="378"/>
                    <a:pt x="312" y="372"/>
                    <a:pt x="310" y="367"/>
                  </a:cubicBezTo>
                  <a:cubicBezTo>
                    <a:pt x="291" y="333"/>
                    <a:pt x="280" y="293"/>
                    <a:pt x="280" y="251"/>
                  </a:cubicBezTo>
                  <a:cubicBezTo>
                    <a:pt x="279" y="214"/>
                    <a:pt x="287" y="179"/>
                    <a:pt x="300" y="148"/>
                  </a:cubicBezTo>
                  <a:cubicBezTo>
                    <a:pt x="302" y="143"/>
                    <a:pt x="301" y="137"/>
                    <a:pt x="296" y="13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6" y="84"/>
                    <a:pt x="204" y="82"/>
                    <a:pt x="204" y="80"/>
                  </a:cubicBezTo>
                  <a:cubicBezTo>
                    <a:pt x="203" y="78"/>
                    <a:pt x="203" y="76"/>
                    <a:pt x="204" y="75"/>
                  </a:cubicBezTo>
                  <a:cubicBezTo>
                    <a:pt x="207" y="69"/>
                    <a:pt x="210" y="63"/>
                    <a:pt x="218" y="62"/>
                  </a:cubicBezTo>
                  <a:cubicBezTo>
                    <a:pt x="222" y="62"/>
                    <a:pt x="226" y="62"/>
                    <a:pt x="230" y="62"/>
                  </a:cubicBezTo>
                  <a:cubicBezTo>
                    <a:pt x="243" y="62"/>
                    <a:pt x="251" y="50"/>
                    <a:pt x="246" y="38"/>
                  </a:cubicBezTo>
                  <a:cubicBezTo>
                    <a:pt x="242" y="26"/>
                    <a:pt x="231" y="17"/>
                    <a:pt x="220" y="11"/>
                  </a:cubicBezTo>
                  <a:cubicBezTo>
                    <a:pt x="209" y="4"/>
                    <a:pt x="195" y="0"/>
                    <a:pt x="182" y="2"/>
                  </a:cubicBezTo>
                  <a:cubicBezTo>
                    <a:pt x="170" y="4"/>
                    <a:pt x="164" y="17"/>
                    <a:pt x="170" y="28"/>
                  </a:cubicBezTo>
                  <a:cubicBezTo>
                    <a:pt x="172" y="32"/>
                    <a:pt x="175" y="35"/>
                    <a:pt x="177" y="39"/>
                  </a:cubicBezTo>
                  <a:cubicBezTo>
                    <a:pt x="180" y="46"/>
                    <a:pt x="177" y="52"/>
                    <a:pt x="173" y="57"/>
                  </a:cubicBezTo>
                  <a:cubicBezTo>
                    <a:pt x="172" y="59"/>
                    <a:pt x="171" y="60"/>
                    <a:pt x="169" y="60"/>
                  </a:cubicBezTo>
                  <a:cubicBezTo>
                    <a:pt x="167" y="61"/>
                    <a:pt x="164" y="61"/>
                    <a:pt x="162" y="5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5" y="5"/>
                    <a:pt x="58" y="7"/>
                    <a:pt x="56" y="12"/>
                  </a:cubicBezTo>
                  <a:cubicBezTo>
                    <a:pt x="20" y="85"/>
                    <a:pt x="0" y="167"/>
                    <a:pt x="1" y="254"/>
                  </a:cubicBezTo>
                  <a:cubicBezTo>
                    <a:pt x="2" y="347"/>
                    <a:pt x="26" y="434"/>
                    <a:pt x="69" y="509"/>
                  </a:cubicBezTo>
                  <a:cubicBezTo>
                    <a:pt x="72" y="514"/>
                    <a:pt x="78" y="516"/>
                    <a:pt x="83" y="513"/>
                  </a:cubicBezTo>
                  <a:cubicBezTo>
                    <a:pt x="139" y="480"/>
                    <a:pt x="139" y="480"/>
                    <a:pt x="139" y="480"/>
                  </a:cubicBezTo>
                  <a:cubicBezTo>
                    <a:pt x="146" y="476"/>
                    <a:pt x="146" y="467"/>
                    <a:pt x="140" y="463"/>
                  </a:cubicBezTo>
                  <a:cubicBezTo>
                    <a:pt x="136" y="460"/>
                    <a:pt x="133" y="457"/>
                    <a:pt x="131" y="4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62" name="Google Shape;1062;p50"/>
            <p:cNvSpPr/>
            <p:nvPr/>
          </p:nvSpPr>
          <p:spPr>
            <a:xfrm>
              <a:off x="8899694" y="3138374"/>
              <a:ext cx="304599" cy="264093"/>
            </a:xfrm>
            <a:custGeom>
              <a:avLst/>
              <a:gdLst/>
              <a:ahLst/>
              <a:cxnLst/>
              <a:rect l="l" t="t" r="r" b="b"/>
              <a:pathLst>
                <a:path w="451" h="391" extrusionOk="0">
                  <a:moveTo>
                    <a:pt x="423" y="309"/>
                  </a:moveTo>
                  <a:cubicBezTo>
                    <a:pt x="413" y="309"/>
                    <a:pt x="403" y="305"/>
                    <a:pt x="396" y="297"/>
                  </a:cubicBezTo>
                  <a:cubicBezTo>
                    <a:pt x="385" y="285"/>
                    <a:pt x="380" y="268"/>
                    <a:pt x="380" y="249"/>
                  </a:cubicBezTo>
                  <a:cubicBezTo>
                    <a:pt x="379" y="230"/>
                    <a:pt x="385" y="213"/>
                    <a:pt x="394" y="201"/>
                  </a:cubicBezTo>
                  <a:cubicBezTo>
                    <a:pt x="401" y="192"/>
                    <a:pt x="411" y="187"/>
                    <a:pt x="421" y="187"/>
                  </a:cubicBezTo>
                  <a:cubicBezTo>
                    <a:pt x="426" y="187"/>
                    <a:pt x="431" y="188"/>
                    <a:pt x="435" y="190"/>
                  </a:cubicBezTo>
                  <a:cubicBezTo>
                    <a:pt x="442" y="193"/>
                    <a:pt x="449" y="188"/>
                    <a:pt x="449" y="180"/>
                  </a:cubicBezTo>
                  <a:cubicBezTo>
                    <a:pt x="448" y="122"/>
                    <a:pt x="448" y="122"/>
                    <a:pt x="448" y="122"/>
                  </a:cubicBezTo>
                  <a:cubicBezTo>
                    <a:pt x="448" y="117"/>
                    <a:pt x="444" y="112"/>
                    <a:pt x="438" y="112"/>
                  </a:cubicBezTo>
                  <a:cubicBezTo>
                    <a:pt x="359" y="109"/>
                    <a:pt x="288" y="70"/>
                    <a:pt x="243" y="10"/>
                  </a:cubicBezTo>
                  <a:cubicBezTo>
                    <a:pt x="240" y="6"/>
                    <a:pt x="234" y="5"/>
                    <a:pt x="230" y="7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1" y="60"/>
                    <a:pt x="139" y="61"/>
                    <a:pt x="136" y="60"/>
                  </a:cubicBezTo>
                  <a:cubicBezTo>
                    <a:pt x="134" y="59"/>
                    <a:pt x="133" y="59"/>
                    <a:pt x="132" y="57"/>
                  </a:cubicBezTo>
                  <a:cubicBezTo>
                    <a:pt x="128" y="51"/>
                    <a:pt x="125" y="46"/>
                    <a:pt x="128" y="39"/>
                  </a:cubicBezTo>
                  <a:cubicBezTo>
                    <a:pt x="130" y="35"/>
                    <a:pt x="133" y="32"/>
                    <a:pt x="135" y="28"/>
                  </a:cubicBezTo>
                  <a:cubicBezTo>
                    <a:pt x="140" y="17"/>
                    <a:pt x="134" y="4"/>
                    <a:pt x="122" y="2"/>
                  </a:cubicBezTo>
                  <a:cubicBezTo>
                    <a:pt x="109" y="0"/>
                    <a:pt x="95" y="4"/>
                    <a:pt x="84" y="11"/>
                  </a:cubicBezTo>
                  <a:cubicBezTo>
                    <a:pt x="73" y="18"/>
                    <a:pt x="63" y="27"/>
                    <a:pt x="58" y="39"/>
                  </a:cubicBezTo>
                  <a:cubicBezTo>
                    <a:pt x="54" y="52"/>
                    <a:pt x="62" y="63"/>
                    <a:pt x="75" y="63"/>
                  </a:cubicBezTo>
                  <a:cubicBezTo>
                    <a:pt x="79" y="63"/>
                    <a:pt x="83" y="63"/>
                    <a:pt x="88" y="63"/>
                  </a:cubicBezTo>
                  <a:cubicBezTo>
                    <a:pt x="95" y="64"/>
                    <a:pt x="98" y="69"/>
                    <a:pt x="102" y="75"/>
                  </a:cubicBezTo>
                  <a:cubicBezTo>
                    <a:pt x="103" y="77"/>
                    <a:pt x="103" y="78"/>
                    <a:pt x="102" y="80"/>
                  </a:cubicBezTo>
                  <a:cubicBezTo>
                    <a:pt x="102" y="82"/>
                    <a:pt x="100" y="84"/>
                    <a:pt x="98" y="86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2" y="143"/>
                    <a:pt x="0" y="149"/>
                    <a:pt x="4" y="154"/>
                  </a:cubicBezTo>
                  <a:cubicBezTo>
                    <a:pt x="98" y="296"/>
                    <a:pt x="259" y="389"/>
                    <a:pt x="441" y="391"/>
                  </a:cubicBezTo>
                  <a:cubicBezTo>
                    <a:pt x="447" y="391"/>
                    <a:pt x="451" y="387"/>
                    <a:pt x="451" y="381"/>
                  </a:cubicBezTo>
                  <a:cubicBezTo>
                    <a:pt x="450" y="316"/>
                    <a:pt x="450" y="316"/>
                    <a:pt x="450" y="316"/>
                  </a:cubicBezTo>
                  <a:cubicBezTo>
                    <a:pt x="450" y="308"/>
                    <a:pt x="443" y="304"/>
                    <a:pt x="436" y="307"/>
                  </a:cubicBezTo>
                  <a:cubicBezTo>
                    <a:pt x="432" y="308"/>
                    <a:pt x="427" y="309"/>
                    <a:pt x="423" y="3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63" name="Google Shape;1063;p50"/>
            <p:cNvSpPr/>
            <p:nvPr/>
          </p:nvSpPr>
          <p:spPr>
            <a:xfrm>
              <a:off x="8889742" y="2681940"/>
              <a:ext cx="344871" cy="273814"/>
            </a:xfrm>
            <a:custGeom>
              <a:avLst/>
              <a:gdLst/>
              <a:ahLst/>
              <a:cxnLst/>
              <a:rect l="l" t="t" r="r" b="b"/>
              <a:pathLst>
                <a:path w="511" h="405" extrusionOk="0">
                  <a:moveTo>
                    <a:pt x="83" y="286"/>
                  </a:moveTo>
                  <a:cubicBezTo>
                    <a:pt x="88" y="277"/>
                    <a:pt x="97" y="271"/>
                    <a:pt x="108" y="269"/>
                  </a:cubicBezTo>
                  <a:cubicBezTo>
                    <a:pt x="123" y="266"/>
                    <a:pt x="141" y="270"/>
                    <a:pt x="157" y="279"/>
                  </a:cubicBezTo>
                  <a:cubicBezTo>
                    <a:pt x="174" y="288"/>
                    <a:pt x="186" y="301"/>
                    <a:pt x="191" y="316"/>
                  </a:cubicBezTo>
                  <a:cubicBezTo>
                    <a:pt x="195" y="326"/>
                    <a:pt x="195" y="337"/>
                    <a:pt x="189" y="346"/>
                  </a:cubicBezTo>
                  <a:cubicBezTo>
                    <a:pt x="187" y="350"/>
                    <a:pt x="184" y="354"/>
                    <a:pt x="181" y="356"/>
                  </a:cubicBezTo>
                  <a:cubicBezTo>
                    <a:pt x="175" y="361"/>
                    <a:pt x="175" y="370"/>
                    <a:pt x="182" y="373"/>
                  </a:cubicBezTo>
                  <a:cubicBezTo>
                    <a:pt x="233" y="402"/>
                    <a:pt x="233" y="402"/>
                    <a:pt x="233" y="402"/>
                  </a:cubicBezTo>
                  <a:cubicBezTo>
                    <a:pt x="237" y="405"/>
                    <a:pt x="243" y="403"/>
                    <a:pt x="246" y="398"/>
                  </a:cubicBezTo>
                  <a:cubicBezTo>
                    <a:pt x="286" y="335"/>
                    <a:pt x="353" y="290"/>
                    <a:pt x="432" y="280"/>
                  </a:cubicBezTo>
                  <a:cubicBezTo>
                    <a:pt x="437" y="280"/>
                    <a:pt x="441" y="275"/>
                    <a:pt x="441" y="270"/>
                  </a:cubicBezTo>
                  <a:cubicBezTo>
                    <a:pt x="440" y="170"/>
                    <a:pt x="440" y="170"/>
                    <a:pt x="440" y="170"/>
                  </a:cubicBezTo>
                  <a:cubicBezTo>
                    <a:pt x="440" y="167"/>
                    <a:pt x="441" y="164"/>
                    <a:pt x="442" y="163"/>
                  </a:cubicBezTo>
                  <a:cubicBezTo>
                    <a:pt x="444" y="161"/>
                    <a:pt x="445" y="161"/>
                    <a:pt x="447" y="160"/>
                  </a:cubicBezTo>
                  <a:cubicBezTo>
                    <a:pt x="454" y="160"/>
                    <a:pt x="460" y="160"/>
                    <a:pt x="465" y="166"/>
                  </a:cubicBezTo>
                  <a:cubicBezTo>
                    <a:pt x="467" y="170"/>
                    <a:pt x="469" y="174"/>
                    <a:pt x="471" y="177"/>
                  </a:cubicBezTo>
                  <a:cubicBezTo>
                    <a:pt x="478" y="188"/>
                    <a:pt x="492" y="189"/>
                    <a:pt x="500" y="179"/>
                  </a:cubicBezTo>
                  <a:cubicBezTo>
                    <a:pt x="508" y="169"/>
                    <a:pt x="511" y="155"/>
                    <a:pt x="510" y="142"/>
                  </a:cubicBezTo>
                  <a:cubicBezTo>
                    <a:pt x="511" y="129"/>
                    <a:pt x="507" y="115"/>
                    <a:pt x="499" y="106"/>
                  </a:cubicBezTo>
                  <a:cubicBezTo>
                    <a:pt x="491" y="96"/>
                    <a:pt x="477" y="97"/>
                    <a:pt x="470" y="108"/>
                  </a:cubicBezTo>
                  <a:cubicBezTo>
                    <a:pt x="468" y="112"/>
                    <a:pt x="466" y="116"/>
                    <a:pt x="464" y="119"/>
                  </a:cubicBezTo>
                  <a:cubicBezTo>
                    <a:pt x="460" y="125"/>
                    <a:pt x="453" y="125"/>
                    <a:pt x="447" y="125"/>
                  </a:cubicBezTo>
                  <a:cubicBezTo>
                    <a:pt x="445" y="125"/>
                    <a:pt x="443" y="124"/>
                    <a:pt x="442" y="123"/>
                  </a:cubicBezTo>
                  <a:cubicBezTo>
                    <a:pt x="440" y="121"/>
                    <a:pt x="439" y="119"/>
                    <a:pt x="439" y="116"/>
                  </a:cubicBezTo>
                  <a:cubicBezTo>
                    <a:pt x="438" y="11"/>
                    <a:pt x="438" y="11"/>
                    <a:pt x="438" y="11"/>
                  </a:cubicBezTo>
                  <a:cubicBezTo>
                    <a:pt x="438" y="5"/>
                    <a:pt x="433" y="0"/>
                    <a:pt x="427" y="1"/>
                  </a:cubicBezTo>
                  <a:cubicBezTo>
                    <a:pt x="246" y="12"/>
                    <a:pt x="91" y="114"/>
                    <a:pt x="3" y="261"/>
                  </a:cubicBezTo>
                  <a:cubicBezTo>
                    <a:pt x="0" y="266"/>
                    <a:pt x="2" y="272"/>
                    <a:pt x="7" y="275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70" y="311"/>
                    <a:pt x="78" y="306"/>
                    <a:pt x="79" y="299"/>
                  </a:cubicBezTo>
                  <a:cubicBezTo>
                    <a:pt x="79" y="295"/>
                    <a:pt x="81" y="290"/>
                    <a:pt x="83" y="2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64" name="Google Shape;1064;p50"/>
            <p:cNvSpPr/>
            <p:nvPr/>
          </p:nvSpPr>
          <p:spPr>
            <a:xfrm>
              <a:off x="9198969" y="2681940"/>
              <a:ext cx="304599" cy="264325"/>
            </a:xfrm>
            <a:custGeom>
              <a:avLst/>
              <a:gdLst/>
              <a:ahLst/>
              <a:cxnLst/>
              <a:rect l="l" t="t" r="r" b="b"/>
              <a:pathLst>
                <a:path w="451" h="391" extrusionOk="0">
                  <a:moveTo>
                    <a:pt x="28" y="81"/>
                  </a:moveTo>
                  <a:cubicBezTo>
                    <a:pt x="38" y="81"/>
                    <a:pt x="48" y="86"/>
                    <a:pt x="55" y="94"/>
                  </a:cubicBezTo>
                  <a:cubicBezTo>
                    <a:pt x="66" y="106"/>
                    <a:pt x="71" y="123"/>
                    <a:pt x="71" y="142"/>
                  </a:cubicBezTo>
                  <a:cubicBezTo>
                    <a:pt x="72" y="161"/>
                    <a:pt x="66" y="178"/>
                    <a:pt x="57" y="190"/>
                  </a:cubicBezTo>
                  <a:cubicBezTo>
                    <a:pt x="50" y="198"/>
                    <a:pt x="40" y="203"/>
                    <a:pt x="30" y="203"/>
                  </a:cubicBezTo>
                  <a:cubicBezTo>
                    <a:pt x="25" y="204"/>
                    <a:pt x="20" y="203"/>
                    <a:pt x="16" y="201"/>
                  </a:cubicBezTo>
                  <a:cubicBezTo>
                    <a:pt x="9" y="198"/>
                    <a:pt x="2" y="203"/>
                    <a:pt x="2" y="210"/>
                  </a:cubicBezTo>
                  <a:cubicBezTo>
                    <a:pt x="3" y="269"/>
                    <a:pt x="3" y="269"/>
                    <a:pt x="3" y="269"/>
                  </a:cubicBezTo>
                  <a:cubicBezTo>
                    <a:pt x="3" y="274"/>
                    <a:pt x="7" y="279"/>
                    <a:pt x="13" y="279"/>
                  </a:cubicBezTo>
                  <a:cubicBezTo>
                    <a:pt x="92" y="281"/>
                    <a:pt x="163" y="321"/>
                    <a:pt x="208" y="381"/>
                  </a:cubicBezTo>
                  <a:cubicBezTo>
                    <a:pt x="211" y="385"/>
                    <a:pt x="217" y="386"/>
                    <a:pt x="221" y="383"/>
                  </a:cubicBezTo>
                  <a:cubicBezTo>
                    <a:pt x="308" y="332"/>
                    <a:pt x="308" y="332"/>
                    <a:pt x="308" y="332"/>
                  </a:cubicBezTo>
                  <a:cubicBezTo>
                    <a:pt x="310" y="331"/>
                    <a:pt x="312" y="330"/>
                    <a:pt x="315" y="331"/>
                  </a:cubicBezTo>
                  <a:cubicBezTo>
                    <a:pt x="316" y="331"/>
                    <a:pt x="318" y="332"/>
                    <a:pt x="319" y="334"/>
                  </a:cubicBezTo>
                  <a:cubicBezTo>
                    <a:pt x="323" y="339"/>
                    <a:pt x="326" y="345"/>
                    <a:pt x="323" y="352"/>
                  </a:cubicBezTo>
                  <a:cubicBezTo>
                    <a:pt x="321" y="356"/>
                    <a:pt x="318" y="359"/>
                    <a:pt x="316" y="363"/>
                  </a:cubicBezTo>
                  <a:cubicBezTo>
                    <a:pt x="311" y="374"/>
                    <a:pt x="317" y="387"/>
                    <a:pt x="329" y="389"/>
                  </a:cubicBezTo>
                  <a:cubicBezTo>
                    <a:pt x="342" y="391"/>
                    <a:pt x="356" y="386"/>
                    <a:pt x="367" y="379"/>
                  </a:cubicBezTo>
                  <a:cubicBezTo>
                    <a:pt x="378" y="373"/>
                    <a:pt x="388" y="363"/>
                    <a:pt x="393" y="351"/>
                  </a:cubicBezTo>
                  <a:cubicBezTo>
                    <a:pt x="397" y="339"/>
                    <a:pt x="389" y="328"/>
                    <a:pt x="376" y="328"/>
                  </a:cubicBezTo>
                  <a:cubicBezTo>
                    <a:pt x="372" y="327"/>
                    <a:pt x="368" y="328"/>
                    <a:pt x="363" y="328"/>
                  </a:cubicBezTo>
                  <a:cubicBezTo>
                    <a:pt x="356" y="327"/>
                    <a:pt x="353" y="322"/>
                    <a:pt x="349" y="316"/>
                  </a:cubicBezTo>
                  <a:cubicBezTo>
                    <a:pt x="348" y="314"/>
                    <a:pt x="348" y="312"/>
                    <a:pt x="349" y="311"/>
                  </a:cubicBezTo>
                  <a:cubicBezTo>
                    <a:pt x="349" y="308"/>
                    <a:pt x="351" y="306"/>
                    <a:pt x="353" y="305"/>
                  </a:cubicBezTo>
                  <a:cubicBezTo>
                    <a:pt x="444" y="251"/>
                    <a:pt x="444" y="251"/>
                    <a:pt x="444" y="251"/>
                  </a:cubicBezTo>
                  <a:cubicBezTo>
                    <a:pt x="449" y="248"/>
                    <a:pt x="451" y="241"/>
                    <a:pt x="447" y="237"/>
                  </a:cubicBezTo>
                  <a:cubicBezTo>
                    <a:pt x="353" y="95"/>
                    <a:pt x="192" y="2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83"/>
                    <a:pt x="8" y="87"/>
                    <a:pt x="15" y="84"/>
                  </a:cubicBezTo>
                  <a:cubicBezTo>
                    <a:pt x="19" y="82"/>
                    <a:pt x="24" y="81"/>
                    <a:pt x="2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65" name="Google Shape;1065;p50"/>
            <p:cNvSpPr/>
            <p:nvPr/>
          </p:nvSpPr>
          <p:spPr>
            <a:xfrm>
              <a:off x="9351499" y="2861088"/>
              <a:ext cx="210627" cy="348807"/>
            </a:xfrm>
            <a:custGeom>
              <a:avLst/>
              <a:gdLst/>
              <a:ahLst/>
              <a:cxnLst/>
              <a:rect l="l" t="t" r="r" b="b"/>
              <a:pathLst>
                <a:path w="312" h="516" extrusionOk="0">
                  <a:moveTo>
                    <a:pt x="181" y="63"/>
                  </a:moveTo>
                  <a:cubicBezTo>
                    <a:pt x="186" y="72"/>
                    <a:pt x="187" y="83"/>
                    <a:pt x="184" y="93"/>
                  </a:cubicBezTo>
                  <a:cubicBezTo>
                    <a:pt x="178" y="108"/>
                    <a:pt x="166" y="121"/>
                    <a:pt x="150" y="130"/>
                  </a:cubicBezTo>
                  <a:cubicBezTo>
                    <a:pt x="134" y="140"/>
                    <a:pt x="117" y="144"/>
                    <a:pt x="101" y="142"/>
                  </a:cubicBezTo>
                  <a:cubicBezTo>
                    <a:pt x="90" y="140"/>
                    <a:pt x="81" y="134"/>
                    <a:pt x="76" y="125"/>
                  </a:cubicBezTo>
                  <a:cubicBezTo>
                    <a:pt x="74" y="121"/>
                    <a:pt x="72" y="117"/>
                    <a:pt x="72" y="113"/>
                  </a:cubicBezTo>
                  <a:cubicBezTo>
                    <a:pt x="71" y="105"/>
                    <a:pt x="63" y="101"/>
                    <a:pt x="56" y="105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1" y="137"/>
                    <a:pt x="0" y="143"/>
                    <a:pt x="2" y="148"/>
                  </a:cubicBezTo>
                  <a:cubicBezTo>
                    <a:pt x="21" y="183"/>
                    <a:pt x="32" y="223"/>
                    <a:pt x="32" y="265"/>
                  </a:cubicBezTo>
                  <a:cubicBezTo>
                    <a:pt x="33" y="302"/>
                    <a:pt x="25" y="337"/>
                    <a:pt x="12" y="368"/>
                  </a:cubicBezTo>
                  <a:cubicBezTo>
                    <a:pt x="10" y="373"/>
                    <a:pt x="11" y="379"/>
                    <a:pt x="16" y="381"/>
                  </a:cubicBezTo>
                  <a:cubicBezTo>
                    <a:pt x="104" y="430"/>
                    <a:pt x="104" y="430"/>
                    <a:pt x="104" y="430"/>
                  </a:cubicBezTo>
                  <a:cubicBezTo>
                    <a:pt x="106" y="432"/>
                    <a:pt x="108" y="434"/>
                    <a:pt x="108" y="436"/>
                  </a:cubicBezTo>
                  <a:cubicBezTo>
                    <a:pt x="109" y="438"/>
                    <a:pt x="109" y="439"/>
                    <a:pt x="108" y="441"/>
                  </a:cubicBezTo>
                  <a:cubicBezTo>
                    <a:pt x="105" y="447"/>
                    <a:pt x="102" y="453"/>
                    <a:pt x="94" y="453"/>
                  </a:cubicBezTo>
                  <a:cubicBezTo>
                    <a:pt x="90" y="454"/>
                    <a:pt x="86" y="453"/>
                    <a:pt x="82" y="453"/>
                  </a:cubicBezTo>
                  <a:cubicBezTo>
                    <a:pt x="69" y="454"/>
                    <a:pt x="61" y="466"/>
                    <a:pt x="65" y="478"/>
                  </a:cubicBezTo>
                  <a:cubicBezTo>
                    <a:pt x="70" y="489"/>
                    <a:pt x="81" y="499"/>
                    <a:pt x="92" y="505"/>
                  </a:cubicBezTo>
                  <a:cubicBezTo>
                    <a:pt x="103" y="512"/>
                    <a:pt x="117" y="516"/>
                    <a:pt x="130" y="514"/>
                  </a:cubicBezTo>
                  <a:cubicBezTo>
                    <a:pt x="142" y="511"/>
                    <a:pt x="148" y="499"/>
                    <a:pt x="142" y="487"/>
                  </a:cubicBezTo>
                  <a:cubicBezTo>
                    <a:pt x="140" y="484"/>
                    <a:pt x="137" y="480"/>
                    <a:pt x="135" y="477"/>
                  </a:cubicBezTo>
                  <a:cubicBezTo>
                    <a:pt x="132" y="470"/>
                    <a:pt x="135" y="464"/>
                    <a:pt x="139" y="458"/>
                  </a:cubicBezTo>
                  <a:cubicBezTo>
                    <a:pt x="140" y="457"/>
                    <a:pt x="141" y="456"/>
                    <a:pt x="143" y="455"/>
                  </a:cubicBezTo>
                  <a:cubicBezTo>
                    <a:pt x="145" y="455"/>
                    <a:pt x="148" y="455"/>
                    <a:pt x="150" y="456"/>
                  </a:cubicBezTo>
                  <a:cubicBezTo>
                    <a:pt x="242" y="508"/>
                    <a:pt x="242" y="508"/>
                    <a:pt x="242" y="508"/>
                  </a:cubicBezTo>
                  <a:cubicBezTo>
                    <a:pt x="247" y="511"/>
                    <a:pt x="254" y="509"/>
                    <a:pt x="256" y="504"/>
                  </a:cubicBezTo>
                  <a:cubicBezTo>
                    <a:pt x="292" y="431"/>
                    <a:pt x="312" y="349"/>
                    <a:pt x="311" y="262"/>
                  </a:cubicBezTo>
                  <a:cubicBezTo>
                    <a:pt x="310" y="169"/>
                    <a:pt x="286" y="82"/>
                    <a:pt x="243" y="6"/>
                  </a:cubicBezTo>
                  <a:cubicBezTo>
                    <a:pt x="240" y="1"/>
                    <a:pt x="234" y="0"/>
                    <a:pt x="229" y="3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66" y="40"/>
                    <a:pt x="166" y="49"/>
                    <a:pt x="172" y="53"/>
                  </a:cubicBezTo>
                  <a:cubicBezTo>
                    <a:pt x="176" y="56"/>
                    <a:pt x="179" y="59"/>
                    <a:pt x="18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66" name="Google Shape;1066;p50"/>
            <p:cNvSpPr/>
            <p:nvPr/>
          </p:nvSpPr>
          <p:spPr>
            <a:xfrm>
              <a:off x="9168648" y="3128885"/>
              <a:ext cx="344871" cy="273120"/>
            </a:xfrm>
            <a:custGeom>
              <a:avLst/>
              <a:gdLst/>
              <a:ahLst/>
              <a:cxnLst/>
              <a:rect l="l" t="t" r="r" b="b"/>
              <a:pathLst>
                <a:path w="511" h="404" extrusionOk="0">
                  <a:moveTo>
                    <a:pt x="428" y="119"/>
                  </a:moveTo>
                  <a:cubicBezTo>
                    <a:pt x="423" y="128"/>
                    <a:pt x="414" y="134"/>
                    <a:pt x="403" y="136"/>
                  </a:cubicBezTo>
                  <a:cubicBezTo>
                    <a:pt x="388" y="139"/>
                    <a:pt x="370" y="135"/>
                    <a:pt x="354" y="125"/>
                  </a:cubicBezTo>
                  <a:cubicBezTo>
                    <a:pt x="337" y="116"/>
                    <a:pt x="325" y="103"/>
                    <a:pt x="320" y="89"/>
                  </a:cubicBezTo>
                  <a:cubicBezTo>
                    <a:pt x="316" y="79"/>
                    <a:pt x="316" y="68"/>
                    <a:pt x="322" y="59"/>
                  </a:cubicBezTo>
                  <a:cubicBezTo>
                    <a:pt x="324" y="55"/>
                    <a:pt x="327" y="51"/>
                    <a:pt x="330" y="48"/>
                  </a:cubicBezTo>
                  <a:cubicBezTo>
                    <a:pt x="336" y="44"/>
                    <a:pt x="336" y="35"/>
                    <a:pt x="329" y="31"/>
                  </a:cubicBezTo>
                  <a:cubicBezTo>
                    <a:pt x="278" y="3"/>
                    <a:pt x="278" y="3"/>
                    <a:pt x="278" y="3"/>
                  </a:cubicBezTo>
                  <a:cubicBezTo>
                    <a:pt x="274" y="0"/>
                    <a:pt x="268" y="2"/>
                    <a:pt x="265" y="6"/>
                  </a:cubicBezTo>
                  <a:cubicBezTo>
                    <a:pt x="225" y="70"/>
                    <a:pt x="157" y="115"/>
                    <a:pt x="79" y="124"/>
                  </a:cubicBezTo>
                  <a:cubicBezTo>
                    <a:pt x="74" y="125"/>
                    <a:pt x="70" y="129"/>
                    <a:pt x="70" y="135"/>
                  </a:cubicBezTo>
                  <a:cubicBezTo>
                    <a:pt x="71" y="235"/>
                    <a:pt x="71" y="235"/>
                    <a:pt x="71" y="235"/>
                  </a:cubicBezTo>
                  <a:cubicBezTo>
                    <a:pt x="71" y="238"/>
                    <a:pt x="70" y="240"/>
                    <a:pt x="69" y="242"/>
                  </a:cubicBezTo>
                  <a:cubicBezTo>
                    <a:pt x="67" y="243"/>
                    <a:pt x="66" y="244"/>
                    <a:pt x="64" y="244"/>
                  </a:cubicBezTo>
                  <a:cubicBezTo>
                    <a:pt x="57" y="245"/>
                    <a:pt x="51" y="245"/>
                    <a:pt x="46" y="238"/>
                  </a:cubicBezTo>
                  <a:cubicBezTo>
                    <a:pt x="44" y="235"/>
                    <a:pt x="42" y="231"/>
                    <a:pt x="40" y="228"/>
                  </a:cubicBezTo>
                  <a:cubicBezTo>
                    <a:pt x="33" y="217"/>
                    <a:pt x="19" y="216"/>
                    <a:pt x="11" y="226"/>
                  </a:cubicBezTo>
                  <a:cubicBezTo>
                    <a:pt x="3" y="236"/>
                    <a:pt x="0" y="250"/>
                    <a:pt x="1" y="263"/>
                  </a:cubicBezTo>
                  <a:cubicBezTo>
                    <a:pt x="0" y="276"/>
                    <a:pt x="4" y="290"/>
                    <a:pt x="12" y="299"/>
                  </a:cubicBezTo>
                  <a:cubicBezTo>
                    <a:pt x="20" y="309"/>
                    <a:pt x="34" y="308"/>
                    <a:pt x="41" y="297"/>
                  </a:cubicBezTo>
                  <a:cubicBezTo>
                    <a:pt x="43" y="293"/>
                    <a:pt x="45" y="289"/>
                    <a:pt x="47" y="286"/>
                  </a:cubicBezTo>
                  <a:cubicBezTo>
                    <a:pt x="51" y="279"/>
                    <a:pt x="58" y="279"/>
                    <a:pt x="64" y="279"/>
                  </a:cubicBezTo>
                  <a:cubicBezTo>
                    <a:pt x="66" y="279"/>
                    <a:pt x="68" y="280"/>
                    <a:pt x="69" y="281"/>
                  </a:cubicBezTo>
                  <a:cubicBezTo>
                    <a:pt x="71" y="283"/>
                    <a:pt x="72" y="286"/>
                    <a:pt x="72" y="288"/>
                  </a:cubicBezTo>
                  <a:cubicBezTo>
                    <a:pt x="73" y="394"/>
                    <a:pt x="73" y="394"/>
                    <a:pt x="73" y="394"/>
                  </a:cubicBezTo>
                  <a:cubicBezTo>
                    <a:pt x="73" y="400"/>
                    <a:pt x="78" y="404"/>
                    <a:pt x="84" y="404"/>
                  </a:cubicBezTo>
                  <a:cubicBezTo>
                    <a:pt x="265" y="392"/>
                    <a:pt x="420" y="291"/>
                    <a:pt x="508" y="144"/>
                  </a:cubicBezTo>
                  <a:cubicBezTo>
                    <a:pt x="511" y="139"/>
                    <a:pt x="509" y="133"/>
                    <a:pt x="504" y="130"/>
                  </a:cubicBezTo>
                  <a:cubicBezTo>
                    <a:pt x="447" y="98"/>
                    <a:pt x="447" y="98"/>
                    <a:pt x="447" y="98"/>
                  </a:cubicBezTo>
                  <a:cubicBezTo>
                    <a:pt x="441" y="94"/>
                    <a:pt x="433" y="98"/>
                    <a:pt x="432" y="106"/>
                  </a:cubicBezTo>
                  <a:cubicBezTo>
                    <a:pt x="432" y="110"/>
                    <a:pt x="430" y="115"/>
                    <a:pt x="428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67" name="Google Shape;1067;p50"/>
          <p:cNvGrpSpPr/>
          <p:nvPr/>
        </p:nvGrpSpPr>
        <p:grpSpPr>
          <a:xfrm>
            <a:off x="4156855" y="1550057"/>
            <a:ext cx="445260" cy="445260"/>
            <a:chOff x="4103687" y="1439862"/>
            <a:chExt cx="3986212" cy="3986211"/>
          </a:xfrm>
        </p:grpSpPr>
        <p:sp>
          <p:nvSpPr>
            <p:cNvPr id="1068" name="Google Shape;1068;p50"/>
            <p:cNvSpPr/>
            <p:nvPr/>
          </p:nvSpPr>
          <p:spPr>
            <a:xfrm>
              <a:off x="4103687" y="1439862"/>
              <a:ext cx="2254250" cy="3986211"/>
            </a:xfrm>
            <a:custGeom>
              <a:avLst/>
              <a:gdLst/>
              <a:ahLst/>
              <a:cxnLst/>
              <a:rect l="l" t="t" r="r" b="b"/>
              <a:pathLst>
                <a:path w="502" h="887" extrusionOk="0">
                  <a:moveTo>
                    <a:pt x="435" y="815"/>
                  </a:moveTo>
                  <a:cubicBezTo>
                    <a:pt x="428" y="824"/>
                    <a:pt x="419" y="828"/>
                    <a:pt x="408" y="828"/>
                  </a:cubicBezTo>
                  <a:cubicBezTo>
                    <a:pt x="399" y="828"/>
                    <a:pt x="389" y="824"/>
                    <a:pt x="383" y="816"/>
                  </a:cubicBezTo>
                  <a:cubicBezTo>
                    <a:pt x="373" y="805"/>
                    <a:pt x="368" y="788"/>
                    <a:pt x="368" y="770"/>
                  </a:cubicBezTo>
                  <a:cubicBezTo>
                    <a:pt x="368" y="752"/>
                    <a:pt x="373" y="736"/>
                    <a:pt x="383" y="725"/>
                  </a:cubicBezTo>
                  <a:cubicBezTo>
                    <a:pt x="389" y="717"/>
                    <a:pt x="399" y="712"/>
                    <a:pt x="408" y="712"/>
                  </a:cubicBezTo>
                  <a:cubicBezTo>
                    <a:pt x="419" y="712"/>
                    <a:pt x="428" y="717"/>
                    <a:pt x="435" y="725"/>
                  </a:cubicBezTo>
                  <a:cubicBezTo>
                    <a:pt x="435" y="662"/>
                    <a:pt x="435" y="662"/>
                    <a:pt x="435" y="662"/>
                  </a:cubicBezTo>
                  <a:cubicBezTo>
                    <a:pt x="435" y="658"/>
                    <a:pt x="431" y="654"/>
                    <a:pt x="427" y="654"/>
                  </a:cubicBezTo>
                  <a:cubicBezTo>
                    <a:pt x="318" y="645"/>
                    <a:pt x="233" y="554"/>
                    <a:pt x="233" y="444"/>
                  </a:cubicBezTo>
                  <a:cubicBezTo>
                    <a:pt x="233" y="333"/>
                    <a:pt x="318" y="242"/>
                    <a:pt x="427" y="233"/>
                  </a:cubicBezTo>
                  <a:cubicBezTo>
                    <a:pt x="431" y="233"/>
                    <a:pt x="434" y="230"/>
                    <a:pt x="434" y="225"/>
                  </a:cubicBezTo>
                  <a:cubicBezTo>
                    <a:pt x="434" y="143"/>
                    <a:pt x="434" y="143"/>
                    <a:pt x="434" y="143"/>
                  </a:cubicBezTo>
                  <a:cubicBezTo>
                    <a:pt x="435" y="141"/>
                    <a:pt x="438" y="138"/>
                    <a:pt x="441" y="138"/>
                  </a:cubicBezTo>
                  <a:cubicBezTo>
                    <a:pt x="448" y="137"/>
                    <a:pt x="454" y="137"/>
                    <a:pt x="458" y="143"/>
                  </a:cubicBezTo>
                  <a:cubicBezTo>
                    <a:pt x="460" y="147"/>
                    <a:pt x="462" y="151"/>
                    <a:pt x="464" y="155"/>
                  </a:cubicBezTo>
                  <a:cubicBezTo>
                    <a:pt x="471" y="165"/>
                    <a:pt x="483" y="165"/>
                    <a:pt x="491" y="156"/>
                  </a:cubicBezTo>
                  <a:cubicBezTo>
                    <a:pt x="499" y="146"/>
                    <a:pt x="502" y="133"/>
                    <a:pt x="502" y="121"/>
                  </a:cubicBezTo>
                  <a:cubicBezTo>
                    <a:pt x="502" y="109"/>
                    <a:pt x="499" y="95"/>
                    <a:pt x="491" y="86"/>
                  </a:cubicBezTo>
                  <a:cubicBezTo>
                    <a:pt x="483" y="76"/>
                    <a:pt x="471" y="76"/>
                    <a:pt x="464" y="87"/>
                  </a:cubicBezTo>
                  <a:cubicBezTo>
                    <a:pt x="462" y="91"/>
                    <a:pt x="460" y="95"/>
                    <a:pt x="458" y="98"/>
                  </a:cubicBezTo>
                  <a:cubicBezTo>
                    <a:pt x="454" y="104"/>
                    <a:pt x="448" y="104"/>
                    <a:pt x="441" y="104"/>
                  </a:cubicBezTo>
                  <a:cubicBezTo>
                    <a:pt x="438" y="104"/>
                    <a:pt x="435" y="101"/>
                    <a:pt x="434" y="98"/>
                  </a:cubicBezTo>
                  <a:cubicBezTo>
                    <a:pt x="434" y="8"/>
                    <a:pt x="434" y="8"/>
                    <a:pt x="434" y="8"/>
                  </a:cubicBezTo>
                  <a:cubicBezTo>
                    <a:pt x="434" y="4"/>
                    <a:pt x="430" y="0"/>
                    <a:pt x="426" y="0"/>
                  </a:cubicBezTo>
                  <a:cubicBezTo>
                    <a:pt x="189" y="10"/>
                    <a:pt x="0" y="205"/>
                    <a:pt x="0" y="444"/>
                  </a:cubicBezTo>
                  <a:cubicBezTo>
                    <a:pt x="0" y="683"/>
                    <a:pt x="189" y="878"/>
                    <a:pt x="426" y="887"/>
                  </a:cubicBezTo>
                  <a:cubicBezTo>
                    <a:pt x="431" y="887"/>
                    <a:pt x="435" y="884"/>
                    <a:pt x="435" y="879"/>
                  </a:cubicBezTo>
                  <a:lnTo>
                    <a:pt x="435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69" name="Google Shape;1069;p50"/>
            <p:cNvSpPr/>
            <p:nvPr/>
          </p:nvSpPr>
          <p:spPr>
            <a:xfrm>
              <a:off x="5837237" y="1439862"/>
              <a:ext cx="2252662" cy="3986211"/>
            </a:xfrm>
            <a:custGeom>
              <a:avLst/>
              <a:gdLst/>
              <a:ahLst/>
              <a:cxnLst/>
              <a:rect l="l" t="t" r="r" b="b"/>
              <a:pathLst>
                <a:path w="502" h="887" extrusionOk="0">
                  <a:moveTo>
                    <a:pt x="67" y="8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3" y="68"/>
                    <a:pt x="83" y="63"/>
                    <a:pt x="93" y="63"/>
                  </a:cubicBezTo>
                  <a:cubicBezTo>
                    <a:pt x="103" y="63"/>
                    <a:pt x="112" y="67"/>
                    <a:pt x="119" y="75"/>
                  </a:cubicBezTo>
                  <a:cubicBezTo>
                    <a:pt x="128" y="87"/>
                    <a:pt x="134" y="103"/>
                    <a:pt x="133" y="121"/>
                  </a:cubicBezTo>
                  <a:cubicBezTo>
                    <a:pt x="134" y="139"/>
                    <a:pt x="128" y="155"/>
                    <a:pt x="119" y="166"/>
                  </a:cubicBezTo>
                  <a:cubicBezTo>
                    <a:pt x="112" y="174"/>
                    <a:pt x="103" y="179"/>
                    <a:pt x="93" y="179"/>
                  </a:cubicBezTo>
                  <a:cubicBezTo>
                    <a:pt x="83" y="179"/>
                    <a:pt x="73" y="174"/>
                    <a:pt x="67" y="166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7" y="230"/>
                    <a:pt x="70" y="233"/>
                    <a:pt x="75" y="233"/>
                  </a:cubicBezTo>
                  <a:cubicBezTo>
                    <a:pt x="183" y="242"/>
                    <a:pt x="269" y="333"/>
                    <a:pt x="269" y="444"/>
                  </a:cubicBezTo>
                  <a:cubicBezTo>
                    <a:pt x="269" y="554"/>
                    <a:pt x="183" y="645"/>
                    <a:pt x="75" y="654"/>
                  </a:cubicBezTo>
                  <a:cubicBezTo>
                    <a:pt x="71" y="654"/>
                    <a:pt x="67" y="658"/>
                    <a:pt x="67" y="662"/>
                  </a:cubicBezTo>
                  <a:cubicBezTo>
                    <a:pt x="67" y="748"/>
                    <a:pt x="67" y="748"/>
                    <a:pt x="67" y="748"/>
                  </a:cubicBezTo>
                  <a:cubicBezTo>
                    <a:pt x="66" y="751"/>
                    <a:pt x="64" y="754"/>
                    <a:pt x="60" y="754"/>
                  </a:cubicBezTo>
                  <a:cubicBezTo>
                    <a:pt x="54" y="754"/>
                    <a:pt x="48" y="754"/>
                    <a:pt x="44" y="748"/>
                  </a:cubicBezTo>
                  <a:cubicBezTo>
                    <a:pt x="41" y="744"/>
                    <a:pt x="40" y="740"/>
                    <a:pt x="37" y="736"/>
                  </a:cubicBezTo>
                  <a:cubicBezTo>
                    <a:pt x="30" y="726"/>
                    <a:pt x="18" y="726"/>
                    <a:pt x="10" y="736"/>
                  </a:cubicBezTo>
                  <a:cubicBezTo>
                    <a:pt x="3" y="745"/>
                    <a:pt x="0" y="758"/>
                    <a:pt x="0" y="770"/>
                  </a:cubicBezTo>
                  <a:cubicBezTo>
                    <a:pt x="0" y="783"/>
                    <a:pt x="3" y="796"/>
                    <a:pt x="10" y="805"/>
                  </a:cubicBezTo>
                  <a:cubicBezTo>
                    <a:pt x="18" y="815"/>
                    <a:pt x="30" y="815"/>
                    <a:pt x="37" y="804"/>
                  </a:cubicBezTo>
                  <a:cubicBezTo>
                    <a:pt x="40" y="801"/>
                    <a:pt x="41" y="796"/>
                    <a:pt x="44" y="793"/>
                  </a:cubicBezTo>
                  <a:cubicBezTo>
                    <a:pt x="48" y="787"/>
                    <a:pt x="54" y="787"/>
                    <a:pt x="60" y="787"/>
                  </a:cubicBezTo>
                  <a:cubicBezTo>
                    <a:pt x="64" y="787"/>
                    <a:pt x="66" y="790"/>
                    <a:pt x="67" y="793"/>
                  </a:cubicBezTo>
                  <a:cubicBezTo>
                    <a:pt x="67" y="879"/>
                    <a:pt x="67" y="879"/>
                    <a:pt x="67" y="879"/>
                  </a:cubicBezTo>
                  <a:cubicBezTo>
                    <a:pt x="67" y="884"/>
                    <a:pt x="71" y="887"/>
                    <a:pt x="76" y="887"/>
                  </a:cubicBezTo>
                  <a:cubicBezTo>
                    <a:pt x="313" y="878"/>
                    <a:pt x="502" y="683"/>
                    <a:pt x="502" y="444"/>
                  </a:cubicBezTo>
                  <a:cubicBezTo>
                    <a:pt x="502" y="204"/>
                    <a:pt x="312" y="9"/>
                    <a:pt x="75" y="0"/>
                  </a:cubicBezTo>
                  <a:cubicBezTo>
                    <a:pt x="71" y="0"/>
                    <a:pt x="67" y="4"/>
                    <a:pt x="67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70" name="Google Shape;1070;p50"/>
          <p:cNvGrpSpPr/>
          <p:nvPr/>
        </p:nvGrpSpPr>
        <p:grpSpPr>
          <a:xfrm>
            <a:off x="7364845" y="1550361"/>
            <a:ext cx="445803" cy="445535"/>
            <a:chOff x="9878272" y="2682320"/>
            <a:chExt cx="720199" cy="719767"/>
          </a:xfrm>
        </p:grpSpPr>
        <p:sp>
          <p:nvSpPr>
            <p:cNvPr id="1071" name="Google Shape;1071;p50"/>
            <p:cNvSpPr/>
            <p:nvPr/>
          </p:nvSpPr>
          <p:spPr>
            <a:xfrm>
              <a:off x="10056560" y="2963533"/>
              <a:ext cx="541911" cy="438554"/>
            </a:xfrm>
            <a:custGeom>
              <a:avLst/>
              <a:gdLst/>
              <a:ahLst/>
              <a:cxnLst/>
              <a:rect l="l" t="t" r="r" b="b"/>
              <a:pathLst>
                <a:path w="861" h="697" extrusionOk="0">
                  <a:moveTo>
                    <a:pt x="849" y="6"/>
                  </a:moveTo>
                  <a:cubicBezTo>
                    <a:pt x="847" y="0"/>
                    <a:pt x="839" y="0"/>
                    <a:pt x="837" y="5"/>
                  </a:cubicBezTo>
                  <a:cubicBezTo>
                    <a:pt x="830" y="26"/>
                    <a:pt x="820" y="51"/>
                    <a:pt x="806" y="78"/>
                  </a:cubicBezTo>
                  <a:cubicBezTo>
                    <a:pt x="770" y="150"/>
                    <a:pt x="700" y="250"/>
                    <a:pt x="575" y="321"/>
                  </a:cubicBezTo>
                  <a:cubicBezTo>
                    <a:pt x="513" y="356"/>
                    <a:pt x="448" y="374"/>
                    <a:pt x="380" y="374"/>
                  </a:cubicBezTo>
                  <a:cubicBezTo>
                    <a:pt x="262" y="374"/>
                    <a:pt x="180" y="321"/>
                    <a:pt x="176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08" y="279"/>
                    <a:pt x="65" y="205"/>
                    <a:pt x="65" y="125"/>
                  </a:cubicBezTo>
                  <a:cubicBezTo>
                    <a:pt x="65" y="112"/>
                    <a:pt x="66" y="99"/>
                    <a:pt x="69" y="86"/>
                  </a:cubicBezTo>
                  <a:cubicBezTo>
                    <a:pt x="70" y="79"/>
                    <a:pt x="61" y="76"/>
                    <a:pt x="57" y="81"/>
                  </a:cubicBezTo>
                  <a:cubicBezTo>
                    <a:pt x="21" y="139"/>
                    <a:pt x="3" y="203"/>
                    <a:pt x="2" y="275"/>
                  </a:cubicBezTo>
                  <a:cubicBezTo>
                    <a:pt x="0" y="517"/>
                    <a:pt x="156" y="664"/>
                    <a:pt x="182" y="686"/>
                  </a:cubicBezTo>
                  <a:cubicBezTo>
                    <a:pt x="182" y="687"/>
                    <a:pt x="183" y="687"/>
                    <a:pt x="185" y="688"/>
                  </a:cubicBezTo>
                  <a:cubicBezTo>
                    <a:pt x="219" y="694"/>
                    <a:pt x="254" y="697"/>
                    <a:pt x="289" y="697"/>
                  </a:cubicBezTo>
                  <a:cubicBezTo>
                    <a:pt x="604" y="697"/>
                    <a:pt x="861" y="441"/>
                    <a:pt x="861" y="125"/>
                  </a:cubicBezTo>
                  <a:cubicBezTo>
                    <a:pt x="861" y="85"/>
                    <a:pt x="857" y="45"/>
                    <a:pt x="849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72" name="Google Shape;1072;p50"/>
            <p:cNvSpPr/>
            <p:nvPr/>
          </p:nvSpPr>
          <p:spPr>
            <a:xfrm>
              <a:off x="9878272" y="2791266"/>
              <a:ext cx="459066" cy="594405"/>
            </a:xfrm>
            <a:custGeom>
              <a:avLst/>
              <a:gdLst/>
              <a:ahLst/>
              <a:cxnLst/>
              <a:rect l="l" t="t" r="r" b="b"/>
              <a:pathLst>
                <a:path w="729" h="945" extrusionOk="0">
                  <a:moveTo>
                    <a:pt x="717" y="228"/>
                  </a:moveTo>
                  <a:cubicBezTo>
                    <a:pt x="722" y="233"/>
                    <a:pt x="729" y="227"/>
                    <a:pt x="726" y="221"/>
                  </a:cubicBezTo>
                  <a:cubicBezTo>
                    <a:pt x="694" y="161"/>
                    <a:pt x="647" y="112"/>
                    <a:pt x="586" y="76"/>
                  </a:cubicBezTo>
                  <a:cubicBezTo>
                    <a:pt x="500" y="26"/>
                    <a:pt x="406" y="0"/>
                    <a:pt x="307" y="0"/>
                  </a:cubicBezTo>
                  <a:cubicBezTo>
                    <a:pt x="221" y="0"/>
                    <a:pt x="157" y="20"/>
                    <a:pt x="140" y="26"/>
                  </a:cubicBezTo>
                  <a:cubicBezTo>
                    <a:pt x="139" y="26"/>
                    <a:pt x="138" y="27"/>
                    <a:pt x="137" y="27"/>
                  </a:cubicBezTo>
                  <a:cubicBezTo>
                    <a:pt x="49" y="131"/>
                    <a:pt x="0" y="263"/>
                    <a:pt x="0" y="399"/>
                  </a:cubicBezTo>
                  <a:cubicBezTo>
                    <a:pt x="0" y="649"/>
                    <a:pt x="163" y="868"/>
                    <a:pt x="396" y="943"/>
                  </a:cubicBezTo>
                  <a:cubicBezTo>
                    <a:pt x="401" y="945"/>
                    <a:pt x="406" y="938"/>
                    <a:pt x="402" y="934"/>
                  </a:cubicBezTo>
                  <a:cubicBezTo>
                    <a:pt x="387" y="917"/>
                    <a:pt x="371" y="896"/>
                    <a:pt x="354" y="870"/>
                  </a:cubicBezTo>
                  <a:cubicBezTo>
                    <a:pt x="310" y="803"/>
                    <a:pt x="258" y="693"/>
                    <a:pt x="259" y="549"/>
                  </a:cubicBezTo>
                  <a:cubicBezTo>
                    <a:pt x="260" y="423"/>
                    <a:pt x="315" y="337"/>
                    <a:pt x="360" y="286"/>
                  </a:cubicBezTo>
                  <a:cubicBezTo>
                    <a:pt x="410" y="231"/>
                    <a:pt x="459" y="206"/>
                    <a:pt x="461" y="205"/>
                  </a:cubicBezTo>
                  <a:cubicBezTo>
                    <a:pt x="461" y="205"/>
                    <a:pt x="461" y="205"/>
                    <a:pt x="461" y="205"/>
                  </a:cubicBezTo>
                  <a:cubicBezTo>
                    <a:pt x="495" y="185"/>
                    <a:pt x="533" y="175"/>
                    <a:pt x="572" y="175"/>
                  </a:cubicBezTo>
                  <a:cubicBezTo>
                    <a:pt x="627" y="175"/>
                    <a:pt x="678" y="195"/>
                    <a:pt x="717" y="2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73" name="Google Shape;1073;p50"/>
            <p:cNvSpPr/>
            <p:nvPr/>
          </p:nvSpPr>
          <p:spPr>
            <a:xfrm>
              <a:off x="9994853" y="2682320"/>
              <a:ext cx="583546" cy="500170"/>
            </a:xfrm>
            <a:custGeom>
              <a:avLst/>
              <a:gdLst/>
              <a:ahLst/>
              <a:cxnLst/>
              <a:rect l="l" t="t" r="r" b="b"/>
              <a:pathLst>
                <a:path w="927" h="795" extrusionOk="0">
                  <a:moveTo>
                    <a:pt x="660" y="746"/>
                  </a:moveTo>
                  <a:cubicBezTo>
                    <a:pt x="871" y="626"/>
                    <a:pt x="920" y="418"/>
                    <a:pt x="927" y="385"/>
                  </a:cubicBezTo>
                  <a:cubicBezTo>
                    <a:pt x="927" y="384"/>
                    <a:pt x="927" y="383"/>
                    <a:pt x="926" y="381"/>
                  </a:cubicBezTo>
                  <a:cubicBezTo>
                    <a:pt x="846" y="153"/>
                    <a:pt x="630" y="0"/>
                    <a:pt x="387" y="0"/>
                  </a:cubicBezTo>
                  <a:cubicBezTo>
                    <a:pt x="245" y="0"/>
                    <a:pt x="109" y="53"/>
                    <a:pt x="4" y="147"/>
                  </a:cubicBezTo>
                  <a:cubicBezTo>
                    <a:pt x="0" y="151"/>
                    <a:pt x="4" y="159"/>
                    <a:pt x="10" y="158"/>
                  </a:cubicBezTo>
                  <a:cubicBezTo>
                    <a:pt x="39" y="152"/>
                    <a:pt x="78" y="147"/>
                    <a:pt x="122" y="147"/>
                  </a:cubicBezTo>
                  <a:cubicBezTo>
                    <a:pt x="226" y="147"/>
                    <a:pt x="324" y="174"/>
                    <a:pt x="414" y="227"/>
                  </a:cubicBezTo>
                  <a:cubicBezTo>
                    <a:pt x="522" y="290"/>
                    <a:pt x="570" y="381"/>
                    <a:pt x="591" y="446"/>
                  </a:cubicBezTo>
                  <a:cubicBezTo>
                    <a:pt x="613" y="514"/>
                    <a:pt x="611" y="567"/>
                    <a:pt x="611" y="573"/>
                  </a:cubicBezTo>
                  <a:cubicBezTo>
                    <a:pt x="611" y="669"/>
                    <a:pt x="549" y="752"/>
                    <a:pt x="463" y="783"/>
                  </a:cubicBezTo>
                  <a:cubicBezTo>
                    <a:pt x="457" y="785"/>
                    <a:pt x="458" y="795"/>
                    <a:pt x="465" y="795"/>
                  </a:cubicBezTo>
                  <a:cubicBezTo>
                    <a:pt x="469" y="795"/>
                    <a:pt x="474" y="795"/>
                    <a:pt x="478" y="795"/>
                  </a:cubicBezTo>
                  <a:cubicBezTo>
                    <a:pt x="541" y="795"/>
                    <a:pt x="602" y="778"/>
                    <a:pt x="660" y="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74" name="Google Shape;1074;p50"/>
          <p:cNvGrpSpPr/>
          <p:nvPr/>
        </p:nvGrpSpPr>
        <p:grpSpPr>
          <a:xfrm>
            <a:off x="8006343" y="1550278"/>
            <a:ext cx="445700" cy="445701"/>
            <a:chOff x="10914618" y="2682187"/>
            <a:chExt cx="720033" cy="720033"/>
          </a:xfrm>
        </p:grpSpPr>
        <p:sp>
          <p:nvSpPr>
            <p:cNvPr id="1075" name="Google Shape;1075;p50"/>
            <p:cNvSpPr/>
            <p:nvPr/>
          </p:nvSpPr>
          <p:spPr>
            <a:xfrm>
              <a:off x="11401733" y="2955582"/>
              <a:ext cx="229448" cy="412406"/>
            </a:xfrm>
            <a:custGeom>
              <a:avLst/>
              <a:gdLst/>
              <a:ahLst/>
              <a:cxnLst/>
              <a:rect l="l" t="t" r="r" b="b"/>
              <a:pathLst>
                <a:path w="335" h="602" extrusionOk="0">
                  <a:moveTo>
                    <a:pt x="335" y="19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37"/>
                    <a:pt x="38" y="81"/>
                    <a:pt x="38" y="126"/>
                  </a:cubicBezTo>
                  <a:cubicBezTo>
                    <a:pt x="38" y="602"/>
                    <a:pt x="38" y="602"/>
                    <a:pt x="38" y="602"/>
                  </a:cubicBezTo>
                  <a:cubicBezTo>
                    <a:pt x="200" y="525"/>
                    <a:pt x="312" y="371"/>
                    <a:pt x="335" y="1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76" name="Google Shape;1076;p50"/>
            <p:cNvSpPr/>
            <p:nvPr/>
          </p:nvSpPr>
          <p:spPr>
            <a:xfrm>
              <a:off x="10914618" y="3012482"/>
              <a:ext cx="370771" cy="315723"/>
            </a:xfrm>
            <a:custGeom>
              <a:avLst/>
              <a:gdLst/>
              <a:ahLst/>
              <a:cxnLst/>
              <a:rect l="l" t="t" r="r" b="b"/>
              <a:pathLst>
                <a:path w="542" h="461" extrusionOk="0">
                  <a:moveTo>
                    <a:pt x="207" y="461"/>
                  </a:moveTo>
                  <a:cubicBezTo>
                    <a:pt x="542" y="267"/>
                    <a:pt x="542" y="267"/>
                    <a:pt x="542" y="267"/>
                  </a:cubicBezTo>
                  <a:cubicBezTo>
                    <a:pt x="537" y="268"/>
                    <a:pt x="531" y="268"/>
                    <a:pt x="526" y="268"/>
                  </a:cubicBezTo>
                  <a:cubicBezTo>
                    <a:pt x="486" y="268"/>
                    <a:pt x="446" y="257"/>
                    <a:pt x="411" y="23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5"/>
                    <a:pt x="0" y="29"/>
                    <a:pt x="0" y="43"/>
                  </a:cubicBezTo>
                  <a:cubicBezTo>
                    <a:pt x="0" y="209"/>
                    <a:pt x="76" y="361"/>
                    <a:pt x="207" y="46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77" name="Google Shape;1077;p50"/>
            <p:cNvSpPr/>
            <p:nvPr/>
          </p:nvSpPr>
          <p:spPr>
            <a:xfrm>
              <a:off x="11136202" y="2682187"/>
              <a:ext cx="343016" cy="292593"/>
            </a:xfrm>
            <a:custGeom>
              <a:avLst/>
              <a:gdLst/>
              <a:ahLst/>
              <a:cxnLst/>
              <a:rect l="l" t="t" r="r" b="b"/>
              <a:pathLst>
                <a:path w="501" h="427" extrusionOk="0">
                  <a:moveTo>
                    <a:pt x="93" y="329"/>
                  </a:moveTo>
                  <a:cubicBezTo>
                    <a:pt x="501" y="93"/>
                    <a:pt x="501" y="93"/>
                    <a:pt x="501" y="93"/>
                  </a:cubicBezTo>
                  <a:cubicBezTo>
                    <a:pt x="413" y="32"/>
                    <a:pt x="310" y="0"/>
                    <a:pt x="202" y="0"/>
                  </a:cubicBezTo>
                  <a:cubicBezTo>
                    <a:pt x="132" y="0"/>
                    <a:pt x="64" y="13"/>
                    <a:pt x="0" y="40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20" y="387"/>
                    <a:pt x="52" y="352"/>
                    <a:pt x="93" y="3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78" name="Google Shape;1078;p50"/>
            <p:cNvSpPr/>
            <p:nvPr/>
          </p:nvSpPr>
          <p:spPr>
            <a:xfrm>
              <a:off x="10917856" y="2716419"/>
              <a:ext cx="230142" cy="411712"/>
            </a:xfrm>
            <a:custGeom>
              <a:avLst/>
              <a:gdLst/>
              <a:ahLst/>
              <a:cxnLst/>
              <a:rect l="l" t="t" r="r" b="b"/>
              <a:pathLst>
                <a:path w="336" h="601" extrusionOk="0">
                  <a:moveTo>
                    <a:pt x="0" y="408"/>
                  </a:moveTo>
                  <a:cubicBezTo>
                    <a:pt x="336" y="601"/>
                    <a:pt x="336" y="601"/>
                    <a:pt x="336" y="601"/>
                  </a:cubicBezTo>
                  <a:cubicBezTo>
                    <a:pt x="311" y="565"/>
                    <a:pt x="297" y="521"/>
                    <a:pt x="297" y="475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135" y="76"/>
                    <a:pt x="23" y="231"/>
                    <a:pt x="0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79" name="Google Shape;1079;p50"/>
            <p:cNvSpPr/>
            <p:nvPr/>
          </p:nvSpPr>
          <p:spPr>
            <a:xfrm>
              <a:off x="11069819" y="3108934"/>
              <a:ext cx="343016" cy="293287"/>
            </a:xfrm>
            <a:custGeom>
              <a:avLst/>
              <a:gdLst/>
              <a:ahLst/>
              <a:cxnLst/>
              <a:rect l="l" t="t" r="r" b="b"/>
              <a:pathLst>
                <a:path w="501" h="428" extrusionOk="0">
                  <a:moveTo>
                    <a:pt x="408" y="98"/>
                  </a:moveTo>
                  <a:cubicBezTo>
                    <a:pt x="0" y="334"/>
                    <a:pt x="0" y="334"/>
                    <a:pt x="0" y="334"/>
                  </a:cubicBezTo>
                  <a:cubicBezTo>
                    <a:pt x="88" y="396"/>
                    <a:pt x="191" y="428"/>
                    <a:pt x="299" y="428"/>
                  </a:cubicBezTo>
                  <a:cubicBezTo>
                    <a:pt x="369" y="428"/>
                    <a:pt x="437" y="414"/>
                    <a:pt x="501" y="388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481" y="41"/>
                    <a:pt x="449" y="76"/>
                    <a:pt x="408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80" name="Google Shape;1080;p50"/>
            <p:cNvSpPr/>
            <p:nvPr/>
          </p:nvSpPr>
          <p:spPr>
            <a:xfrm>
              <a:off x="11263647" y="2756203"/>
              <a:ext cx="371003" cy="315723"/>
            </a:xfrm>
            <a:custGeom>
              <a:avLst/>
              <a:gdLst/>
              <a:ahLst/>
              <a:cxnLst/>
              <a:rect l="l" t="t" r="r" b="b"/>
              <a:pathLst>
                <a:path w="542" h="461" extrusionOk="0">
                  <a:moveTo>
                    <a:pt x="131" y="225"/>
                  </a:moveTo>
                  <a:cubicBezTo>
                    <a:pt x="540" y="461"/>
                    <a:pt x="540" y="461"/>
                    <a:pt x="540" y="461"/>
                  </a:cubicBezTo>
                  <a:cubicBezTo>
                    <a:pt x="541" y="446"/>
                    <a:pt x="542" y="432"/>
                    <a:pt x="542" y="417"/>
                  </a:cubicBezTo>
                  <a:cubicBezTo>
                    <a:pt x="542" y="252"/>
                    <a:pt x="466" y="100"/>
                    <a:pt x="335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5" y="193"/>
                    <a:pt x="11" y="193"/>
                    <a:pt x="16" y="193"/>
                  </a:cubicBezTo>
                  <a:cubicBezTo>
                    <a:pt x="57" y="193"/>
                    <a:pt x="96" y="204"/>
                    <a:pt x="131" y="2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81" name="Google Shape;1081;p50"/>
          <p:cNvGrpSpPr/>
          <p:nvPr/>
        </p:nvGrpSpPr>
        <p:grpSpPr>
          <a:xfrm>
            <a:off x="2229864" y="843057"/>
            <a:ext cx="361521" cy="445816"/>
            <a:chOff x="1582665" y="1011072"/>
            <a:chExt cx="584040" cy="720220"/>
          </a:xfrm>
        </p:grpSpPr>
        <p:sp>
          <p:nvSpPr>
            <p:cNvPr id="1082" name="Google Shape;1082;p50"/>
            <p:cNvSpPr/>
            <p:nvPr/>
          </p:nvSpPr>
          <p:spPr>
            <a:xfrm>
              <a:off x="1638485" y="1571653"/>
              <a:ext cx="449564" cy="159640"/>
            </a:xfrm>
            <a:custGeom>
              <a:avLst/>
              <a:gdLst/>
              <a:ahLst/>
              <a:cxnLst/>
              <a:rect l="l" t="t" r="r" b="b"/>
              <a:pathLst>
                <a:path w="767" h="273" extrusionOk="0">
                  <a:moveTo>
                    <a:pt x="8" y="71"/>
                  </a:moveTo>
                  <a:cubicBezTo>
                    <a:pt x="26" y="131"/>
                    <a:pt x="228" y="66"/>
                    <a:pt x="244" y="81"/>
                  </a:cubicBezTo>
                  <a:cubicBezTo>
                    <a:pt x="269" y="104"/>
                    <a:pt x="240" y="171"/>
                    <a:pt x="254" y="194"/>
                  </a:cubicBezTo>
                  <a:cubicBezTo>
                    <a:pt x="274" y="228"/>
                    <a:pt x="588" y="273"/>
                    <a:pt x="743" y="165"/>
                  </a:cubicBezTo>
                  <a:cubicBezTo>
                    <a:pt x="767" y="149"/>
                    <a:pt x="749" y="103"/>
                    <a:pt x="75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7"/>
                    <a:pt x="0" y="43"/>
                    <a:pt x="8" y="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83" name="Google Shape;1083;p50"/>
            <p:cNvSpPr/>
            <p:nvPr/>
          </p:nvSpPr>
          <p:spPr>
            <a:xfrm>
              <a:off x="1590507" y="1435245"/>
              <a:ext cx="515072" cy="136407"/>
            </a:xfrm>
            <a:custGeom>
              <a:avLst/>
              <a:gdLst/>
              <a:ahLst/>
              <a:cxnLst/>
              <a:rect l="l" t="t" r="r" b="b"/>
              <a:pathLst>
                <a:path w="879" h="233" extrusionOk="0">
                  <a:moveTo>
                    <a:pt x="75" y="52"/>
                  </a:moveTo>
                  <a:cubicBezTo>
                    <a:pt x="81" y="64"/>
                    <a:pt x="64" y="89"/>
                    <a:pt x="66" y="104"/>
                  </a:cubicBezTo>
                  <a:cubicBezTo>
                    <a:pt x="68" y="117"/>
                    <a:pt x="105" y="132"/>
                    <a:pt x="105" y="132"/>
                  </a:cubicBezTo>
                  <a:cubicBezTo>
                    <a:pt x="105" y="132"/>
                    <a:pt x="78" y="157"/>
                    <a:pt x="77" y="169"/>
                  </a:cubicBezTo>
                  <a:cubicBezTo>
                    <a:pt x="76" y="182"/>
                    <a:pt x="101" y="204"/>
                    <a:pt x="101" y="218"/>
                  </a:cubicBezTo>
                  <a:cubicBezTo>
                    <a:pt x="102" y="221"/>
                    <a:pt x="100" y="227"/>
                    <a:pt x="98" y="233"/>
                  </a:cubicBezTo>
                  <a:cubicBezTo>
                    <a:pt x="833" y="233"/>
                    <a:pt x="833" y="233"/>
                    <a:pt x="833" y="233"/>
                  </a:cubicBezTo>
                  <a:cubicBezTo>
                    <a:pt x="834" y="202"/>
                    <a:pt x="837" y="167"/>
                    <a:pt x="843" y="126"/>
                  </a:cubicBezTo>
                  <a:cubicBezTo>
                    <a:pt x="850" y="80"/>
                    <a:pt x="863" y="39"/>
                    <a:pt x="8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0"/>
                    <a:pt x="65" y="34"/>
                    <a:pt x="75" y="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84" name="Google Shape;1084;p50"/>
            <p:cNvSpPr/>
            <p:nvPr/>
          </p:nvSpPr>
          <p:spPr>
            <a:xfrm>
              <a:off x="1582665" y="1299068"/>
              <a:ext cx="576890" cy="136177"/>
            </a:xfrm>
            <a:custGeom>
              <a:avLst/>
              <a:gdLst/>
              <a:ahLst/>
              <a:cxnLst/>
              <a:rect l="l" t="t" r="r" b="b"/>
              <a:pathLst>
                <a:path w="984" h="233" extrusionOk="0">
                  <a:moveTo>
                    <a:pt x="984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7"/>
                    <a:pt x="122" y="14"/>
                    <a:pt x="121" y="20"/>
                  </a:cubicBezTo>
                  <a:cubicBezTo>
                    <a:pt x="115" y="71"/>
                    <a:pt x="3" y="151"/>
                    <a:pt x="1" y="207"/>
                  </a:cubicBezTo>
                  <a:cubicBezTo>
                    <a:pt x="0" y="217"/>
                    <a:pt x="5" y="225"/>
                    <a:pt x="13" y="233"/>
                  </a:cubicBezTo>
                  <a:cubicBezTo>
                    <a:pt x="892" y="233"/>
                    <a:pt x="892" y="233"/>
                    <a:pt x="892" y="233"/>
                  </a:cubicBezTo>
                  <a:cubicBezTo>
                    <a:pt x="910" y="190"/>
                    <a:pt x="932" y="150"/>
                    <a:pt x="954" y="106"/>
                  </a:cubicBezTo>
                  <a:cubicBezTo>
                    <a:pt x="965" y="83"/>
                    <a:pt x="977" y="45"/>
                    <a:pt x="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85" name="Google Shape;1085;p50"/>
            <p:cNvSpPr/>
            <p:nvPr/>
          </p:nvSpPr>
          <p:spPr>
            <a:xfrm>
              <a:off x="1665934" y="1011072"/>
              <a:ext cx="484393" cy="151589"/>
            </a:xfrm>
            <a:custGeom>
              <a:avLst/>
              <a:gdLst/>
              <a:ahLst/>
              <a:cxnLst/>
              <a:rect l="l" t="t" r="r" b="b"/>
              <a:pathLst>
                <a:path w="826" h="259" extrusionOk="0">
                  <a:moveTo>
                    <a:pt x="691" y="105"/>
                  </a:moveTo>
                  <a:cubicBezTo>
                    <a:pt x="485" y="0"/>
                    <a:pt x="280" y="20"/>
                    <a:pt x="171" y="77"/>
                  </a:cubicBezTo>
                  <a:cubicBezTo>
                    <a:pt x="84" y="123"/>
                    <a:pt x="31" y="190"/>
                    <a:pt x="0" y="259"/>
                  </a:cubicBezTo>
                  <a:cubicBezTo>
                    <a:pt x="826" y="259"/>
                    <a:pt x="826" y="259"/>
                    <a:pt x="826" y="259"/>
                  </a:cubicBezTo>
                  <a:cubicBezTo>
                    <a:pt x="803" y="196"/>
                    <a:pt x="762" y="140"/>
                    <a:pt x="691" y="1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86" name="Google Shape;1086;p50"/>
            <p:cNvSpPr/>
            <p:nvPr/>
          </p:nvSpPr>
          <p:spPr>
            <a:xfrm>
              <a:off x="1639639" y="1162661"/>
              <a:ext cx="527066" cy="136407"/>
            </a:xfrm>
            <a:custGeom>
              <a:avLst/>
              <a:gdLst/>
              <a:ahLst/>
              <a:cxnLst/>
              <a:rect l="l" t="t" r="r" b="b"/>
              <a:pathLst>
                <a:path w="899" h="233" extrusionOk="0">
                  <a:moveTo>
                    <a:pt x="87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53"/>
                    <a:pt x="9" y="106"/>
                    <a:pt x="4" y="150"/>
                  </a:cubicBezTo>
                  <a:cubicBezTo>
                    <a:pt x="0" y="184"/>
                    <a:pt x="15" y="210"/>
                    <a:pt x="22" y="233"/>
                  </a:cubicBezTo>
                  <a:cubicBezTo>
                    <a:pt x="887" y="233"/>
                    <a:pt x="887" y="233"/>
                    <a:pt x="887" y="233"/>
                  </a:cubicBezTo>
                  <a:cubicBezTo>
                    <a:pt x="898" y="163"/>
                    <a:pt x="899" y="77"/>
                    <a:pt x="8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87" name="Google Shape;1087;p50"/>
          <p:cNvGrpSpPr/>
          <p:nvPr/>
        </p:nvGrpSpPr>
        <p:grpSpPr>
          <a:xfrm>
            <a:off x="2831248" y="843078"/>
            <a:ext cx="379481" cy="445796"/>
            <a:chOff x="2554206" y="1011105"/>
            <a:chExt cx="613055" cy="720187"/>
          </a:xfrm>
        </p:grpSpPr>
        <p:sp>
          <p:nvSpPr>
            <p:cNvPr id="1088" name="Google Shape;1088;p50"/>
            <p:cNvSpPr/>
            <p:nvPr/>
          </p:nvSpPr>
          <p:spPr>
            <a:xfrm flipH="1">
              <a:off x="2721847" y="1011105"/>
              <a:ext cx="445414" cy="388012"/>
            </a:xfrm>
            <a:custGeom>
              <a:avLst/>
              <a:gdLst/>
              <a:ahLst/>
              <a:cxnLst/>
              <a:rect l="l" t="t" r="r" b="b"/>
              <a:pathLst>
                <a:path w="885" h="771" extrusionOk="0">
                  <a:moveTo>
                    <a:pt x="708" y="363"/>
                  </a:moveTo>
                  <a:cubicBezTo>
                    <a:pt x="699" y="358"/>
                    <a:pt x="687" y="357"/>
                    <a:pt x="677" y="361"/>
                  </a:cubicBezTo>
                  <a:cubicBezTo>
                    <a:pt x="662" y="366"/>
                    <a:pt x="649" y="378"/>
                    <a:pt x="640" y="395"/>
                  </a:cubicBezTo>
                  <a:cubicBezTo>
                    <a:pt x="630" y="411"/>
                    <a:pt x="626" y="429"/>
                    <a:pt x="629" y="444"/>
                  </a:cubicBezTo>
                  <a:cubicBezTo>
                    <a:pt x="631" y="455"/>
                    <a:pt x="637" y="464"/>
                    <a:pt x="646" y="470"/>
                  </a:cubicBezTo>
                  <a:cubicBezTo>
                    <a:pt x="655" y="475"/>
                    <a:pt x="667" y="476"/>
                    <a:pt x="677" y="471"/>
                  </a:cubicBezTo>
                  <a:cubicBezTo>
                    <a:pt x="551" y="690"/>
                    <a:pt x="551" y="690"/>
                    <a:pt x="551" y="690"/>
                  </a:cubicBezTo>
                  <a:cubicBezTo>
                    <a:pt x="548" y="696"/>
                    <a:pt x="542" y="699"/>
                    <a:pt x="536" y="699"/>
                  </a:cubicBezTo>
                  <a:cubicBezTo>
                    <a:pt x="365" y="699"/>
                    <a:pt x="365" y="699"/>
                    <a:pt x="365" y="699"/>
                  </a:cubicBezTo>
                  <a:cubicBezTo>
                    <a:pt x="362" y="700"/>
                    <a:pt x="359" y="703"/>
                    <a:pt x="359" y="706"/>
                  </a:cubicBezTo>
                  <a:cubicBezTo>
                    <a:pt x="358" y="713"/>
                    <a:pt x="358" y="720"/>
                    <a:pt x="365" y="724"/>
                  </a:cubicBezTo>
                  <a:cubicBezTo>
                    <a:pt x="368" y="726"/>
                    <a:pt x="372" y="728"/>
                    <a:pt x="376" y="730"/>
                  </a:cubicBezTo>
                  <a:cubicBezTo>
                    <a:pt x="387" y="737"/>
                    <a:pt x="388" y="751"/>
                    <a:pt x="378" y="759"/>
                  </a:cubicBezTo>
                  <a:cubicBezTo>
                    <a:pt x="368" y="767"/>
                    <a:pt x="354" y="771"/>
                    <a:pt x="341" y="770"/>
                  </a:cubicBezTo>
                  <a:cubicBezTo>
                    <a:pt x="328" y="771"/>
                    <a:pt x="314" y="768"/>
                    <a:pt x="304" y="759"/>
                  </a:cubicBezTo>
                  <a:cubicBezTo>
                    <a:pt x="294" y="751"/>
                    <a:pt x="295" y="737"/>
                    <a:pt x="306" y="730"/>
                  </a:cubicBezTo>
                  <a:cubicBezTo>
                    <a:pt x="310" y="728"/>
                    <a:pt x="314" y="726"/>
                    <a:pt x="317" y="724"/>
                  </a:cubicBezTo>
                  <a:cubicBezTo>
                    <a:pt x="323" y="720"/>
                    <a:pt x="323" y="713"/>
                    <a:pt x="323" y="706"/>
                  </a:cubicBezTo>
                  <a:cubicBezTo>
                    <a:pt x="323" y="703"/>
                    <a:pt x="320" y="700"/>
                    <a:pt x="317" y="699"/>
                  </a:cubicBezTo>
                  <a:cubicBezTo>
                    <a:pt x="115" y="699"/>
                    <a:pt x="115" y="699"/>
                    <a:pt x="115" y="699"/>
                  </a:cubicBezTo>
                  <a:cubicBezTo>
                    <a:pt x="112" y="699"/>
                    <a:pt x="109" y="697"/>
                    <a:pt x="108" y="694"/>
                  </a:cubicBezTo>
                  <a:cubicBezTo>
                    <a:pt x="108" y="694"/>
                    <a:pt x="108" y="694"/>
                    <a:pt x="108" y="694"/>
                  </a:cubicBezTo>
                  <a:cubicBezTo>
                    <a:pt x="58" y="592"/>
                    <a:pt x="0" y="246"/>
                    <a:pt x="247" y="121"/>
                  </a:cubicBezTo>
                  <a:cubicBezTo>
                    <a:pt x="487" y="0"/>
                    <a:pt x="726" y="23"/>
                    <a:pt x="852" y="89"/>
                  </a:cubicBezTo>
                  <a:cubicBezTo>
                    <a:pt x="862" y="94"/>
                    <a:pt x="871" y="99"/>
                    <a:pt x="879" y="104"/>
                  </a:cubicBezTo>
                  <a:cubicBezTo>
                    <a:pt x="883" y="107"/>
                    <a:pt x="885" y="112"/>
                    <a:pt x="882" y="116"/>
                  </a:cubicBezTo>
                  <a:cubicBezTo>
                    <a:pt x="725" y="389"/>
                    <a:pt x="725" y="389"/>
                    <a:pt x="725" y="389"/>
                  </a:cubicBezTo>
                  <a:cubicBezTo>
                    <a:pt x="723" y="378"/>
                    <a:pt x="717" y="368"/>
                    <a:pt x="708" y="3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89" name="Google Shape;1089;p50"/>
            <p:cNvSpPr/>
            <p:nvPr/>
          </p:nvSpPr>
          <p:spPr>
            <a:xfrm flipH="1">
              <a:off x="2554206" y="1072424"/>
              <a:ext cx="329184" cy="568718"/>
            </a:xfrm>
            <a:custGeom>
              <a:avLst/>
              <a:gdLst/>
              <a:ahLst/>
              <a:cxnLst/>
              <a:rect l="l" t="t" r="r" b="b"/>
              <a:pathLst>
                <a:path w="654" h="1130" extrusionOk="0">
                  <a:moveTo>
                    <a:pt x="208" y="896"/>
                  </a:moveTo>
                  <a:cubicBezTo>
                    <a:pt x="217" y="891"/>
                    <a:pt x="224" y="882"/>
                    <a:pt x="225" y="871"/>
                  </a:cubicBezTo>
                  <a:cubicBezTo>
                    <a:pt x="228" y="856"/>
                    <a:pt x="224" y="838"/>
                    <a:pt x="214" y="822"/>
                  </a:cubicBezTo>
                  <a:cubicBezTo>
                    <a:pt x="205" y="805"/>
                    <a:pt x="192" y="793"/>
                    <a:pt x="177" y="787"/>
                  </a:cubicBezTo>
                  <a:cubicBezTo>
                    <a:pt x="167" y="784"/>
                    <a:pt x="156" y="784"/>
                    <a:pt x="147" y="790"/>
                  </a:cubicBezTo>
                  <a:cubicBezTo>
                    <a:pt x="137" y="795"/>
                    <a:pt x="131" y="805"/>
                    <a:pt x="130" y="816"/>
                  </a:cubicBezTo>
                  <a:cubicBezTo>
                    <a:pt x="3" y="597"/>
                    <a:pt x="3" y="597"/>
                    <a:pt x="3" y="597"/>
                  </a:cubicBezTo>
                  <a:cubicBezTo>
                    <a:pt x="0" y="591"/>
                    <a:pt x="0" y="585"/>
                    <a:pt x="3" y="579"/>
                  </a:cubicBezTo>
                  <a:cubicBezTo>
                    <a:pt x="142" y="339"/>
                    <a:pt x="142" y="339"/>
                    <a:pt x="142" y="339"/>
                  </a:cubicBezTo>
                  <a:cubicBezTo>
                    <a:pt x="142" y="336"/>
                    <a:pt x="142" y="332"/>
                    <a:pt x="139" y="330"/>
                  </a:cubicBezTo>
                  <a:cubicBezTo>
                    <a:pt x="133" y="326"/>
                    <a:pt x="127" y="323"/>
                    <a:pt x="121" y="326"/>
                  </a:cubicBezTo>
                  <a:cubicBezTo>
                    <a:pt x="117" y="328"/>
                    <a:pt x="113" y="331"/>
                    <a:pt x="110" y="333"/>
                  </a:cubicBezTo>
                  <a:cubicBezTo>
                    <a:pt x="98" y="339"/>
                    <a:pt x="85" y="333"/>
                    <a:pt x="83" y="320"/>
                  </a:cubicBezTo>
                  <a:cubicBezTo>
                    <a:pt x="81" y="307"/>
                    <a:pt x="85" y="294"/>
                    <a:pt x="92" y="282"/>
                  </a:cubicBezTo>
                  <a:cubicBezTo>
                    <a:pt x="99" y="271"/>
                    <a:pt x="108" y="260"/>
                    <a:pt x="120" y="256"/>
                  </a:cubicBezTo>
                  <a:cubicBezTo>
                    <a:pt x="132" y="251"/>
                    <a:pt x="144" y="259"/>
                    <a:pt x="144" y="272"/>
                  </a:cubicBezTo>
                  <a:cubicBezTo>
                    <a:pt x="145" y="276"/>
                    <a:pt x="144" y="281"/>
                    <a:pt x="144" y="285"/>
                  </a:cubicBezTo>
                  <a:cubicBezTo>
                    <a:pt x="145" y="293"/>
                    <a:pt x="150" y="296"/>
                    <a:pt x="157" y="299"/>
                  </a:cubicBezTo>
                  <a:cubicBezTo>
                    <a:pt x="160" y="301"/>
                    <a:pt x="163" y="299"/>
                    <a:pt x="166" y="297"/>
                  </a:cubicBezTo>
                  <a:cubicBezTo>
                    <a:pt x="334" y="6"/>
                    <a:pt x="334" y="6"/>
                    <a:pt x="334" y="6"/>
                  </a:cubicBezTo>
                  <a:cubicBezTo>
                    <a:pt x="337" y="2"/>
                    <a:pt x="343" y="0"/>
                    <a:pt x="347" y="3"/>
                  </a:cubicBezTo>
                  <a:cubicBezTo>
                    <a:pt x="480" y="102"/>
                    <a:pt x="524" y="251"/>
                    <a:pt x="535" y="353"/>
                  </a:cubicBezTo>
                  <a:cubicBezTo>
                    <a:pt x="542" y="405"/>
                    <a:pt x="507" y="442"/>
                    <a:pt x="511" y="473"/>
                  </a:cubicBezTo>
                  <a:cubicBezTo>
                    <a:pt x="518" y="532"/>
                    <a:pt x="648" y="625"/>
                    <a:pt x="651" y="690"/>
                  </a:cubicBezTo>
                  <a:cubicBezTo>
                    <a:pt x="654" y="734"/>
                    <a:pt x="565" y="752"/>
                    <a:pt x="550" y="781"/>
                  </a:cubicBezTo>
                  <a:cubicBezTo>
                    <a:pt x="543" y="794"/>
                    <a:pt x="562" y="823"/>
                    <a:pt x="560" y="841"/>
                  </a:cubicBezTo>
                  <a:cubicBezTo>
                    <a:pt x="559" y="857"/>
                    <a:pt x="515" y="874"/>
                    <a:pt x="515" y="874"/>
                  </a:cubicBezTo>
                  <a:cubicBezTo>
                    <a:pt x="515" y="874"/>
                    <a:pt x="546" y="903"/>
                    <a:pt x="548" y="916"/>
                  </a:cubicBezTo>
                  <a:cubicBezTo>
                    <a:pt x="549" y="932"/>
                    <a:pt x="520" y="957"/>
                    <a:pt x="519" y="973"/>
                  </a:cubicBezTo>
                  <a:cubicBezTo>
                    <a:pt x="519" y="989"/>
                    <a:pt x="545" y="1030"/>
                    <a:pt x="532" y="1073"/>
                  </a:cubicBezTo>
                  <a:cubicBezTo>
                    <a:pt x="515" y="1130"/>
                    <a:pt x="356" y="1091"/>
                    <a:pt x="288" y="1083"/>
                  </a:cubicBezTo>
                  <a:cubicBezTo>
                    <a:pt x="286" y="1083"/>
                    <a:pt x="283" y="1082"/>
                    <a:pt x="282" y="1079"/>
                  </a:cubicBezTo>
                  <a:cubicBezTo>
                    <a:pt x="177" y="898"/>
                    <a:pt x="177" y="898"/>
                    <a:pt x="177" y="898"/>
                  </a:cubicBezTo>
                  <a:cubicBezTo>
                    <a:pt x="188" y="902"/>
                    <a:pt x="199" y="902"/>
                    <a:pt x="208" y="8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090" name="Google Shape;1090;p50"/>
            <p:cNvSpPr/>
            <p:nvPr/>
          </p:nvSpPr>
          <p:spPr>
            <a:xfrm flipH="1">
              <a:off x="2750903" y="1372925"/>
              <a:ext cx="354381" cy="358367"/>
            </a:xfrm>
            <a:custGeom>
              <a:avLst/>
              <a:gdLst/>
              <a:ahLst/>
              <a:cxnLst/>
              <a:rect l="l" t="t" r="r" b="b"/>
              <a:pathLst>
                <a:path w="704" h="712" extrusionOk="0">
                  <a:moveTo>
                    <a:pt x="11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2" y="7"/>
                    <a:pt x="157" y="17"/>
                    <a:pt x="157" y="28"/>
                  </a:cubicBezTo>
                  <a:cubicBezTo>
                    <a:pt x="157" y="38"/>
                    <a:pt x="162" y="48"/>
                    <a:pt x="170" y="55"/>
                  </a:cubicBezTo>
                  <a:cubicBezTo>
                    <a:pt x="182" y="65"/>
                    <a:pt x="199" y="70"/>
                    <a:pt x="218" y="70"/>
                  </a:cubicBezTo>
                  <a:cubicBezTo>
                    <a:pt x="237" y="70"/>
                    <a:pt x="254" y="65"/>
                    <a:pt x="267" y="55"/>
                  </a:cubicBezTo>
                  <a:cubicBezTo>
                    <a:pt x="275" y="48"/>
                    <a:pt x="280" y="38"/>
                    <a:pt x="280" y="28"/>
                  </a:cubicBezTo>
                  <a:cubicBezTo>
                    <a:pt x="280" y="17"/>
                    <a:pt x="275" y="7"/>
                    <a:pt x="266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7" y="0"/>
                    <a:pt x="423" y="3"/>
                    <a:pt x="426" y="9"/>
                  </a:cubicBezTo>
                  <a:cubicBezTo>
                    <a:pt x="565" y="249"/>
                    <a:pt x="565" y="249"/>
                    <a:pt x="565" y="249"/>
                  </a:cubicBezTo>
                  <a:cubicBezTo>
                    <a:pt x="568" y="251"/>
                    <a:pt x="571" y="253"/>
                    <a:pt x="575" y="251"/>
                  </a:cubicBezTo>
                  <a:cubicBezTo>
                    <a:pt x="581" y="248"/>
                    <a:pt x="586" y="244"/>
                    <a:pt x="587" y="237"/>
                  </a:cubicBezTo>
                  <a:cubicBezTo>
                    <a:pt x="587" y="233"/>
                    <a:pt x="587" y="228"/>
                    <a:pt x="587" y="224"/>
                  </a:cubicBezTo>
                  <a:cubicBezTo>
                    <a:pt x="587" y="211"/>
                    <a:pt x="599" y="203"/>
                    <a:pt x="611" y="208"/>
                  </a:cubicBezTo>
                  <a:cubicBezTo>
                    <a:pt x="623" y="212"/>
                    <a:pt x="633" y="223"/>
                    <a:pt x="639" y="234"/>
                  </a:cubicBezTo>
                  <a:cubicBezTo>
                    <a:pt x="646" y="245"/>
                    <a:pt x="650" y="259"/>
                    <a:pt x="648" y="272"/>
                  </a:cubicBezTo>
                  <a:cubicBezTo>
                    <a:pt x="646" y="285"/>
                    <a:pt x="633" y="290"/>
                    <a:pt x="622" y="284"/>
                  </a:cubicBezTo>
                  <a:cubicBezTo>
                    <a:pt x="618" y="282"/>
                    <a:pt x="614" y="280"/>
                    <a:pt x="611" y="278"/>
                  </a:cubicBezTo>
                  <a:cubicBezTo>
                    <a:pt x="604" y="275"/>
                    <a:pt x="598" y="278"/>
                    <a:pt x="592" y="282"/>
                  </a:cubicBezTo>
                  <a:cubicBezTo>
                    <a:pt x="589" y="283"/>
                    <a:pt x="589" y="287"/>
                    <a:pt x="589" y="291"/>
                  </a:cubicBezTo>
                  <a:cubicBezTo>
                    <a:pt x="700" y="482"/>
                    <a:pt x="700" y="482"/>
                    <a:pt x="700" y="482"/>
                  </a:cubicBezTo>
                  <a:cubicBezTo>
                    <a:pt x="700" y="482"/>
                    <a:pt x="701" y="484"/>
                    <a:pt x="700" y="485"/>
                  </a:cubicBezTo>
                  <a:cubicBezTo>
                    <a:pt x="700" y="487"/>
                    <a:pt x="699" y="488"/>
                    <a:pt x="699" y="488"/>
                  </a:cubicBezTo>
                  <a:cubicBezTo>
                    <a:pt x="699" y="488"/>
                    <a:pt x="699" y="488"/>
                    <a:pt x="699" y="488"/>
                  </a:cubicBezTo>
                  <a:cubicBezTo>
                    <a:pt x="671" y="516"/>
                    <a:pt x="704" y="593"/>
                    <a:pt x="688" y="619"/>
                  </a:cubicBezTo>
                  <a:cubicBezTo>
                    <a:pt x="664" y="659"/>
                    <a:pt x="299" y="712"/>
                    <a:pt x="119" y="586"/>
                  </a:cubicBezTo>
                  <a:cubicBezTo>
                    <a:pt x="83" y="561"/>
                    <a:pt x="129" y="479"/>
                    <a:pt x="98" y="269"/>
                  </a:cubicBezTo>
                  <a:cubicBezTo>
                    <a:pt x="84" y="172"/>
                    <a:pt x="45" y="96"/>
                    <a:pt x="3" y="12"/>
                  </a:cubicBezTo>
                  <a:cubicBezTo>
                    <a:pt x="0" y="7"/>
                    <a:pt x="4" y="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091" name="Google Shape;1091;p50"/>
          <p:cNvGrpSpPr/>
          <p:nvPr/>
        </p:nvGrpSpPr>
        <p:grpSpPr>
          <a:xfrm>
            <a:off x="7379423" y="797418"/>
            <a:ext cx="460705" cy="491455"/>
            <a:chOff x="9901824" y="937343"/>
            <a:chExt cx="744273" cy="793950"/>
          </a:xfrm>
        </p:grpSpPr>
        <p:grpSp>
          <p:nvGrpSpPr>
            <p:cNvPr id="1092" name="Google Shape;1092;p50"/>
            <p:cNvGrpSpPr/>
            <p:nvPr/>
          </p:nvGrpSpPr>
          <p:grpSpPr>
            <a:xfrm>
              <a:off x="9901824" y="937343"/>
              <a:ext cx="744273" cy="793950"/>
              <a:chOff x="9901824" y="937343"/>
              <a:chExt cx="744273" cy="793950"/>
            </a:xfrm>
          </p:grpSpPr>
          <p:sp>
            <p:nvSpPr>
              <p:cNvPr id="1093" name="Google Shape;1093;p50"/>
              <p:cNvSpPr/>
              <p:nvPr/>
            </p:nvSpPr>
            <p:spPr>
              <a:xfrm>
                <a:off x="10463799" y="1043794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094" name="Google Shape;1094;p50"/>
              <p:cNvSpPr/>
              <p:nvPr/>
            </p:nvSpPr>
            <p:spPr>
              <a:xfrm>
                <a:off x="10546077" y="1303491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095" name="Google Shape;1095;p50"/>
              <p:cNvSpPr/>
              <p:nvPr/>
            </p:nvSpPr>
            <p:spPr>
              <a:xfrm>
                <a:off x="10463799" y="1499539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096" name="Google Shape;1096;p50"/>
              <p:cNvSpPr/>
              <p:nvPr/>
            </p:nvSpPr>
            <p:spPr>
              <a:xfrm>
                <a:off x="10008275" y="1500204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097" name="Google Shape;1097;p50"/>
              <p:cNvSpPr/>
              <p:nvPr/>
            </p:nvSpPr>
            <p:spPr>
              <a:xfrm>
                <a:off x="9901824" y="1303934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098" name="Google Shape;1098;p50"/>
              <p:cNvSpPr/>
              <p:nvPr/>
            </p:nvSpPr>
            <p:spPr>
              <a:xfrm>
                <a:off x="10008275" y="1044237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099" name="Google Shape;1099;p50"/>
              <p:cNvSpPr/>
              <p:nvPr/>
            </p:nvSpPr>
            <p:spPr>
              <a:xfrm>
                <a:off x="10267751" y="937343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00" name="Google Shape;1100;p50"/>
              <p:cNvSpPr/>
              <p:nvPr/>
            </p:nvSpPr>
            <p:spPr>
              <a:xfrm>
                <a:off x="10183698" y="1629498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01" name="Google Shape;1101;p50"/>
              <p:cNvSpPr/>
              <p:nvPr/>
            </p:nvSpPr>
            <p:spPr>
              <a:xfrm>
                <a:off x="10188356" y="1667865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02" name="Google Shape;1102;p50"/>
              <p:cNvSpPr/>
              <p:nvPr/>
            </p:nvSpPr>
            <p:spPr>
              <a:xfrm>
                <a:off x="10212751" y="1705567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  <p:sp>
          <p:nvSpPr>
            <p:cNvPr id="1103" name="Google Shape;1103;p50"/>
            <p:cNvSpPr/>
            <p:nvPr/>
          </p:nvSpPr>
          <p:spPr>
            <a:xfrm>
              <a:off x="10047751" y="1220548"/>
              <a:ext cx="217117" cy="205362"/>
            </a:xfrm>
            <a:custGeom>
              <a:avLst/>
              <a:gdLst/>
              <a:ahLst/>
              <a:cxnLst/>
              <a:rect l="l" t="t" r="r" b="b"/>
              <a:pathLst>
                <a:path w="380" h="359" extrusionOk="0">
                  <a:moveTo>
                    <a:pt x="63" y="268"/>
                  </a:moveTo>
                  <a:cubicBezTo>
                    <a:pt x="78" y="297"/>
                    <a:pt x="94" y="324"/>
                    <a:pt x="108" y="350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380" y="206"/>
                    <a:pt x="380" y="206"/>
                    <a:pt x="380" y="20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4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0" y="88"/>
                    <a:pt x="14" y="174"/>
                    <a:pt x="63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04" name="Google Shape;1104;p50"/>
            <p:cNvSpPr/>
            <p:nvPr/>
          </p:nvSpPr>
          <p:spPr>
            <a:xfrm>
              <a:off x="10063053" y="1080830"/>
              <a:ext cx="205806" cy="250604"/>
            </a:xfrm>
            <a:custGeom>
              <a:avLst/>
              <a:gdLst/>
              <a:ahLst/>
              <a:cxnLst/>
              <a:rect l="l" t="t" r="r" b="b"/>
              <a:pathLst>
                <a:path w="360" h="438" extrusionOk="0">
                  <a:moveTo>
                    <a:pt x="0" y="230"/>
                  </a:moveTo>
                  <a:cubicBezTo>
                    <a:pt x="360" y="438"/>
                    <a:pt x="360" y="438"/>
                    <a:pt x="360" y="438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74" y="3"/>
                    <a:pt x="40" y="117"/>
                    <a:pt x="0" y="2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05" name="Google Shape;1105;p50"/>
            <p:cNvSpPr/>
            <p:nvPr/>
          </p:nvSpPr>
          <p:spPr>
            <a:xfrm>
              <a:off x="10276400" y="1080830"/>
              <a:ext cx="208024" cy="250604"/>
            </a:xfrm>
            <a:custGeom>
              <a:avLst/>
              <a:gdLst/>
              <a:ahLst/>
              <a:cxnLst/>
              <a:rect l="l" t="t" r="r" b="b"/>
              <a:pathLst>
                <a:path w="364" h="438" extrusionOk="0">
                  <a:moveTo>
                    <a:pt x="0" y="0"/>
                  </a:moveTo>
                  <a:cubicBezTo>
                    <a:pt x="0" y="438"/>
                    <a:pt x="0" y="438"/>
                    <a:pt x="0" y="438"/>
                  </a:cubicBezTo>
                  <a:cubicBezTo>
                    <a:pt x="364" y="228"/>
                    <a:pt x="364" y="228"/>
                    <a:pt x="364" y="228"/>
                  </a:cubicBezTo>
                  <a:cubicBezTo>
                    <a:pt x="323" y="115"/>
                    <a:pt x="186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06" name="Google Shape;1106;p50"/>
            <p:cNvSpPr/>
            <p:nvPr/>
          </p:nvSpPr>
          <p:spPr>
            <a:xfrm>
              <a:off x="10280392" y="1218773"/>
              <a:ext cx="219334" cy="208689"/>
            </a:xfrm>
            <a:custGeom>
              <a:avLst/>
              <a:gdLst/>
              <a:ahLst/>
              <a:cxnLst/>
              <a:rect l="l" t="t" r="r" b="b"/>
              <a:pathLst>
                <a:path w="384" h="365" extrusionOk="0">
                  <a:moveTo>
                    <a:pt x="322" y="271"/>
                  </a:moveTo>
                  <a:cubicBezTo>
                    <a:pt x="371" y="177"/>
                    <a:pt x="384" y="91"/>
                    <a:pt x="364" y="9"/>
                  </a:cubicBezTo>
                  <a:cubicBezTo>
                    <a:pt x="364" y="9"/>
                    <a:pt x="364" y="9"/>
                    <a:pt x="364" y="9"/>
                  </a:cubicBezTo>
                  <a:cubicBezTo>
                    <a:pt x="363" y="6"/>
                    <a:pt x="362" y="3"/>
                    <a:pt x="361" y="0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7" y="353"/>
                    <a:pt x="277" y="353"/>
                    <a:pt x="277" y="353"/>
                  </a:cubicBezTo>
                  <a:cubicBezTo>
                    <a:pt x="291" y="327"/>
                    <a:pt x="307" y="300"/>
                    <a:pt x="322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07" name="Google Shape;1107;p50"/>
            <p:cNvSpPr/>
            <p:nvPr/>
          </p:nvSpPr>
          <p:spPr>
            <a:xfrm>
              <a:off x="10116279" y="1345184"/>
              <a:ext cx="152580" cy="267681"/>
            </a:xfrm>
            <a:custGeom>
              <a:avLst/>
              <a:gdLst/>
              <a:ahLst/>
              <a:cxnLst/>
              <a:rect l="l" t="t" r="r" b="b"/>
              <a:pathLst>
                <a:path w="267" h="468" extrusionOk="0">
                  <a:moveTo>
                    <a:pt x="267" y="468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1" y="190"/>
                    <a:pt x="42" y="229"/>
                    <a:pt x="61" y="272"/>
                  </a:cubicBezTo>
                  <a:cubicBezTo>
                    <a:pt x="75" y="304"/>
                    <a:pt x="83" y="346"/>
                    <a:pt x="90" y="383"/>
                  </a:cubicBezTo>
                  <a:cubicBezTo>
                    <a:pt x="92" y="398"/>
                    <a:pt x="95" y="411"/>
                    <a:pt x="98" y="424"/>
                  </a:cubicBezTo>
                  <a:cubicBezTo>
                    <a:pt x="105" y="457"/>
                    <a:pt x="116" y="466"/>
                    <a:pt x="151" y="467"/>
                  </a:cubicBezTo>
                  <a:cubicBezTo>
                    <a:pt x="157" y="468"/>
                    <a:pt x="157" y="468"/>
                    <a:pt x="157" y="468"/>
                  </a:cubicBezTo>
                  <a:cubicBezTo>
                    <a:pt x="185" y="468"/>
                    <a:pt x="185" y="468"/>
                    <a:pt x="185" y="468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47" y="468"/>
                    <a:pt x="257" y="468"/>
                    <a:pt x="267" y="4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08" name="Google Shape;1108;p50"/>
            <p:cNvSpPr/>
            <p:nvPr/>
          </p:nvSpPr>
          <p:spPr>
            <a:xfrm>
              <a:off x="10276400" y="1345184"/>
              <a:ext cx="154798" cy="267681"/>
            </a:xfrm>
            <a:custGeom>
              <a:avLst/>
              <a:gdLst/>
              <a:ahLst/>
              <a:cxnLst/>
              <a:rect l="l" t="t" r="r" b="b"/>
              <a:pathLst>
                <a:path w="271" h="468" extrusionOk="0">
                  <a:moveTo>
                    <a:pt x="174" y="424"/>
                  </a:moveTo>
                  <a:cubicBezTo>
                    <a:pt x="177" y="411"/>
                    <a:pt x="180" y="398"/>
                    <a:pt x="182" y="383"/>
                  </a:cubicBezTo>
                  <a:cubicBezTo>
                    <a:pt x="189" y="346"/>
                    <a:pt x="197" y="304"/>
                    <a:pt x="211" y="272"/>
                  </a:cubicBezTo>
                  <a:cubicBezTo>
                    <a:pt x="230" y="229"/>
                    <a:pt x="251" y="191"/>
                    <a:pt x="271" y="1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5" y="467"/>
                    <a:pt x="5" y="467"/>
                    <a:pt x="5" y="467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15" y="468"/>
                    <a:pt x="25" y="468"/>
                    <a:pt x="36" y="468"/>
                  </a:cubicBezTo>
                  <a:cubicBezTo>
                    <a:pt x="42" y="467"/>
                    <a:pt x="42" y="467"/>
                    <a:pt x="42" y="467"/>
                  </a:cubicBezTo>
                  <a:cubicBezTo>
                    <a:pt x="94" y="468"/>
                    <a:pt x="94" y="468"/>
                    <a:pt x="94" y="468"/>
                  </a:cubicBezTo>
                  <a:cubicBezTo>
                    <a:pt x="101" y="468"/>
                    <a:pt x="108" y="468"/>
                    <a:pt x="115" y="467"/>
                  </a:cubicBezTo>
                  <a:cubicBezTo>
                    <a:pt x="157" y="467"/>
                    <a:pt x="167" y="456"/>
                    <a:pt x="174" y="4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109" name="Google Shape;1109;p50"/>
          <p:cNvGrpSpPr/>
          <p:nvPr/>
        </p:nvGrpSpPr>
        <p:grpSpPr>
          <a:xfrm>
            <a:off x="3450592" y="843244"/>
            <a:ext cx="369868" cy="445629"/>
            <a:chOff x="3554761" y="1011374"/>
            <a:chExt cx="597525" cy="719918"/>
          </a:xfrm>
        </p:grpSpPr>
        <p:sp>
          <p:nvSpPr>
            <p:cNvPr id="1110" name="Google Shape;1110;p50"/>
            <p:cNvSpPr/>
            <p:nvPr/>
          </p:nvSpPr>
          <p:spPr>
            <a:xfrm>
              <a:off x="3615879" y="1376596"/>
              <a:ext cx="441685" cy="354696"/>
            </a:xfrm>
            <a:custGeom>
              <a:avLst/>
              <a:gdLst/>
              <a:ahLst/>
              <a:cxnLst/>
              <a:rect l="l" t="t" r="r" b="b"/>
              <a:pathLst>
                <a:path w="797" h="638" extrusionOk="0">
                  <a:moveTo>
                    <a:pt x="674" y="281"/>
                  </a:moveTo>
                  <a:cubicBezTo>
                    <a:pt x="667" y="288"/>
                    <a:pt x="658" y="291"/>
                    <a:pt x="648" y="290"/>
                  </a:cubicBezTo>
                  <a:cubicBezTo>
                    <a:pt x="634" y="289"/>
                    <a:pt x="620" y="281"/>
                    <a:pt x="608" y="269"/>
                  </a:cubicBezTo>
                  <a:cubicBezTo>
                    <a:pt x="595" y="257"/>
                    <a:pt x="588" y="243"/>
                    <a:pt x="586" y="228"/>
                  </a:cubicBezTo>
                  <a:cubicBezTo>
                    <a:pt x="585" y="219"/>
                    <a:pt x="589" y="209"/>
                    <a:pt x="595" y="202"/>
                  </a:cubicBezTo>
                  <a:cubicBezTo>
                    <a:pt x="602" y="195"/>
                    <a:pt x="612" y="192"/>
                    <a:pt x="622" y="193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29" y="0"/>
                    <a:pt x="423" y="0"/>
                    <a:pt x="419" y="4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4" y="209"/>
                    <a:pt x="212" y="210"/>
                    <a:pt x="209" y="210"/>
                  </a:cubicBezTo>
                  <a:cubicBezTo>
                    <a:pt x="208" y="210"/>
                    <a:pt x="206" y="210"/>
                    <a:pt x="205" y="209"/>
                  </a:cubicBezTo>
                  <a:cubicBezTo>
                    <a:pt x="201" y="204"/>
                    <a:pt x="197" y="200"/>
                    <a:pt x="198" y="193"/>
                  </a:cubicBezTo>
                  <a:cubicBezTo>
                    <a:pt x="199" y="190"/>
                    <a:pt x="200" y="186"/>
                    <a:pt x="201" y="182"/>
                  </a:cubicBezTo>
                  <a:cubicBezTo>
                    <a:pt x="204" y="171"/>
                    <a:pt x="195" y="161"/>
                    <a:pt x="184" y="162"/>
                  </a:cubicBezTo>
                  <a:cubicBezTo>
                    <a:pt x="172" y="163"/>
                    <a:pt x="161" y="170"/>
                    <a:pt x="153" y="179"/>
                  </a:cubicBezTo>
                  <a:cubicBezTo>
                    <a:pt x="144" y="187"/>
                    <a:pt x="137" y="198"/>
                    <a:pt x="136" y="210"/>
                  </a:cubicBezTo>
                  <a:cubicBezTo>
                    <a:pt x="135" y="221"/>
                    <a:pt x="145" y="230"/>
                    <a:pt x="156" y="227"/>
                  </a:cubicBezTo>
                  <a:cubicBezTo>
                    <a:pt x="160" y="226"/>
                    <a:pt x="164" y="225"/>
                    <a:pt x="167" y="224"/>
                  </a:cubicBezTo>
                  <a:cubicBezTo>
                    <a:pt x="174" y="223"/>
                    <a:pt x="178" y="227"/>
                    <a:pt x="183" y="231"/>
                  </a:cubicBezTo>
                  <a:cubicBezTo>
                    <a:pt x="184" y="232"/>
                    <a:pt x="184" y="234"/>
                    <a:pt x="184" y="235"/>
                  </a:cubicBezTo>
                  <a:cubicBezTo>
                    <a:pt x="184" y="237"/>
                    <a:pt x="183" y="240"/>
                    <a:pt x="181" y="242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0" y="423"/>
                    <a:pt x="1" y="427"/>
                    <a:pt x="2" y="430"/>
                  </a:cubicBezTo>
                  <a:cubicBezTo>
                    <a:pt x="32" y="483"/>
                    <a:pt x="232" y="420"/>
                    <a:pt x="247" y="435"/>
                  </a:cubicBezTo>
                  <a:cubicBezTo>
                    <a:pt x="274" y="459"/>
                    <a:pt x="244" y="530"/>
                    <a:pt x="258" y="554"/>
                  </a:cubicBezTo>
                  <a:cubicBezTo>
                    <a:pt x="279" y="589"/>
                    <a:pt x="609" y="638"/>
                    <a:pt x="773" y="524"/>
                  </a:cubicBezTo>
                  <a:cubicBezTo>
                    <a:pt x="797" y="507"/>
                    <a:pt x="779" y="460"/>
                    <a:pt x="781" y="357"/>
                  </a:cubicBezTo>
                  <a:cubicBezTo>
                    <a:pt x="781" y="354"/>
                    <a:pt x="780" y="352"/>
                    <a:pt x="779" y="350"/>
                  </a:cubicBezTo>
                  <a:cubicBezTo>
                    <a:pt x="683" y="255"/>
                    <a:pt x="683" y="255"/>
                    <a:pt x="683" y="255"/>
                  </a:cubicBezTo>
                  <a:cubicBezTo>
                    <a:pt x="684" y="265"/>
                    <a:pt x="681" y="274"/>
                    <a:pt x="674" y="2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11" name="Google Shape;1111;p50"/>
            <p:cNvSpPr/>
            <p:nvPr/>
          </p:nvSpPr>
          <p:spPr>
            <a:xfrm>
              <a:off x="3554761" y="1164199"/>
              <a:ext cx="288366" cy="430478"/>
            </a:xfrm>
            <a:custGeom>
              <a:avLst/>
              <a:gdLst/>
              <a:ahLst/>
              <a:cxnLst/>
              <a:rect l="l" t="t" r="r" b="b"/>
              <a:pathLst>
                <a:path w="520" h="774" extrusionOk="0">
                  <a:moveTo>
                    <a:pt x="2" y="460"/>
                  </a:moveTo>
                  <a:cubicBezTo>
                    <a:pt x="0" y="499"/>
                    <a:pt x="80" y="515"/>
                    <a:pt x="94" y="542"/>
                  </a:cubicBezTo>
                  <a:cubicBezTo>
                    <a:pt x="100" y="554"/>
                    <a:pt x="83" y="580"/>
                    <a:pt x="84" y="597"/>
                  </a:cubicBezTo>
                  <a:cubicBezTo>
                    <a:pt x="86" y="610"/>
                    <a:pt x="125" y="626"/>
                    <a:pt x="125" y="626"/>
                  </a:cubicBezTo>
                  <a:cubicBezTo>
                    <a:pt x="125" y="626"/>
                    <a:pt x="97" y="652"/>
                    <a:pt x="96" y="664"/>
                  </a:cubicBezTo>
                  <a:cubicBezTo>
                    <a:pt x="95" y="679"/>
                    <a:pt x="121" y="701"/>
                    <a:pt x="122" y="716"/>
                  </a:cubicBezTo>
                  <a:cubicBezTo>
                    <a:pt x="122" y="723"/>
                    <a:pt x="116" y="737"/>
                    <a:pt x="111" y="754"/>
                  </a:cubicBezTo>
                  <a:cubicBezTo>
                    <a:pt x="108" y="767"/>
                    <a:pt x="114" y="774"/>
                    <a:pt x="127" y="763"/>
                  </a:cubicBezTo>
                  <a:cubicBezTo>
                    <a:pt x="265" y="624"/>
                    <a:pt x="265" y="624"/>
                    <a:pt x="265" y="624"/>
                  </a:cubicBezTo>
                  <a:cubicBezTo>
                    <a:pt x="255" y="626"/>
                    <a:pt x="246" y="622"/>
                    <a:pt x="239" y="615"/>
                  </a:cubicBezTo>
                  <a:cubicBezTo>
                    <a:pt x="232" y="609"/>
                    <a:pt x="229" y="599"/>
                    <a:pt x="230" y="589"/>
                  </a:cubicBezTo>
                  <a:cubicBezTo>
                    <a:pt x="231" y="575"/>
                    <a:pt x="239" y="561"/>
                    <a:pt x="251" y="549"/>
                  </a:cubicBezTo>
                  <a:cubicBezTo>
                    <a:pt x="263" y="536"/>
                    <a:pt x="277" y="529"/>
                    <a:pt x="292" y="528"/>
                  </a:cubicBezTo>
                  <a:cubicBezTo>
                    <a:pt x="301" y="527"/>
                    <a:pt x="311" y="530"/>
                    <a:pt x="318" y="537"/>
                  </a:cubicBezTo>
                  <a:cubicBezTo>
                    <a:pt x="324" y="544"/>
                    <a:pt x="328" y="553"/>
                    <a:pt x="326" y="563"/>
                  </a:cubicBezTo>
                  <a:cubicBezTo>
                    <a:pt x="516" y="374"/>
                    <a:pt x="516" y="374"/>
                    <a:pt x="516" y="374"/>
                  </a:cubicBezTo>
                  <a:cubicBezTo>
                    <a:pt x="520" y="370"/>
                    <a:pt x="520" y="364"/>
                    <a:pt x="516" y="361"/>
                  </a:cubicBezTo>
                  <a:cubicBezTo>
                    <a:pt x="313" y="157"/>
                    <a:pt x="313" y="157"/>
                    <a:pt x="313" y="157"/>
                  </a:cubicBezTo>
                  <a:cubicBezTo>
                    <a:pt x="311" y="155"/>
                    <a:pt x="310" y="153"/>
                    <a:pt x="310" y="150"/>
                  </a:cubicBezTo>
                  <a:cubicBezTo>
                    <a:pt x="310" y="149"/>
                    <a:pt x="310" y="148"/>
                    <a:pt x="311" y="147"/>
                  </a:cubicBezTo>
                  <a:cubicBezTo>
                    <a:pt x="316" y="142"/>
                    <a:pt x="320" y="138"/>
                    <a:pt x="327" y="139"/>
                  </a:cubicBezTo>
                  <a:cubicBezTo>
                    <a:pt x="330" y="140"/>
                    <a:pt x="334" y="141"/>
                    <a:pt x="338" y="142"/>
                  </a:cubicBezTo>
                  <a:cubicBezTo>
                    <a:pt x="349" y="145"/>
                    <a:pt x="359" y="137"/>
                    <a:pt x="358" y="125"/>
                  </a:cubicBezTo>
                  <a:cubicBezTo>
                    <a:pt x="357" y="114"/>
                    <a:pt x="350" y="102"/>
                    <a:pt x="341" y="94"/>
                  </a:cubicBezTo>
                  <a:cubicBezTo>
                    <a:pt x="333" y="86"/>
                    <a:pt x="322" y="79"/>
                    <a:pt x="310" y="78"/>
                  </a:cubicBezTo>
                  <a:cubicBezTo>
                    <a:pt x="299" y="77"/>
                    <a:pt x="290" y="86"/>
                    <a:pt x="293" y="98"/>
                  </a:cubicBezTo>
                  <a:cubicBezTo>
                    <a:pt x="294" y="101"/>
                    <a:pt x="295" y="105"/>
                    <a:pt x="296" y="109"/>
                  </a:cubicBezTo>
                  <a:cubicBezTo>
                    <a:pt x="297" y="116"/>
                    <a:pt x="293" y="120"/>
                    <a:pt x="289" y="124"/>
                  </a:cubicBezTo>
                  <a:cubicBezTo>
                    <a:pt x="288" y="125"/>
                    <a:pt x="286" y="125"/>
                    <a:pt x="285" y="126"/>
                  </a:cubicBezTo>
                  <a:cubicBezTo>
                    <a:pt x="282" y="126"/>
                    <a:pt x="280" y="125"/>
                    <a:pt x="278" y="123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6" y="0"/>
                    <a:pt x="148" y="2"/>
                    <a:pt x="145" y="8"/>
                  </a:cubicBezTo>
                  <a:cubicBezTo>
                    <a:pt x="123" y="60"/>
                    <a:pt x="112" y="112"/>
                    <a:pt x="107" y="154"/>
                  </a:cubicBezTo>
                  <a:cubicBezTo>
                    <a:pt x="101" y="202"/>
                    <a:pt x="132" y="236"/>
                    <a:pt x="129" y="263"/>
                  </a:cubicBezTo>
                  <a:cubicBezTo>
                    <a:pt x="123" y="317"/>
                    <a:pt x="5" y="401"/>
                    <a:pt x="2" y="4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12" name="Google Shape;1112;p50"/>
            <p:cNvSpPr/>
            <p:nvPr/>
          </p:nvSpPr>
          <p:spPr>
            <a:xfrm>
              <a:off x="3860350" y="1126940"/>
              <a:ext cx="291937" cy="427110"/>
            </a:xfrm>
            <a:custGeom>
              <a:avLst/>
              <a:gdLst/>
              <a:ahLst/>
              <a:cxnLst/>
              <a:rect l="l" t="t" r="r" b="b"/>
              <a:pathLst>
                <a:path w="527" h="768" extrusionOk="0">
                  <a:moveTo>
                    <a:pt x="281" y="185"/>
                  </a:moveTo>
                  <a:cubicBezTo>
                    <a:pt x="288" y="191"/>
                    <a:pt x="291" y="201"/>
                    <a:pt x="290" y="211"/>
                  </a:cubicBezTo>
                  <a:cubicBezTo>
                    <a:pt x="289" y="225"/>
                    <a:pt x="281" y="239"/>
                    <a:pt x="269" y="251"/>
                  </a:cubicBezTo>
                  <a:cubicBezTo>
                    <a:pt x="257" y="264"/>
                    <a:pt x="242" y="271"/>
                    <a:pt x="228" y="273"/>
                  </a:cubicBezTo>
                  <a:cubicBezTo>
                    <a:pt x="218" y="274"/>
                    <a:pt x="209" y="270"/>
                    <a:pt x="202" y="264"/>
                  </a:cubicBezTo>
                  <a:cubicBezTo>
                    <a:pt x="195" y="257"/>
                    <a:pt x="192" y="247"/>
                    <a:pt x="193" y="237"/>
                  </a:cubicBezTo>
                  <a:cubicBezTo>
                    <a:pt x="4" y="426"/>
                    <a:pt x="4" y="426"/>
                    <a:pt x="4" y="426"/>
                  </a:cubicBezTo>
                  <a:cubicBezTo>
                    <a:pt x="0" y="430"/>
                    <a:pt x="0" y="436"/>
                    <a:pt x="4" y="440"/>
                  </a:cubicBezTo>
                  <a:cubicBezTo>
                    <a:pt x="207" y="643"/>
                    <a:pt x="207" y="643"/>
                    <a:pt x="207" y="643"/>
                  </a:cubicBezTo>
                  <a:cubicBezTo>
                    <a:pt x="209" y="645"/>
                    <a:pt x="210" y="647"/>
                    <a:pt x="210" y="650"/>
                  </a:cubicBezTo>
                  <a:cubicBezTo>
                    <a:pt x="210" y="651"/>
                    <a:pt x="209" y="653"/>
                    <a:pt x="208" y="654"/>
                  </a:cubicBezTo>
                  <a:cubicBezTo>
                    <a:pt x="204" y="658"/>
                    <a:pt x="200" y="662"/>
                    <a:pt x="193" y="661"/>
                  </a:cubicBezTo>
                  <a:cubicBezTo>
                    <a:pt x="189" y="660"/>
                    <a:pt x="186" y="659"/>
                    <a:pt x="182" y="658"/>
                  </a:cubicBezTo>
                  <a:cubicBezTo>
                    <a:pt x="171" y="655"/>
                    <a:pt x="161" y="664"/>
                    <a:pt x="162" y="675"/>
                  </a:cubicBezTo>
                  <a:cubicBezTo>
                    <a:pt x="163" y="687"/>
                    <a:pt x="170" y="698"/>
                    <a:pt x="179" y="706"/>
                  </a:cubicBezTo>
                  <a:cubicBezTo>
                    <a:pt x="187" y="715"/>
                    <a:pt x="198" y="722"/>
                    <a:pt x="209" y="723"/>
                  </a:cubicBezTo>
                  <a:cubicBezTo>
                    <a:pt x="221" y="724"/>
                    <a:pt x="229" y="714"/>
                    <a:pt x="227" y="703"/>
                  </a:cubicBezTo>
                  <a:cubicBezTo>
                    <a:pt x="226" y="699"/>
                    <a:pt x="224" y="695"/>
                    <a:pt x="224" y="691"/>
                  </a:cubicBezTo>
                  <a:cubicBezTo>
                    <a:pt x="222" y="685"/>
                    <a:pt x="226" y="681"/>
                    <a:pt x="231" y="676"/>
                  </a:cubicBezTo>
                  <a:cubicBezTo>
                    <a:pt x="232" y="675"/>
                    <a:pt x="233" y="675"/>
                    <a:pt x="235" y="675"/>
                  </a:cubicBezTo>
                  <a:cubicBezTo>
                    <a:pt x="237" y="675"/>
                    <a:pt x="240" y="676"/>
                    <a:pt x="241" y="677"/>
                  </a:cubicBezTo>
                  <a:cubicBezTo>
                    <a:pt x="326" y="763"/>
                    <a:pt x="326" y="763"/>
                    <a:pt x="326" y="763"/>
                  </a:cubicBezTo>
                  <a:cubicBezTo>
                    <a:pt x="332" y="768"/>
                    <a:pt x="342" y="765"/>
                    <a:pt x="343" y="757"/>
                  </a:cubicBezTo>
                  <a:cubicBezTo>
                    <a:pt x="344" y="735"/>
                    <a:pt x="347" y="712"/>
                    <a:pt x="350" y="686"/>
                  </a:cubicBezTo>
                  <a:cubicBezTo>
                    <a:pt x="365" y="585"/>
                    <a:pt x="409" y="509"/>
                    <a:pt x="453" y="420"/>
                  </a:cubicBezTo>
                  <a:cubicBezTo>
                    <a:pt x="488" y="349"/>
                    <a:pt x="527" y="147"/>
                    <a:pt x="441" y="6"/>
                  </a:cubicBezTo>
                  <a:cubicBezTo>
                    <a:pt x="438" y="1"/>
                    <a:pt x="430" y="0"/>
                    <a:pt x="426" y="4"/>
                  </a:cubicBezTo>
                  <a:cubicBezTo>
                    <a:pt x="254" y="176"/>
                    <a:pt x="254" y="176"/>
                    <a:pt x="254" y="176"/>
                  </a:cubicBezTo>
                  <a:cubicBezTo>
                    <a:pt x="264" y="175"/>
                    <a:pt x="274" y="178"/>
                    <a:pt x="281" y="1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13" name="Google Shape;1113;p50"/>
            <p:cNvSpPr/>
            <p:nvPr/>
          </p:nvSpPr>
          <p:spPr>
            <a:xfrm>
              <a:off x="3644023" y="1011374"/>
              <a:ext cx="449665" cy="347961"/>
            </a:xfrm>
            <a:custGeom>
              <a:avLst/>
              <a:gdLst/>
              <a:ahLst/>
              <a:cxnLst/>
              <a:rect l="l" t="t" r="r" b="b"/>
              <a:pathLst>
                <a:path w="811" h="626" extrusionOk="0">
                  <a:moveTo>
                    <a:pt x="126" y="345"/>
                  </a:moveTo>
                  <a:cubicBezTo>
                    <a:pt x="132" y="338"/>
                    <a:pt x="142" y="335"/>
                    <a:pt x="151" y="336"/>
                  </a:cubicBezTo>
                  <a:cubicBezTo>
                    <a:pt x="166" y="337"/>
                    <a:pt x="180" y="345"/>
                    <a:pt x="192" y="357"/>
                  </a:cubicBezTo>
                  <a:cubicBezTo>
                    <a:pt x="204" y="369"/>
                    <a:pt x="212" y="384"/>
                    <a:pt x="213" y="398"/>
                  </a:cubicBezTo>
                  <a:cubicBezTo>
                    <a:pt x="214" y="408"/>
                    <a:pt x="211" y="417"/>
                    <a:pt x="204" y="424"/>
                  </a:cubicBezTo>
                  <a:cubicBezTo>
                    <a:pt x="197" y="431"/>
                    <a:pt x="188" y="434"/>
                    <a:pt x="178" y="433"/>
                  </a:cubicBezTo>
                  <a:cubicBezTo>
                    <a:pt x="367" y="622"/>
                    <a:pt x="367" y="622"/>
                    <a:pt x="367" y="622"/>
                  </a:cubicBezTo>
                  <a:cubicBezTo>
                    <a:pt x="371" y="626"/>
                    <a:pt x="377" y="626"/>
                    <a:pt x="380" y="622"/>
                  </a:cubicBezTo>
                  <a:cubicBezTo>
                    <a:pt x="584" y="419"/>
                    <a:pt x="584" y="419"/>
                    <a:pt x="584" y="419"/>
                  </a:cubicBezTo>
                  <a:cubicBezTo>
                    <a:pt x="586" y="417"/>
                    <a:pt x="588" y="416"/>
                    <a:pt x="591" y="416"/>
                  </a:cubicBezTo>
                  <a:cubicBezTo>
                    <a:pt x="592" y="416"/>
                    <a:pt x="593" y="417"/>
                    <a:pt x="594" y="418"/>
                  </a:cubicBezTo>
                  <a:cubicBezTo>
                    <a:pt x="599" y="422"/>
                    <a:pt x="603" y="426"/>
                    <a:pt x="602" y="433"/>
                  </a:cubicBezTo>
                  <a:cubicBezTo>
                    <a:pt x="601" y="437"/>
                    <a:pt x="600" y="440"/>
                    <a:pt x="599" y="444"/>
                  </a:cubicBezTo>
                  <a:cubicBezTo>
                    <a:pt x="596" y="455"/>
                    <a:pt x="604" y="465"/>
                    <a:pt x="616" y="464"/>
                  </a:cubicBezTo>
                  <a:cubicBezTo>
                    <a:pt x="627" y="463"/>
                    <a:pt x="639" y="456"/>
                    <a:pt x="647" y="447"/>
                  </a:cubicBezTo>
                  <a:cubicBezTo>
                    <a:pt x="655" y="439"/>
                    <a:pt x="662" y="428"/>
                    <a:pt x="663" y="417"/>
                  </a:cubicBezTo>
                  <a:cubicBezTo>
                    <a:pt x="664" y="405"/>
                    <a:pt x="655" y="397"/>
                    <a:pt x="643" y="399"/>
                  </a:cubicBezTo>
                  <a:cubicBezTo>
                    <a:pt x="640" y="400"/>
                    <a:pt x="636" y="402"/>
                    <a:pt x="632" y="402"/>
                  </a:cubicBezTo>
                  <a:cubicBezTo>
                    <a:pt x="625" y="404"/>
                    <a:pt x="621" y="400"/>
                    <a:pt x="617" y="395"/>
                  </a:cubicBezTo>
                  <a:cubicBezTo>
                    <a:pt x="616" y="394"/>
                    <a:pt x="616" y="393"/>
                    <a:pt x="615" y="391"/>
                  </a:cubicBezTo>
                  <a:cubicBezTo>
                    <a:pt x="615" y="389"/>
                    <a:pt x="616" y="386"/>
                    <a:pt x="618" y="385"/>
                  </a:cubicBezTo>
                  <a:cubicBezTo>
                    <a:pt x="808" y="195"/>
                    <a:pt x="808" y="195"/>
                    <a:pt x="808" y="195"/>
                  </a:cubicBezTo>
                  <a:cubicBezTo>
                    <a:pt x="811" y="192"/>
                    <a:pt x="811" y="186"/>
                    <a:pt x="808" y="182"/>
                  </a:cubicBezTo>
                  <a:cubicBezTo>
                    <a:pt x="785" y="154"/>
                    <a:pt x="755" y="129"/>
                    <a:pt x="717" y="109"/>
                  </a:cubicBezTo>
                  <a:cubicBezTo>
                    <a:pt x="500" y="0"/>
                    <a:pt x="284" y="20"/>
                    <a:pt x="170" y="80"/>
                  </a:cubicBezTo>
                  <a:cubicBezTo>
                    <a:pt x="88" y="123"/>
                    <a:pt x="36" y="184"/>
                    <a:pt x="2" y="247"/>
                  </a:cubicBezTo>
                  <a:cubicBezTo>
                    <a:pt x="0" y="251"/>
                    <a:pt x="0" y="255"/>
                    <a:pt x="3" y="258"/>
                  </a:cubicBezTo>
                  <a:cubicBezTo>
                    <a:pt x="117" y="372"/>
                    <a:pt x="117" y="372"/>
                    <a:pt x="117" y="372"/>
                  </a:cubicBezTo>
                  <a:cubicBezTo>
                    <a:pt x="115" y="362"/>
                    <a:pt x="119" y="352"/>
                    <a:pt x="126" y="3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114" name="Google Shape;1114;p50"/>
          <p:cNvGrpSpPr/>
          <p:nvPr/>
        </p:nvGrpSpPr>
        <p:grpSpPr>
          <a:xfrm>
            <a:off x="4060322" y="843032"/>
            <a:ext cx="370755" cy="445841"/>
            <a:chOff x="4539787" y="1011032"/>
            <a:chExt cx="598958" cy="720261"/>
          </a:xfrm>
        </p:grpSpPr>
        <p:sp>
          <p:nvSpPr>
            <p:cNvPr id="1115" name="Google Shape;1115;p50"/>
            <p:cNvSpPr/>
            <p:nvPr/>
          </p:nvSpPr>
          <p:spPr>
            <a:xfrm>
              <a:off x="4849480" y="1011032"/>
              <a:ext cx="289264" cy="340491"/>
            </a:xfrm>
            <a:custGeom>
              <a:avLst/>
              <a:gdLst/>
              <a:ahLst/>
              <a:cxnLst/>
              <a:rect l="l" t="t" r="r" b="b"/>
              <a:pathLst>
                <a:path w="518" h="610" extrusionOk="0">
                  <a:moveTo>
                    <a:pt x="26" y="275"/>
                  </a:moveTo>
                  <a:cubicBezTo>
                    <a:pt x="36" y="275"/>
                    <a:pt x="45" y="280"/>
                    <a:pt x="51" y="287"/>
                  </a:cubicBezTo>
                  <a:cubicBezTo>
                    <a:pt x="61" y="299"/>
                    <a:pt x="66" y="315"/>
                    <a:pt x="65" y="332"/>
                  </a:cubicBezTo>
                  <a:cubicBezTo>
                    <a:pt x="66" y="350"/>
                    <a:pt x="61" y="366"/>
                    <a:pt x="51" y="377"/>
                  </a:cubicBezTo>
                  <a:cubicBezTo>
                    <a:pt x="45" y="384"/>
                    <a:pt x="36" y="389"/>
                    <a:pt x="26" y="389"/>
                  </a:cubicBezTo>
                  <a:cubicBezTo>
                    <a:pt x="16" y="389"/>
                    <a:pt x="7" y="384"/>
                    <a:pt x="0" y="376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0" y="607"/>
                    <a:pt x="5" y="610"/>
                    <a:pt x="9" y="609"/>
                  </a:cubicBezTo>
                  <a:cubicBezTo>
                    <a:pt x="244" y="532"/>
                    <a:pt x="244" y="532"/>
                    <a:pt x="244" y="532"/>
                  </a:cubicBezTo>
                  <a:cubicBezTo>
                    <a:pt x="245" y="532"/>
                    <a:pt x="247" y="532"/>
                    <a:pt x="248" y="532"/>
                  </a:cubicBezTo>
                  <a:cubicBezTo>
                    <a:pt x="250" y="533"/>
                    <a:pt x="252" y="534"/>
                    <a:pt x="253" y="537"/>
                  </a:cubicBezTo>
                  <a:cubicBezTo>
                    <a:pt x="256" y="543"/>
                    <a:pt x="257" y="548"/>
                    <a:pt x="253" y="554"/>
                  </a:cubicBezTo>
                  <a:cubicBezTo>
                    <a:pt x="251" y="557"/>
                    <a:pt x="248" y="560"/>
                    <a:pt x="245" y="563"/>
                  </a:cubicBezTo>
                  <a:cubicBezTo>
                    <a:pt x="237" y="572"/>
                    <a:pt x="240" y="584"/>
                    <a:pt x="252" y="589"/>
                  </a:cubicBezTo>
                  <a:cubicBezTo>
                    <a:pt x="263" y="593"/>
                    <a:pt x="276" y="592"/>
                    <a:pt x="287" y="588"/>
                  </a:cubicBezTo>
                  <a:cubicBezTo>
                    <a:pt x="299" y="584"/>
                    <a:pt x="310" y="578"/>
                    <a:pt x="317" y="568"/>
                  </a:cubicBezTo>
                  <a:cubicBezTo>
                    <a:pt x="323" y="557"/>
                    <a:pt x="318" y="545"/>
                    <a:pt x="306" y="543"/>
                  </a:cubicBezTo>
                  <a:cubicBezTo>
                    <a:pt x="303" y="542"/>
                    <a:pt x="299" y="541"/>
                    <a:pt x="295" y="540"/>
                  </a:cubicBezTo>
                  <a:cubicBezTo>
                    <a:pt x="288" y="538"/>
                    <a:pt x="286" y="533"/>
                    <a:pt x="285" y="526"/>
                  </a:cubicBezTo>
                  <a:cubicBezTo>
                    <a:pt x="284" y="524"/>
                    <a:pt x="285" y="521"/>
                    <a:pt x="287" y="520"/>
                  </a:cubicBezTo>
                  <a:cubicBezTo>
                    <a:pt x="287" y="519"/>
                    <a:pt x="288" y="518"/>
                    <a:pt x="289" y="518"/>
                  </a:cubicBezTo>
                  <a:cubicBezTo>
                    <a:pt x="505" y="448"/>
                    <a:pt x="505" y="448"/>
                    <a:pt x="505" y="448"/>
                  </a:cubicBezTo>
                  <a:cubicBezTo>
                    <a:pt x="507" y="447"/>
                    <a:pt x="509" y="445"/>
                    <a:pt x="509" y="442"/>
                  </a:cubicBezTo>
                  <a:cubicBezTo>
                    <a:pt x="518" y="313"/>
                    <a:pt x="487" y="155"/>
                    <a:pt x="341" y="81"/>
                  </a:cubicBezTo>
                  <a:cubicBezTo>
                    <a:pt x="224" y="22"/>
                    <a:pt x="108" y="0"/>
                    <a:pt x="7" y="2"/>
                  </a:cubicBezTo>
                  <a:cubicBezTo>
                    <a:pt x="3" y="2"/>
                    <a:pt x="0" y="5"/>
                    <a:pt x="0" y="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7" y="280"/>
                    <a:pt x="16" y="275"/>
                    <a:pt x="26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16" name="Google Shape;1116;p50"/>
            <p:cNvSpPr/>
            <p:nvPr/>
          </p:nvSpPr>
          <p:spPr>
            <a:xfrm>
              <a:off x="4599335" y="1012768"/>
              <a:ext cx="277094" cy="339188"/>
            </a:xfrm>
            <a:custGeom>
              <a:avLst/>
              <a:gdLst/>
              <a:ahLst/>
              <a:cxnLst/>
              <a:rect l="l" t="t" r="r" b="b"/>
              <a:pathLst>
                <a:path w="496" h="608" extrusionOk="0">
                  <a:moveTo>
                    <a:pt x="118" y="481"/>
                  </a:moveTo>
                  <a:cubicBezTo>
                    <a:pt x="121" y="472"/>
                    <a:pt x="128" y="464"/>
                    <a:pt x="137" y="461"/>
                  </a:cubicBezTo>
                  <a:cubicBezTo>
                    <a:pt x="151" y="455"/>
                    <a:pt x="168" y="455"/>
                    <a:pt x="184" y="461"/>
                  </a:cubicBezTo>
                  <a:cubicBezTo>
                    <a:pt x="201" y="466"/>
                    <a:pt x="215" y="476"/>
                    <a:pt x="222" y="488"/>
                  </a:cubicBezTo>
                  <a:cubicBezTo>
                    <a:pt x="228" y="497"/>
                    <a:pt x="229" y="507"/>
                    <a:pt x="226" y="516"/>
                  </a:cubicBezTo>
                  <a:cubicBezTo>
                    <a:pt x="223" y="526"/>
                    <a:pt x="216" y="533"/>
                    <a:pt x="206" y="536"/>
                  </a:cubicBezTo>
                  <a:cubicBezTo>
                    <a:pt x="421" y="606"/>
                    <a:pt x="421" y="606"/>
                    <a:pt x="421" y="606"/>
                  </a:cubicBezTo>
                  <a:cubicBezTo>
                    <a:pt x="426" y="608"/>
                    <a:pt x="430" y="605"/>
                    <a:pt x="430" y="600"/>
                  </a:cubicBezTo>
                  <a:cubicBezTo>
                    <a:pt x="430" y="353"/>
                    <a:pt x="430" y="353"/>
                    <a:pt x="430" y="353"/>
                  </a:cubicBezTo>
                  <a:cubicBezTo>
                    <a:pt x="430" y="352"/>
                    <a:pt x="430" y="351"/>
                    <a:pt x="431" y="350"/>
                  </a:cubicBezTo>
                  <a:cubicBezTo>
                    <a:pt x="432" y="347"/>
                    <a:pt x="434" y="346"/>
                    <a:pt x="437" y="345"/>
                  </a:cubicBezTo>
                  <a:cubicBezTo>
                    <a:pt x="443" y="345"/>
                    <a:pt x="449" y="345"/>
                    <a:pt x="453" y="351"/>
                  </a:cubicBezTo>
                  <a:cubicBezTo>
                    <a:pt x="455" y="354"/>
                    <a:pt x="457" y="358"/>
                    <a:pt x="459" y="361"/>
                  </a:cubicBezTo>
                  <a:cubicBezTo>
                    <a:pt x="465" y="371"/>
                    <a:pt x="478" y="373"/>
                    <a:pt x="486" y="363"/>
                  </a:cubicBezTo>
                  <a:cubicBezTo>
                    <a:pt x="493" y="354"/>
                    <a:pt x="496" y="341"/>
                    <a:pt x="496" y="329"/>
                  </a:cubicBezTo>
                  <a:cubicBezTo>
                    <a:pt x="496" y="317"/>
                    <a:pt x="493" y="304"/>
                    <a:pt x="486" y="295"/>
                  </a:cubicBezTo>
                  <a:cubicBezTo>
                    <a:pt x="478" y="286"/>
                    <a:pt x="465" y="287"/>
                    <a:pt x="459" y="297"/>
                  </a:cubicBezTo>
                  <a:cubicBezTo>
                    <a:pt x="457" y="300"/>
                    <a:pt x="455" y="304"/>
                    <a:pt x="453" y="307"/>
                  </a:cubicBezTo>
                  <a:cubicBezTo>
                    <a:pt x="449" y="313"/>
                    <a:pt x="443" y="313"/>
                    <a:pt x="437" y="313"/>
                  </a:cubicBezTo>
                  <a:cubicBezTo>
                    <a:pt x="434" y="313"/>
                    <a:pt x="432" y="311"/>
                    <a:pt x="431" y="309"/>
                  </a:cubicBezTo>
                  <a:cubicBezTo>
                    <a:pt x="430" y="308"/>
                    <a:pt x="430" y="307"/>
                    <a:pt x="430" y="305"/>
                  </a:cubicBezTo>
                  <a:cubicBezTo>
                    <a:pt x="430" y="7"/>
                    <a:pt x="430" y="7"/>
                    <a:pt x="430" y="7"/>
                  </a:cubicBezTo>
                  <a:cubicBezTo>
                    <a:pt x="430" y="3"/>
                    <a:pt x="427" y="0"/>
                    <a:pt x="423" y="0"/>
                  </a:cubicBezTo>
                  <a:cubicBezTo>
                    <a:pt x="346" y="5"/>
                    <a:pt x="279" y="23"/>
                    <a:pt x="231" y="49"/>
                  </a:cubicBezTo>
                  <a:cubicBezTo>
                    <a:pt x="64" y="136"/>
                    <a:pt x="15" y="299"/>
                    <a:pt x="3" y="405"/>
                  </a:cubicBezTo>
                  <a:cubicBezTo>
                    <a:pt x="0" y="431"/>
                    <a:pt x="7" y="453"/>
                    <a:pt x="14" y="472"/>
                  </a:cubicBezTo>
                  <a:cubicBezTo>
                    <a:pt x="15" y="473"/>
                    <a:pt x="16" y="475"/>
                    <a:pt x="18" y="475"/>
                  </a:cubicBezTo>
                  <a:cubicBezTo>
                    <a:pt x="122" y="509"/>
                    <a:pt x="122" y="509"/>
                    <a:pt x="122" y="509"/>
                  </a:cubicBezTo>
                  <a:cubicBezTo>
                    <a:pt x="117" y="501"/>
                    <a:pt x="115" y="490"/>
                    <a:pt x="118" y="4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17" name="Google Shape;1117;p50"/>
            <p:cNvSpPr/>
            <p:nvPr/>
          </p:nvSpPr>
          <p:spPr>
            <a:xfrm>
              <a:off x="4539787" y="1276220"/>
              <a:ext cx="295350" cy="349606"/>
            </a:xfrm>
            <a:custGeom>
              <a:avLst/>
              <a:gdLst/>
              <a:ahLst/>
              <a:cxnLst/>
              <a:rect l="l" t="t" r="r" b="b"/>
              <a:pathLst>
                <a:path w="529" h="627" extrusionOk="0">
                  <a:moveTo>
                    <a:pt x="313" y="412"/>
                  </a:moveTo>
                  <a:cubicBezTo>
                    <a:pt x="306" y="406"/>
                    <a:pt x="301" y="397"/>
                    <a:pt x="300" y="387"/>
                  </a:cubicBezTo>
                  <a:cubicBezTo>
                    <a:pt x="299" y="373"/>
                    <a:pt x="305" y="357"/>
                    <a:pt x="315" y="343"/>
                  </a:cubicBezTo>
                  <a:cubicBezTo>
                    <a:pt x="325" y="329"/>
                    <a:pt x="339" y="319"/>
                    <a:pt x="353" y="315"/>
                  </a:cubicBezTo>
                  <a:cubicBezTo>
                    <a:pt x="362" y="313"/>
                    <a:pt x="372" y="314"/>
                    <a:pt x="380" y="320"/>
                  </a:cubicBezTo>
                  <a:cubicBezTo>
                    <a:pt x="388" y="326"/>
                    <a:pt x="393" y="335"/>
                    <a:pt x="394" y="345"/>
                  </a:cubicBezTo>
                  <a:cubicBezTo>
                    <a:pt x="527" y="162"/>
                    <a:pt x="527" y="162"/>
                    <a:pt x="527" y="162"/>
                  </a:cubicBezTo>
                  <a:cubicBezTo>
                    <a:pt x="529" y="159"/>
                    <a:pt x="528" y="153"/>
                    <a:pt x="523" y="152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87" y="75"/>
                    <a:pt x="286" y="75"/>
                    <a:pt x="285" y="74"/>
                  </a:cubicBezTo>
                  <a:cubicBezTo>
                    <a:pt x="284" y="72"/>
                    <a:pt x="282" y="70"/>
                    <a:pt x="283" y="67"/>
                  </a:cubicBezTo>
                  <a:cubicBezTo>
                    <a:pt x="285" y="61"/>
                    <a:pt x="287" y="55"/>
                    <a:pt x="294" y="53"/>
                  </a:cubicBezTo>
                  <a:cubicBezTo>
                    <a:pt x="297" y="52"/>
                    <a:pt x="301" y="52"/>
                    <a:pt x="305" y="51"/>
                  </a:cubicBezTo>
                  <a:cubicBezTo>
                    <a:pt x="317" y="48"/>
                    <a:pt x="322" y="36"/>
                    <a:pt x="315" y="26"/>
                  </a:cubicBezTo>
                  <a:cubicBezTo>
                    <a:pt x="309" y="16"/>
                    <a:pt x="297" y="9"/>
                    <a:pt x="286" y="6"/>
                  </a:cubicBezTo>
                  <a:cubicBezTo>
                    <a:pt x="274" y="2"/>
                    <a:pt x="261" y="0"/>
                    <a:pt x="250" y="5"/>
                  </a:cubicBezTo>
                  <a:cubicBezTo>
                    <a:pt x="239" y="9"/>
                    <a:pt x="236" y="22"/>
                    <a:pt x="244" y="31"/>
                  </a:cubicBezTo>
                  <a:cubicBezTo>
                    <a:pt x="246" y="34"/>
                    <a:pt x="249" y="37"/>
                    <a:pt x="252" y="40"/>
                  </a:cubicBezTo>
                  <a:cubicBezTo>
                    <a:pt x="256" y="45"/>
                    <a:pt x="254" y="51"/>
                    <a:pt x="252" y="57"/>
                  </a:cubicBezTo>
                  <a:cubicBezTo>
                    <a:pt x="251" y="59"/>
                    <a:pt x="249" y="61"/>
                    <a:pt x="246" y="61"/>
                  </a:cubicBezTo>
                  <a:cubicBezTo>
                    <a:pt x="245" y="61"/>
                    <a:pt x="244" y="61"/>
                    <a:pt x="243" y="61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36" y="26"/>
                    <a:pt x="131" y="30"/>
                    <a:pt x="132" y="35"/>
                  </a:cubicBezTo>
                  <a:cubicBezTo>
                    <a:pt x="132" y="38"/>
                    <a:pt x="132" y="41"/>
                    <a:pt x="132" y="44"/>
                  </a:cubicBezTo>
                  <a:cubicBezTo>
                    <a:pt x="125" y="99"/>
                    <a:pt x="5" y="184"/>
                    <a:pt x="2" y="244"/>
                  </a:cubicBezTo>
                  <a:cubicBezTo>
                    <a:pt x="0" y="285"/>
                    <a:pt x="82" y="301"/>
                    <a:pt x="96" y="329"/>
                  </a:cubicBezTo>
                  <a:cubicBezTo>
                    <a:pt x="103" y="341"/>
                    <a:pt x="85" y="368"/>
                    <a:pt x="87" y="384"/>
                  </a:cubicBezTo>
                  <a:cubicBezTo>
                    <a:pt x="88" y="398"/>
                    <a:pt x="128" y="414"/>
                    <a:pt x="128" y="414"/>
                  </a:cubicBezTo>
                  <a:cubicBezTo>
                    <a:pt x="128" y="414"/>
                    <a:pt x="99" y="441"/>
                    <a:pt x="98" y="453"/>
                  </a:cubicBezTo>
                  <a:cubicBezTo>
                    <a:pt x="97" y="468"/>
                    <a:pt x="124" y="491"/>
                    <a:pt x="125" y="506"/>
                  </a:cubicBezTo>
                  <a:cubicBezTo>
                    <a:pt x="125" y="521"/>
                    <a:pt x="101" y="558"/>
                    <a:pt x="112" y="598"/>
                  </a:cubicBezTo>
                  <a:cubicBezTo>
                    <a:pt x="119" y="621"/>
                    <a:pt x="149" y="627"/>
                    <a:pt x="186" y="626"/>
                  </a:cubicBezTo>
                  <a:cubicBezTo>
                    <a:pt x="188" y="626"/>
                    <a:pt x="190" y="625"/>
                    <a:pt x="191" y="624"/>
                  </a:cubicBezTo>
                  <a:cubicBezTo>
                    <a:pt x="342" y="417"/>
                    <a:pt x="342" y="417"/>
                    <a:pt x="342" y="417"/>
                  </a:cubicBezTo>
                  <a:cubicBezTo>
                    <a:pt x="332" y="420"/>
                    <a:pt x="322" y="418"/>
                    <a:pt x="313" y="4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18" name="Google Shape;1118;p50"/>
            <p:cNvSpPr/>
            <p:nvPr/>
          </p:nvSpPr>
          <p:spPr>
            <a:xfrm>
              <a:off x="4854479" y="1272314"/>
              <a:ext cx="277529" cy="353078"/>
            </a:xfrm>
            <a:custGeom>
              <a:avLst/>
              <a:gdLst/>
              <a:ahLst/>
              <a:cxnLst/>
              <a:rect l="l" t="t" r="r" b="b"/>
              <a:pathLst>
                <a:path w="497" h="633" extrusionOk="0">
                  <a:moveTo>
                    <a:pt x="326" y="81"/>
                  </a:moveTo>
                  <a:cubicBezTo>
                    <a:pt x="328" y="91"/>
                    <a:pt x="327" y="101"/>
                    <a:pt x="322" y="109"/>
                  </a:cubicBezTo>
                  <a:cubicBezTo>
                    <a:pt x="314" y="122"/>
                    <a:pt x="300" y="131"/>
                    <a:pt x="284" y="136"/>
                  </a:cubicBezTo>
                  <a:cubicBezTo>
                    <a:pt x="267" y="142"/>
                    <a:pt x="250" y="142"/>
                    <a:pt x="237" y="137"/>
                  </a:cubicBezTo>
                  <a:cubicBezTo>
                    <a:pt x="227" y="133"/>
                    <a:pt x="220" y="126"/>
                    <a:pt x="217" y="117"/>
                  </a:cubicBezTo>
                  <a:cubicBezTo>
                    <a:pt x="214" y="107"/>
                    <a:pt x="216" y="97"/>
                    <a:pt x="222" y="88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2" y="160"/>
                    <a:pt x="0" y="165"/>
                    <a:pt x="3" y="168"/>
                  </a:cubicBezTo>
                  <a:cubicBezTo>
                    <a:pt x="148" y="368"/>
                    <a:pt x="148" y="368"/>
                    <a:pt x="148" y="368"/>
                  </a:cubicBezTo>
                  <a:cubicBezTo>
                    <a:pt x="149" y="369"/>
                    <a:pt x="149" y="370"/>
                    <a:pt x="150" y="372"/>
                  </a:cubicBezTo>
                  <a:cubicBezTo>
                    <a:pt x="150" y="374"/>
                    <a:pt x="149" y="377"/>
                    <a:pt x="147" y="378"/>
                  </a:cubicBezTo>
                  <a:cubicBezTo>
                    <a:pt x="142" y="382"/>
                    <a:pt x="137" y="386"/>
                    <a:pt x="131" y="383"/>
                  </a:cubicBezTo>
                  <a:cubicBezTo>
                    <a:pt x="127" y="382"/>
                    <a:pt x="124" y="380"/>
                    <a:pt x="120" y="379"/>
                  </a:cubicBezTo>
                  <a:cubicBezTo>
                    <a:pt x="109" y="374"/>
                    <a:pt x="98" y="381"/>
                    <a:pt x="97" y="393"/>
                  </a:cubicBezTo>
                  <a:cubicBezTo>
                    <a:pt x="96" y="404"/>
                    <a:pt x="102" y="417"/>
                    <a:pt x="109" y="426"/>
                  </a:cubicBezTo>
                  <a:cubicBezTo>
                    <a:pt x="116" y="436"/>
                    <a:pt x="126" y="445"/>
                    <a:pt x="137" y="448"/>
                  </a:cubicBezTo>
                  <a:cubicBezTo>
                    <a:pt x="149" y="451"/>
                    <a:pt x="159" y="443"/>
                    <a:pt x="158" y="431"/>
                  </a:cubicBezTo>
                  <a:cubicBezTo>
                    <a:pt x="158" y="427"/>
                    <a:pt x="157" y="423"/>
                    <a:pt x="157" y="419"/>
                  </a:cubicBezTo>
                  <a:cubicBezTo>
                    <a:pt x="156" y="412"/>
                    <a:pt x="161" y="408"/>
                    <a:pt x="167" y="405"/>
                  </a:cubicBezTo>
                  <a:cubicBezTo>
                    <a:pt x="169" y="403"/>
                    <a:pt x="171" y="404"/>
                    <a:pt x="174" y="405"/>
                  </a:cubicBezTo>
                  <a:cubicBezTo>
                    <a:pt x="175" y="405"/>
                    <a:pt x="176" y="406"/>
                    <a:pt x="176" y="407"/>
                  </a:cubicBezTo>
                  <a:cubicBezTo>
                    <a:pt x="336" y="627"/>
                    <a:pt x="336" y="627"/>
                    <a:pt x="336" y="627"/>
                  </a:cubicBezTo>
                  <a:cubicBezTo>
                    <a:pt x="340" y="633"/>
                    <a:pt x="349" y="630"/>
                    <a:pt x="348" y="623"/>
                  </a:cubicBezTo>
                  <a:cubicBezTo>
                    <a:pt x="345" y="577"/>
                    <a:pt x="342" y="510"/>
                    <a:pt x="356" y="414"/>
                  </a:cubicBezTo>
                  <a:cubicBezTo>
                    <a:pt x="372" y="311"/>
                    <a:pt x="417" y="234"/>
                    <a:pt x="461" y="143"/>
                  </a:cubicBezTo>
                  <a:cubicBezTo>
                    <a:pt x="475" y="114"/>
                    <a:pt x="489" y="66"/>
                    <a:pt x="497" y="9"/>
                  </a:cubicBezTo>
                  <a:cubicBezTo>
                    <a:pt x="497" y="4"/>
                    <a:pt x="493" y="0"/>
                    <a:pt x="488" y="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15" y="64"/>
                    <a:pt x="322" y="72"/>
                    <a:pt x="326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19" name="Google Shape;1119;p50"/>
            <p:cNvSpPr/>
            <p:nvPr/>
          </p:nvSpPr>
          <p:spPr>
            <a:xfrm>
              <a:off x="4661491" y="1370403"/>
              <a:ext cx="388584" cy="360890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506" y="283"/>
                  </a:moveTo>
                  <a:cubicBezTo>
                    <a:pt x="498" y="289"/>
                    <a:pt x="488" y="291"/>
                    <a:pt x="478" y="288"/>
                  </a:cubicBezTo>
                  <a:cubicBezTo>
                    <a:pt x="464" y="285"/>
                    <a:pt x="451" y="275"/>
                    <a:pt x="441" y="261"/>
                  </a:cubicBezTo>
                  <a:cubicBezTo>
                    <a:pt x="430" y="246"/>
                    <a:pt x="425" y="231"/>
                    <a:pt x="426" y="216"/>
                  </a:cubicBezTo>
                  <a:cubicBezTo>
                    <a:pt x="427" y="206"/>
                    <a:pt x="432" y="197"/>
                    <a:pt x="439" y="192"/>
                  </a:cubicBezTo>
                  <a:cubicBezTo>
                    <a:pt x="447" y="186"/>
                    <a:pt x="458" y="184"/>
                    <a:pt x="468" y="187"/>
                  </a:cubicBezTo>
                  <a:cubicBezTo>
                    <a:pt x="334" y="4"/>
                    <a:pt x="334" y="4"/>
                    <a:pt x="334" y="4"/>
                  </a:cubicBezTo>
                  <a:cubicBezTo>
                    <a:pt x="332" y="0"/>
                    <a:pt x="326" y="0"/>
                    <a:pt x="324" y="4"/>
                  </a:cubicBezTo>
                  <a:cubicBezTo>
                    <a:pt x="178" y="204"/>
                    <a:pt x="178" y="204"/>
                    <a:pt x="178" y="204"/>
                  </a:cubicBezTo>
                  <a:cubicBezTo>
                    <a:pt x="178" y="205"/>
                    <a:pt x="177" y="205"/>
                    <a:pt x="176" y="206"/>
                  </a:cubicBezTo>
                  <a:cubicBezTo>
                    <a:pt x="173" y="207"/>
                    <a:pt x="171" y="207"/>
                    <a:pt x="169" y="206"/>
                  </a:cubicBezTo>
                  <a:cubicBezTo>
                    <a:pt x="163" y="202"/>
                    <a:pt x="159" y="199"/>
                    <a:pt x="159" y="192"/>
                  </a:cubicBezTo>
                  <a:cubicBezTo>
                    <a:pt x="159" y="188"/>
                    <a:pt x="160" y="184"/>
                    <a:pt x="160" y="180"/>
                  </a:cubicBezTo>
                  <a:cubicBezTo>
                    <a:pt x="161" y="168"/>
                    <a:pt x="151" y="159"/>
                    <a:pt x="139" y="162"/>
                  </a:cubicBezTo>
                  <a:cubicBezTo>
                    <a:pt x="128" y="165"/>
                    <a:pt x="118" y="174"/>
                    <a:pt x="111" y="184"/>
                  </a:cubicBezTo>
                  <a:cubicBezTo>
                    <a:pt x="104" y="194"/>
                    <a:pt x="98" y="206"/>
                    <a:pt x="99" y="218"/>
                  </a:cubicBezTo>
                  <a:cubicBezTo>
                    <a:pt x="100" y="230"/>
                    <a:pt x="111" y="236"/>
                    <a:pt x="122" y="232"/>
                  </a:cubicBezTo>
                  <a:cubicBezTo>
                    <a:pt x="126" y="230"/>
                    <a:pt x="129" y="228"/>
                    <a:pt x="133" y="227"/>
                  </a:cubicBezTo>
                  <a:cubicBezTo>
                    <a:pt x="140" y="225"/>
                    <a:pt x="144" y="228"/>
                    <a:pt x="149" y="232"/>
                  </a:cubicBezTo>
                  <a:cubicBezTo>
                    <a:pt x="152" y="234"/>
                    <a:pt x="152" y="236"/>
                    <a:pt x="152" y="239"/>
                  </a:cubicBezTo>
                  <a:cubicBezTo>
                    <a:pt x="152" y="240"/>
                    <a:pt x="151" y="241"/>
                    <a:pt x="151" y="242"/>
                  </a:cubicBezTo>
                  <a:cubicBezTo>
                    <a:pt x="4" y="444"/>
                    <a:pt x="4" y="444"/>
                    <a:pt x="4" y="444"/>
                  </a:cubicBezTo>
                  <a:cubicBezTo>
                    <a:pt x="0" y="449"/>
                    <a:pt x="4" y="455"/>
                    <a:pt x="10" y="455"/>
                  </a:cubicBezTo>
                  <a:cubicBezTo>
                    <a:pt x="72" y="448"/>
                    <a:pt x="138" y="432"/>
                    <a:pt x="147" y="440"/>
                  </a:cubicBezTo>
                  <a:cubicBezTo>
                    <a:pt x="174" y="465"/>
                    <a:pt x="143" y="537"/>
                    <a:pt x="158" y="561"/>
                  </a:cubicBezTo>
                  <a:cubicBezTo>
                    <a:pt x="180" y="598"/>
                    <a:pt x="517" y="647"/>
                    <a:pt x="683" y="531"/>
                  </a:cubicBezTo>
                  <a:cubicBezTo>
                    <a:pt x="691" y="525"/>
                    <a:pt x="695" y="517"/>
                    <a:pt x="696" y="504"/>
                  </a:cubicBezTo>
                  <a:cubicBezTo>
                    <a:pt x="696" y="502"/>
                    <a:pt x="696" y="501"/>
                    <a:pt x="695" y="500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68"/>
                    <a:pt x="514" y="278"/>
                    <a:pt x="506" y="2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120" name="Google Shape;1120;p50"/>
          <p:cNvGrpSpPr/>
          <p:nvPr/>
        </p:nvGrpSpPr>
        <p:grpSpPr>
          <a:xfrm>
            <a:off x="4670940" y="843140"/>
            <a:ext cx="366917" cy="445733"/>
            <a:chOff x="5526246" y="1011207"/>
            <a:chExt cx="592758" cy="720086"/>
          </a:xfrm>
        </p:grpSpPr>
        <p:sp>
          <p:nvSpPr>
            <p:cNvPr id="1121" name="Google Shape;1121;p50"/>
            <p:cNvSpPr/>
            <p:nvPr/>
          </p:nvSpPr>
          <p:spPr>
            <a:xfrm>
              <a:off x="5632379" y="1011207"/>
              <a:ext cx="311420" cy="340347"/>
            </a:xfrm>
            <a:custGeom>
              <a:avLst/>
              <a:gdLst/>
              <a:ahLst/>
              <a:cxnLst/>
              <a:rect l="l" t="t" r="r" b="b"/>
              <a:pathLst>
                <a:path w="518" h="567" extrusionOk="0">
                  <a:moveTo>
                    <a:pt x="144" y="322"/>
                  </a:moveTo>
                  <a:cubicBezTo>
                    <a:pt x="151" y="316"/>
                    <a:pt x="160" y="314"/>
                    <a:pt x="169" y="316"/>
                  </a:cubicBezTo>
                  <a:cubicBezTo>
                    <a:pt x="182" y="318"/>
                    <a:pt x="195" y="327"/>
                    <a:pt x="205" y="339"/>
                  </a:cubicBezTo>
                  <a:cubicBezTo>
                    <a:pt x="215" y="352"/>
                    <a:pt x="221" y="366"/>
                    <a:pt x="220" y="379"/>
                  </a:cubicBezTo>
                  <a:cubicBezTo>
                    <a:pt x="220" y="388"/>
                    <a:pt x="216" y="397"/>
                    <a:pt x="209" y="402"/>
                  </a:cubicBezTo>
                  <a:cubicBezTo>
                    <a:pt x="202" y="408"/>
                    <a:pt x="193" y="410"/>
                    <a:pt x="184" y="408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12" y="567"/>
                    <a:pt x="321" y="565"/>
                    <a:pt x="323" y="559"/>
                  </a:cubicBezTo>
                  <a:cubicBezTo>
                    <a:pt x="400" y="358"/>
                    <a:pt x="400" y="358"/>
                    <a:pt x="400" y="358"/>
                  </a:cubicBezTo>
                  <a:cubicBezTo>
                    <a:pt x="401" y="356"/>
                    <a:pt x="403" y="354"/>
                    <a:pt x="405" y="353"/>
                  </a:cubicBezTo>
                  <a:cubicBezTo>
                    <a:pt x="406" y="353"/>
                    <a:pt x="407" y="353"/>
                    <a:pt x="409" y="353"/>
                  </a:cubicBezTo>
                  <a:cubicBezTo>
                    <a:pt x="414" y="355"/>
                    <a:pt x="419" y="357"/>
                    <a:pt x="421" y="363"/>
                  </a:cubicBezTo>
                  <a:cubicBezTo>
                    <a:pt x="422" y="367"/>
                    <a:pt x="422" y="370"/>
                    <a:pt x="422" y="374"/>
                  </a:cubicBezTo>
                  <a:cubicBezTo>
                    <a:pt x="425" y="384"/>
                    <a:pt x="435" y="390"/>
                    <a:pt x="445" y="384"/>
                  </a:cubicBezTo>
                  <a:cubicBezTo>
                    <a:pt x="454" y="379"/>
                    <a:pt x="461" y="369"/>
                    <a:pt x="465" y="358"/>
                  </a:cubicBezTo>
                  <a:cubicBezTo>
                    <a:pt x="469" y="348"/>
                    <a:pt x="471" y="336"/>
                    <a:pt x="467" y="326"/>
                  </a:cubicBezTo>
                  <a:cubicBezTo>
                    <a:pt x="464" y="315"/>
                    <a:pt x="452" y="312"/>
                    <a:pt x="444" y="319"/>
                  </a:cubicBezTo>
                  <a:cubicBezTo>
                    <a:pt x="441" y="321"/>
                    <a:pt x="438" y="323"/>
                    <a:pt x="435" y="326"/>
                  </a:cubicBezTo>
                  <a:cubicBezTo>
                    <a:pt x="430" y="329"/>
                    <a:pt x="425" y="327"/>
                    <a:pt x="419" y="325"/>
                  </a:cubicBezTo>
                  <a:cubicBezTo>
                    <a:pt x="418" y="324"/>
                    <a:pt x="417" y="324"/>
                    <a:pt x="417" y="322"/>
                  </a:cubicBezTo>
                  <a:cubicBezTo>
                    <a:pt x="416" y="320"/>
                    <a:pt x="416" y="318"/>
                    <a:pt x="416" y="316"/>
                  </a:cubicBezTo>
                  <a:cubicBezTo>
                    <a:pt x="517" y="54"/>
                    <a:pt x="517" y="54"/>
                    <a:pt x="517" y="54"/>
                  </a:cubicBezTo>
                  <a:cubicBezTo>
                    <a:pt x="518" y="49"/>
                    <a:pt x="516" y="44"/>
                    <a:pt x="511" y="43"/>
                  </a:cubicBezTo>
                  <a:cubicBezTo>
                    <a:pt x="356" y="0"/>
                    <a:pt x="213" y="22"/>
                    <a:pt x="130" y="66"/>
                  </a:cubicBezTo>
                  <a:cubicBezTo>
                    <a:pt x="74" y="95"/>
                    <a:pt x="33" y="133"/>
                    <a:pt x="3" y="174"/>
                  </a:cubicBezTo>
                  <a:cubicBezTo>
                    <a:pt x="0" y="178"/>
                    <a:pt x="0" y="182"/>
                    <a:pt x="3" y="185"/>
                  </a:cubicBezTo>
                  <a:cubicBezTo>
                    <a:pt x="133" y="346"/>
                    <a:pt x="133" y="346"/>
                    <a:pt x="133" y="346"/>
                  </a:cubicBezTo>
                  <a:cubicBezTo>
                    <a:pt x="133" y="336"/>
                    <a:pt x="137" y="327"/>
                    <a:pt x="144" y="3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22" name="Google Shape;1122;p50"/>
            <p:cNvSpPr/>
            <p:nvPr/>
          </p:nvSpPr>
          <p:spPr>
            <a:xfrm>
              <a:off x="5835019" y="1041711"/>
              <a:ext cx="283984" cy="330260"/>
            </a:xfrm>
            <a:custGeom>
              <a:avLst/>
              <a:gdLst/>
              <a:ahLst/>
              <a:cxnLst/>
              <a:rect l="l" t="t" r="r" b="b"/>
              <a:pathLst>
                <a:path w="473" h="550" extrusionOk="0">
                  <a:moveTo>
                    <a:pt x="128" y="252"/>
                  </a:moveTo>
                  <a:cubicBezTo>
                    <a:pt x="136" y="255"/>
                    <a:pt x="142" y="262"/>
                    <a:pt x="145" y="270"/>
                  </a:cubicBezTo>
                  <a:cubicBezTo>
                    <a:pt x="149" y="283"/>
                    <a:pt x="148" y="298"/>
                    <a:pt x="143" y="313"/>
                  </a:cubicBezTo>
                  <a:cubicBezTo>
                    <a:pt x="137" y="328"/>
                    <a:pt x="128" y="340"/>
                    <a:pt x="116" y="347"/>
                  </a:cubicBezTo>
                  <a:cubicBezTo>
                    <a:pt x="108" y="351"/>
                    <a:pt x="99" y="352"/>
                    <a:pt x="90" y="349"/>
                  </a:cubicBezTo>
                  <a:cubicBezTo>
                    <a:pt x="82" y="345"/>
                    <a:pt x="75" y="338"/>
                    <a:pt x="73" y="329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0" y="520"/>
                    <a:pt x="5" y="527"/>
                    <a:pt x="12" y="526"/>
                  </a:cubicBezTo>
                  <a:cubicBezTo>
                    <a:pt x="224" y="492"/>
                    <a:pt x="224" y="492"/>
                    <a:pt x="224" y="492"/>
                  </a:cubicBezTo>
                  <a:cubicBezTo>
                    <a:pt x="227" y="491"/>
                    <a:pt x="229" y="492"/>
                    <a:pt x="231" y="493"/>
                  </a:cubicBezTo>
                  <a:cubicBezTo>
                    <a:pt x="232" y="494"/>
                    <a:pt x="233" y="495"/>
                    <a:pt x="233" y="497"/>
                  </a:cubicBezTo>
                  <a:cubicBezTo>
                    <a:pt x="234" y="502"/>
                    <a:pt x="235" y="508"/>
                    <a:pt x="230" y="512"/>
                  </a:cubicBezTo>
                  <a:cubicBezTo>
                    <a:pt x="228" y="515"/>
                    <a:pt x="225" y="516"/>
                    <a:pt x="222" y="519"/>
                  </a:cubicBezTo>
                  <a:cubicBezTo>
                    <a:pt x="214" y="526"/>
                    <a:pt x="214" y="538"/>
                    <a:pt x="224" y="543"/>
                  </a:cubicBezTo>
                  <a:cubicBezTo>
                    <a:pt x="233" y="549"/>
                    <a:pt x="245" y="550"/>
                    <a:pt x="256" y="548"/>
                  </a:cubicBezTo>
                  <a:cubicBezTo>
                    <a:pt x="267" y="546"/>
                    <a:pt x="279" y="542"/>
                    <a:pt x="286" y="534"/>
                  </a:cubicBezTo>
                  <a:cubicBezTo>
                    <a:pt x="293" y="525"/>
                    <a:pt x="290" y="514"/>
                    <a:pt x="280" y="510"/>
                  </a:cubicBezTo>
                  <a:cubicBezTo>
                    <a:pt x="277" y="508"/>
                    <a:pt x="273" y="507"/>
                    <a:pt x="270" y="506"/>
                  </a:cubicBezTo>
                  <a:cubicBezTo>
                    <a:pt x="264" y="503"/>
                    <a:pt x="263" y="498"/>
                    <a:pt x="263" y="492"/>
                  </a:cubicBezTo>
                  <a:cubicBezTo>
                    <a:pt x="262" y="490"/>
                    <a:pt x="263" y="489"/>
                    <a:pt x="263" y="488"/>
                  </a:cubicBezTo>
                  <a:cubicBezTo>
                    <a:pt x="265" y="486"/>
                    <a:pt x="267" y="485"/>
                    <a:pt x="269" y="485"/>
                  </a:cubicBezTo>
                  <a:cubicBezTo>
                    <a:pt x="439" y="458"/>
                    <a:pt x="439" y="458"/>
                    <a:pt x="439" y="458"/>
                  </a:cubicBezTo>
                  <a:cubicBezTo>
                    <a:pt x="442" y="457"/>
                    <a:pt x="445" y="454"/>
                    <a:pt x="446" y="451"/>
                  </a:cubicBezTo>
                  <a:cubicBezTo>
                    <a:pt x="473" y="328"/>
                    <a:pt x="470" y="126"/>
                    <a:pt x="304" y="42"/>
                  </a:cubicBezTo>
                  <a:cubicBezTo>
                    <a:pt x="271" y="25"/>
                    <a:pt x="239" y="12"/>
                    <a:pt x="207" y="2"/>
                  </a:cubicBezTo>
                  <a:cubicBezTo>
                    <a:pt x="203" y="0"/>
                    <a:pt x="198" y="3"/>
                    <a:pt x="196" y="7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9" y="249"/>
                    <a:pt x="119" y="248"/>
                    <a:pt x="128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23" name="Google Shape;1123;p50"/>
            <p:cNvSpPr/>
            <p:nvPr/>
          </p:nvSpPr>
          <p:spPr>
            <a:xfrm>
              <a:off x="5837907" y="1326815"/>
              <a:ext cx="260158" cy="268291"/>
            </a:xfrm>
            <a:custGeom>
              <a:avLst/>
              <a:gdLst/>
              <a:ahLst/>
              <a:cxnLst/>
              <a:rect l="l" t="t" r="r" b="b"/>
              <a:pathLst>
                <a:path w="433" h="447" extrusionOk="0">
                  <a:moveTo>
                    <a:pt x="299" y="45"/>
                  </a:moveTo>
                  <a:cubicBezTo>
                    <a:pt x="301" y="53"/>
                    <a:pt x="298" y="62"/>
                    <a:pt x="292" y="69"/>
                  </a:cubicBezTo>
                  <a:cubicBezTo>
                    <a:pt x="283" y="79"/>
                    <a:pt x="270" y="86"/>
                    <a:pt x="254" y="88"/>
                  </a:cubicBezTo>
                  <a:cubicBezTo>
                    <a:pt x="238" y="91"/>
                    <a:pt x="223" y="89"/>
                    <a:pt x="211" y="82"/>
                  </a:cubicBezTo>
                  <a:cubicBezTo>
                    <a:pt x="203" y="77"/>
                    <a:pt x="198" y="70"/>
                    <a:pt x="197" y="61"/>
                  </a:cubicBezTo>
                  <a:cubicBezTo>
                    <a:pt x="195" y="52"/>
                    <a:pt x="198" y="43"/>
                    <a:pt x="205" y="3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3" y="68"/>
                    <a:pt x="0" y="76"/>
                    <a:pt x="4" y="81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1" y="250"/>
                    <a:pt x="142" y="253"/>
                    <a:pt x="142" y="255"/>
                  </a:cubicBezTo>
                  <a:cubicBezTo>
                    <a:pt x="142" y="256"/>
                    <a:pt x="141" y="258"/>
                    <a:pt x="140" y="258"/>
                  </a:cubicBezTo>
                  <a:cubicBezTo>
                    <a:pt x="136" y="262"/>
                    <a:pt x="131" y="266"/>
                    <a:pt x="125" y="264"/>
                  </a:cubicBezTo>
                  <a:cubicBezTo>
                    <a:pt x="122" y="263"/>
                    <a:pt x="119" y="261"/>
                    <a:pt x="115" y="260"/>
                  </a:cubicBezTo>
                  <a:cubicBezTo>
                    <a:pt x="105" y="256"/>
                    <a:pt x="95" y="263"/>
                    <a:pt x="95" y="274"/>
                  </a:cubicBezTo>
                  <a:cubicBezTo>
                    <a:pt x="95" y="285"/>
                    <a:pt x="100" y="296"/>
                    <a:pt x="107" y="304"/>
                  </a:cubicBezTo>
                  <a:cubicBezTo>
                    <a:pt x="114" y="313"/>
                    <a:pt x="124" y="321"/>
                    <a:pt x="134" y="323"/>
                  </a:cubicBezTo>
                  <a:cubicBezTo>
                    <a:pt x="145" y="325"/>
                    <a:pt x="154" y="317"/>
                    <a:pt x="152" y="306"/>
                  </a:cubicBezTo>
                  <a:cubicBezTo>
                    <a:pt x="152" y="302"/>
                    <a:pt x="151" y="299"/>
                    <a:pt x="151" y="295"/>
                  </a:cubicBezTo>
                  <a:cubicBezTo>
                    <a:pt x="150" y="289"/>
                    <a:pt x="154" y="285"/>
                    <a:pt x="159" y="282"/>
                  </a:cubicBezTo>
                  <a:cubicBezTo>
                    <a:pt x="160" y="281"/>
                    <a:pt x="161" y="281"/>
                    <a:pt x="162" y="281"/>
                  </a:cubicBezTo>
                  <a:cubicBezTo>
                    <a:pt x="165" y="281"/>
                    <a:pt x="167" y="282"/>
                    <a:pt x="168" y="284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301" y="447"/>
                    <a:pt x="311" y="443"/>
                    <a:pt x="311" y="435"/>
                  </a:cubicBezTo>
                  <a:cubicBezTo>
                    <a:pt x="311" y="399"/>
                    <a:pt x="312" y="354"/>
                    <a:pt x="321" y="300"/>
                  </a:cubicBezTo>
                  <a:cubicBezTo>
                    <a:pt x="335" y="205"/>
                    <a:pt x="376" y="134"/>
                    <a:pt x="417" y="51"/>
                  </a:cubicBezTo>
                  <a:cubicBezTo>
                    <a:pt x="422" y="41"/>
                    <a:pt x="427" y="28"/>
                    <a:pt x="431" y="13"/>
                  </a:cubicBezTo>
                  <a:cubicBezTo>
                    <a:pt x="433" y="7"/>
                    <a:pt x="428" y="0"/>
                    <a:pt x="422" y="1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92" y="28"/>
                    <a:pt x="298" y="36"/>
                    <a:pt x="299" y="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24" name="Google Shape;1124;p50"/>
            <p:cNvSpPr/>
            <p:nvPr/>
          </p:nvSpPr>
          <p:spPr>
            <a:xfrm>
              <a:off x="5725035" y="1379176"/>
              <a:ext cx="304441" cy="352116"/>
            </a:xfrm>
            <a:custGeom>
              <a:avLst/>
              <a:gdLst/>
              <a:ahLst/>
              <a:cxnLst/>
              <a:rect l="l" t="t" r="r" b="b"/>
              <a:pathLst>
                <a:path w="507" h="587" extrusionOk="0">
                  <a:moveTo>
                    <a:pt x="344" y="245"/>
                  </a:moveTo>
                  <a:cubicBezTo>
                    <a:pt x="337" y="251"/>
                    <a:pt x="328" y="253"/>
                    <a:pt x="319" y="251"/>
                  </a:cubicBezTo>
                  <a:cubicBezTo>
                    <a:pt x="306" y="248"/>
                    <a:pt x="293" y="240"/>
                    <a:pt x="283" y="227"/>
                  </a:cubicBezTo>
                  <a:cubicBezTo>
                    <a:pt x="273" y="215"/>
                    <a:pt x="267" y="201"/>
                    <a:pt x="267" y="187"/>
                  </a:cubicBezTo>
                  <a:cubicBezTo>
                    <a:pt x="267" y="178"/>
                    <a:pt x="271" y="170"/>
                    <a:pt x="278" y="164"/>
                  </a:cubicBezTo>
                  <a:cubicBezTo>
                    <a:pt x="285" y="158"/>
                    <a:pt x="295" y="156"/>
                    <a:pt x="304" y="158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5" y="0"/>
                    <a:pt x="167" y="1"/>
                    <a:pt x="164" y="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6" y="211"/>
                    <a:pt x="85" y="213"/>
                    <a:pt x="83" y="214"/>
                  </a:cubicBezTo>
                  <a:cubicBezTo>
                    <a:pt x="81" y="214"/>
                    <a:pt x="80" y="214"/>
                    <a:pt x="79" y="214"/>
                  </a:cubicBezTo>
                  <a:cubicBezTo>
                    <a:pt x="73" y="212"/>
                    <a:pt x="68" y="210"/>
                    <a:pt x="67" y="204"/>
                  </a:cubicBezTo>
                  <a:cubicBezTo>
                    <a:pt x="66" y="200"/>
                    <a:pt x="66" y="196"/>
                    <a:pt x="65" y="193"/>
                  </a:cubicBezTo>
                  <a:cubicBezTo>
                    <a:pt x="63" y="182"/>
                    <a:pt x="52" y="177"/>
                    <a:pt x="43" y="182"/>
                  </a:cubicBezTo>
                  <a:cubicBezTo>
                    <a:pt x="33" y="188"/>
                    <a:pt x="27" y="198"/>
                    <a:pt x="23" y="208"/>
                  </a:cubicBezTo>
                  <a:cubicBezTo>
                    <a:pt x="19" y="219"/>
                    <a:pt x="17" y="231"/>
                    <a:pt x="20" y="241"/>
                  </a:cubicBezTo>
                  <a:cubicBezTo>
                    <a:pt x="24" y="251"/>
                    <a:pt x="35" y="255"/>
                    <a:pt x="44" y="248"/>
                  </a:cubicBezTo>
                  <a:cubicBezTo>
                    <a:pt x="47" y="246"/>
                    <a:pt x="49" y="243"/>
                    <a:pt x="52" y="241"/>
                  </a:cubicBezTo>
                  <a:cubicBezTo>
                    <a:pt x="58" y="238"/>
                    <a:pt x="63" y="239"/>
                    <a:pt x="68" y="242"/>
                  </a:cubicBezTo>
                  <a:cubicBezTo>
                    <a:pt x="69" y="242"/>
                    <a:pt x="70" y="243"/>
                    <a:pt x="71" y="244"/>
                  </a:cubicBezTo>
                  <a:cubicBezTo>
                    <a:pt x="72" y="246"/>
                    <a:pt x="72" y="249"/>
                    <a:pt x="71" y="251"/>
                  </a:cubicBezTo>
                  <a:cubicBezTo>
                    <a:pt x="10" y="410"/>
                    <a:pt x="10" y="410"/>
                    <a:pt x="10" y="410"/>
                  </a:cubicBezTo>
                  <a:cubicBezTo>
                    <a:pt x="10" y="412"/>
                    <a:pt x="9" y="414"/>
                    <a:pt x="10" y="415"/>
                  </a:cubicBezTo>
                  <a:cubicBezTo>
                    <a:pt x="16" y="445"/>
                    <a:pt x="0" y="490"/>
                    <a:pt x="10" y="508"/>
                  </a:cubicBezTo>
                  <a:cubicBezTo>
                    <a:pt x="30" y="542"/>
                    <a:pt x="339" y="587"/>
                    <a:pt x="491" y="480"/>
                  </a:cubicBezTo>
                  <a:cubicBezTo>
                    <a:pt x="507" y="469"/>
                    <a:pt x="504" y="446"/>
                    <a:pt x="501" y="40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55" y="230"/>
                    <a:pt x="351" y="239"/>
                    <a:pt x="344" y="2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25" name="Google Shape;1125;p50"/>
            <p:cNvSpPr/>
            <p:nvPr/>
          </p:nvSpPr>
          <p:spPr>
            <a:xfrm>
              <a:off x="5526246" y="1358760"/>
              <a:ext cx="289521" cy="285105"/>
            </a:xfrm>
            <a:custGeom>
              <a:avLst/>
              <a:gdLst/>
              <a:ahLst/>
              <a:cxnLst/>
              <a:rect l="l" t="t" r="r" b="b"/>
              <a:pathLst>
                <a:path w="482" h="475" extrusionOk="0">
                  <a:moveTo>
                    <a:pt x="354" y="298"/>
                  </a:moveTo>
                  <a:cubicBezTo>
                    <a:pt x="346" y="295"/>
                    <a:pt x="339" y="288"/>
                    <a:pt x="336" y="279"/>
                  </a:cubicBezTo>
                  <a:cubicBezTo>
                    <a:pt x="332" y="267"/>
                    <a:pt x="333" y="252"/>
                    <a:pt x="339" y="237"/>
                  </a:cubicBezTo>
                  <a:cubicBezTo>
                    <a:pt x="345" y="222"/>
                    <a:pt x="354" y="210"/>
                    <a:pt x="366" y="203"/>
                  </a:cubicBezTo>
                  <a:cubicBezTo>
                    <a:pt x="374" y="199"/>
                    <a:pt x="383" y="198"/>
                    <a:pt x="391" y="201"/>
                  </a:cubicBezTo>
                  <a:cubicBezTo>
                    <a:pt x="400" y="204"/>
                    <a:pt x="406" y="211"/>
                    <a:pt x="409" y="220"/>
                  </a:cubicBezTo>
                  <a:cubicBezTo>
                    <a:pt x="480" y="36"/>
                    <a:pt x="480" y="36"/>
                    <a:pt x="480" y="36"/>
                  </a:cubicBezTo>
                  <a:cubicBezTo>
                    <a:pt x="482" y="30"/>
                    <a:pt x="477" y="23"/>
                    <a:pt x="470" y="24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5" y="58"/>
                    <a:pt x="252" y="58"/>
                    <a:pt x="251" y="56"/>
                  </a:cubicBezTo>
                  <a:cubicBezTo>
                    <a:pt x="250" y="56"/>
                    <a:pt x="249" y="54"/>
                    <a:pt x="249" y="53"/>
                  </a:cubicBezTo>
                  <a:cubicBezTo>
                    <a:pt x="248" y="47"/>
                    <a:pt x="247" y="42"/>
                    <a:pt x="251" y="38"/>
                  </a:cubicBezTo>
                  <a:cubicBezTo>
                    <a:pt x="254" y="35"/>
                    <a:pt x="257" y="33"/>
                    <a:pt x="260" y="31"/>
                  </a:cubicBezTo>
                  <a:cubicBezTo>
                    <a:pt x="268" y="24"/>
                    <a:pt x="267" y="12"/>
                    <a:pt x="258" y="6"/>
                  </a:cubicBezTo>
                  <a:cubicBezTo>
                    <a:pt x="248" y="1"/>
                    <a:pt x="236" y="0"/>
                    <a:pt x="225" y="2"/>
                  </a:cubicBezTo>
                  <a:cubicBezTo>
                    <a:pt x="214" y="3"/>
                    <a:pt x="203" y="8"/>
                    <a:pt x="196" y="16"/>
                  </a:cubicBezTo>
                  <a:cubicBezTo>
                    <a:pt x="189" y="24"/>
                    <a:pt x="192" y="36"/>
                    <a:pt x="202" y="40"/>
                  </a:cubicBezTo>
                  <a:cubicBezTo>
                    <a:pt x="205" y="42"/>
                    <a:pt x="208" y="42"/>
                    <a:pt x="212" y="44"/>
                  </a:cubicBezTo>
                  <a:cubicBezTo>
                    <a:pt x="217" y="47"/>
                    <a:pt x="218" y="52"/>
                    <a:pt x="219" y="58"/>
                  </a:cubicBezTo>
                  <a:cubicBezTo>
                    <a:pt x="219" y="59"/>
                    <a:pt x="219" y="60"/>
                    <a:pt x="218" y="61"/>
                  </a:cubicBezTo>
                  <a:cubicBezTo>
                    <a:pt x="217" y="64"/>
                    <a:pt x="215" y="65"/>
                    <a:pt x="212" y="65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3" y="98"/>
                    <a:pt x="0" y="104"/>
                    <a:pt x="2" y="109"/>
                  </a:cubicBezTo>
                  <a:cubicBezTo>
                    <a:pt x="14" y="138"/>
                    <a:pt x="74" y="153"/>
                    <a:pt x="86" y="175"/>
                  </a:cubicBezTo>
                  <a:cubicBezTo>
                    <a:pt x="92" y="186"/>
                    <a:pt x="75" y="210"/>
                    <a:pt x="77" y="226"/>
                  </a:cubicBezTo>
                  <a:cubicBezTo>
                    <a:pt x="78" y="239"/>
                    <a:pt x="115" y="253"/>
                    <a:pt x="115" y="253"/>
                  </a:cubicBezTo>
                  <a:cubicBezTo>
                    <a:pt x="115" y="253"/>
                    <a:pt x="89" y="277"/>
                    <a:pt x="88" y="289"/>
                  </a:cubicBezTo>
                  <a:cubicBezTo>
                    <a:pt x="86" y="302"/>
                    <a:pt x="111" y="323"/>
                    <a:pt x="112" y="337"/>
                  </a:cubicBezTo>
                  <a:cubicBezTo>
                    <a:pt x="112" y="350"/>
                    <a:pt x="90" y="385"/>
                    <a:pt x="101" y="421"/>
                  </a:cubicBezTo>
                  <a:cubicBezTo>
                    <a:pt x="116" y="475"/>
                    <a:pt x="280" y="428"/>
                    <a:pt x="323" y="429"/>
                  </a:cubicBezTo>
                  <a:cubicBezTo>
                    <a:pt x="326" y="429"/>
                    <a:pt x="330" y="427"/>
                    <a:pt x="331" y="423"/>
                  </a:cubicBezTo>
                  <a:cubicBezTo>
                    <a:pt x="380" y="296"/>
                    <a:pt x="380" y="296"/>
                    <a:pt x="380" y="296"/>
                  </a:cubicBezTo>
                  <a:cubicBezTo>
                    <a:pt x="372" y="300"/>
                    <a:pt x="363" y="301"/>
                    <a:pt x="354" y="2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26" name="Google Shape;1126;p50"/>
            <p:cNvSpPr/>
            <p:nvPr/>
          </p:nvSpPr>
          <p:spPr>
            <a:xfrm>
              <a:off x="5530337" y="1130580"/>
              <a:ext cx="282300" cy="276217"/>
            </a:xfrm>
            <a:custGeom>
              <a:avLst/>
              <a:gdLst/>
              <a:ahLst/>
              <a:cxnLst/>
              <a:rect l="l" t="t" r="r" b="b"/>
              <a:pathLst>
                <a:path w="470" h="460" extrusionOk="0">
                  <a:moveTo>
                    <a:pt x="170" y="410"/>
                  </a:moveTo>
                  <a:cubicBezTo>
                    <a:pt x="169" y="401"/>
                    <a:pt x="171" y="392"/>
                    <a:pt x="178" y="385"/>
                  </a:cubicBezTo>
                  <a:cubicBezTo>
                    <a:pt x="186" y="375"/>
                    <a:pt x="200" y="369"/>
                    <a:pt x="216" y="366"/>
                  </a:cubicBezTo>
                  <a:cubicBezTo>
                    <a:pt x="232" y="364"/>
                    <a:pt x="247" y="366"/>
                    <a:pt x="258" y="373"/>
                  </a:cubicBezTo>
                  <a:cubicBezTo>
                    <a:pt x="266" y="377"/>
                    <a:pt x="271" y="385"/>
                    <a:pt x="273" y="394"/>
                  </a:cubicBezTo>
                  <a:cubicBezTo>
                    <a:pt x="274" y="403"/>
                    <a:pt x="271" y="412"/>
                    <a:pt x="265" y="419"/>
                  </a:cubicBezTo>
                  <a:cubicBezTo>
                    <a:pt x="460" y="388"/>
                    <a:pt x="460" y="388"/>
                    <a:pt x="460" y="388"/>
                  </a:cubicBezTo>
                  <a:cubicBezTo>
                    <a:pt x="467" y="387"/>
                    <a:pt x="470" y="379"/>
                    <a:pt x="465" y="373"/>
                  </a:cubicBezTo>
                  <a:cubicBezTo>
                    <a:pt x="330" y="206"/>
                    <a:pt x="330" y="206"/>
                    <a:pt x="330" y="206"/>
                  </a:cubicBezTo>
                  <a:cubicBezTo>
                    <a:pt x="328" y="204"/>
                    <a:pt x="327" y="202"/>
                    <a:pt x="328" y="200"/>
                  </a:cubicBezTo>
                  <a:cubicBezTo>
                    <a:pt x="328" y="198"/>
                    <a:pt x="329" y="197"/>
                    <a:pt x="330" y="196"/>
                  </a:cubicBezTo>
                  <a:cubicBezTo>
                    <a:pt x="334" y="192"/>
                    <a:pt x="338" y="189"/>
                    <a:pt x="344" y="191"/>
                  </a:cubicBezTo>
                  <a:cubicBezTo>
                    <a:pt x="348" y="192"/>
                    <a:pt x="351" y="194"/>
                    <a:pt x="354" y="195"/>
                  </a:cubicBezTo>
                  <a:cubicBezTo>
                    <a:pt x="365" y="198"/>
                    <a:pt x="375" y="192"/>
                    <a:pt x="375" y="181"/>
                  </a:cubicBezTo>
                  <a:cubicBezTo>
                    <a:pt x="375" y="170"/>
                    <a:pt x="369" y="159"/>
                    <a:pt x="362" y="150"/>
                  </a:cubicBezTo>
                  <a:cubicBezTo>
                    <a:pt x="355" y="142"/>
                    <a:pt x="346" y="134"/>
                    <a:pt x="335" y="132"/>
                  </a:cubicBezTo>
                  <a:cubicBezTo>
                    <a:pt x="325" y="130"/>
                    <a:pt x="316" y="138"/>
                    <a:pt x="317" y="149"/>
                  </a:cubicBezTo>
                  <a:cubicBezTo>
                    <a:pt x="318" y="153"/>
                    <a:pt x="319" y="156"/>
                    <a:pt x="319" y="160"/>
                  </a:cubicBezTo>
                  <a:cubicBezTo>
                    <a:pt x="320" y="166"/>
                    <a:pt x="315" y="169"/>
                    <a:pt x="311" y="173"/>
                  </a:cubicBezTo>
                  <a:cubicBezTo>
                    <a:pt x="310" y="174"/>
                    <a:pt x="308" y="174"/>
                    <a:pt x="307" y="174"/>
                  </a:cubicBezTo>
                  <a:cubicBezTo>
                    <a:pt x="305" y="174"/>
                    <a:pt x="303" y="173"/>
                    <a:pt x="301" y="171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3" y="0"/>
                    <a:pt x="155" y="1"/>
                    <a:pt x="152" y="6"/>
                  </a:cubicBezTo>
                  <a:cubicBezTo>
                    <a:pt x="113" y="70"/>
                    <a:pt x="97" y="139"/>
                    <a:pt x="91" y="193"/>
                  </a:cubicBezTo>
                  <a:cubicBezTo>
                    <a:pt x="86" y="237"/>
                    <a:pt x="114" y="268"/>
                    <a:pt x="111" y="294"/>
                  </a:cubicBezTo>
                  <a:cubicBezTo>
                    <a:pt x="106" y="335"/>
                    <a:pt x="32" y="395"/>
                    <a:pt x="4" y="446"/>
                  </a:cubicBezTo>
                  <a:cubicBezTo>
                    <a:pt x="0" y="452"/>
                    <a:pt x="5" y="460"/>
                    <a:pt x="13" y="459"/>
                  </a:cubicBezTo>
                  <a:cubicBezTo>
                    <a:pt x="185" y="431"/>
                    <a:pt x="185" y="431"/>
                    <a:pt x="185" y="431"/>
                  </a:cubicBezTo>
                  <a:cubicBezTo>
                    <a:pt x="177" y="427"/>
                    <a:pt x="172" y="419"/>
                    <a:pt x="170" y="4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127" name="Google Shape;1127;p50"/>
          <p:cNvGrpSpPr/>
          <p:nvPr/>
        </p:nvGrpSpPr>
        <p:grpSpPr>
          <a:xfrm>
            <a:off x="1625708" y="843134"/>
            <a:ext cx="364294" cy="445740"/>
            <a:chOff x="606645" y="1011196"/>
            <a:chExt cx="588520" cy="720096"/>
          </a:xfrm>
        </p:grpSpPr>
        <p:sp>
          <p:nvSpPr>
            <p:cNvPr id="1128" name="Google Shape;1128;p50"/>
            <p:cNvSpPr/>
            <p:nvPr/>
          </p:nvSpPr>
          <p:spPr>
            <a:xfrm>
              <a:off x="659316" y="1517469"/>
              <a:ext cx="456722" cy="213824"/>
            </a:xfrm>
            <a:custGeom>
              <a:avLst/>
              <a:gdLst/>
              <a:ahLst/>
              <a:cxnLst/>
              <a:rect l="l" t="t" r="r" b="b"/>
              <a:pathLst>
                <a:path w="763" h="358" extrusionOk="0">
                  <a:moveTo>
                    <a:pt x="1" y="27"/>
                  </a:moveTo>
                  <a:cubicBezTo>
                    <a:pt x="0" y="41"/>
                    <a:pt x="25" y="62"/>
                    <a:pt x="25" y="75"/>
                  </a:cubicBezTo>
                  <a:cubicBezTo>
                    <a:pt x="26" y="89"/>
                    <a:pt x="4" y="123"/>
                    <a:pt x="14" y="160"/>
                  </a:cubicBezTo>
                  <a:cubicBezTo>
                    <a:pt x="32" y="219"/>
                    <a:pt x="230" y="155"/>
                    <a:pt x="245" y="169"/>
                  </a:cubicBezTo>
                  <a:cubicBezTo>
                    <a:pt x="269" y="192"/>
                    <a:pt x="241" y="258"/>
                    <a:pt x="255" y="280"/>
                  </a:cubicBezTo>
                  <a:cubicBezTo>
                    <a:pt x="275" y="313"/>
                    <a:pt x="582" y="358"/>
                    <a:pt x="735" y="252"/>
                  </a:cubicBezTo>
                  <a:cubicBezTo>
                    <a:pt x="763" y="232"/>
                    <a:pt x="729" y="168"/>
                    <a:pt x="749" y="8"/>
                  </a:cubicBezTo>
                  <a:cubicBezTo>
                    <a:pt x="749" y="4"/>
                    <a:pt x="746" y="0"/>
                    <a:pt x="74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19" y="1"/>
                    <a:pt x="17" y="3"/>
                  </a:cubicBezTo>
                  <a:cubicBezTo>
                    <a:pt x="10" y="11"/>
                    <a:pt x="2" y="21"/>
                    <a:pt x="1" y="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29" name="Google Shape;1129;p50"/>
            <p:cNvSpPr/>
            <p:nvPr/>
          </p:nvSpPr>
          <p:spPr>
            <a:xfrm>
              <a:off x="606645" y="1354464"/>
              <a:ext cx="561583" cy="154615"/>
            </a:xfrm>
            <a:custGeom>
              <a:avLst/>
              <a:gdLst/>
              <a:ahLst/>
              <a:cxnLst/>
              <a:rect l="l" t="t" r="r" b="b"/>
              <a:pathLst>
                <a:path w="938" h="259" extrusionOk="0">
                  <a:moveTo>
                    <a:pt x="2" y="109"/>
                  </a:moveTo>
                  <a:cubicBezTo>
                    <a:pt x="0" y="146"/>
                    <a:pt x="74" y="161"/>
                    <a:pt x="88" y="186"/>
                  </a:cubicBezTo>
                  <a:cubicBezTo>
                    <a:pt x="93" y="197"/>
                    <a:pt x="77" y="222"/>
                    <a:pt x="79" y="237"/>
                  </a:cubicBezTo>
                  <a:cubicBezTo>
                    <a:pt x="79" y="244"/>
                    <a:pt x="91" y="252"/>
                    <a:pt x="101" y="257"/>
                  </a:cubicBezTo>
                  <a:cubicBezTo>
                    <a:pt x="103" y="258"/>
                    <a:pt x="104" y="259"/>
                    <a:pt x="106" y="259"/>
                  </a:cubicBezTo>
                  <a:cubicBezTo>
                    <a:pt x="840" y="259"/>
                    <a:pt x="840" y="259"/>
                    <a:pt x="840" y="259"/>
                  </a:cubicBezTo>
                  <a:cubicBezTo>
                    <a:pt x="840" y="258"/>
                    <a:pt x="840" y="258"/>
                    <a:pt x="840" y="258"/>
                  </a:cubicBezTo>
                  <a:cubicBezTo>
                    <a:pt x="854" y="164"/>
                    <a:pt x="895" y="93"/>
                    <a:pt x="936" y="10"/>
                  </a:cubicBezTo>
                  <a:cubicBezTo>
                    <a:pt x="936" y="10"/>
                    <a:pt x="936" y="10"/>
                    <a:pt x="936" y="10"/>
                  </a:cubicBezTo>
                  <a:cubicBezTo>
                    <a:pt x="938" y="5"/>
                    <a:pt x="935" y="0"/>
                    <a:pt x="92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3" y="1"/>
                    <a:pt x="71" y="3"/>
                  </a:cubicBezTo>
                  <a:cubicBezTo>
                    <a:pt x="39" y="39"/>
                    <a:pt x="3" y="78"/>
                    <a:pt x="2" y="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30" name="Google Shape;1130;p50"/>
            <p:cNvSpPr/>
            <p:nvPr/>
          </p:nvSpPr>
          <p:spPr>
            <a:xfrm>
              <a:off x="661721" y="1191460"/>
              <a:ext cx="533444" cy="154135"/>
            </a:xfrm>
            <a:custGeom>
              <a:avLst/>
              <a:gdLst/>
              <a:ahLst/>
              <a:cxnLst/>
              <a:rect l="l" t="t" r="r" b="b"/>
              <a:pathLst>
                <a:path w="891" h="258" extrusionOk="0">
                  <a:moveTo>
                    <a:pt x="8" y="98"/>
                  </a:moveTo>
                  <a:cubicBezTo>
                    <a:pt x="2" y="142"/>
                    <a:pt x="31" y="174"/>
                    <a:pt x="28" y="199"/>
                  </a:cubicBezTo>
                  <a:cubicBezTo>
                    <a:pt x="26" y="213"/>
                    <a:pt x="17" y="230"/>
                    <a:pt x="3" y="247"/>
                  </a:cubicBezTo>
                  <a:cubicBezTo>
                    <a:pt x="0" y="252"/>
                    <a:pt x="3" y="258"/>
                    <a:pt x="9" y="258"/>
                  </a:cubicBezTo>
                  <a:cubicBezTo>
                    <a:pt x="849" y="258"/>
                    <a:pt x="849" y="258"/>
                    <a:pt x="849" y="258"/>
                  </a:cubicBezTo>
                  <a:cubicBezTo>
                    <a:pt x="852" y="258"/>
                    <a:pt x="855" y="256"/>
                    <a:pt x="856" y="254"/>
                  </a:cubicBezTo>
                  <a:cubicBezTo>
                    <a:pt x="875" y="195"/>
                    <a:pt x="891" y="98"/>
                    <a:pt x="873" y="5"/>
                  </a:cubicBezTo>
                  <a:cubicBezTo>
                    <a:pt x="872" y="2"/>
                    <a:pt x="869" y="0"/>
                    <a:pt x="8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2"/>
                    <a:pt x="27" y="5"/>
                  </a:cubicBezTo>
                  <a:cubicBezTo>
                    <a:pt x="17" y="38"/>
                    <a:pt x="11" y="70"/>
                    <a:pt x="8" y="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31" name="Google Shape;1131;p50"/>
            <p:cNvSpPr/>
            <p:nvPr/>
          </p:nvSpPr>
          <p:spPr>
            <a:xfrm>
              <a:off x="683367" y="1011196"/>
              <a:ext cx="497368" cy="171394"/>
            </a:xfrm>
            <a:custGeom>
              <a:avLst/>
              <a:gdLst/>
              <a:ahLst/>
              <a:cxnLst/>
              <a:rect l="l" t="t" r="r" b="b"/>
              <a:pathLst>
                <a:path w="831" h="287" extrusionOk="0">
                  <a:moveTo>
                    <a:pt x="690" y="102"/>
                  </a:moveTo>
                  <a:cubicBezTo>
                    <a:pt x="488" y="0"/>
                    <a:pt x="287" y="19"/>
                    <a:pt x="180" y="75"/>
                  </a:cubicBezTo>
                  <a:cubicBezTo>
                    <a:pt x="84" y="125"/>
                    <a:pt x="31" y="203"/>
                    <a:pt x="2" y="278"/>
                  </a:cubicBezTo>
                  <a:cubicBezTo>
                    <a:pt x="0" y="282"/>
                    <a:pt x="3" y="287"/>
                    <a:pt x="8" y="287"/>
                  </a:cubicBezTo>
                  <a:cubicBezTo>
                    <a:pt x="823" y="287"/>
                    <a:pt x="823" y="287"/>
                    <a:pt x="823" y="287"/>
                  </a:cubicBezTo>
                  <a:cubicBezTo>
                    <a:pt x="828" y="287"/>
                    <a:pt x="831" y="283"/>
                    <a:pt x="830" y="278"/>
                  </a:cubicBezTo>
                  <a:cubicBezTo>
                    <a:pt x="810" y="207"/>
                    <a:pt x="768" y="141"/>
                    <a:pt x="690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132" name="Google Shape;1132;p50"/>
          <p:cNvGrpSpPr/>
          <p:nvPr/>
        </p:nvGrpSpPr>
        <p:grpSpPr>
          <a:xfrm>
            <a:off x="8079991" y="843111"/>
            <a:ext cx="298405" cy="445762"/>
            <a:chOff x="11033597" y="1011159"/>
            <a:chExt cx="482075" cy="720133"/>
          </a:xfrm>
        </p:grpSpPr>
        <p:sp>
          <p:nvSpPr>
            <p:cNvPr id="1133" name="Google Shape;1133;p50"/>
            <p:cNvSpPr/>
            <p:nvPr/>
          </p:nvSpPr>
          <p:spPr>
            <a:xfrm>
              <a:off x="11033597" y="1414369"/>
              <a:ext cx="482075" cy="151349"/>
            </a:xfrm>
            <a:custGeom>
              <a:avLst/>
              <a:gdLst/>
              <a:ahLst/>
              <a:cxnLst/>
              <a:rect l="l" t="t" r="r" b="b"/>
              <a:pathLst>
                <a:path w="724" h="227" extrusionOk="0">
                  <a:moveTo>
                    <a:pt x="0" y="112"/>
                  </a:moveTo>
                  <a:cubicBezTo>
                    <a:pt x="0" y="149"/>
                    <a:pt x="5" y="185"/>
                    <a:pt x="16" y="219"/>
                  </a:cubicBezTo>
                  <a:cubicBezTo>
                    <a:pt x="17" y="224"/>
                    <a:pt x="22" y="227"/>
                    <a:pt x="27" y="227"/>
                  </a:cubicBezTo>
                  <a:cubicBezTo>
                    <a:pt x="697" y="227"/>
                    <a:pt x="697" y="227"/>
                    <a:pt x="697" y="227"/>
                  </a:cubicBezTo>
                  <a:cubicBezTo>
                    <a:pt x="702" y="227"/>
                    <a:pt x="707" y="224"/>
                    <a:pt x="708" y="219"/>
                  </a:cubicBezTo>
                  <a:cubicBezTo>
                    <a:pt x="719" y="185"/>
                    <a:pt x="724" y="149"/>
                    <a:pt x="724" y="112"/>
                  </a:cubicBezTo>
                  <a:cubicBezTo>
                    <a:pt x="724" y="76"/>
                    <a:pt x="719" y="41"/>
                    <a:pt x="709" y="8"/>
                  </a:cubicBezTo>
                  <a:cubicBezTo>
                    <a:pt x="708" y="3"/>
                    <a:pt x="703" y="0"/>
                    <a:pt x="69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0"/>
                    <a:pt x="16" y="3"/>
                    <a:pt x="15" y="8"/>
                  </a:cubicBezTo>
                  <a:cubicBezTo>
                    <a:pt x="5" y="41"/>
                    <a:pt x="0" y="76"/>
                    <a:pt x="0" y="1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34" name="Google Shape;1134;p50"/>
            <p:cNvSpPr/>
            <p:nvPr/>
          </p:nvSpPr>
          <p:spPr>
            <a:xfrm>
              <a:off x="11142821" y="1011159"/>
              <a:ext cx="263627" cy="229006"/>
            </a:xfrm>
            <a:custGeom>
              <a:avLst/>
              <a:gdLst/>
              <a:ahLst/>
              <a:cxnLst/>
              <a:rect l="l" t="t" r="r" b="b"/>
              <a:pathLst>
                <a:path w="396" h="343" extrusionOk="0">
                  <a:moveTo>
                    <a:pt x="357" y="266"/>
                  </a:moveTo>
                  <a:cubicBezTo>
                    <a:pt x="208" y="7"/>
                    <a:pt x="208" y="7"/>
                    <a:pt x="208" y="7"/>
                  </a:cubicBezTo>
                  <a:cubicBezTo>
                    <a:pt x="203" y="0"/>
                    <a:pt x="193" y="0"/>
                    <a:pt x="188" y="7"/>
                  </a:cubicBezTo>
                  <a:cubicBezTo>
                    <a:pt x="39" y="266"/>
                    <a:pt x="39" y="266"/>
                    <a:pt x="39" y="266"/>
                  </a:cubicBezTo>
                  <a:cubicBezTo>
                    <a:pt x="4" y="326"/>
                    <a:pt x="4" y="326"/>
                    <a:pt x="4" y="326"/>
                  </a:cubicBezTo>
                  <a:cubicBezTo>
                    <a:pt x="0" y="334"/>
                    <a:pt x="5" y="343"/>
                    <a:pt x="14" y="343"/>
                  </a:cubicBezTo>
                  <a:cubicBezTo>
                    <a:pt x="382" y="343"/>
                    <a:pt x="382" y="343"/>
                    <a:pt x="382" y="343"/>
                  </a:cubicBezTo>
                  <a:cubicBezTo>
                    <a:pt x="391" y="343"/>
                    <a:pt x="396" y="334"/>
                    <a:pt x="392" y="326"/>
                  </a:cubicBezTo>
                  <a:lnTo>
                    <a:pt x="357" y="2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35" name="Google Shape;1135;p50"/>
            <p:cNvSpPr/>
            <p:nvPr/>
          </p:nvSpPr>
          <p:spPr>
            <a:xfrm>
              <a:off x="11052228" y="1576445"/>
              <a:ext cx="444813" cy="154847"/>
            </a:xfrm>
            <a:custGeom>
              <a:avLst/>
              <a:gdLst/>
              <a:ahLst/>
              <a:cxnLst/>
              <a:rect l="l" t="t" r="r" b="b"/>
              <a:pathLst>
                <a:path w="668" h="232" extrusionOk="0">
                  <a:moveTo>
                    <a:pt x="334" y="232"/>
                  </a:moveTo>
                  <a:cubicBezTo>
                    <a:pt x="482" y="232"/>
                    <a:pt x="609" y="143"/>
                    <a:pt x="665" y="17"/>
                  </a:cubicBezTo>
                  <a:cubicBezTo>
                    <a:pt x="668" y="9"/>
                    <a:pt x="663" y="0"/>
                    <a:pt x="6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9"/>
                    <a:pt x="3" y="17"/>
                  </a:cubicBezTo>
                  <a:cubicBezTo>
                    <a:pt x="59" y="143"/>
                    <a:pt x="186" y="232"/>
                    <a:pt x="334" y="2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36" name="Google Shape;1136;p50"/>
            <p:cNvSpPr/>
            <p:nvPr/>
          </p:nvSpPr>
          <p:spPr>
            <a:xfrm>
              <a:off x="11051762" y="1251592"/>
              <a:ext cx="446676" cy="151349"/>
            </a:xfrm>
            <a:custGeom>
              <a:avLst/>
              <a:gdLst/>
              <a:ahLst/>
              <a:cxnLst/>
              <a:rect l="l" t="t" r="r" b="b"/>
              <a:pathLst>
                <a:path w="671" h="227" extrusionOk="0">
                  <a:moveTo>
                    <a:pt x="654" y="183"/>
                  </a:moveTo>
                  <a:cubicBezTo>
                    <a:pt x="653" y="182"/>
                    <a:pt x="653" y="182"/>
                    <a:pt x="653" y="182"/>
                  </a:cubicBezTo>
                  <a:cubicBezTo>
                    <a:pt x="552" y="5"/>
                    <a:pt x="552" y="5"/>
                    <a:pt x="552" y="5"/>
                  </a:cubicBezTo>
                  <a:cubicBezTo>
                    <a:pt x="550" y="2"/>
                    <a:pt x="546" y="0"/>
                    <a:pt x="54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0"/>
                    <a:pt x="120" y="2"/>
                    <a:pt x="118" y="5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1" y="194"/>
                    <a:pt x="7" y="202"/>
                    <a:pt x="3" y="211"/>
                  </a:cubicBezTo>
                  <a:cubicBezTo>
                    <a:pt x="0" y="219"/>
                    <a:pt x="5" y="227"/>
                    <a:pt x="13" y="227"/>
                  </a:cubicBezTo>
                  <a:cubicBezTo>
                    <a:pt x="657" y="227"/>
                    <a:pt x="657" y="227"/>
                    <a:pt x="657" y="227"/>
                  </a:cubicBezTo>
                  <a:cubicBezTo>
                    <a:pt x="665" y="227"/>
                    <a:pt x="671" y="219"/>
                    <a:pt x="667" y="211"/>
                  </a:cubicBezTo>
                  <a:cubicBezTo>
                    <a:pt x="663" y="202"/>
                    <a:pt x="659" y="193"/>
                    <a:pt x="654" y="1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137" name="Google Shape;1137;p50"/>
          <p:cNvGrpSpPr/>
          <p:nvPr/>
        </p:nvGrpSpPr>
        <p:grpSpPr>
          <a:xfrm>
            <a:off x="6678856" y="797418"/>
            <a:ext cx="460705" cy="491455"/>
            <a:chOff x="8770051" y="937343"/>
            <a:chExt cx="744273" cy="793950"/>
          </a:xfrm>
        </p:grpSpPr>
        <p:sp>
          <p:nvSpPr>
            <p:cNvPr id="1138" name="Google Shape;1138;p50"/>
            <p:cNvSpPr/>
            <p:nvPr/>
          </p:nvSpPr>
          <p:spPr>
            <a:xfrm>
              <a:off x="8968558" y="1402926"/>
              <a:ext cx="348361" cy="98539"/>
            </a:xfrm>
            <a:custGeom>
              <a:avLst/>
              <a:gdLst/>
              <a:ahLst/>
              <a:cxnLst/>
              <a:rect l="l" t="t" r="r" b="b"/>
              <a:pathLst>
                <a:path w="1741804" h="492696" extrusionOk="0">
                  <a:moveTo>
                    <a:pt x="1741805" y="0"/>
                  </a:moveTo>
                  <a:lnTo>
                    <a:pt x="0" y="0"/>
                  </a:lnTo>
                  <a:cubicBezTo>
                    <a:pt x="100902" y="166370"/>
                    <a:pt x="219266" y="316611"/>
                    <a:pt x="295529" y="492696"/>
                  </a:cubicBezTo>
                  <a:lnTo>
                    <a:pt x="1444625" y="492696"/>
                  </a:lnTo>
                  <a:cubicBezTo>
                    <a:pt x="1518222" y="307785"/>
                    <a:pt x="1639761" y="160655"/>
                    <a:pt x="17418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39" name="Google Shape;1139;p50"/>
            <p:cNvSpPr/>
            <p:nvPr/>
          </p:nvSpPr>
          <p:spPr>
            <a:xfrm>
              <a:off x="8960465" y="1079360"/>
              <a:ext cx="362496" cy="102351"/>
            </a:xfrm>
            <a:custGeom>
              <a:avLst/>
              <a:gdLst/>
              <a:ahLst/>
              <a:cxnLst/>
              <a:rect l="l" t="t" r="r" b="b"/>
              <a:pathLst>
                <a:path w="1812480" h="511754" extrusionOk="0">
                  <a:moveTo>
                    <a:pt x="1812481" y="511755"/>
                  </a:moveTo>
                  <a:cubicBezTo>
                    <a:pt x="1623568" y="198445"/>
                    <a:pt x="1277493" y="-1453"/>
                    <a:pt x="899922" y="8"/>
                  </a:cubicBezTo>
                  <a:cubicBezTo>
                    <a:pt x="549593" y="1341"/>
                    <a:pt x="194628" y="214066"/>
                    <a:pt x="0" y="511755"/>
                  </a:cubicBezTo>
                  <a:lnTo>
                    <a:pt x="1812481" y="5117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40" name="Google Shape;1140;p50"/>
            <p:cNvSpPr/>
            <p:nvPr/>
          </p:nvSpPr>
          <p:spPr>
            <a:xfrm>
              <a:off x="8930121" y="1189758"/>
              <a:ext cx="422643" cy="98539"/>
            </a:xfrm>
            <a:custGeom>
              <a:avLst/>
              <a:gdLst/>
              <a:ahLst/>
              <a:cxnLst/>
              <a:rect l="l" t="t" r="r" b="b"/>
              <a:pathLst>
                <a:path w="2113216" h="492696" extrusionOk="0">
                  <a:moveTo>
                    <a:pt x="2113217" y="492696"/>
                  </a:moveTo>
                  <a:cubicBezTo>
                    <a:pt x="2110994" y="311595"/>
                    <a:pt x="2064639" y="144717"/>
                    <a:pt x="1985582" y="0"/>
                  </a:cubicBezTo>
                  <a:lnTo>
                    <a:pt x="127445" y="0"/>
                  </a:lnTo>
                  <a:cubicBezTo>
                    <a:pt x="47307" y="135065"/>
                    <a:pt x="0" y="285687"/>
                    <a:pt x="0" y="440944"/>
                  </a:cubicBezTo>
                  <a:cubicBezTo>
                    <a:pt x="0" y="458534"/>
                    <a:pt x="508" y="475742"/>
                    <a:pt x="1270" y="492696"/>
                  </a:cubicBezTo>
                  <a:lnTo>
                    <a:pt x="2113217" y="4926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41" name="Google Shape;1141;p50"/>
            <p:cNvSpPr/>
            <p:nvPr/>
          </p:nvSpPr>
          <p:spPr>
            <a:xfrm>
              <a:off x="8930847" y="1296342"/>
              <a:ext cx="421894" cy="98539"/>
            </a:xfrm>
            <a:custGeom>
              <a:avLst/>
              <a:gdLst/>
              <a:ahLst/>
              <a:cxnLst/>
              <a:rect l="l" t="t" r="r" b="b"/>
              <a:pathLst>
                <a:path w="2109469" h="492696" extrusionOk="0">
                  <a:moveTo>
                    <a:pt x="0" y="0"/>
                  </a:moveTo>
                  <a:cubicBezTo>
                    <a:pt x="16002" y="194564"/>
                    <a:pt x="82868" y="350457"/>
                    <a:pt x="165291" y="492696"/>
                  </a:cubicBezTo>
                  <a:lnTo>
                    <a:pt x="1953324" y="492696"/>
                  </a:lnTo>
                  <a:cubicBezTo>
                    <a:pt x="2038096" y="352425"/>
                    <a:pt x="2104454" y="199073"/>
                    <a:pt x="21094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42" name="Google Shape;1142;p50"/>
            <p:cNvSpPr/>
            <p:nvPr/>
          </p:nvSpPr>
          <p:spPr>
            <a:xfrm>
              <a:off x="9031006" y="1509510"/>
              <a:ext cx="223837" cy="102349"/>
            </a:xfrm>
            <a:custGeom>
              <a:avLst/>
              <a:gdLst/>
              <a:ahLst/>
              <a:cxnLst/>
              <a:rect l="l" t="t" r="r" b="b"/>
              <a:pathLst>
                <a:path w="1119187" h="511746" extrusionOk="0">
                  <a:moveTo>
                    <a:pt x="0" y="0"/>
                  </a:moveTo>
                  <a:cubicBezTo>
                    <a:pt x="38989" y="100267"/>
                    <a:pt x="63690" y="209423"/>
                    <a:pt x="63690" y="334899"/>
                  </a:cubicBezTo>
                  <a:cubicBezTo>
                    <a:pt x="63690" y="432562"/>
                    <a:pt x="142875" y="511747"/>
                    <a:pt x="240538" y="511747"/>
                  </a:cubicBezTo>
                  <a:lnTo>
                    <a:pt x="889889" y="511747"/>
                  </a:lnTo>
                  <a:cubicBezTo>
                    <a:pt x="987552" y="511747"/>
                    <a:pt x="1066737" y="432562"/>
                    <a:pt x="1066737" y="334899"/>
                  </a:cubicBezTo>
                  <a:lnTo>
                    <a:pt x="1066737" y="311658"/>
                  </a:lnTo>
                  <a:cubicBezTo>
                    <a:pt x="1066737" y="194183"/>
                    <a:pt x="1086803" y="92265"/>
                    <a:pt x="1119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grpSp>
          <p:nvGrpSpPr>
            <p:cNvPr id="1143" name="Google Shape;1143;p50"/>
            <p:cNvGrpSpPr/>
            <p:nvPr/>
          </p:nvGrpSpPr>
          <p:grpSpPr>
            <a:xfrm>
              <a:off x="8770051" y="937343"/>
              <a:ext cx="744273" cy="793950"/>
              <a:chOff x="6565437" y="1588001"/>
              <a:chExt cx="744273" cy="793950"/>
            </a:xfrm>
          </p:grpSpPr>
          <p:sp>
            <p:nvSpPr>
              <p:cNvPr id="1144" name="Google Shape;1144;p50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45" name="Google Shape;1145;p50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46" name="Google Shape;1146;p50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47" name="Google Shape;1147;p50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48" name="Google Shape;1148;p50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49" name="Google Shape;1149;p50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50" name="Google Shape;1150;p50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51" name="Google Shape;1151;p50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52" name="Google Shape;1152;p50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53" name="Google Shape;1153;p50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</p:grpSp>
      <p:grpSp>
        <p:nvGrpSpPr>
          <p:cNvPr id="1154" name="Google Shape;1154;p50"/>
          <p:cNvGrpSpPr/>
          <p:nvPr/>
        </p:nvGrpSpPr>
        <p:grpSpPr>
          <a:xfrm>
            <a:off x="5277720" y="797418"/>
            <a:ext cx="460705" cy="491455"/>
            <a:chOff x="6506504" y="937343"/>
            <a:chExt cx="744273" cy="793950"/>
          </a:xfrm>
        </p:grpSpPr>
        <p:sp>
          <p:nvSpPr>
            <p:cNvPr id="1155" name="Google Shape;1155;p50"/>
            <p:cNvSpPr/>
            <p:nvPr/>
          </p:nvSpPr>
          <p:spPr>
            <a:xfrm>
              <a:off x="6666683" y="1079385"/>
              <a:ext cx="422268" cy="171940"/>
            </a:xfrm>
            <a:custGeom>
              <a:avLst/>
              <a:gdLst/>
              <a:ahLst/>
              <a:cxnLst/>
              <a:rect l="l" t="t" r="r" b="b"/>
              <a:pathLst>
                <a:path w="2085276" h="859701" extrusionOk="0">
                  <a:moveTo>
                    <a:pt x="2085276" y="859701"/>
                  </a:moveTo>
                  <a:cubicBezTo>
                    <a:pt x="2064893" y="746925"/>
                    <a:pt x="2027047" y="641516"/>
                    <a:pt x="1974723" y="545821"/>
                  </a:cubicBezTo>
                  <a:lnTo>
                    <a:pt x="1952816" y="507721"/>
                  </a:lnTo>
                  <a:cubicBezTo>
                    <a:pt x="1535303" y="-176492"/>
                    <a:pt x="577914" y="-161950"/>
                    <a:pt x="140271" y="507721"/>
                  </a:cubicBezTo>
                  <a:lnTo>
                    <a:pt x="116523" y="545821"/>
                  </a:lnTo>
                  <a:cubicBezTo>
                    <a:pt x="57721" y="643421"/>
                    <a:pt x="18098" y="749783"/>
                    <a:pt x="0" y="859701"/>
                  </a:cubicBezTo>
                  <a:lnTo>
                    <a:pt x="2085276" y="8597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56" name="Google Shape;1156;p50"/>
            <p:cNvSpPr/>
            <p:nvPr/>
          </p:nvSpPr>
          <p:spPr>
            <a:xfrm>
              <a:off x="6664423" y="1259933"/>
              <a:ext cx="427985" cy="171450"/>
            </a:xfrm>
            <a:custGeom>
              <a:avLst/>
              <a:gdLst/>
              <a:ahLst/>
              <a:cxnLst/>
              <a:rect l="l" t="t" r="r" b="b"/>
              <a:pathLst>
                <a:path w="2113506" h="857250" extrusionOk="0">
                  <a:moveTo>
                    <a:pt x="3910" y="178753"/>
                  </a:moveTo>
                  <a:cubicBezTo>
                    <a:pt x="22706" y="451485"/>
                    <a:pt x="153833" y="652844"/>
                    <a:pt x="287056" y="857250"/>
                  </a:cubicBezTo>
                  <a:lnTo>
                    <a:pt x="1834170" y="857250"/>
                  </a:lnTo>
                  <a:cubicBezTo>
                    <a:pt x="1971457" y="654495"/>
                    <a:pt x="2109316" y="461137"/>
                    <a:pt x="2113316" y="178753"/>
                  </a:cubicBezTo>
                  <a:lnTo>
                    <a:pt x="2113507" y="140653"/>
                  </a:lnTo>
                  <a:cubicBezTo>
                    <a:pt x="2112935" y="92710"/>
                    <a:pt x="2109125" y="45784"/>
                    <a:pt x="2102585" y="0"/>
                  </a:cubicBezTo>
                  <a:lnTo>
                    <a:pt x="5815" y="0"/>
                  </a:lnTo>
                  <a:cubicBezTo>
                    <a:pt x="-1170" y="58991"/>
                    <a:pt x="-1932" y="118872"/>
                    <a:pt x="3910" y="1787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57" name="Google Shape;1157;p50"/>
            <p:cNvSpPr/>
            <p:nvPr/>
          </p:nvSpPr>
          <p:spPr>
            <a:xfrm>
              <a:off x="6727642" y="1439988"/>
              <a:ext cx="303068" cy="171348"/>
            </a:xfrm>
            <a:custGeom>
              <a:avLst/>
              <a:gdLst/>
              <a:ahLst/>
              <a:cxnLst/>
              <a:rect l="l" t="t" r="r" b="b"/>
              <a:pathLst>
                <a:path w="1496631" h="856741" extrusionOk="0">
                  <a:moveTo>
                    <a:pt x="0" y="0"/>
                  </a:moveTo>
                  <a:cubicBezTo>
                    <a:pt x="63500" y="97853"/>
                    <a:pt x="125984" y="197485"/>
                    <a:pt x="175451" y="306896"/>
                  </a:cubicBezTo>
                  <a:lnTo>
                    <a:pt x="191071" y="344996"/>
                  </a:lnTo>
                  <a:cubicBezTo>
                    <a:pt x="230060" y="445262"/>
                    <a:pt x="254762" y="554419"/>
                    <a:pt x="254762" y="679895"/>
                  </a:cubicBezTo>
                  <a:cubicBezTo>
                    <a:pt x="254762" y="777558"/>
                    <a:pt x="333946" y="856742"/>
                    <a:pt x="431610" y="856742"/>
                  </a:cubicBezTo>
                  <a:lnTo>
                    <a:pt x="1080960" y="856742"/>
                  </a:lnTo>
                  <a:cubicBezTo>
                    <a:pt x="1189609" y="856488"/>
                    <a:pt x="1267206" y="763143"/>
                    <a:pt x="1257808" y="656653"/>
                  </a:cubicBezTo>
                  <a:cubicBezTo>
                    <a:pt x="1257808" y="539178"/>
                    <a:pt x="1277874" y="437261"/>
                    <a:pt x="1310259" y="344996"/>
                  </a:cubicBezTo>
                  <a:lnTo>
                    <a:pt x="1324483" y="306896"/>
                  </a:lnTo>
                  <a:cubicBezTo>
                    <a:pt x="1370775" y="194501"/>
                    <a:pt x="1432687" y="95567"/>
                    <a:pt x="149663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grpSp>
          <p:nvGrpSpPr>
            <p:cNvPr id="1158" name="Google Shape;1158;p50"/>
            <p:cNvGrpSpPr/>
            <p:nvPr/>
          </p:nvGrpSpPr>
          <p:grpSpPr>
            <a:xfrm>
              <a:off x="6506504" y="937343"/>
              <a:ext cx="744273" cy="793950"/>
              <a:chOff x="6565437" y="1588001"/>
              <a:chExt cx="744273" cy="793950"/>
            </a:xfrm>
          </p:grpSpPr>
          <p:sp>
            <p:nvSpPr>
              <p:cNvPr id="1159" name="Google Shape;1159;p50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60" name="Google Shape;1160;p50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61" name="Google Shape;1161;p50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62" name="Google Shape;1162;p50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63" name="Google Shape;1163;p50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64" name="Google Shape;1164;p50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65" name="Google Shape;1165;p50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66" name="Google Shape;1166;p50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67" name="Google Shape;1167;p50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68" name="Google Shape;1168;p50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</p:grpSp>
      <p:grpSp>
        <p:nvGrpSpPr>
          <p:cNvPr id="1169" name="Google Shape;1169;p50"/>
          <p:cNvGrpSpPr/>
          <p:nvPr/>
        </p:nvGrpSpPr>
        <p:grpSpPr>
          <a:xfrm>
            <a:off x="5978288" y="797418"/>
            <a:ext cx="460705" cy="491455"/>
            <a:chOff x="7638277" y="937343"/>
            <a:chExt cx="744273" cy="793950"/>
          </a:xfrm>
        </p:grpSpPr>
        <p:sp>
          <p:nvSpPr>
            <p:cNvPr id="1170" name="Google Shape;1170;p50"/>
            <p:cNvSpPr/>
            <p:nvPr/>
          </p:nvSpPr>
          <p:spPr>
            <a:xfrm>
              <a:off x="8012931" y="1079385"/>
              <a:ext cx="217151" cy="253479"/>
            </a:xfrm>
            <a:custGeom>
              <a:avLst/>
              <a:gdLst/>
              <a:ahLst/>
              <a:cxnLst/>
              <a:rect l="l" t="t" r="r" b="b"/>
              <a:pathLst>
                <a:path w="1085755" h="1267396" extrusionOk="0">
                  <a:moveTo>
                    <a:pt x="1058482" y="714947"/>
                  </a:moveTo>
                  <a:cubicBezTo>
                    <a:pt x="1013714" y="538416"/>
                    <a:pt x="885190" y="361632"/>
                    <a:pt x="705993" y="229870"/>
                  </a:cubicBezTo>
                  <a:cubicBezTo>
                    <a:pt x="565277" y="126492"/>
                    <a:pt x="329184" y="3365"/>
                    <a:pt x="0" y="0"/>
                  </a:cubicBezTo>
                  <a:lnTo>
                    <a:pt x="0" y="1267397"/>
                  </a:lnTo>
                  <a:lnTo>
                    <a:pt x="1025144" y="1267397"/>
                  </a:lnTo>
                  <a:cubicBezTo>
                    <a:pt x="1092772" y="1073722"/>
                    <a:pt x="1103694" y="892810"/>
                    <a:pt x="1058482" y="7149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71" name="Google Shape;1171;p50"/>
            <p:cNvSpPr/>
            <p:nvPr/>
          </p:nvSpPr>
          <p:spPr>
            <a:xfrm>
              <a:off x="7789628" y="1079436"/>
              <a:ext cx="214318" cy="253428"/>
            </a:xfrm>
            <a:custGeom>
              <a:avLst/>
              <a:gdLst/>
              <a:ahLst/>
              <a:cxnLst/>
              <a:rect l="l" t="t" r="r" b="b"/>
              <a:pathLst>
                <a:path w="1071591" h="1267142" extrusionOk="0">
                  <a:moveTo>
                    <a:pt x="377536" y="231331"/>
                  </a:moveTo>
                  <a:cubicBezTo>
                    <a:pt x="199609" y="362839"/>
                    <a:pt x="71910" y="538988"/>
                    <a:pt x="27270" y="714693"/>
                  </a:cubicBezTo>
                  <a:cubicBezTo>
                    <a:pt x="-17942" y="892556"/>
                    <a:pt x="-7020" y="1073404"/>
                    <a:pt x="60671" y="1267143"/>
                  </a:cubicBezTo>
                  <a:lnTo>
                    <a:pt x="1071591" y="1267143"/>
                  </a:lnTo>
                  <a:lnTo>
                    <a:pt x="1071591" y="0"/>
                  </a:lnTo>
                  <a:cubicBezTo>
                    <a:pt x="748249" y="6794"/>
                    <a:pt x="516220" y="128905"/>
                    <a:pt x="377536" y="231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72" name="Google Shape;1172;p50"/>
            <p:cNvSpPr/>
            <p:nvPr/>
          </p:nvSpPr>
          <p:spPr>
            <a:xfrm>
              <a:off x="8012931" y="1341261"/>
              <a:ext cx="202133" cy="270446"/>
            </a:xfrm>
            <a:custGeom>
              <a:avLst/>
              <a:gdLst/>
              <a:ahLst/>
              <a:cxnLst/>
              <a:rect l="l" t="t" r="r" b="b"/>
              <a:pathLst>
                <a:path w="1010666" h="1352232" extrusionOk="0">
                  <a:moveTo>
                    <a:pt x="326390" y="1351915"/>
                  </a:moveTo>
                  <a:cubicBezTo>
                    <a:pt x="447929" y="1351090"/>
                    <a:pt x="476758" y="1318387"/>
                    <a:pt x="497142" y="1226757"/>
                  </a:cubicBezTo>
                  <a:cubicBezTo>
                    <a:pt x="505079" y="1190943"/>
                    <a:pt x="512382" y="1152208"/>
                    <a:pt x="520129" y="1111187"/>
                  </a:cubicBezTo>
                  <a:cubicBezTo>
                    <a:pt x="540004" y="1005586"/>
                    <a:pt x="562610" y="885888"/>
                    <a:pt x="602869" y="793750"/>
                  </a:cubicBezTo>
                  <a:cubicBezTo>
                    <a:pt x="721932" y="514413"/>
                    <a:pt x="897255" y="279463"/>
                    <a:pt x="1010666" y="0"/>
                  </a:cubicBezTo>
                  <a:lnTo>
                    <a:pt x="0" y="0"/>
                  </a:lnTo>
                  <a:lnTo>
                    <a:pt x="0" y="1351725"/>
                  </a:lnTo>
                  <a:lnTo>
                    <a:pt x="12573" y="1351598"/>
                  </a:lnTo>
                  <a:lnTo>
                    <a:pt x="12573" y="1352169"/>
                  </a:lnTo>
                  <a:cubicBezTo>
                    <a:pt x="41974" y="1352169"/>
                    <a:pt x="71438" y="1352169"/>
                    <a:pt x="100838" y="1352233"/>
                  </a:cubicBezTo>
                  <a:lnTo>
                    <a:pt x="118364" y="1351915"/>
                  </a:lnTo>
                  <a:cubicBezTo>
                    <a:pt x="162116" y="1351979"/>
                    <a:pt x="284671" y="1352487"/>
                    <a:pt x="326390" y="13519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73" name="Google Shape;1173;p50"/>
            <p:cNvSpPr/>
            <p:nvPr/>
          </p:nvSpPr>
          <p:spPr>
            <a:xfrm>
              <a:off x="7804733" y="1341261"/>
              <a:ext cx="199288" cy="270439"/>
            </a:xfrm>
            <a:custGeom>
              <a:avLst/>
              <a:gdLst/>
              <a:ahLst/>
              <a:cxnLst/>
              <a:rect l="l" t="t" r="r" b="b"/>
              <a:pathLst>
                <a:path w="996442" h="1352197" extrusionOk="0">
                  <a:moveTo>
                    <a:pt x="996442" y="1352169"/>
                  </a:moveTo>
                  <a:lnTo>
                    <a:pt x="996442" y="0"/>
                  </a:lnTo>
                  <a:lnTo>
                    <a:pt x="0" y="0"/>
                  </a:lnTo>
                  <a:cubicBezTo>
                    <a:pt x="113538" y="279591"/>
                    <a:pt x="288671" y="514287"/>
                    <a:pt x="407797" y="793750"/>
                  </a:cubicBezTo>
                  <a:cubicBezTo>
                    <a:pt x="448056" y="885888"/>
                    <a:pt x="470662" y="1005586"/>
                    <a:pt x="490601" y="1111250"/>
                  </a:cubicBezTo>
                  <a:cubicBezTo>
                    <a:pt x="498348" y="1152208"/>
                    <a:pt x="505651" y="1190943"/>
                    <a:pt x="513588" y="1226757"/>
                  </a:cubicBezTo>
                  <a:cubicBezTo>
                    <a:pt x="533908" y="1329246"/>
                    <a:pt x="580580" y="1351153"/>
                    <a:pt x="682561" y="1352169"/>
                  </a:cubicBezTo>
                  <a:cubicBezTo>
                    <a:pt x="774002" y="1352169"/>
                    <a:pt x="905256" y="1352233"/>
                    <a:pt x="996442" y="1352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grpSp>
          <p:nvGrpSpPr>
            <p:cNvPr id="1174" name="Google Shape;1174;p50"/>
            <p:cNvGrpSpPr/>
            <p:nvPr/>
          </p:nvGrpSpPr>
          <p:grpSpPr>
            <a:xfrm>
              <a:off x="7638277" y="937343"/>
              <a:ext cx="744273" cy="793950"/>
              <a:chOff x="6565437" y="1588001"/>
              <a:chExt cx="744273" cy="793950"/>
            </a:xfrm>
          </p:grpSpPr>
          <p:sp>
            <p:nvSpPr>
              <p:cNvPr id="1175" name="Google Shape;1175;p50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76" name="Google Shape;1176;p50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77" name="Google Shape;1177;p50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78" name="Google Shape;1178;p50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79" name="Google Shape;1179;p50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80" name="Google Shape;1180;p50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81" name="Google Shape;1181;p50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82" name="Google Shape;1182;p50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83" name="Google Shape;1183;p50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184" name="Google Shape;1184;p50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</p:grpSp>
      <p:grpSp>
        <p:nvGrpSpPr>
          <p:cNvPr id="1185" name="Google Shape;1185;p50"/>
          <p:cNvGrpSpPr/>
          <p:nvPr/>
        </p:nvGrpSpPr>
        <p:grpSpPr>
          <a:xfrm>
            <a:off x="3518398" y="2986973"/>
            <a:ext cx="445779" cy="400764"/>
            <a:chOff x="3778727" y="4460423"/>
            <a:chExt cx="720160" cy="647438"/>
          </a:xfrm>
        </p:grpSpPr>
        <p:sp>
          <p:nvSpPr>
            <p:cNvPr id="1186" name="Google Shape;1186;p50"/>
            <p:cNvSpPr/>
            <p:nvPr/>
          </p:nvSpPr>
          <p:spPr>
            <a:xfrm>
              <a:off x="3957011" y="4902228"/>
              <a:ext cx="364723" cy="110621"/>
            </a:xfrm>
            <a:custGeom>
              <a:avLst/>
              <a:gdLst/>
              <a:ahLst/>
              <a:cxnLst/>
              <a:rect l="l" t="t" r="r" b="b"/>
              <a:pathLst>
                <a:path w="640" h="194" extrusionOk="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87" name="Google Shape;1187;p50"/>
            <p:cNvSpPr/>
            <p:nvPr/>
          </p:nvSpPr>
          <p:spPr>
            <a:xfrm>
              <a:off x="4002092" y="4999728"/>
              <a:ext cx="275015" cy="108132"/>
            </a:xfrm>
            <a:custGeom>
              <a:avLst/>
              <a:gdLst/>
              <a:ahLst/>
              <a:cxnLst/>
              <a:rect l="l" t="t" r="r" b="b"/>
              <a:pathLst>
                <a:path w="483" h="190" extrusionOk="0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88" name="Google Shape;1188;p50"/>
            <p:cNvSpPr/>
            <p:nvPr/>
          </p:nvSpPr>
          <p:spPr>
            <a:xfrm>
              <a:off x="3780312" y="4519014"/>
              <a:ext cx="718575" cy="115145"/>
            </a:xfrm>
            <a:custGeom>
              <a:avLst/>
              <a:gdLst/>
              <a:ahLst/>
              <a:cxnLst/>
              <a:rect l="l" t="t" r="r" b="b"/>
              <a:pathLst>
                <a:path w="1261" h="202" extrusionOk="0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89" name="Google Shape;1189;p50"/>
            <p:cNvSpPr/>
            <p:nvPr/>
          </p:nvSpPr>
          <p:spPr>
            <a:xfrm>
              <a:off x="3868662" y="4710395"/>
              <a:ext cx="541875" cy="112657"/>
            </a:xfrm>
            <a:custGeom>
              <a:avLst/>
              <a:gdLst/>
              <a:ahLst/>
              <a:cxnLst/>
              <a:rect l="l" t="t" r="r" b="b"/>
              <a:pathLst>
                <a:path w="951" h="198" extrusionOk="0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90" name="Google Shape;1190;p50"/>
            <p:cNvSpPr/>
            <p:nvPr/>
          </p:nvSpPr>
          <p:spPr>
            <a:xfrm>
              <a:off x="3824940" y="4614704"/>
              <a:ext cx="629543" cy="114014"/>
            </a:xfrm>
            <a:custGeom>
              <a:avLst/>
              <a:gdLst/>
              <a:ahLst/>
              <a:cxnLst/>
              <a:rect l="l" t="t" r="r" b="b"/>
              <a:pathLst>
                <a:path w="1105" h="200" extrusionOk="0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91" name="Google Shape;1191;p50"/>
            <p:cNvSpPr/>
            <p:nvPr/>
          </p:nvSpPr>
          <p:spPr>
            <a:xfrm>
              <a:off x="3912610" y="4806085"/>
              <a:ext cx="453525" cy="112204"/>
            </a:xfrm>
            <a:custGeom>
              <a:avLst/>
              <a:gdLst/>
              <a:ahLst/>
              <a:cxnLst/>
              <a:rect l="l" t="t" r="r" b="b"/>
              <a:pathLst>
                <a:path w="796" h="197" extrusionOk="0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92" name="Google Shape;1192;p50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193" name="Google Shape;1193;p50"/>
          <p:cNvGrpSpPr/>
          <p:nvPr/>
        </p:nvGrpSpPr>
        <p:grpSpPr>
          <a:xfrm>
            <a:off x="1595283" y="2972048"/>
            <a:ext cx="445680" cy="430613"/>
            <a:chOff x="557494" y="4436312"/>
            <a:chExt cx="720000" cy="695660"/>
          </a:xfrm>
        </p:grpSpPr>
        <p:sp>
          <p:nvSpPr>
            <p:cNvPr id="1194" name="Google Shape;1194;p50"/>
            <p:cNvSpPr/>
            <p:nvPr/>
          </p:nvSpPr>
          <p:spPr>
            <a:xfrm>
              <a:off x="557494" y="4436312"/>
              <a:ext cx="720000" cy="144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95" name="Google Shape;1195;p50"/>
            <p:cNvSpPr/>
            <p:nvPr/>
          </p:nvSpPr>
          <p:spPr>
            <a:xfrm>
              <a:off x="651816" y="4730082"/>
              <a:ext cx="533789" cy="218575"/>
            </a:xfrm>
            <a:custGeom>
              <a:avLst/>
              <a:gdLst/>
              <a:ahLst/>
              <a:cxnLst/>
              <a:rect l="l" t="t" r="r" b="b"/>
              <a:pathLst>
                <a:path w="791" h="325" extrusionOk="0">
                  <a:moveTo>
                    <a:pt x="0" y="0"/>
                  </a:move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55" y="294"/>
                    <a:pt x="267" y="325"/>
                    <a:pt x="395" y="325"/>
                  </a:cubicBezTo>
                  <a:cubicBezTo>
                    <a:pt x="524" y="325"/>
                    <a:pt x="636" y="294"/>
                    <a:pt x="676" y="251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791" y="0"/>
                    <a:pt x="791" y="0"/>
                    <a:pt x="791" y="0"/>
                  </a:cubicBezTo>
                  <a:cubicBezTo>
                    <a:pt x="715" y="44"/>
                    <a:pt x="553" y="68"/>
                    <a:pt x="395" y="68"/>
                  </a:cubicBezTo>
                  <a:cubicBezTo>
                    <a:pt x="237" y="68"/>
                    <a:pt x="75" y="4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96" name="Google Shape;1196;p50"/>
            <p:cNvSpPr/>
            <p:nvPr/>
          </p:nvSpPr>
          <p:spPr>
            <a:xfrm>
              <a:off x="564298" y="4539996"/>
              <a:ext cx="709060" cy="225815"/>
            </a:xfrm>
            <a:custGeom>
              <a:avLst/>
              <a:gdLst/>
              <a:ahLst/>
              <a:cxnLst/>
              <a:rect l="l" t="t" r="r" b="b"/>
              <a:pathLst>
                <a:path w="1051" h="336" extrusionOk="0">
                  <a:moveTo>
                    <a:pt x="917" y="45"/>
                  </a:moveTo>
                  <a:cubicBezTo>
                    <a:pt x="812" y="67"/>
                    <a:pt x="673" y="79"/>
                    <a:pt x="525" y="79"/>
                  </a:cubicBezTo>
                  <a:cubicBezTo>
                    <a:pt x="378" y="79"/>
                    <a:pt x="239" y="67"/>
                    <a:pt x="134" y="45"/>
                  </a:cubicBezTo>
                  <a:cubicBezTo>
                    <a:pt x="87" y="35"/>
                    <a:pt x="34" y="20"/>
                    <a:pt x="0" y="0"/>
                  </a:cubicBezTo>
                  <a:cubicBezTo>
                    <a:pt x="116" y="253"/>
                    <a:pt x="116" y="253"/>
                    <a:pt x="116" y="253"/>
                  </a:cubicBezTo>
                  <a:cubicBezTo>
                    <a:pt x="160" y="296"/>
                    <a:pt x="313" y="336"/>
                    <a:pt x="525" y="336"/>
                  </a:cubicBezTo>
                  <a:cubicBezTo>
                    <a:pt x="738" y="336"/>
                    <a:pt x="891" y="296"/>
                    <a:pt x="934" y="253"/>
                  </a:cubicBezTo>
                  <a:cubicBezTo>
                    <a:pt x="1051" y="0"/>
                    <a:pt x="1051" y="0"/>
                    <a:pt x="1051" y="0"/>
                  </a:cubicBezTo>
                  <a:cubicBezTo>
                    <a:pt x="1017" y="20"/>
                    <a:pt x="964" y="35"/>
                    <a:pt x="917" y="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197" name="Google Shape;1197;p50"/>
            <p:cNvSpPr/>
            <p:nvPr/>
          </p:nvSpPr>
          <p:spPr>
            <a:xfrm>
              <a:off x="739569" y="4921102"/>
              <a:ext cx="357815" cy="210870"/>
            </a:xfrm>
            <a:custGeom>
              <a:avLst/>
              <a:gdLst/>
              <a:ahLst/>
              <a:cxnLst/>
              <a:rect l="l" t="t" r="r" b="b"/>
              <a:pathLst>
                <a:path w="530" h="314" extrusionOk="0">
                  <a:moveTo>
                    <a:pt x="0" y="0"/>
                  </a:move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121" y="263"/>
                    <a:pt x="121" y="263"/>
                    <a:pt x="121" y="263"/>
                  </a:cubicBezTo>
                  <a:cubicBezTo>
                    <a:pt x="151" y="293"/>
                    <a:pt x="204" y="314"/>
                    <a:pt x="265" y="314"/>
                  </a:cubicBezTo>
                  <a:cubicBezTo>
                    <a:pt x="326" y="314"/>
                    <a:pt x="380" y="293"/>
                    <a:pt x="410" y="263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476" y="35"/>
                    <a:pt x="378" y="57"/>
                    <a:pt x="265" y="57"/>
                  </a:cubicBezTo>
                  <a:cubicBezTo>
                    <a:pt x="152" y="57"/>
                    <a:pt x="55" y="3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198" name="Google Shape;1198;p50"/>
          <p:cNvGrpSpPr/>
          <p:nvPr/>
        </p:nvGrpSpPr>
        <p:grpSpPr>
          <a:xfrm>
            <a:off x="4800505" y="2964459"/>
            <a:ext cx="445833" cy="445792"/>
            <a:chOff x="5926265" y="4424051"/>
            <a:chExt cx="720246" cy="720181"/>
          </a:xfrm>
        </p:grpSpPr>
        <p:sp>
          <p:nvSpPr>
            <p:cNvPr id="1199" name="Google Shape;1199;p50"/>
            <p:cNvSpPr/>
            <p:nvPr/>
          </p:nvSpPr>
          <p:spPr>
            <a:xfrm>
              <a:off x="5926265" y="4424051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576" y="124"/>
                  </a:moveTo>
                  <a:cubicBezTo>
                    <a:pt x="451" y="0"/>
                    <a:pt x="249" y="0"/>
                    <a:pt x="125" y="124"/>
                  </a:cubicBezTo>
                  <a:cubicBezTo>
                    <a:pt x="0" y="249"/>
                    <a:pt x="0" y="451"/>
                    <a:pt x="125" y="575"/>
                  </a:cubicBezTo>
                  <a:cubicBezTo>
                    <a:pt x="189" y="640"/>
                    <a:pt x="274" y="671"/>
                    <a:pt x="359" y="668"/>
                  </a:cubicBezTo>
                  <a:cubicBezTo>
                    <a:pt x="510" y="669"/>
                    <a:pt x="510" y="669"/>
                    <a:pt x="510" y="669"/>
                  </a:cubicBezTo>
                  <a:cubicBezTo>
                    <a:pt x="669" y="669"/>
                    <a:pt x="669" y="669"/>
                    <a:pt x="669" y="669"/>
                  </a:cubicBezTo>
                  <a:cubicBezTo>
                    <a:pt x="669" y="509"/>
                    <a:pt x="669" y="509"/>
                    <a:pt x="669" y="509"/>
                  </a:cubicBezTo>
                  <a:cubicBezTo>
                    <a:pt x="669" y="358"/>
                    <a:pt x="669" y="358"/>
                    <a:pt x="669" y="358"/>
                  </a:cubicBezTo>
                  <a:cubicBezTo>
                    <a:pt x="671" y="274"/>
                    <a:pt x="640" y="189"/>
                    <a:pt x="576" y="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00" name="Google Shape;1200;p50"/>
            <p:cNvSpPr/>
            <p:nvPr/>
          </p:nvSpPr>
          <p:spPr>
            <a:xfrm>
              <a:off x="5926265" y="4788612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125" y="95"/>
                  </a:moveTo>
                  <a:cubicBezTo>
                    <a:pt x="0" y="220"/>
                    <a:pt x="0" y="422"/>
                    <a:pt x="125" y="546"/>
                  </a:cubicBezTo>
                  <a:cubicBezTo>
                    <a:pt x="249" y="671"/>
                    <a:pt x="451" y="671"/>
                    <a:pt x="576" y="546"/>
                  </a:cubicBezTo>
                  <a:cubicBezTo>
                    <a:pt x="640" y="482"/>
                    <a:pt x="671" y="397"/>
                    <a:pt x="669" y="312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510" y="2"/>
                    <a:pt x="510" y="2"/>
                    <a:pt x="510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274" y="0"/>
                    <a:pt x="189" y="31"/>
                    <a:pt x="125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01" name="Google Shape;1201;p50"/>
            <p:cNvSpPr/>
            <p:nvPr/>
          </p:nvSpPr>
          <p:spPr>
            <a:xfrm>
              <a:off x="6290862" y="4788612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96" y="546"/>
                  </a:moveTo>
                  <a:cubicBezTo>
                    <a:pt x="220" y="671"/>
                    <a:pt x="422" y="671"/>
                    <a:pt x="547" y="546"/>
                  </a:cubicBezTo>
                  <a:cubicBezTo>
                    <a:pt x="671" y="422"/>
                    <a:pt x="671" y="220"/>
                    <a:pt x="547" y="95"/>
                  </a:cubicBezTo>
                  <a:cubicBezTo>
                    <a:pt x="482" y="31"/>
                    <a:pt x="397" y="0"/>
                    <a:pt x="313" y="2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312"/>
                    <a:pt x="2" y="312"/>
                    <a:pt x="2" y="312"/>
                  </a:cubicBezTo>
                  <a:cubicBezTo>
                    <a:pt x="0" y="397"/>
                    <a:pt x="31" y="482"/>
                    <a:pt x="96" y="5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02" name="Google Shape;1202;p50"/>
            <p:cNvSpPr/>
            <p:nvPr/>
          </p:nvSpPr>
          <p:spPr>
            <a:xfrm>
              <a:off x="6290862" y="4424051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547" y="575"/>
                  </a:moveTo>
                  <a:cubicBezTo>
                    <a:pt x="671" y="451"/>
                    <a:pt x="671" y="249"/>
                    <a:pt x="547" y="124"/>
                  </a:cubicBezTo>
                  <a:cubicBezTo>
                    <a:pt x="422" y="0"/>
                    <a:pt x="220" y="0"/>
                    <a:pt x="96" y="124"/>
                  </a:cubicBezTo>
                  <a:cubicBezTo>
                    <a:pt x="31" y="189"/>
                    <a:pt x="0" y="274"/>
                    <a:pt x="2" y="358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2" y="669"/>
                    <a:pt x="2" y="669"/>
                    <a:pt x="2" y="669"/>
                  </a:cubicBezTo>
                  <a:cubicBezTo>
                    <a:pt x="161" y="669"/>
                    <a:pt x="161" y="669"/>
                    <a:pt x="161" y="669"/>
                  </a:cubicBezTo>
                  <a:cubicBezTo>
                    <a:pt x="313" y="668"/>
                    <a:pt x="313" y="668"/>
                    <a:pt x="313" y="668"/>
                  </a:cubicBezTo>
                  <a:cubicBezTo>
                    <a:pt x="397" y="671"/>
                    <a:pt x="482" y="640"/>
                    <a:pt x="547" y="5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03" name="Google Shape;1203;p50"/>
          <p:cNvGrpSpPr/>
          <p:nvPr/>
        </p:nvGrpSpPr>
        <p:grpSpPr>
          <a:xfrm>
            <a:off x="2236266" y="2984013"/>
            <a:ext cx="445680" cy="406684"/>
            <a:chOff x="1631150" y="4455641"/>
            <a:chExt cx="720000" cy="657002"/>
          </a:xfrm>
        </p:grpSpPr>
        <p:sp>
          <p:nvSpPr>
            <p:cNvPr id="1204" name="Google Shape;1204;p50"/>
            <p:cNvSpPr/>
            <p:nvPr/>
          </p:nvSpPr>
          <p:spPr>
            <a:xfrm>
              <a:off x="1631150" y="4455641"/>
              <a:ext cx="720000" cy="107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05" name="Google Shape;1205;p50"/>
            <p:cNvSpPr/>
            <p:nvPr/>
          </p:nvSpPr>
          <p:spPr>
            <a:xfrm>
              <a:off x="1846141" y="4957304"/>
              <a:ext cx="293050" cy="155339"/>
            </a:xfrm>
            <a:custGeom>
              <a:avLst/>
              <a:gdLst/>
              <a:ahLst/>
              <a:cxnLst/>
              <a:rect l="l" t="t" r="r" b="b"/>
              <a:pathLst>
                <a:path w="462" h="245" extrusionOk="0">
                  <a:moveTo>
                    <a:pt x="0" y="0"/>
                  </a:moveTo>
                  <a:cubicBezTo>
                    <a:pt x="98" y="204"/>
                    <a:pt x="98" y="204"/>
                    <a:pt x="98" y="204"/>
                  </a:cubicBezTo>
                  <a:cubicBezTo>
                    <a:pt x="125" y="229"/>
                    <a:pt x="175" y="245"/>
                    <a:pt x="231" y="245"/>
                  </a:cubicBezTo>
                  <a:cubicBezTo>
                    <a:pt x="287" y="245"/>
                    <a:pt x="336" y="229"/>
                    <a:pt x="363" y="204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413" y="27"/>
                    <a:pt x="328" y="44"/>
                    <a:pt x="231" y="44"/>
                  </a:cubicBezTo>
                  <a:cubicBezTo>
                    <a:pt x="133" y="44"/>
                    <a:pt x="49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06" name="Google Shape;1206;p50"/>
            <p:cNvSpPr/>
            <p:nvPr/>
          </p:nvSpPr>
          <p:spPr>
            <a:xfrm>
              <a:off x="1776241" y="4814286"/>
              <a:ext cx="431967" cy="161500"/>
            </a:xfrm>
            <a:custGeom>
              <a:avLst/>
              <a:gdLst/>
              <a:ahLst/>
              <a:cxnLst/>
              <a:rect l="l" t="t" r="r" b="b"/>
              <a:pathLst>
                <a:path w="681" h="255" extrusionOk="0">
                  <a:moveTo>
                    <a:pt x="0" y="0"/>
                  </a:moveTo>
                  <a:cubicBezTo>
                    <a:pt x="55" y="112"/>
                    <a:pt x="55" y="112"/>
                    <a:pt x="55" y="112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126" y="227"/>
                    <a:pt x="217" y="255"/>
                    <a:pt x="341" y="255"/>
                  </a:cubicBezTo>
                  <a:cubicBezTo>
                    <a:pt x="464" y="255"/>
                    <a:pt x="555" y="227"/>
                    <a:pt x="587" y="195"/>
                  </a:cubicBezTo>
                  <a:cubicBezTo>
                    <a:pt x="627" y="112"/>
                    <a:pt x="627" y="112"/>
                    <a:pt x="627" y="112"/>
                  </a:cubicBezTo>
                  <a:cubicBezTo>
                    <a:pt x="681" y="0"/>
                    <a:pt x="681" y="0"/>
                    <a:pt x="681" y="0"/>
                  </a:cubicBezTo>
                  <a:cubicBezTo>
                    <a:pt x="624" y="30"/>
                    <a:pt x="508" y="54"/>
                    <a:pt x="341" y="54"/>
                  </a:cubicBezTo>
                  <a:cubicBezTo>
                    <a:pt x="173" y="54"/>
                    <a:pt x="58" y="3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07" name="Google Shape;1207;p50"/>
            <p:cNvSpPr/>
            <p:nvPr/>
          </p:nvSpPr>
          <p:spPr>
            <a:xfrm>
              <a:off x="1639308" y="4531550"/>
              <a:ext cx="706054" cy="169201"/>
            </a:xfrm>
            <a:custGeom>
              <a:avLst/>
              <a:gdLst/>
              <a:ahLst/>
              <a:cxnLst/>
              <a:rect l="l" t="t" r="r" b="b"/>
              <a:pathLst>
                <a:path w="1113" h="267" extrusionOk="0">
                  <a:moveTo>
                    <a:pt x="557" y="66"/>
                  </a:moveTo>
                  <a:cubicBezTo>
                    <a:pt x="326" y="66"/>
                    <a:pt x="84" y="43"/>
                    <a:pt x="0" y="0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135" y="230"/>
                    <a:pt x="295" y="267"/>
                    <a:pt x="557" y="267"/>
                  </a:cubicBezTo>
                  <a:cubicBezTo>
                    <a:pt x="819" y="267"/>
                    <a:pt x="979" y="230"/>
                    <a:pt x="1017" y="198"/>
                  </a:cubicBezTo>
                  <a:cubicBezTo>
                    <a:pt x="1113" y="0"/>
                    <a:pt x="1113" y="0"/>
                    <a:pt x="1113" y="0"/>
                  </a:cubicBezTo>
                  <a:cubicBezTo>
                    <a:pt x="1029" y="43"/>
                    <a:pt x="787" y="66"/>
                    <a:pt x="557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08" name="Google Shape;1208;p50"/>
            <p:cNvSpPr/>
            <p:nvPr/>
          </p:nvSpPr>
          <p:spPr>
            <a:xfrm>
              <a:off x="1708546" y="4674128"/>
              <a:ext cx="567578" cy="164141"/>
            </a:xfrm>
            <a:custGeom>
              <a:avLst/>
              <a:gdLst/>
              <a:ahLst/>
              <a:cxnLst/>
              <a:rect l="l" t="t" r="r" b="b"/>
              <a:pathLst>
                <a:path w="895" h="259" extrusionOk="0">
                  <a:moveTo>
                    <a:pt x="0" y="0"/>
                  </a:moveTo>
                  <a:cubicBezTo>
                    <a:pt x="94" y="193"/>
                    <a:pt x="94" y="193"/>
                    <a:pt x="94" y="193"/>
                  </a:cubicBezTo>
                  <a:cubicBezTo>
                    <a:pt x="130" y="227"/>
                    <a:pt x="266" y="259"/>
                    <a:pt x="448" y="259"/>
                  </a:cubicBezTo>
                  <a:cubicBezTo>
                    <a:pt x="630" y="259"/>
                    <a:pt x="765" y="227"/>
                    <a:pt x="802" y="193"/>
                  </a:cubicBezTo>
                  <a:cubicBezTo>
                    <a:pt x="895" y="0"/>
                    <a:pt x="895" y="0"/>
                    <a:pt x="895" y="0"/>
                  </a:cubicBezTo>
                  <a:cubicBezTo>
                    <a:pt x="815" y="38"/>
                    <a:pt x="627" y="58"/>
                    <a:pt x="448" y="58"/>
                  </a:cubicBezTo>
                  <a:cubicBezTo>
                    <a:pt x="268" y="58"/>
                    <a:pt x="81" y="38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09" name="Google Shape;1209;p50"/>
          <p:cNvGrpSpPr/>
          <p:nvPr/>
        </p:nvGrpSpPr>
        <p:grpSpPr>
          <a:xfrm>
            <a:off x="2877295" y="2983429"/>
            <a:ext cx="445680" cy="407853"/>
            <a:chOff x="2704878" y="4454697"/>
            <a:chExt cx="720000" cy="658889"/>
          </a:xfrm>
        </p:grpSpPr>
        <p:sp>
          <p:nvSpPr>
            <p:cNvPr id="1210" name="Google Shape;1210;p50"/>
            <p:cNvSpPr/>
            <p:nvPr/>
          </p:nvSpPr>
          <p:spPr>
            <a:xfrm>
              <a:off x="2704878" y="4454697"/>
              <a:ext cx="720000" cy="864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11" name="Google Shape;1211;p50"/>
            <p:cNvSpPr/>
            <p:nvPr/>
          </p:nvSpPr>
          <p:spPr>
            <a:xfrm>
              <a:off x="2824150" y="4749732"/>
              <a:ext cx="484183" cy="135418"/>
            </a:xfrm>
            <a:custGeom>
              <a:avLst/>
              <a:gdLst/>
              <a:ahLst/>
              <a:cxnLst/>
              <a:rect l="l" t="t" r="r" b="b"/>
              <a:pathLst>
                <a:path w="735" h="205" extrusionOk="0">
                  <a:moveTo>
                    <a:pt x="0" y="0"/>
                  </a:moveTo>
                  <a:cubicBezTo>
                    <a:pt x="75" y="153"/>
                    <a:pt x="75" y="153"/>
                    <a:pt x="75" y="153"/>
                  </a:cubicBezTo>
                  <a:cubicBezTo>
                    <a:pt x="104" y="179"/>
                    <a:pt x="216" y="205"/>
                    <a:pt x="368" y="205"/>
                  </a:cubicBezTo>
                  <a:cubicBezTo>
                    <a:pt x="519" y="205"/>
                    <a:pt x="632" y="179"/>
                    <a:pt x="660" y="153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668" y="31"/>
                    <a:pt x="515" y="47"/>
                    <a:pt x="368" y="47"/>
                  </a:cubicBezTo>
                  <a:cubicBezTo>
                    <a:pt x="221" y="47"/>
                    <a:pt x="67" y="3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12" name="Google Shape;1212;p50"/>
            <p:cNvSpPr/>
            <p:nvPr/>
          </p:nvSpPr>
          <p:spPr>
            <a:xfrm>
              <a:off x="2939432" y="4986160"/>
              <a:ext cx="253620" cy="127427"/>
            </a:xfrm>
            <a:custGeom>
              <a:avLst/>
              <a:gdLst/>
              <a:ahLst/>
              <a:cxnLst/>
              <a:rect l="l" t="t" r="r" b="b"/>
              <a:pathLst>
                <a:path w="385" h="193" extrusionOk="0">
                  <a:moveTo>
                    <a:pt x="0" y="0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98" y="178"/>
                    <a:pt x="143" y="193"/>
                    <a:pt x="193" y="193"/>
                  </a:cubicBezTo>
                  <a:cubicBezTo>
                    <a:pt x="243" y="193"/>
                    <a:pt x="287" y="178"/>
                    <a:pt x="309" y="157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44" y="21"/>
                    <a:pt x="274" y="35"/>
                    <a:pt x="193" y="35"/>
                  </a:cubicBezTo>
                  <a:cubicBezTo>
                    <a:pt x="112" y="35"/>
                    <a:pt x="41" y="2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13" name="Google Shape;1213;p50"/>
            <p:cNvSpPr/>
            <p:nvPr/>
          </p:nvSpPr>
          <p:spPr>
            <a:xfrm>
              <a:off x="2882012" y="4868057"/>
              <a:ext cx="368237" cy="131423"/>
            </a:xfrm>
            <a:custGeom>
              <a:avLst/>
              <a:gdLst/>
              <a:ahLst/>
              <a:cxnLst/>
              <a:rect l="l" t="t" r="r" b="b"/>
              <a:pathLst>
                <a:path w="559" h="199" extrusionOk="0">
                  <a:moveTo>
                    <a:pt x="0" y="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102" y="180"/>
                    <a:pt x="195" y="199"/>
                    <a:pt x="280" y="199"/>
                  </a:cubicBezTo>
                  <a:cubicBezTo>
                    <a:pt x="364" y="199"/>
                    <a:pt x="457" y="180"/>
                    <a:pt x="486" y="151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556" y="8"/>
                    <a:pt x="556" y="8"/>
                    <a:pt x="556" y="8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02" y="27"/>
                    <a:pt x="389" y="41"/>
                    <a:pt x="280" y="41"/>
                  </a:cubicBezTo>
                  <a:cubicBezTo>
                    <a:pt x="171" y="41"/>
                    <a:pt x="57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14" name="Google Shape;1214;p50"/>
            <p:cNvSpPr/>
            <p:nvPr/>
          </p:nvSpPr>
          <p:spPr>
            <a:xfrm>
              <a:off x="2710863" y="4516635"/>
              <a:ext cx="710756" cy="140081"/>
            </a:xfrm>
            <a:custGeom>
              <a:avLst/>
              <a:gdLst/>
              <a:ahLst/>
              <a:cxnLst/>
              <a:rect l="l" t="t" r="r" b="b"/>
              <a:pathLst>
                <a:path w="1079" h="212" extrusionOk="0">
                  <a:moveTo>
                    <a:pt x="540" y="54"/>
                  </a:moveTo>
                  <a:cubicBezTo>
                    <a:pt x="350" y="54"/>
                    <a:pt x="85" y="39"/>
                    <a:pt x="0" y="0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98" y="179"/>
                    <a:pt x="271" y="212"/>
                    <a:pt x="540" y="212"/>
                  </a:cubicBezTo>
                  <a:cubicBezTo>
                    <a:pt x="808" y="212"/>
                    <a:pt x="981" y="179"/>
                    <a:pt x="1005" y="152"/>
                  </a:cubicBezTo>
                  <a:cubicBezTo>
                    <a:pt x="1007" y="147"/>
                    <a:pt x="1007" y="147"/>
                    <a:pt x="1007" y="147"/>
                  </a:cubicBezTo>
                  <a:cubicBezTo>
                    <a:pt x="1007" y="146"/>
                    <a:pt x="1007" y="146"/>
                    <a:pt x="1007" y="146"/>
                  </a:cubicBezTo>
                  <a:cubicBezTo>
                    <a:pt x="1008" y="146"/>
                    <a:pt x="1008" y="146"/>
                    <a:pt x="1008" y="146"/>
                  </a:cubicBezTo>
                  <a:cubicBezTo>
                    <a:pt x="1079" y="0"/>
                    <a:pt x="1079" y="0"/>
                    <a:pt x="1079" y="0"/>
                  </a:cubicBezTo>
                  <a:cubicBezTo>
                    <a:pt x="995" y="39"/>
                    <a:pt x="729" y="54"/>
                    <a:pt x="540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15" name="Google Shape;1215;p50"/>
            <p:cNvSpPr/>
            <p:nvPr/>
          </p:nvSpPr>
          <p:spPr>
            <a:xfrm>
              <a:off x="2768061" y="4634293"/>
              <a:ext cx="596361" cy="136528"/>
            </a:xfrm>
            <a:custGeom>
              <a:avLst/>
              <a:gdLst/>
              <a:ahLst/>
              <a:cxnLst/>
              <a:rect l="l" t="t" r="r" b="b"/>
              <a:pathLst>
                <a:path w="905" h="207" extrusionOk="0">
                  <a:moveTo>
                    <a:pt x="453" y="49"/>
                  </a:moveTo>
                  <a:cubicBezTo>
                    <a:pt x="325" y="49"/>
                    <a:pt x="205" y="41"/>
                    <a:pt x="114" y="28"/>
                  </a:cubicBezTo>
                  <a:cubicBezTo>
                    <a:pt x="62" y="20"/>
                    <a:pt x="24" y="10"/>
                    <a:pt x="0" y="0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2"/>
                    <a:pt x="70" y="142"/>
                    <a:pt x="70" y="143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93" y="174"/>
                    <a:pt x="234" y="207"/>
                    <a:pt x="453" y="207"/>
                  </a:cubicBezTo>
                  <a:cubicBezTo>
                    <a:pt x="557" y="207"/>
                    <a:pt x="654" y="199"/>
                    <a:pt x="728" y="186"/>
                  </a:cubicBezTo>
                  <a:cubicBezTo>
                    <a:pt x="794" y="173"/>
                    <a:pt x="825" y="158"/>
                    <a:pt x="833" y="147"/>
                  </a:cubicBezTo>
                  <a:cubicBezTo>
                    <a:pt x="836" y="143"/>
                    <a:pt x="836" y="143"/>
                    <a:pt x="836" y="143"/>
                  </a:cubicBezTo>
                  <a:cubicBezTo>
                    <a:pt x="836" y="142"/>
                    <a:pt x="836" y="142"/>
                    <a:pt x="836" y="141"/>
                  </a:cubicBezTo>
                  <a:cubicBezTo>
                    <a:pt x="836" y="141"/>
                    <a:pt x="836" y="141"/>
                    <a:pt x="836" y="141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881" y="10"/>
                    <a:pt x="843" y="20"/>
                    <a:pt x="791" y="28"/>
                  </a:cubicBezTo>
                  <a:cubicBezTo>
                    <a:pt x="701" y="41"/>
                    <a:pt x="580" y="49"/>
                    <a:pt x="453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16" name="Google Shape;1216;p50"/>
          <p:cNvGrpSpPr/>
          <p:nvPr/>
        </p:nvGrpSpPr>
        <p:grpSpPr>
          <a:xfrm>
            <a:off x="4159566" y="2985387"/>
            <a:ext cx="445549" cy="403935"/>
            <a:chOff x="4852681" y="4457861"/>
            <a:chExt cx="719788" cy="652561"/>
          </a:xfrm>
        </p:grpSpPr>
        <p:sp>
          <p:nvSpPr>
            <p:cNvPr id="1217" name="Google Shape;1217;p50"/>
            <p:cNvSpPr/>
            <p:nvPr/>
          </p:nvSpPr>
          <p:spPr>
            <a:xfrm>
              <a:off x="5209000" y="4739226"/>
              <a:ext cx="363469" cy="371197"/>
            </a:xfrm>
            <a:custGeom>
              <a:avLst/>
              <a:gdLst/>
              <a:ahLst/>
              <a:cxnLst/>
              <a:rect l="l" t="t" r="r" b="b"/>
              <a:pathLst>
                <a:path w="629" h="641" extrusionOk="0">
                  <a:moveTo>
                    <a:pt x="151" y="561"/>
                  </a:moveTo>
                  <a:cubicBezTo>
                    <a:pt x="290" y="641"/>
                    <a:pt x="468" y="593"/>
                    <a:pt x="548" y="454"/>
                  </a:cubicBezTo>
                  <a:cubicBezTo>
                    <a:pt x="629" y="315"/>
                    <a:pt x="581" y="137"/>
                    <a:pt x="442" y="57"/>
                  </a:cubicBezTo>
                  <a:cubicBezTo>
                    <a:pt x="344" y="0"/>
                    <a:pt x="226" y="7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0" y="399"/>
                    <a:pt x="53" y="504"/>
                    <a:pt x="151" y="5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18" name="Google Shape;1218;p50"/>
            <p:cNvSpPr/>
            <p:nvPr/>
          </p:nvSpPr>
          <p:spPr>
            <a:xfrm>
              <a:off x="4852681" y="4739226"/>
              <a:ext cx="363265" cy="371197"/>
            </a:xfrm>
            <a:custGeom>
              <a:avLst/>
              <a:gdLst/>
              <a:ahLst/>
              <a:cxnLst/>
              <a:rect l="l" t="t" r="r" b="b"/>
              <a:pathLst>
                <a:path w="629" h="641" extrusionOk="0">
                  <a:moveTo>
                    <a:pt x="187" y="57"/>
                  </a:moveTo>
                  <a:cubicBezTo>
                    <a:pt x="48" y="137"/>
                    <a:pt x="0" y="315"/>
                    <a:pt x="80" y="454"/>
                  </a:cubicBezTo>
                  <a:cubicBezTo>
                    <a:pt x="161" y="593"/>
                    <a:pt x="339" y="641"/>
                    <a:pt x="478" y="561"/>
                  </a:cubicBezTo>
                  <a:cubicBezTo>
                    <a:pt x="576" y="504"/>
                    <a:pt x="629" y="399"/>
                    <a:pt x="623" y="293"/>
                  </a:cubicBezTo>
                  <a:cubicBezTo>
                    <a:pt x="623" y="293"/>
                    <a:pt x="623" y="293"/>
                    <a:pt x="623" y="293"/>
                  </a:cubicBezTo>
                  <a:cubicBezTo>
                    <a:pt x="623" y="141"/>
                    <a:pt x="623" y="141"/>
                    <a:pt x="623" y="141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02" y="7"/>
                    <a:pt x="285" y="0"/>
                    <a:pt x="187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19" name="Google Shape;1219;p50"/>
            <p:cNvSpPr/>
            <p:nvPr/>
          </p:nvSpPr>
          <p:spPr>
            <a:xfrm>
              <a:off x="5044529" y="4457861"/>
              <a:ext cx="336092" cy="363011"/>
            </a:xfrm>
            <a:custGeom>
              <a:avLst/>
              <a:gdLst/>
              <a:ahLst/>
              <a:cxnLst/>
              <a:rect l="l" t="t" r="r" b="b"/>
              <a:pathLst>
                <a:path w="582" h="627" extrusionOk="0">
                  <a:moveTo>
                    <a:pt x="582" y="291"/>
                  </a:moveTo>
                  <a:cubicBezTo>
                    <a:pt x="582" y="131"/>
                    <a:pt x="452" y="0"/>
                    <a:pt x="291" y="0"/>
                  </a:cubicBezTo>
                  <a:cubicBezTo>
                    <a:pt x="130" y="0"/>
                    <a:pt x="0" y="131"/>
                    <a:pt x="0" y="291"/>
                  </a:cubicBezTo>
                  <a:cubicBezTo>
                    <a:pt x="0" y="405"/>
                    <a:pt x="65" y="503"/>
                    <a:pt x="159" y="551"/>
                  </a:cubicBezTo>
                  <a:cubicBezTo>
                    <a:pt x="159" y="551"/>
                    <a:pt x="159" y="551"/>
                    <a:pt x="159" y="551"/>
                  </a:cubicBezTo>
                  <a:cubicBezTo>
                    <a:pt x="291" y="627"/>
                    <a:pt x="291" y="627"/>
                    <a:pt x="291" y="627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517" y="503"/>
                    <a:pt x="582" y="405"/>
                    <a:pt x="58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20" name="Google Shape;1220;p50"/>
          <p:cNvGrpSpPr/>
          <p:nvPr/>
        </p:nvGrpSpPr>
        <p:grpSpPr>
          <a:xfrm>
            <a:off x="5441727" y="2975824"/>
            <a:ext cx="445818" cy="423063"/>
            <a:chOff x="7000306" y="4442411"/>
            <a:chExt cx="720224" cy="683463"/>
          </a:xfrm>
        </p:grpSpPr>
        <p:sp>
          <p:nvSpPr>
            <p:cNvPr id="1221" name="Google Shape;1221;p50"/>
            <p:cNvSpPr/>
            <p:nvPr/>
          </p:nvSpPr>
          <p:spPr>
            <a:xfrm>
              <a:off x="7360523" y="4580400"/>
              <a:ext cx="360007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332" y="529"/>
                  </a:moveTo>
                  <a:cubicBezTo>
                    <a:pt x="382" y="547"/>
                    <a:pt x="438" y="548"/>
                    <a:pt x="493" y="531"/>
                  </a:cubicBezTo>
                  <a:cubicBezTo>
                    <a:pt x="627" y="487"/>
                    <a:pt x="701" y="342"/>
                    <a:pt x="657" y="208"/>
                  </a:cubicBezTo>
                  <a:cubicBezTo>
                    <a:pt x="614" y="74"/>
                    <a:pt x="469" y="0"/>
                    <a:pt x="335" y="44"/>
                  </a:cubicBezTo>
                  <a:cubicBezTo>
                    <a:pt x="280" y="62"/>
                    <a:pt x="236" y="96"/>
                    <a:pt x="205" y="14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332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22" name="Google Shape;1222;p50"/>
            <p:cNvSpPr/>
            <p:nvPr/>
          </p:nvSpPr>
          <p:spPr>
            <a:xfrm>
              <a:off x="7359894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1" y="348"/>
                  </a:moveTo>
                  <a:cubicBezTo>
                    <a:pt x="0" y="402"/>
                    <a:pt x="16" y="456"/>
                    <a:pt x="50" y="502"/>
                  </a:cubicBezTo>
                  <a:cubicBezTo>
                    <a:pt x="133" y="617"/>
                    <a:pt x="293" y="642"/>
                    <a:pt x="407" y="559"/>
                  </a:cubicBezTo>
                  <a:cubicBezTo>
                    <a:pt x="522" y="476"/>
                    <a:pt x="547" y="316"/>
                    <a:pt x="464" y="201"/>
                  </a:cubicBezTo>
                  <a:cubicBezTo>
                    <a:pt x="430" y="155"/>
                    <a:pt x="384" y="123"/>
                    <a:pt x="333" y="10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3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23" name="Google Shape;1223;p50"/>
            <p:cNvSpPr/>
            <p:nvPr/>
          </p:nvSpPr>
          <p:spPr>
            <a:xfrm>
              <a:off x="7079935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214" y="107"/>
                  </a:moveTo>
                  <a:cubicBezTo>
                    <a:pt x="163" y="123"/>
                    <a:pt x="117" y="155"/>
                    <a:pt x="83" y="201"/>
                  </a:cubicBezTo>
                  <a:cubicBezTo>
                    <a:pt x="0" y="316"/>
                    <a:pt x="25" y="476"/>
                    <a:pt x="140" y="559"/>
                  </a:cubicBezTo>
                  <a:cubicBezTo>
                    <a:pt x="254" y="642"/>
                    <a:pt x="414" y="617"/>
                    <a:pt x="497" y="502"/>
                  </a:cubicBezTo>
                  <a:cubicBezTo>
                    <a:pt x="531" y="456"/>
                    <a:pt x="547" y="402"/>
                    <a:pt x="546" y="348"/>
                  </a:cubicBezTo>
                  <a:cubicBezTo>
                    <a:pt x="546" y="0"/>
                    <a:pt x="546" y="0"/>
                    <a:pt x="546" y="0"/>
                  </a:cubicBezTo>
                  <a:lnTo>
                    <a:pt x="214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24" name="Google Shape;1224;p50"/>
            <p:cNvSpPr/>
            <p:nvPr/>
          </p:nvSpPr>
          <p:spPr>
            <a:xfrm>
              <a:off x="7000306" y="4580400"/>
              <a:ext cx="360216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496" y="140"/>
                  </a:moveTo>
                  <a:cubicBezTo>
                    <a:pt x="465" y="96"/>
                    <a:pt x="421" y="62"/>
                    <a:pt x="366" y="44"/>
                  </a:cubicBezTo>
                  <a:cubicBezTo>
                    <a:pt x="232" y="0"/>
                    <a:pt x="87" y="74"/>
                    <a:pt x="44" y="208"/>
                  </a:cubicBezTo>
                  <a:cubicBezTo>
                    <a:pt x="0" y="342"/>
                    <a:pt x="74" y="487"/>
                    <a:pt x="208" y="531"/>
                  </a:cubicBezTo>
                  <a:cubicBezTo>
                    <a:pt x="263" y="548"/>
                    <a:pt x="319" y="547"/>
                    <a:pt x="369" y="529"/>
                  </a:cubicBezTo>
                  <a:cubicBezTo>
                    <a:pt x="701" y="422"/>
                    <a:pt x="701" y="422"/>
                    <a:pt x="701" y="422"/>
                  </a:cubicBezTo>
                  <a:lnTo>
                    <a:pt x="496" y="1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25" name="Google Shape;1225;p50"/>
            <p:cNvSpPr/>
            <p:nvPr/>
          </p:nvSpPr>
          <p:spPr>
            <a:xfrm>
              <a:off x="7228925" y="4442411"/>
              <a:ext cx="262985" cy="354379"/>
            </a:xfrm>
            <a:custGeom>
              <a:avLst/>
              <a:gdLst/>
              <a:ahLst/>
              <a:cxnLst/>
              <a:rect l="l" t="t" r="r" b="b"/>
              <a:pathLst>
                <a:path w="512" h="691" extrusionOk="0">
                  <a:moveTo>
                    <a:pt x="461" y="409"/>
                  </a:moveTo>
                  <a:cubicBezTo>
                    <a:pt x="493" y="366"/>
                    <a:pt x="512" y="313"/>
                    <a:pt x="512" y="255"/>
                  </a:cubicBezTo>
                  <a:cubicBezTo>
                    <a:pt x="512" y="114"/>
                    <a:pt x="397" y="0"/>
                    <a:pt x="256" y="0"/>
                  </a:cubicBezTo>
                  <a:cubicBezTo>
                    <a:pt x="115" y="0"/>
                    <a:pt x="0" y="114"/>
                    <a:pt x="0" y="255"/>
                  </a:cubicBezTo>
                  <a:cubicBezTo>
                    <a:pt x="0" y="313"/>
                    <a:pt x="19" y="366"/>
                    <a:pt x="51" y="409"/>
                  </a:cubicBezTo>
                  <a:cubicBezTo>
                    <a:pt x="256" y="691"/>
                    <a:pt x="256" y="691"/>
                    <a:pt x="256" y="691"/>
                  </a:cubicBezTo>
                  <a:lnTo>
                    <a:pt x="461" y="4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26" name="Google Shape;1226;p50"/>
          <p:cNvGrpSpPr/>
          <p:nvPr/>
        </p:nvGrpSpPr>
        <p:grpSpPr>
          <a:xfrm>
            <a:off x="6082935" y="2973621"/>
            <a:ext cx="445779" cy="427468"/>
            <a:chOff x="8074325" y="4438852"/>
            <a:chExt cx="720160" cy="690579"/>
          </a:xfrm>
        </p:grpSpPr>
        <p:sp>
          <p:nvSpPr>
            <p:cNvPr id="1227" name="Google Shape;1227;p50"/>
            <p:cNvSpPr/>
            <p:nvPr/>
          </p:nvSpPr>
          <p:spPr>
            <a:xfrm>
              <a:off x="8177523" y="4784253"/>
              <a:ext cx="257327" cy="345178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52" y="231"/>
                  </a:moveTo>
                  <a:cubicBezTo>
                    <a:pt x="0" y="320"/>
                    <a:pt x="31" y="435"/>
                    <a:pt x="120" y="487"/>
                  </a:cubicBezTo>
                  <a:cubicBezTo>
                    <a:pt x="210" y="539"/>
                    <a:pt x="325" y="508"/>
                    <a:pt x="377" y="418"/>
                  </a:cubicBezTo>
                  <a:cubicBezTo>
                    <a:pt x="394" y="388"/>
                    <a:pt x="402" y="355"/>
                    <a:pt x="402" y="323"/>
                  </a:cubicBezTo>
                  <a:cubicBezTo>
                    <a:pt x="402" y="323"/>
                    <a:pt x="402" y="323"/>
                    <a:pt x="402" y="323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94" y="177"/>
                    <a:pt x="69" y="201"/>
                    <a:pt x="52" y="2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28" name="Google Shape;1228;p50"/>
            <p:cNvSpPr/>
            <p:nvPr/>
          </p:nvSpPr>
          <p:spPr>
            <a:xfrm>
              <a:off x="8434850" y="4438852"/>
              <a:ext cx="257327" cy="345401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350" y="308"/>
                  </a:moveTo>
                  <a:cubicBezTo>
                    <a:pt x="402" y="218"/>
                    <a:pt x="371" y="103"/>
                    <a:pt x="281" y="51"/>
                  </a:cubicBezTo>
                  <a:cubicBezTo>
                    <a:pt x="191" y="0"/>
                    <a:pt x="77" y="30"/>
                    <a:pt x="25" y="120"/>
                  </a:cubicBezTo>
                  <a:cubicBezTo>
                    <a:pt x="8" y="150"/>
                    <a:pt x="0" y="183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308" y="361"/>
                    <a:pt x="332" y="338"/>
                    <a:pt x="350" y="3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29" name="Google Shape;1229;p50"/>
            <p:cNvSpPr/>
            <p:nvPr/>
          </p:nvSpPr>
          <p:spPr>
            <a:xfrm>
              <a:off x="8434850" y="4663708"/>
              <a:ext cx="359635" cy="240202"/>
            </a:xfrm>
            <a:custGeom>
              <a:avLst/>
              <a:gdLst/>
              <a:ahLst/>
              <a:cxnLst/>
              <a:rect l="l" t="t" r="r" b="b"/>
              <a:pathLst>
                <a:path w="562" h="375" extrusionOk="0">
                  <a:moveTo>
                    <a:pt x="375" y="375"/>
                  </a:moveTo>
                  <a:cubicBezTo>
                    <a:pt x="478" y="375"/>
                    <a:pt x="562" y="291"/>
                    <a:pt x="562" y="188"/>
                  </a:cubicBezTo>
                  <a:cubicBezTo>
                    <a:pt x="562" y="84"/>
                    <a:pt x="478" y="0"/>
                    <a:pt x="375" y="0"/>
                  </a:cubicBezTo>
                  <a:cubicBezTo>
                    <a:pt x="340" y="0"/>
                    <a:pt x="308" y="9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308" y="366"/>
                    <a:pt x="340" y="375"/>
                    <a:pt x="375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30" name="Google Shape;1230;p50"/>
            <p:cNvSpPr/>
            <p:nvPr/>
          </p:nvSpPr>
          <p:spPr>
            <a:xfrm>
              <a:off x="8434850" y="4784253"/>
              <a:ext cx="257327" cy="345178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25" y="418"/>
                  </a:moveTo>
                  <a:cubicBezTo>
                    <a:pt x="77" y="508"/>
                    <a:pt x="191" y="539"/>
                    <a:pt x="281" y="487"/>
                  </a:cubicBezTo>
                  <a:cubicBezTo>
                    <a:pt x="371" y="435"/>
                    <a:pt x="402" y="320"/>
                    <a:pt x="350" y="231"/>
                  </a:cubicBezTo>
                  <a:cubicBezTo>
                    <a:pt x="332" y="201"/>
                    <a:pt x="308" y="177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55"/>
                    <a:pt x="8" y="388"/>
                    <a:pt x="25" y="4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31" name="Google Shape;1231;p50"/>
            <p:cNvSpPr/>
            <p:nvPr/>
          </p:nvSpPr>
          <p:spPr>
            <a:xfrm>
              <a:off x="8074325" y="4663708"/>
              <a:ext cx="360524" cy="240202"/>
            </a:xfrm>
            <a:custGeom>
              <a:avLst/>
              <a:gdLst/>
              <a:ahLst/>
              <a:cxnLst/>
              <a:rect l="l" t="t" r="r" b="b"/>
              <a:pathLst>
                <a:path w="563" h="375" extrusionOk="0">
                  <a:moveTo>
                    <a:pt x="188" y="0"/>
                  </a:move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22" y="375"/>
                    <a:pt x="255" y="366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ubicBezTo>
                    <a:pt x="563" y="188"/>
                    <a:pt x="563" y="188"/>
                    <a:pt x="563" y="188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55" y="9"/>
                    <a:pt x="222" y="0"/>
                    <a:pt x="1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32" name="Google Shape;1232;p50"/>
            <p:cNvSpPr/>
            <p:nvPr/>
          </p:nvSpPr>
          <p:spPr>
            <a:xfrm>
              <a:off x="8177523" y="4438852"/>
              <a:ext cx="257327" cy="345401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377" y="120"/>
                  </a:moveTo>
                  <a:cubicBezTo>
                    <a:pt x="325" y="30"/>
                    <a:pt x="210" y="0"/>
                    <a:pt x="120" y="51"/>
                  </a:cubicBezTo>
                  <a:cubicBezTo>
                    <a:pt x="31" y="103"/>
                    <a:pt x="0" y="218"/>
                    <a:pt x="52" y="308"/>
                  </a:cubicBezTo>
                  <a:cubicBezTo>
                    <a:pt x="69" y="338"/>
                    <a:pt x="94" y="361"/>
                    <a:pt x="122" y="377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183"/>
                    <a:pt x="394" y="150"/>
                    <a:pt x="377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33" name="Google Shape;1233;p50"/>
          <p:cNvGrpSpPr/>
          <p:nvPr/>
        </p:nvGrpSpPr>
        <p:grpSpPr>
          <a:xfrm>
            <a:off x="7365280" y="2987570"/>
            <a:ext cx="445629" cy="399565"/>
            <a:chOff x="9878975" y="4425243"/>
            <a:chExt cx="719918" cy="645502"/>
          </a:xfrm>
        </p:grpSpPr>
        <p:sp>
          <p:nvSpPr>
            <p:cNvPr id="1234" name="Google Shape;1234;p50"/>
            <p:cNvSpPr/>
            <p:nvPr/>
          </p:nvSpPr>
          <p:spPr>
            <a:xfrm>
              <a:off x="10225338" y="4708710"/>
              <a:ext cx="373555" cy="362034"/>
            </a:xfrm>
            <a:custGeom>
              <a:avLst/>
              <a:gdLst/>
              <a:ahLst/>
              <a:cxnLst/>
              <a:rect l="l" t="t" r="r" b="b"/>
              <a:pathLst>
                <a:path w="635" h="614" extrusionOk="0">
                  <a:moveTo>
                    <a:pt x="47" y="160"/>
                  </a:moveTo>
                  <a:cubicBezTo>
                    <a:pt x="9" y="230"/>
                    <a:pt x="0" y="310"/>
                    <a:pt x="20" y="386"/>
                  </a:cubicBezTo>
                  <a:cubicBezTo>
                    <a:pt x="42" y="466"/>
                    <a:pt x="92" y="532"/>
                    <a:pt x="163" y="573"/>
                  </a:cubicBezTo>
                  <a:cubicBezTo>
                    <a:pt x="210" y="600"/>
                    <a:pt x="263" y="614"/>
                    <a:pt x="317" y="614"/>
                  </a:cubicBezTo>
                  <a:cubicBezTo>
                    <a:pt x="426" y="614"/>
                    <a:pt x="528" y="555"/>
                    <a:pt x="583" y="460"/>
                  </a:cubicBezTo>
                  <a:cubicBezTo>
                    <a:pt x="624" y="389"/>
                    <a:pt x="635" y="307"/>
                    <a:pt x="613" y="227"/>
                  </a:cubicBezTo>
                  <a:cubicBezTo>
                    <a:pt x="592" y="148"/>
                    <a:pt x="541" y="82"/>
                    <a:pt x="470" y="41"/>
                  </a:cubicBezTo>
                  <a:cubicBezTo>
                    <a:pt x="426" y="15"/>
                    <a:pt x="376" y="1"/>
                    <a:pt x="325" y="0"/>
                  </a:cubicBezTo>
                  <a:cubicBezTo>
                    <a:pt x="266" y="97"/>
                    <a:pt x="161" y="157"/>
                    <a:pt x="47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35" name="Google Shape;1235;p50"/>
            <p:cNvSpPr/>
            <p:nvPr/>
          </p:nvSpPr>
          <p:spPr>
            <a:xfrm>
              <a:off x="10067759" y="4425243"/>
              <a:ext cx="361073" cy="361365"/>
            </a:xfrm>
            <a:custGeom>
              <a:avLst/>
              <a:gdLst/>
              <a:ahLst/>
              <a:cxnLst/>
              <a:rect l="l" t="t" r="r" b="b"/>
              <a:pathLst>
                <a:path w="614" h="613" extrusionOk="0">
                  <a:moveTo>
                    <a:pt x="524" y="89"/>
                  </a:moveTo>
                  <a:cubicBezTo>
                    <a:pt x="466" y="32"/>
                    <a:pt x="389" y="0"/>
                    <a:pt x="307" y="0"/>
                  </a:cubicBezTo>
                  <a:cubicBezTo>
                    <a:pt x="138" y="0"/>
                    <a:pt x="0" y="137"/>
                    <a:pt x="0" y="307"/>
                  </a:cubicBezTo>
                  <a:cubicBezTo>
                    <a:pt x="0" y="358"/>
                    <a:pt x="13" y="408"/>
                    <a:pt x="37" y="453"/>
                  </a:cubicBezTo>
                  <a:cubicBezTo>
                    <a:pt x="151" y="456"/>
                    <a:pt x="256" y="517"/>
                    <a:pt x="315" y="613"/>
                  </a:cubicBezTo>
                  <a:cubicBezTo>
                    <a:pt x="481" y="609"/>
                    <a:pt x="614" y="473"/>
                    <a:pt x="614" y="307"/>
                  </a:cubicBezTo>
                  <a:cubicBezTo>
                    <a:pt x="614" y="225"/>
                    <a:pt x="582" y="147"/>
                    <a:pt x="524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36" name="Google Shape;1236;p50"/>
            <p:cNvSpPr/>
            <p:nvPr/>
          </p:nvSpPr>
          <p:spPr>
            <a:xfrm>
              <a:off x="9878975" y="4708710"/>
              <a:ext cx="359959" cy="362034"/>
            </a:xfrm>
            <a:custGeom>
              <a:avLst/>
              <a:gdLst/>
              <a:ahLst/>
              <a:cxnLst/>
              <a:rect l="l" t="t" r="r" b="b"/>
              <a:pathLst>
                <a:path w="612" h="614" extrusionOk="0">
                  <a:moveTo>
                    <a:pt x="612" y="147"/>
                  </a:moveTo>
                  <a:cubicBezTo>
                    <a:pt x="556" y="56"/>
                    <a:pt x="457" y="0"/>
                    <a:pt x="350" y="0"/>
                  </a:cubicBezTo>
                  <a:cubicBezTo>
                    <a:pt x="296" y="0"/>
                    <a:pt x="243" y="14"/>
                    <a:pt x="197" y="41"/>
                  </a:cubicBezTo>
                  <a:cubicBezTo>
                    <a:pt x="50" y="126"/>
                    <a:pt x="0" y="314"/>
                    <a:pt x="84" y="460"/>
                  </a:cubicBezTo>
                  <a:cubicBezTo>
                    <a:pt x="139" y="555"/>
                    <a:pt x="241" y="614"/>
                    <a:pt x="350" y="614"/>
                  </a:cubicBezTo>
                  <a:cubicBezTo>
                    <a:pt x="350" y="614"/>
                    <a:pt x="350" y="614"/>
                    <a:pt x="350" y="614"/>
                  </a:cubicBezTo>
                  <a:cubicBezTo>
                    <a:pt x="404" y="614"/>
                    <a:pt x="457" y="600"/>
                    <a:pt x="504" y="573"/>
                  </a:cubicBezTo>
                  <a:cubicBezTo>
                    <a:pt x="548" y="547"/>
                    <a:pt x="585" y="511"/>
                    <a:pt x="612" y="467"/>
                  </a:cubicBezTo>
                  <a:cubicBezTo>
                    <a:pt x="558" y="368"/>
                    <a:pt x="558" y="246"/>
                    <a:pt x="612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37" name="Google Shape;1237;p50"/>
          <p:cNvGrpSpPr/>
          <p:nvPr/>
        </p:nvGrpSpPr>
        <p:grpSpPr>
          <a:xfrm>
            <a:off x="8006297" y="2976371"/>
            <a:ext cx="445785" cy="421964"/>
            <a:chOff x="10914544" y="4407150"/>
            <a:chExt cx="720170" cy="681687"/>
          </a:xfrm>
        </p:grpSpPr>
        <p:sp>
          <p:nvSpPr>
            <p:cNvPr id="1238" name="Google Shape;1238;p50"/>
            <p:cNvSpPr/>
            <p:nvPr/>
          </p:nvSpPr>
          <p:spPr>
            <a:xfrm>
              <a:off x="10914544" y="4407150"/>
              <a:ext cx="349099" cy="392923"/>
            </a:xfrm>
            <a:custGeom>
              <a:avLst/>
              <a:gdLst/>
              <a:ahLst/>
              <a:cxnLst/>
              <a:rect l="l" t="t" r="r" b="b"/>
              <a:pathLst>
                <a:path w="632" h="712" extrusionOk="0">
                  <a:moveTo>
                    <a:pt x="138" y="607"/>
                  </a:moveTo>
                  <a:cubicBezTo>
                    <a:pt x="0" y="469"/>
                    <a:pt x="0" y="243"/>
                    <a:pt x="138" y="104"/>
                  </a:cubicBezTo>
                  <a:cubicBezTo>
                    <a:pt x="206" y="37"/>
                    <a:pt x="295" y="0"/>
                    <a:pt x="390" y="0"/>
                  </a:cubicBezTo>
                  <a:cubicBezTo>
                    <a:pt x="480" y="0"/>
                    <a:pt x="566" y="33"/>
                    <a:pt x="632" y="94"/>
                  </a:cubicBezTo>
                  <a:cubicBezTo>
                    <a:pt x="565" y="166"/>
                    <a:pt x="529" y="258"/>
                    <a:pt x="529" y="356"/>
                  </a:cubicBezTo>
                  <a:cubicBezTo>
                    <a:pt x="529" y="454"/>
                    <a:pt x="565" y="546"/>
                    <a:pt x="632" y="617"/>
                  </a:cubicBezTo>
                  <a:cubicBezTo>
                    <a:pt x="566" y="678"/>
                    <a:pt x="480" y="712"/>
                    <a:pt x="390" y="712"/>
                  </a:cubicBezTo>
                  <a:cubicBezTo>
                    <a:pt x="295" y="712"/>
                    <a:pt x="206" y="675"/>
                    <a:pt x="138" y="6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39" name="Google Shape;1239;p50"/>
            <p:cNvSpPr/>
            <p:nvPr/>
          </p:nvSpPr>
          <p:spPr>
            <a:xfrm>
              <a:off x="10933187" y="4759296"/>
              <a:ext cx="393264" cy="329541"/>
            </a:xfrm>
            <a:custGeom>
              <a:avLst/>
              <a:gdLst/>
              <a:ahLst/>
              <a:cxnLst/>
              <a:rect l="l" t="t" r="r" b="b"/>
              <a:pathLst>
                <a:path w="712" h="597" extrusionOk="0">
                  <a:moveTo>
                    <a:pt x="356" y="102"/>
                  </a:moveTo>
                  <a:cubicBezTo>
                    <a:pt x="454" y="102"/>
                    <a:pt x="546" y="66"/>
                    <a:pt x="618" y="0"/>
                  </a:cubicBezTo>
                  <a:cubicBezTo>
                    <a:pt x="679" y="66"/>
                    <a:pt x="712" y="151"/>
                    <a:pt x="712" y="241"/>
                  </a:cubicBezTo>
                  <a:cubicBezTo>
                    <a:pt x="712" y="337"/>
                    <a:pt x="675" y="426"/>
                    <a:pt x="608" y="493"/>
                  </a:cubicBezTo>
                  <a:cubicBezTo>
                    <a:pt x="541" y="560"/>
                    <a:pt x="451" y="597"/>
                    <a:pt x="356" y="597"/>
                  </a:cubicBezTo>
                  <a:cubicBezTo>
                    <a:pt x="261" y="597"/>
                    <a:pt x="172" y="560"/>
                    <a:pt x="104" y="493"/>
                  </a:cubicBezTo>
                  <a:cubicBezTo>
                    <a:pt x="37" y="426"/>
                    <a:pt x="0" y="337"/>
                    <a:pt x="0" y="241"/>
                  </a:cubicBezTo>
                  <a:cubicBezTo>
                    <a:pt x="0" y="151"/>
                    <a:pt x="34" y="66"/>
                    <a:pt x="95" y="0"/>
                  </a:cubicBezTo>
                  <a:cubicBezTo>
                    <a:pt x="166" y="66"/>
                    <a:pt x="258" y="102"/>
                    <a:pt x="356" y="1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40" name="Google Shape;1240;p50"/>
            <p:cNvSpPr/>
            <p:nvPr/>
          </p:nvSpPr>
          <p:spPr>
            <a:xfrm>
              <a:off x="11285615" y="4696357"/>
              <a:ext cx="330458" cy="392479"/>
            </a:xfrm>
            <a:custGeom>
              <a:avLst/>
              <a:gdLst/>
              <a:ahLst/>
              <a:cxnLst/>
              <a:rect l="l" t="t" r="r" b="b"/>
              <a:pathLst>
                <a:path w="598" h="711" extrusionOk="0">
                  <a:moveTo>
                    <a:pt x="493" y="607"/>
                  </a:moveTo>
                  <a:cubicBezTo>
                    <a:pt x="426" y="674"/>
                    <a:pt x="337" y="711"/>
                    <a:pt x="242" y="711"/>
                  </a:cubicBezTo>
                  <a:cubicBezTo>
                    <a:pt x="152" y="711"/>
                    <a:pt x="66" y="678"/>
                    <a:pt x="0" y="617"/>
                  </a:cubicBezTo>
                  <a:cubicBezTo>
                    <a:pt x="67" y="546"/>
                    <a:pt x="103" y="453"/>
                    <a:pt x="103" y="355"/>
                  </a:cubicBezTo>
                  <a:cubicBezTo>
                    <a:pt x="103" y="258"/>
                    <a:pt x="67" y="165"/>
                    <a:pt x="0" y="94"/>
                  </a:cubicBezTo>
                  <a:cubicBezTo>
                    <a:pt x="66" y="33"/>
                    <a:pt x="152" y="0"/>
                    <a:pt x="242" y="0"/>
                  </a:cubicBezTo>
                  <a:cubicBezTo>
                    <a:pt x="337" y="0"/>
                    <a:pt x="426" y="37"/>
                    <a:pt x="493" y="104"/>
                  </a:cubicBezTo>
                  <a:cubicBezTo>
                    <a:pt x="561" y="171"/>
                    <a:pt x="598" y="260"/>
                    <a:pt x="598" y="355"/>
                  </a:cubicBezTo>
                  <a:cubicBezTo>
                    <a:pt x="598" y="451"/>
                    <a:pt x="561" y="540"/>
                    <a:pt x="493" y="6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41" name="Google Shape;1241;p50"/>
            <p:cNvSpPr/>
            <p:nvPr/>
          </p:nvSpPr>
          <p:spPr>
            <a:xfrm>
              <a:off x="11222808" y="4407150"/>
              <a:ext cx="411906" cy="329541"/>
            </a:xfrm>
            <a:custGeom>
              <a:avLst/>
              <a:gdLst/>
              <a:ahLst/>
              <a:cxnLst/>
              <a:rect l="l" t="t" r="r" b="b"/>
              <a:pathLst>
                <a:path w="746" h="597" extrusionOk="0">
                  <a:moveTo>
                    <a:pt x="356" y="0"/>
                  </a:moveTo>
                  <a:cubicBezTo>
                    <a:pt x="451" y="0"/>
                    <a:pt x="540" y="37"/>
                    <a:pt x="607" y="104"/>
                  </a:cubicBezTo>
                  <a:cubicBezTo>
                    <a:pt x="743" y="240"/>
                    <a:pt x="746" y="458"/>
                    <a:pt x="617" y="597"/>
                  </a:cubicBezTo>
                  <a:cubicBezTo>
                    <a:pt x="546" y="531"/>
                    <a:pt x="454" y="495"/>
                    <a:pt x="356" y="495"/>
                  </a:cubicBezTo>
                  <a:cubicBezTo>
                    <a:pt x="258" y="495"/>
                    <a:pt x="166" y="531"/>
                    <a:pt x="94" y="597"/>
                  </a:cubicBezTo>
                  <a:cubicBezTo>
                    <a:pt x="33" y="531"/>
                    <a:pt x="0" y="446"/>
                    <a:pt x="0" y="356"/>
                  </a:cubicBezTo>
                  <a:cubicBezTo>
                    <a:pt x="0" y="261"/>
                    <a:pt x="37" y="171"/>
                    <a:pt x="104" y="104"/>
                  </a:cubicBezTo>
                  <a:cubicBezTo>
                    <a:pt x="171" y="37"/>
                    <a:pt x="261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42" name="Google Shape;1242;p50"/>
          <p:cNvGrpSpPr/>
          <p:nvPr/>
        </p:nvGrpSpPr>
        <p:grpSpPr>
          <a:xfrm>
            <a:off x="6724087" y="2984485"/>
            <a:ext cx="445805" cy="405735"/>
            <a:chOff x="8843122" y="4420259"/>
            <a:chExt cx="720202" cy="655469"/>
          </a:xfrm>
        </p:grpSpPr>
        <p:sp>
          <p:nvSpPr>
            <p:cNvPr id="1243" name="Google Shape;1243;p50"/>
            <p:cNvSpPr/>
            <p:nvPr/>
          </p:nvSpPr>
          <p:spPr>
            <a:xfrm>
              <a:off x="8843122" y="4664371"/>
              <a:ext cx="351295" cy="411356"/>
            </a:xfrm>
            <a:custGeom>
              <a:avLst/>
              <a:gdLst/>
              <a:ahLst/>
              <a:cxnLst/>
              <a:rect l="l" t="t" r="r" b="b"/>
              <a:pathLst>
                <a:path w="530" h="618" extrusionOk="0">
                  <a:moveTo>
                    <a:pt x="374" y="277"/>
                  </a:moveTo>
                  <a:cubicBezTo>
                    <a:pt x="280" y="220"/>
                    <a:pt x="216" y="122"/>
                    <a:pt x="203" y="13"/>
                  </a:cubicBezTo>
                  <a:cubicBezTo>
                    <a:pt x="202" y="5"/>
                    <a:pt x="192" y="0"/>
                    <a:pt x="185" y="5"/>
                  </a:cubicBezTo>
                  <a:cubicBezTo>
                    <a:pt x="44" y="104"/>
                    <a:pt x="0" y="297"/>
                    <a:pt x="88" y="449"/>
                  </a:cubicBezTo>
                  <a:cubicBezTo>
                    <a:pt x="148" y="553"/>
                    <a:pt x="259" y="618"/>
                    <a:pt x="380" y="618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428" y="618"/>
                    <a:pt x="477" y="607"/>
                    <a:pt x="521" y="586"/>
                  </a:cubicBezTo>
                  <a:cubicBezTo>
                    <a:pt x="529" y="583"/>
                    <a:pt x="530" y="572"/>
                    <a:pt x="523" y="567"/>
                  </a:cubicBezTo>
                  <a:cubicBezTo>
                    <a:pt x="435" y="501"/>
                    <a:pt x="382" y="397"/>
                    <a:pt x="380" y="287"/>
                  </a:cubicBezTo>
                  <a:cubicBezTo>
                    <a:pt x="380" y="283"/>
                    <a:pt x="378" y="279"/>
                    <a:pt x="374" y="277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44" name="Google Shape;1244;p50"/>
            <p:cNvSpPr/>
            <p:nvPr/>
          </p:nvSpPr>
          <p:spPr>
            <a:xfrm>
              <a:off x="9232824" y="4664371"/>
              <a:ext cx="330500" cy="411356"/>
            </a:xfrm>
            <a:custGeom>
              <a:avLst/>
              <a:gdLst/>
              <a:ahLst/>
              <a:cxnLst/>
              <a:rect l="l" t="t" r="r" b="b"/>
              <a:pathLst>
                <a:path w="499" h="618" extrusionOk="0">
                  <a:moveTo>
                    <a:pt x="326" y="13"/>
                  </a:moveTo>
                  <a:cubicBezTo>
                    <a:pt x="313" y="122"/>
                    <a:pt x="250" y="220"/>
                    <a:pt x="155" y="277"/>
                  </a:cubicBezTo>
                  <a:cubicBezTo>
                    <a:pt x="152" y="279"/>
                    <a:pt x="149" y="283"/>
                    <a:pt x="149" y="287"/>
                  </a:cubicBezTo>
                  <a:cubicBezTo>
                    <a:pt x="147" y="397"/>
                    <a:pt x="94" y="501"/>
                    <a:pt x="7" y="567"/>
                  </a:cubicBezTo>
                  <a:cubicBezTo>
                    <a:pt x="0" y="572"/>
                    <a:pt x="1" y="583"/>
                    <a:pt x="9" y="586"/>
                  </a:cubicBezTo>
                  <a:cubicBezTo>
                    <a:pt x="53" y="607"/>
                    <a:pt x="101" y="618"/>
                    <a:pt x="150" y="618"/>
                  </a:cubicBezTo>
                  <a:cubicBezTo>
                    <a:pt x="270" y="618"/>
                    <a:pt x="382" y="553"/>
                    <a:pt x="442" y="449"/>
                  </a:cubicBezTo>
                  <a:cubicBezTo>
                    <a:pt x="487" y="371"/>
                    <a:pt x="499" y="281"/>
                    <a:pt x="476" y="194"/>
                  </a:cubicBezTo>
                  <a:cubicBezTo>
                    <a:pt x="455" y="117"/>
                    <a:pt x="409" y="51"/>
                    <a:pt x="344" y="5"/>
                  </a:cubicBezTo>
                  <a:cubicBezTo>
                    <a:pt x="337" y="0"/>
                    <a:pt x="327" y="5"/>
                    <a:pt x="326" y="13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45" name="Google Shape;1245;p50"/>
            <p:cNvSpPr/>
            <p:nvPr/>
          </p:nvSpPr>
          <p:spPr>
            <a:xfrm>
              <a:off x="9108305" y="4859367"/>
              <a:ext cx="210630" cy="182470"/>
            </a:xfrm>
            <a:custGeom>
              <a:avLst/>
              <a:gdLst/>
              <a:ahLst/>
              <a:cxnLst/>
              <a:rect l="l" t="t" r="r" b="b"/>
              <a:pathLst>
                <a:path w="318" h="274" extrusionOk="0">
                  <a:moveTo>
                    <a:pt x="165" y="271"/>
                  </a:moveTo>
                  <a:cubicBezTo>
                    <a:pt x="253" y="214"/>
                    <a:pt x="309" y="118"/>
                    <a:pt x="317" y="14"/>
                  </a:cubicBezTo>
                  <a:cubicBezTo>
                    <a:pt x="318" y="6"/>
                    <a:pt x="309" y="0"/>
                    <a:pt x="301" y="3"/>
                  </a:cubicBezTo>
                  <a:cubicBezTo>
                    <a:pt x="256" y="23"/>
                    <a:pt x="208" y="33"/>
                    <a:pt x="159" y="33"/>
                  </a:cubicBezTo>
                  <a:cubicBezTo>
                    <a:pt x="110" y="33"/>
                    <a:pt x="61" y="23"/>
                    <a:pt x="16" y="3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9" y="118"/>
                    <a:pt x="65" y="214"/>
                    <a:pt x="152" y="271"/>
                  </a:cubicBezTo>
                  <a:cubicBezTo>
                    <a:pt x="156" y="274"/>
                    <a:pt x="161" y="274"/>
                    <a:pt x="165" y="271"/>
                  </a:cubicBezTo>
                  <a:close/>
                </a:path>
              </a:pathLst>
            </a:custGeom>
            <a:solidFill>
              <a:srgbClr val="A2C4C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46" name="Google Shape;1246;p50"/>
            <p:cNvSpPr/>
            <p:nvPr/>
          </p:nvSpPr>
          <p:spPr>
            <a:xfrm>
              <a:off x="8990881" y="4420259"/>
              <a:ext cx="445234" cy="224220"/>
            </a:xfrm>
            <a:custGeom>
              <a:avLst/>
              <a:gdLst/>
              <a:ahLst/>
              <a:cxnLst/>
              <a:rect l="l" t="t" r="r" b="b"/>
              <a:pathLst>
                <a:path w="672" h="337" extrusionOk="0">
                  <a:moveTo>
                    <a:pt x="336" y="0"/>
                  </a:moveTo>
                  <a:cubicBezTo>
                    <a:pt x="160" y="0"/>
                    <a:pt x="15" y="135"/>
                    <a:pt x="0" y="307"/>
                  </a:cubicBezTo>
                  <a:cubicBezTo>
                    <a:pt x="0" y="315"/>
                    <a:pt x="8" y="322"/>
                    <a:pt x="16" y="318"/>
                  </a:cubicBezTo>
                  <a:cubicBezTo>
                    <a:pt x="60" y="299"/>
                    <a:pt x="108" y="290"/>
                    <a:pt x="156" y="290"/>
                  </a:cubicBezTo>
                  <a:cubicBezTo>
                    <a:pt x="217" y="290"/>
                    <a:pt x="277" y="305"/>
                    <a:pt x="330" y="335"/>
                  </a:cubicBezTo>
                  <a:cubicBezTo>
                    <a:pt x="334" y="337"/>
                    <a:pt x="338" y="337"/>
                    <a:pt x="341" y="335"/>
                  </a:cubicBezTo>
                  <a:cubicBezTo>
                    <a:pt x="395" y="305"/>
                    <a:pt x="455" y="290"/>
                    <a:pt x="516" y="290"/>
                  </a:cubicBezTo>
                  <a:cubicBezTo>
                    <a:pt x="564" y="290"/>
                    <a:pt x="611" y="299"/>
                    <a:pt x="655" y="318"/>
                  </a:cubicBezTo>
                  <a:cubicBezTo>
                    <a:pt x="663" y="321"/>
                    <a:pt x="672" y="315"/>
                    <a:pt x="671" y="307"/>
                  </a:cubicBezTo>
                  <a:cubicBezTo>
                    <a:pt x="656" y="135"/>
                    <a:pt x="511" y="0"/>
                    <a:pt x="336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47" name="Google Shape;1247;p50"/>
            <p:cNvSpPr/>
            <p:nvPr/>
          </p:nvSpPr>
          <p:spPr>
            <a:xfrm>
              <a:off x="8988924" y="4625814"/>
              <a:ext cx="207939" cy="207766"/>
            </a:xfrm>
            <a:custGeom>
              <a:avLst/>
              <a:gdLst/>
              <a:ahLst/>
              <a:cxnLst/>
              <a:rect l="l" t="t" r="r" b="b"/>
              <a:pathLst>
                <a:path w="314" h="312" extrusionOk="0">
                  <a:moveTo>
                    <a:pt x="147" y="307"/>
                  </a:moveTo>
                  <a:cubicBezTo>
                    <a:pt x="154" y="312"/>
                    <a:pt x="163" y="308"/>
                    <a:pt x="164" y="299"/>
                  </a:cubicBezTo>
                  <a:cubicBezTo>
                    <a:pt x="170" y="251"/>
                    <a:pt x="185" y="203"/>
                    <a:pt x="210" y="161"/>
                  </a:cubicBezTo>
                  <a:cubicBezTo>
                    <a:pt x="234" y="118"/>
                    <a:pt x="268" y="81"/>
                    <a:pt x="307" y="52"/>
                  </a:cubicBezTo>
                  <a:cubicBezTo>
                    <a:pt x="314" y="47"/>
                    <a:pt x="313" y="37"/>
                    <a:pt x="305" y="33"/>
                  </a:cubicBezTo>
                  <a:cubicBezTo>
                    <a:pt x="260" y="11"/>
                    <a:pt x="210" y="0"/>
                    <a:pt x="159" y="0"/>
                  </a:cubicBezTo>
                  <a:cubicBezTo>
                    <a:pt x="104" y="0"/>
                    <a:pt x="49" y="14"/>
                    <a:pt x="0" y="40"/>
                  </a:cubicBezTo>
                  <a:cubicBezTo>
                    <a:pt x="4" y="147"/>
                    <a:pt x="59" y="247"/>
                    <a:pt x="147" y="307"/>
                  </a:cubicBezTo>
                  <a:close/>
                </a:path>
              </a:pathLst>
            </a:custGeom>
            <a:solidFill>
              <a:srgbClr val="B6D7A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48" name="Google Shape;1248;p50"/>
            <p:cNvSpPr/>
            <p:nvPr/>
          </p:nvSpPr>
          <p:spPr>
            <a:xfrm>
              <a:off x="9232824" y="4627288"/>
              <a:ext cx="203291" cy="203591"/>
            </a:xfrm>
            <a:custGeom>
              <a:avLst/>
              <a:gdLst/>
              <a:ahLst/>
              <a:cxnLst/>
              <a:rect l="l" t="t" r="r" b="b"/>
              <a:pathLst>
                <a:path w="307" h="306" extrusionOk="0">
                  <a:moveTo>
                    <a:pt x="9" y="31"/>
                  </a:moveTo>
                  <a:cubicBezTo>
                    <a:pt x="1" y="35"/>
                    <a:pt x="0" y="45"/>
                    <a:pt x="7" y="51"/>
                  </a:cubicBezTo>
                  <a:cubicBezTo>
                    <a:pt x="45" y="79"/>
                    <a:pt x="77" y="116"/>
                    <a:pt x="101" y="158"/>
                  </a:cubicBezTo>
                  <a:cubicBezTo>
                    <a:pt x="126" y="199"/>
                    <a:pt x="141" y="246"/>
                    <a:pt x="147" y="293"/>
                  </a:cubicBezTo>
                  <a:cubicBezTo>
                    <a:pt x="148" y="302"/>
                    <a:pt x="158" y="306"/>
                    <a:pt x="165" y="301"/>
                  </a:cubicBezTo>
                  <a:cubicBezTo>
                    <a:pt x="248" y="243"/>
                    <a:pt x="301" y="149"/>
                    <a:pt x="307" y="46"/>
                  </a:cubicBezTo>
                  <a:cubicBezTo>
                    <a:pt x="307" y="42"/>
                    <a:pt x="305" y="38"/>
                    <a:pt x="301" y="35"/>
                  </a:cubicBezTo>
                  <a:cubicBezTo>
                    <a:pt x="254" y="12"/>
                    <a:pt x="202" y="0"/>
                    <a:pt x="151" y="0"/>
                  </a:cubicBezTo>
                  <a:cubicBezTo>
                    <a:pt x="101" y="0"/>
                    <a:pt x="53" y="11"/>
                    <a:pt x="9" y="31"/>
                  </a:cubicBez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49" name="Google Shape;1249;p50"/>
          <p:cNvGrpSpPr/>
          <p:nvPr/>
        </p:nvGrpSpPr>
        <p:grpSpPr>
          <a:xfrm>
            <a:off x="3526957" y="2283047"/>
            <a:ext cx="445812" cy="394518"/>
            <a:chOff x="1510757" y="3225422"/>
            <a:chExt cx="720214" cy="637347"/>
          </a:xfrm>
        </p:grpSpPr>
        <p:sp>
          <p:nvSpPr>
            <p:cNvPr id="1250" name="Google Shape;1250;p50"/>
            <p:cNvSpPr/>
            <p:nvPr/>
          </p:nvSpPr>
          <p:spPr>
            <a:xfrm>
              <a:off x="1774546" y="3475620"/>
              <a:ext cx="261417" cy="238347"/>
            </a:xfrm>
            <a:custGeom>
              <a:avLst/>
              <a:gdLst/>
              <a:ahLst/>
              <a:cxnLst/>
              <a:rect l="l" t="t" r="r" b="b"/>
              <a:pathLst>
                <a:path w="385" h="351" extrusionOk="0">
                  <a:moveTo>
                    <a:pt x="0" y="288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7" y="203"/>
                    <a:pt x="17" y="209"/>
                    <a:pt x="28" y="209"/>
                  </a:cubicBezTo>
                  <a:cubicBezTo>
                    <a:pt x="39" y="209"/>
                    <a:pt x="49" y="204"/>
                    <a:pt x="56" y="195"/>
                  </a:cubicBezTo>
                  <a:cubicBezTo>
                    <a:pt x="66" y="183"/>
                    <a:pt x="72" y="166"/>
                    <a:pt x="71" y="146"/>
                  </a:cubicBezTo>
                  <a:cubicBezTo>
                    <a:pt x="72" y="127"/>
                    <a:pt x="66" y="110"/>
                    <a:pt x="56" y="98"/>
                  </a:cubicBezTo>
                  <a:cubicBezTo>
                    <a:pt x="49" y="89"/>
                    <a:pt x="39" y="84"/>
                    <a:pt x="28" y="84"/>
                  </a:cubicBezTo>
                  <a:cubicBezTo>
                    <a:pt x="17" y="84"/>
                    <a:pt x="7" y="89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13" y="122"/>
                    <a:pt x="313" y="122"/>
                    <a:pt x="313" y="122"/>
                  </a:cubicBezTo>
                  <a:cubicBezTo>
                    <a:pt x="314" y="125"/>
                    <a:pt x="317" y="128"/>
                    <a:pt x="320" y="128"/>
                  </a:cubicBezTo>
                  <a:cubicBezTo>
                    <a:pt x="327" y="129"/>
                    <a:pt x="334" y="129"/>
                    <a:pt x="338" y="122"/>
                  </a:cubicBezTo>
                  <a:cubicBezTo>
                    <a:pt x="341" y="119"/>
                    <a:pt x="342" y="115"/>
                    <a:pt x="345" y="111"/>
                  </a:cubicBezTo>
                  <a:cubicBezTo>
                    <a:pt x="351" y="100"/>
                    <a:pt x="366" y="99"/>
                    <a:pt x="374" y="109"/>
                  </a:cubicBezTo>
                  <a:cubicBezTo>
                    <a:pt x="382" y="119"/>
                    <a:pt x="385" y="133"/>
                    <a:pt x="385" y="146"/>
                  </a:cubicBezTo>
                  <a:cubicBezTo>
                    <a:pt x="385" y="160"/>
                    <a:pt x="382" y="174"/>
                    <a:pt x="374" y="184"/>
                  </a:cubicBezTo>
                  <a:cubicBezTo>
                    <a:pt x="366" y="194"/>
                    <a:pt x="351" y="193"/>
                    <a:pt x="345" y="182"/>
                  </a:cubicBezTo>
                  <a:cubicBezTo>
                    <a:pt x="342" y="178"/>
                    <a:pt x="341" y="174"/>
                    <a:pt x="338" y="170"/>
                  </a:cubicBezTo>
                  <a:cubicBezTo>
                    <a:pt x="334" y="164"/>
                    <a:pt x="327" y="164"/>
                    <a:pt x="320" y="164"/>
                  </a:cubicBezTo>
                  <a:cubicBezTo>
                    <a:pt x="317" y="164"/>
                    <a:pt x="314" y="168"/>
                    <a:pt x="313" y="17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107" y="324"/>
                    <a:pt x="107" y="324"/>
                    <a:pt x="107" y="324"/>
                  </a:cubicBezTo>
                  <a:cubicBezTo>
                    <a:pt x="107" y="324"/>
                    <a:pt x="74" y="316"/>
                    <a:pt x="52" y="310"/>
                  </a:cubicBezTo>
                  <a:cubicBezTo>
                    <a:pt x="32" y="305"/>
                    <a:pt x="0" y="288"/>
                    <a:pt x="0" y="28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51" name="Google Shape;1251;p50"/>
            <p:cNvSpPr/>
            <p:nvPr/>
          </p:nvSpPr>
          <p:spPr>
            <a:xfrm>
              <a:off x="2000650" y="3426634"/>
              <a:ext cx="230321" cy="296287"/>
            </a:xfrm>
            <a:custGeom>
              <a:avLst/>
              <a:gdLst/>
              <a:ahLst/>
              <a:cxnLst/>
              <a:rect l="l" t="t" r="r" b="b"/>
              <a:pathLst>
                <a:path w="339" h="436" extrusionOk="0">
                  <a:moveTo>
                    <a:pt x="187" y="65"/>
                  </a:moveTo>
                  <a:cubicBezTo>
                    <a:pt x="187" y="58"/>
                    <a:pt x="187" y="51"/>
                    <a:pt x="193" y="47"/>
                  </a:cubicBezTo>
                  <a:cubicBezTo>
                    <a:pt x="197" y="45"/>
                    <a:pt x="201" y="43"/>
                    <a:pt x="205" y="41"/>
                  </a:cubicBezTo>
                  <a:cubicBezTo>
                    <a:pt x="216" y="34"/>
                    <a:pt x="217" y="20"/>
                    <a:pt x="207" y="11"/>
                  </a:cubicBezTo>
                  <a:cubicBezTo>
                    <a:pt x="197" y="3"/>
                    <a:pt x="183" y="0"/>
                    <a:pt x="169" y="0"/>
                  </a:cubicBezTo>
                  <a:cubicBezTo>
                    <a:pt x="156" y="0"/>
                    <a:pt x="142" y="3"/>
                    <a:pt x="132" y="11"/>
                  </a:cubicBezTo>
                  <a:cubicBezTo>
                    <a:pt x="122" y="20"/>
                    <a:pt x="123" y="34"/>
                    <a:pt x="134" y="41"/>
                  </a:cubicBezTo>
                  <a:cubicBezTo>
                    <a:pt x="138" y="43"/>
                    <a:pt x="142" y="45"/>
                    <a:pt x="145" y="47"/>
                  </a:cubicBezTo>
                  <a:cubicBezTo>
                    <a:pt x="152" y="51"/>
                    <a:pt x="152" y="58"/>
                    <a:pt x="151" y="65"/>
                  </a:cubicBezTo>
                  <a:cubicBezTo>
                    <a:pt x="151" y="69"/>
                    <a:pt x="148" y="71"/>
                    <a:pt x="145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7" y="161"/>
                    <a:pt x="17" y="156"/>
                    <a:pt x="28" y="156"/>
                  </a:cubicBezTo>
                  <a:cubicBezTo>
                    <a:pt x="39" y="156"/>
                    <a:pt x="49" y="161"/>
                    <a:pt x="56" y="170"/>
                  </a:cubicBezTo>
                  <a:cubicBezTo>
                    <a:pt x="66" y="182"/>
                    <a:pt x="71" y="199"/>
                    <a:pt x="71" y="218"/>
                  </a:cubicBezTo>
                  <a:cubicBezTo>
                    <a:pt x="71" y="238"/>
                    <a:pt x="66" y="255"/>
                    <a:pt x="56" y="267"/>
                  </a:cubicBezTo>
                  <a:cubicBezTo>
                    <a:pt x="49" y="276"/>
                    <a:pt x="39" y="281"/>
                    <a:pt x="28" y="281"/>
                  </a:cubicBezTo>
                  <a:cubicBezTo>
                    <a:pt x="17" y="281"/>
                    <a:pt x="7" y="275"/>
                    <a:pt x="0" y="267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86" y="436"/>
                    <a:pt x="86" y="436"/>
                    <a:pt x="86" y="436"/>
                  </a:cubicBezTo>
                  <a:cubicBezTo>
                    <a:pt x="128" y="431"/>
                    <a:pt x="201" y="415"/>
                    <a:pt x="248" y="367"/>
                  </a:cubicBezTo>
                  <a:cubicBezTo>
                    <a:pt x="307" y="309"/>
                    <a:pt x="328" y="205"/>
                    <a:pt x="328" y="205"/>
                  </a:cubicBezTo>
                  <a:cubicBezTo>
                    <a:pt x="328" y="205"/>
                    <a:pt x="339" y="143"/>
                    <a:pt x="333" y="72"/>
                  </a:cubicBezTo>
                  <a:cubicBezTo>
                    <a:pt x="193" y="72"/>
                    <a:pt x="193" y="72"/>
                    <a:pt x="193" y="72"/>
                  </a:cubicBezTo>
                  <a:cubicBezTo>
                    <a:pt x="190" y="71"/>
                    <a:pt x="187" y="69"/>
                    <a:pt x="187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52" name="Google Shape;1252;p50"/>
            <p:cNvSpPr/>
            <p:nvPr/>
          </p:nvSpPr>
          <p:spPr>
            <a:xfrm>
              <a:off x="1774546" y="3225422"/>
              <a:ext cx="211874" cy="236503"/>
            </a:xfrm>
            <a:custGeom>
              <a:avLst/>
              <a:gdLst/>
              <a:ahLst/>
              <a:cxnLst/>
              <a:rect l="l" t="t" r="r" b="b"/>
              <a:pathLst>
                <a:path w="312" h="348" extrusionOk="0">
                  <a:moveTo>
                    <a:pt x="0" y="157"/>
                  </a:moveTo>
                  <a:cubicBezTo>
                    <a:pt x="7" y="149"/>
                    <a:pt x="17" y="143"/>
                    <a:pt x="28" y="143"/>
                  </a:cubicBezTo>
                  <a:cubicBezTo>
                    <a:pt x="39" y="143"/>
                    <a:pt x="49" y="148"/>
                    <a:pt x="56" y="157"/>
                  </a:cubicBezTo>
                  <a:cubicBezTo>
                    <a:pt x="66" y="169"/>
                    <a:pt x="72" y="186"/>
                    <a:pt x="71" y="206"/>
                  </a:cubicBezTo>
                  <a:cubicBezTo>
                    <a:pt x="72" y="225"/>
                    <a:pt x="66" y="242"/>
                    <a:pt x="56" y="255"/>
                  </a:cubicBezTo>
                  <a:cubicBezTo>
                    <a:pt x="49" y="263"/>
                    <a:pt x="39" y="268"/>
                    <a:pt x="28" y="268"/>
                  </a:cubicBezTo>
                  <a:cubicBezTo>
                    <a:pt x="17" y="268"/>
                    <a:pt x="7" y="263"/>
                    <a:pt x="0" y="254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312" y="348"/>
                    <a:pt x="312" y="348"/>
                    <a:pt x="312" y="348"/>
                  </a:cubicBezTo>
                  <a:cubicBezTo>
                    <a:pt x="312" y="254"/>
                    <a:pt x="312" y="254"/>
                    <a:pt x="312" y="254"/>
                  </a:cubicBezTo>
                  <a:cubicBezTo>
                    <a:pt x="305" y="263"/>
                    <a:pt x="295" y="268"/>
                    <a:pt x="284" y="268"/>
                  </a:cubicBezTo>
                  <a:cubicBezTo>
                    <a:pt x="274" y="268"/>
                    <a:pt x="264" y="263"/>
                    <a:pt x="257" y="255"/>
                  </a:cubicBezTo>
                  <a:cubicBezTo>
                    <a:pt x="246" y="242"/>
                    <a:pt x="241" y="225"/>
                    <a:pt x="241" y="206"/>
                  </a:cubicBezTo>
                  <a:cubicBezTo>
                    <a:pt x="241" y="186"/>
                    <a:pt x="246" y="169"/>
                    <a:pt x="257" y="157"/>
                  </a:cubicBezTo>
                  <a:cubicBezTo>
                    <a:pt x="264" y="148"/>
                    <a:pt x="274" y="143"/>
                    <a:pt x="284" y="143"/>
                  </a:cubicBezTo>
                  <a:cubicBezTo>
                    <a:pt x="295" y="143"/>
                    <a:pt x="305" y="149"/>
                    <a:pt x="312" y="157"/>
                  </a:cubicBezTo>
                  <a:cubicBezTo>
                    <a:pt x="312" y="23"/>
                    <a:pt x="312" y="23"/>
                    <a:pt x="312" y="23"/>
                  </a:cubicBezTo>
                  <a:cubicBezTo>
                    <a:pt x="292" y="20"/>
                    <a:pt x="273" y="18"/>
                    <a:pt x="256" y="17"/>
                  </a:cubicBezTo>
                  <a:cubicBezTo>
                    <a:pt x="182" y="11"/>
                    <a:pt x="96" y="0"/>
                    <a:pt x="0" y="12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53" name="Google Shape;1253;p50"/>
            <p:cNvSpPr/>
            <p:nvPr/>
          </p:nvSpPr>
          <p:spPr>
            <a:xfrm>
              <a:off x="1951107" y="3243857"/>
              <a:ext cx="274329" cy="218067"/>
            </a:xfrm>
            <a:custGeom>
              <a:avLst/>
              <a:gdLst/>
              <a:ahLst/>
              <a:cxnLst/>
              <a:rect l="l" t="t" r="r" b="b"/>
              <a:pathLst>
                <a:path w="404" h="321" extrusionOk="0">
                  <a:moveTo>
                    <a:pt x="72" y="155"/>
                  </a:moveTo>
                  <a:cubicBezTo>
                    <a:pt x="71" y="158"/>
                    <a:pt x="69" y="161"/>
                    <a:pt x="65" y="161"/>
                  </a:cubicBezTo>
                  <a:cubicBezTo>
                    <a:pt x="58" y="161"/>
                    <a:pt x="52" y="161"/>
                    <a:pt x="47" y="155"/>
                  </a:cubicBezTo>
                  <a:cubicBezTo>
                    <a:pt x="45" y="151"/>
                    <a:pt x="43" y="147"/>
                    <a:pt x="41" y="143"/>
                  </a:cubicBezTo>
                  <a:cubicBezTo>
                    <a:pt x="34" y="132"/>
                    <a:pt x="20" y="131"/>
                    <a:pt x="11" y="141"/>
                  </a:cubicBezTo>
                  <a:cubicBezTo>
                    <a:pt x="3" y="151"/>
                    <a:pt x="0" y="165"/>
                    <a:pt x="0" y="179"/>
                  </a:cubicBezTo>
                  <a:cubicBezTo>
                    <a:pt x="0" y="192"/>
                    <a:pt x="3" y="206"/>
                    <a:pt x="11" y="216"/>
                  </a:cubicBezTo>
                  <a:cubicBezTo>
                    <a:pt x="20" y="226"/>
                    <a:pt x="34" y="225"/>
                    <a:pt x="41" y="214"/>
                  </a:cubicBezTo>
                  <a:cubicBezTo>
                    <a:pt x="43" y="210"/>
                    <a:pt x="45" y="206"/>
                    <a:pt x="47" y="203"/>
                  </a:cubicBezTo>
                  <a:cubicBezTo>
                    <a:pt x="52" y="196"/>
                    <a:pt x="58" y="196"/>
                    <a:pt x="65" y="197"/>
                  </a:cubicBezTo>
                  <a:cubicBezTo>
                    <a:pt x="69" y="197"/>
                    <a:pt x="71" y="200"/>
                    <a:pt x="72" y="203"/>
                  </a:cubicBezTo>
                  <a:cubicBezTo>
                    <a:pt x="72" y="321"/>
                    <a:pt x="72" y="321"/>
                    <a:pt x="72" y="321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94" y="321"/>
                    <a:pt x="194" y="321"/>
                    <a:pt x="194" y="321"/>
                  </a:cubicBezTo>
                  <a:cubicBezTo>
                    <a:pt x="185" y="314"/>
                    <a:pt x="180" y="304"/>
                    <a:pt x="180" y="293"/>
                  </a:cubicBezTo>
                  <a:cubicBezTo>
                    <a:pt x="180" y="283"/>
                    <a:pt x="185" y="272"/>
                    <a:pt x="193" y="265"/>
                  </a:cubicBezTo>
                  <a:cubicBezTo>
                    <a:pt x="206" y="255"/>
                    <a:pt x="223" y="250"/>
                    <a:pt x="242" y="250"/>
                  </a:cubicBezTo>
                  <a:cubicBezTo>
                    <a:pt x="262" y="250"/>
                    <a:pt x="279" y="255"/>
                    <a:pt x="291" y="265"/>
                  </a:cubicBezTo>
                  <a:cubicBezTo>
                    <a:pt x="300" y="272"/>
                    <a:pt x="305" y="283"/>
                    <a:pt x="305" y="293"/>
                  </a:cubicBezTo>
                  <a:cubicBezTo>
                    <a:pt x="305" y="304"/>
                    <a:pt x="299" y="314"/>
                    <a:pt x="291" y="321"/>
                  </a:cubicBezTo>
                  <a:cubicBezTo>
                    <a:pt x="404" y="321"/>
                    <a:pt x="404" y="321"/>
                    <a:pt x="404" y="321"/>
                  </a:cubicBezTo>
                  <a:cubicBezTo>
                    <a:pt x="403" y="315"/>
                    <a:pt x="402" y="308"/>
                    <a:pt x="401" y="301"/>
                  </a:cubicBezTo>
                  <a:cubicBezTo>
                    <a:pt x="396" y="273"/>
                    <a:pt x="371" y="189"/>
                    <a:pt x="282" y="113"/>
                  </a:cubicBezTo>
                  <a:cubicBezTo>
                    <a:pt x="199" y="42"/>
                    <a:pt x="130" y="13"/>
                    <a:pt x="72" y="0"/>
                  </a:cubicBezTo>
                  <a:lnTo>
                    <a:pt x="72" y="1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54" name="Google Shape;1254;p50"/>
            <p:cNvSpPr/>
            <p:nvPr/>
          </p:nvSpPr>
          <p:spPr>
            <a:xfrm>
              <a:off x="1858610" y="3710542"/>
              <a:ext cx="173926" cy="152226"/>
            </a:xfrm>
            <a:custGeom>
              <a:avLst/>
              <a:gdLst/>
              <a:ahLst/>
              <a:cxnLst/>
              <a:rect l="l" t="t" r="r" b="b"/>
              <a:pathLst>
                <a:path w="256" h="224" extrusionOk="0">
                  <a:moveTo>
                    <a:pt x="253" y="39"/>
                  </a:moveTo>
                  <a:cubicBezTo>
                    <a:pt x="254" y="37"/>
                    <a:pt x="255" y="35"/>
                    <a:pt x="256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2" y="206"/>
                    <a:pt x="142" y="206"/>
                    <a:pt x="142" y="206"/>
                  </a:cubicBezTo>
                  <a:cubicBezTo>
                    <a:pt x="148" y="216"/>
                    <a:pt x="159" y="221"/>
                    <a:pt x="170" y="222"/>
                  </a:cubicBezTo>
                  <a:cubicBezTo>
                    <a:pt x="225" y="224"/>
                    <a:pt x="225" y="224"/>
                    <a:pt x="225" y="224"/>
                  </a:cubicBezTo>
                  <a:cubicBezTo>
                    <a:pt x="233" y="224"/>
                    <a:pt x="235" y="221"/>
                    <a:pt x="233" y="218"/>
                  </a:cubicBezTo>
                  <a:cubicBezTo>
                    <a:pt x="229" y="209"/>
                    <a:pt x="220" y="192"/>
                    <a:pt x="212" y="175"/>
                  </a:cubicBezTo>
                  <a:cubicBezTo>
                    <a:pt x="207" y="166"/>
                    <a:pt x="206" y="154"/>
                    <a:pt x="210" y="144"/>
                  </a:cubicBezTo>
                  <a:lnTo>
                    <a:pt x="253" y="3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55" name="Google Shape;1255;p50"/>
            <p:cNvSpPr/>
            <p:nvPr/>
          </p:nvSpPr>
          <p:spPr>
            <a:xfrm>
              <a:off x="1521825" y="3426634"/>
              <a:ext cx="288560" cy="234396"/>
            </a:xfrm>
            <a:custGeom>
              <a:avLst/>
              <a:gdLst/>
              <a:ahLst/>
              <a:cxnLst/>
              <a:rect l="l" t="t" r="r" b="b"/>
              <a:pathLst>
                <a:path w="425" h="345" extrusionOk="0">
                  <a:moveTo>
                    <a:pt x="299" y="269"/>
                  </a:moveTo>
                  <a:cubicBezTo>
                    <a:pt x="299" y="269"/>
                    <a:pt x="299" y="269"/>
                    <a:pt x="299" y="269"/>
                  </a:cubicBezTo>
                  <a:cubicBezTo>
                    <a:pt x="308" y="298"/>
                    <a:pt x="328" y="324"/>
                    <a:pt x="352" y="345"/>
                  </a:cubicBezTo>
                  <a:cubicBezTo>
                    <a:pt x="352" y="243"/>
                    <a:pt x="352" y="243"/>
                    <a:pt x="352" y="243"/>
                  </a:cubicBezTo>
                  <a:cubicBezTo>
                    <a:pt x="353" y="240"/>
                    <a:pt x="356" y="236"/>
                    <a:pt x="359" y="236"/>
                  </a:cubicBezTo>
                  <a:cubicBezTo>
                    <a:pt x="366" y="236"/>
                    <a:pt x="373" y="236"/>
                    <a:pt x="377" y="242"/>
                  </a:cubicBezTo>
                  <a:cubicBezTo>
                    <a:pt x="380" y="246"/>
                    <a:pt x="381" y="250"/>
                    <a:pt x="384" y="254"/>
                  </a:cubicBezTo>
                  <a:cubicBezTo>
                    <a:pt x="391" y="265"/>
                    <a:pt x="405" y="266"/>
                    <a:pt x="413" y="256"/>
                  </a:cubicBezTo>
                  <a:cubicBezTo>
                    <a:pt x="421" y="246"/>
                    <a:pt x="425" y="232"/>
                    <a:pt x="424" y="218"/>
                  </a:cubicBezTo>
                  <a:cubicBezTo>
                    <a:pt x="425" y="205"/>
                    <a:pt x="421" y="191"/>
                    <a:pt x="413" y="181"/>
                  </a:cubicBezTo>
                  <a:cubicBezTo>
                    <a:pt x="405" y="171"/>
                    <a:pt x="391" y="172"/>
                    <a:pt x="384" y="183"/>
                  </a:cubicBezTo>
                  <a:cubicBezTo>
                    <a:pt x="381" y="187"/>
                    <a:pt x="380" y="191"/>
                    <a:pt x="377" y="194"/>
                  </a:cubicBezTo>
                  <a:cubicBezTo>
                    <a:pt x="373" y="201"/>
                    <a:pt x="366" y="201"/>
                    <a:pt x="359" y="200"/>
                  </a:cubicBezTo>
                  <a:cubicBezTo>
                    <a:pt x="356" y="200"/>
                    <a:pt x="353" y="197"/>
                    <a:pt x="352" y="194"/>
                  </a:cubicBezTo>
                  <a:cubicBezTo>
                    <a:pt x="352" y="72"/>
                    <a:pt x="352" y="72"/>
                    <a:pt x="352" y="72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2" y="71"/>
                    <a:pt x="198" y="69"/>
                    <a:pt x="198" y="65"/>
                  </a:cubicBezTo>
                  <a:cubicBezTo>
                    <a:pt x="198" y="58"/>
                    <a:pt x="198" y="51"/>
                    <a:pt x="204" y="47"/>
                  </a:cubicBezTo>
                  <a:cubicBezTo>
                    <a:pt x="208" y="45"/>
                    <a:pt x="212" y="43"/>
                    <a:pt x="216" y="41"/>
                  </a:cubicBezTo>
                  <a:cubicBezTo>
                    <a:pt x="227" y="34"/>
                    <a:pt x="228" y="20"/>
                    <a:pt x="218" y="11"/>
                  </a:cubicBezTo>
                  <a:cubicBezTo>
                    <a:pt x="208" y="3"/>
                    <a:pt x="194" y="0"/>
                    <a:pt x="180" y="0"/>
                  </a:cubicBezTo>
                  <a:cubicBezTo>
                    <a:pt x="167" y="0"/>
                    <a:pt x="153" y="3"/>
                    <a:pt x="143" y="11"/>
                  </a:cubicBezTo>
                  <a:cubicBezTo>
                    <a:pt x="133" y="20"/>
                    <a:pt x="134" y="34"/>
                    <a:pt x="145" y="41"/>
                  </a:cubicBezTo>
                  <a:cubicBezTo>
                    <a:pt x="149" y="43"/>
                    <a:pt x="153" y="45"/>
                    <a:pt x="156" y="47"/>
                  </a:cubicBezTo>
                  <a:cubicBezTo>
                    <a:pt x="163" y="51"/>
                    <a:pt x="163" y="58"/>
                    <a:pt x="162" y="65"/>
                  </a:cubicBezTo>
                  <a:cubicBezTo>
                    <a:pt x="162" y="69"/>
                    <a:pt x="159" y="71"/>
                    <a:pt x="156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89"/>
                    <a:pt x="23" y="134"/>
                    <a:pt x="23" y="134"/>
                  </a:cubicBezTo>
                  <a:cubicBezTo>
                    <a:pt x="53" y="249"/>
                    <a:pt x="185" y="304"/>
                    <a:pt x="299" y="269"/>
                  </a:cubicBezTo>
                  <a:cubicBezTo>
                    <a:pt x="299" y="269"/>
                    <a:pt x="299" y="269"/>
                    <a:pt x="299" y="2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56" name="Google Shape;1256;p50"/>
            <p:cNvSpPr/>
            <p:nvPr/>
          </p:nvSpPr>
          <p:spPr>
            <a:xfrm>
              <a:off x="1510757" y="3234903"/>
              <a:ext cx="299628" cy="227021"/>
            </a:xfrm>
            <a:custGeom>
              <a:avLst/>
              <a:gdLst/>
              <a:ahLst/>
              <a:cxnLst/>
              <a:rect l="l" t="t" r="r" b="b"/>
              <a:pathLst>
                <a:path w="441" h="334" extrusionOk="0">
                  <a:moveTo>
                    <a:pt x="148" y="334"/>
                  </a:moveTo>
                  <a:cubicBezTo>
                    <a:pt x="139" y="327"/>
                    <a:pt x="134" y="317"/>
                    <a:pt x="134" y="306"/>
                  </a:cubicBezTo>
                  <a:cubicBezTo>
                    <a:pt x="134" y="296"/>
                    <a:pt x="139" y="285"/>
                    <a:pt x="147" y="278"/>
                  </a:cubicBezTo>
                  <a:cubicBezTo>
                    <a:pt x="160" y="268"/>
                    <a:pt x="177" y="263"/>
                    <a:pt x="196" y="263"/>
                  </a:cubicBezTo>
                  <a:cubicBezTo>
                    <a:pt x="216" y="263"/>
                    <a:pt x="233" y="268"/>
                    <a:pt x="245" y="278"/>
                  </a:cubicBezTo>
                  <a:cubicBezTo>
                    <a:pt x="254" y="285"/>
                    <a:pt x="259" y="296"/>
                    <a:pt x="259" y="306"/>
                  </a:cubicBezTo>
                  <a:cubicBezTo>
                    <a:pt x="259" y="317"/>
                    <a:pt x="253" y="327"/>
                    <a:pt x="245" y="334"/>
                  </a:cubicBezTo>
                  <a:cubicBezTo>
                    <a:pt x="368" y="334"/>
                    <a:pt x="368" y="334"/>
                    <a:pt x="368" y="334"/>
                  </a:cubicBezTo>
                  <a:cubicBezTo>
                    <a:pt x="368" y="216"/>
                    <a:pt x="368" y="216"/>
                    <a:pt x="368" y="216"/>
                  </a:cubicBezTo>
                  <a:cubicBezTo>
                    <a:pt x="369" y="213"/>
                    <a:pt x="372" y="210"/>
                    <a:pt x="375" y="210"/>
                  </a:cubicBezTo>
                  <a:cubicBezTo>
                    <a:pt x="382" y="209"/>
                    <a:pt x="389" y="209"/>
                    <a:pt x="393" y="216"/>
                  </a:cubicBezTo>
                  <a:cubicBezTo>
                    <a:pt x="396" y="219"/>
                    <a:pt x="397" y="223"/>
                    <a:pt x="400" y="227"/>
                  </a:cubicBezTo>
                  <a:cubicBezTo>
                    <a:pt x="407" y="238"/>
                    <a:pt x="421" y="239"/>
                    <a:pt x="429" y="229"/>
                  </a:cubicBezTo>
                  <a:cubicBezTo>
                    <a:pt x="437" y="219"/>
                    <a:pt x="441" y="205"/>
                    <a:pt x="440" y="192"/>
                  </a:cubicBezTo>
                  <a:cubicBezTo>
                    <a:pt x="441" y="178"/>
                    <a:pt x="437" y="164"/>
                    <a:pt x="429" y="154"/>
                  </a:cubicBezTo>
                  <a:cubicBezTo>
                    <a:pt x="421" y="144"/>
                    <a:pt x="407" y="145"/>
                    <a:pt x="400" y="156"/>
                  </a:cubicBezTo>
                  <a:cubicBezTo>
                    <a:pt x="397" y="160"/>
                    <a:pt x="396" y="164"/>
                    <a:pt x="393" y="168"/>
                  </a:cubicBezTo>
                  <a:cubicBezTo>
                    <a:pt x="389" y="174"/>
                    <a:pt x="382" y="174"/>
                    <a:pt x="375" y="174"/>
                  </a:cubicBezTo>
                  <a:cubicBezTo>
                    <a:pt x="372" y="174"/>
                    <a:pt x="369" y="171"/>
                    <a:pt x="368" y="168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7" y="1"/>
                    <a:pt x="366" y="1"/>
                    <a:pt x="365" y="1"/>
                  </a:cubicBezTo>
                  <a:cubicBezTo>
                    <a:pt x="253" y="36"/>
                    <a:pt x="253" y="36"/>
                    <a:pt x="253" y="36"/>
                  </a:cubicBezTo>
                  <a:cubicBezTo>
                    <a:pt x="226" y="45"/>
                    <a:pt x="199" y="57"/>
                    <a:pt x="175" y="72"/>
                  </a:cubicBezTo>
                  <a:cubicBezTo>
                    <a:pt x="175" y="72"/>
                    <a:pt x="109" y="111"/>
                    <a:pt x="90" y="130"/>
                  </a:cubicBezTo>
                  <a:cubicBezTo>
                    <a:pt x="32" y="188"/>
                    <a:pt x="0" y="227"/>
                    <a:pt x="14" y="334"/>
                  </a:cubicBezTo>
                  <a:lnTo>
                    <a:pt x="148" y="3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57" name="Google Shape;1257;p50"/>
          <p:cNvGrpSpPr/>
          <p:nvPr/>
        </p:nvGrpSpPr>
        <p:grpSpPr>
          <a:xfrm>
            <a:off x="4218348" y="2300567"/>
            <a:ext cx="445767" cy="359478"/>
            <a:chOff x="2595501" y="3253725"/>
            <a:chExt cx="720141" cy="580739"/>
          </a:xfrm>
        </p:grpSpPr>
        <p:sp>
          <p:nvSpPr>
            <p:cNvPr id="1258" name="Google Shape;1258;p50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59" name="Google Shape;1259;p50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60" name="Google Shape;1260;p50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61" name="Google Shape;1261;p50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62" name="Google Shape;1262;p50"/>
          <p:cNvGrpSpPr/>
          <p:nvPr/>
        </p:nvGrpSpPr>
        <p:grpSpPr>
          <a:xfrm>
            <a:off x="5601019" y="2257535"/>
            <a:ext cx="443879" cy="445541"/>
            <a:chOff x="4764809" y="3184208"/>
            <a:chExt cx="717090" cy="719775"/>
          </a:xfrm>
        </p:grpSpPr>
        <p:sp>
          <p:nvSpPr>
            <p:cNvPr id="1263" name="Google Shape;1263;p50"/>
            <p:cNvSpPr/>
            <p:nvPr/>
          </p:nvSpPr>
          <p:spPr>
            <a:xfrm>
              <a:off x="5143387" y="3232375"/>
              <a:ext cx="338512" cy="556553"/>
            </a:xfrm>
            <a:custGeom>
              <a:avLst/>
              <a:gdLst/>
              <a:ahLst/>
              <a:cxnLst/>
              <a:rect l="l" t="t" r="r" b="b"/>
              <a:pathLst>
                <a:path w="517" h="847" extrusionOk="0">
                  <a:moveTo>
                    <a:pt x="0" y="802"/>
                  </a:moveTo>
                  <a:cubicBezTo>
                    <a:pt x="37" y="819"/>
                    <a:pt x="110" y="847"/>
                    <a:pt x="190" y="847"/>
                  </a:cubicBezTo>
                  <a:cubicBezTo>
                    <a:pt x="190" y="847"/>
                    <a:pt x="190" y="847"/>
                    <a:pt x="190" y="847"/>
                  </a:cubicBezTo>
                  <a:cubicBezTo>
                    <a:pt x="199" y="847"/>
                    <a:pt x="209" y="847"/>
                    <a:pt x="218" y="846"/>
                  </a:cubicBezTo>
                  <a:cubicBezTo>
                    <a:pt x="349" y="835"/>
                    <a:pt x="430" y="763"/>
                    <a:pt x="441" y="754"/>
                  </a:cubicBezTo>
                  <a:cubicBezTo>
                    <a:pt x="491" y="669"/>
                    <a:pt x="517" y="573"/>
                    <a:pt x="517" y="474"/>
                  </a:cubicBezTo>
                  <a:cubicBezTo>
                    <a:pt x="517" y="274"/>
                    <a:pt x="411" y="96"/>
                    <a:pt x="244" y="0"/>
                  </a:cubicBezTo>
                  <a:cubicBezTo>
                    <a:pt x="282" y="43"/>
                    <a:pt x="320" y="107"/>
                    <a:pt x="335" y="201"/>
                  </a:cubicBezTo>
                  <a:cubicBezTo>
                    <a:pt x="354" y="317"/>
                    <a:pt x="329" y="414"/>
                    <a:pt x="305" y="476"/>
                  </a:cubicBezTo>
                  <a:cubicBezTo>
                    <a:pt x="279" y="543"/>
                    <a:pt x="249" y="582"/>
                    <a:pt x="247" y="583"/>
                  </a:cubicBezTo>
                  <a:cubicBezTo>
                    <a:pt x="247" y="583"/>
                    <a:pt x="247" y="583"/>
                    <a:pt x="247" y="583"/>
                  </a:cubicBezTo>
                  <a:cubicBezTo>
                    <a:pt x="236" y="599"/>
                    <a:pt x="224" y="615"/>
                    <a:pt x="210" y="631"/>
                  </a:cubicBezTo>
                  <a:cubicBezTo>
                    <a:pt x="168" y="680"/>
                    <a:pt x="115" y="725"/>
                    <a:pt x="50" y="770"/>
                  </a:cubicBezTo>
                  <a:cubicBezTo>
                    <a:pt x="35" y="780"/>
                    <a:pt x="20" y="790"/>
                    <a:pt x="5" y="800"/>
                  </a:cubicBezTo>
                  <a:cubicBezTo>
                    <a:pt x="3" y="800"/>
                    <a:pt x="2" y="801"/>
                    <a:pt x="0" y="8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64" name="Google Shape;1264;p50"/>
            <p:cNvSpPr/>
            <p:nvPr/>
          </p:nvSpPr>
          <p:spPr>
            <a:xfrm>
              <a:off x="4783248" y="3418197"/>
              <a:ext cx="616697" cy="485785"/>
            </a:xfrm>
            <a:custGeom>
              <a:avLst/>
              <a:gdLst/>
              <a:ahLst/>
              <a:cxnLst/>
              <a:rect l="l" t="t" r="r" b="b"/>
              <a:pathLst>
                <a:path w="942" h="739" extrusionOk="0">
                  <a:moveTo>
                    <a:pt x="84" y="145"/>
                  </a:moveTo>
                  <a:cubicBezTo>
                    <a:pt x="0" y="309"/>
                    <a:pt x="79" y="508"/>
                    <a:pt x="87" y="527"/>
                  </a:cubicBezTo>
                  <a:cubicBezTo>
                    <a:pt x="192" y="662"/>
                    <a:pt x="349" y="739"/>
                    <a:pt x="520" y="739"/>
                  </a:cubicBezTo>
                  <a:cubicBezTo>
                    <a:pt x="683" y="739"/>
                    <a:pt x="839" y="664"/>
                    <a:pt x="942" y="540"/>
                  </a:cubicBezTo>
                  <a:cubicBezTo>
                    <a:pt x="901" y="562"/>
                    <a:pt x="843" y="585"/>
                    <a:pt x="770" y="591"/>
                  </a:cubicBezTo>
                  <a:cubicBezTo>
                    <a:pt x="760" y="592"/>
                    <a:pt x="750" y="593"/>
                    <a:pt x="740" y="593"/>
                  </a:cubicBezTo>
                  <a:cubicBezTo>
                    <a:pt x="629" y="593"/>
                    <a:pt x="541" y="547"/>
                    <a:pt x="524" y="539"/>
                  </a:cubicBezTo>
                  <a:cubicBezTo>
                    <a:pt x="519" y="537"/>
                    <a:pt x="510" y="532"/>
                    <a:pt x="508" y="531"/>
                  </a:cubicBezTo>
                  <a:cubicBezTo>
                    <a:pt x="451" y="498"/>
                    <a:pt x="405" y="464"/>
                    <a:pt x="363" y="429"/>
                  </a:cubicBezTo>
                  <a:cubicBezTo>
                    <a:pt x="308" y="383"/>
                    <a:pt x="268" y="340"/>
                    <a:pt x="237" y="293"/>
                  </a:cubicBezTo>
                  <a:cubicBezTo>
                    <a:pt x="212" y="256"/>
                    <a:pt x="196" y="220"/>
                    <a:pt x="188" y="183"/>
                  </a:cubicBezTo>
                  <a:cubicBezTo>
                    <a:pt x="176" y="134"/>
                    <a:pt x="179" y="91"/>
                    <a:pt x="195" y="51"/>
                  </a:cubicBezTo>
                  <a:cubicBezTo>
                    <a:pt x="203" y="32"/>
                    <a:pt x="213" y="15"/>
                    <a:pt x="225" y="0"/>
                  </a:cubicBezTo>
                  <a:cubicBezTo>
                    <a:pt x="175" y="27"/>
                    <a:pt x="122" y="72"/>
                    <a:pt x="84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65" name="Google Shape;1265;p50"/>
            <p:cNvSpPr/>
            <p:nvPr/>
          </p:nvSpPr>
          <p:spPr>
            <a:xfrm>
              <a:off x="4764809" y="3184208"/>
              <a:ext cx="585965" cy="520485"/>
            </a:xfrm>
            <a:custGeom>
              <a:avLst/>
              <a:gdLst/>
              <a:ahLst/>
              <a:cxnLst/>
              <a:rect l="l" t="t" r="r" b="b"/>
              <a:pathLst>
                <a:path w="895" h="792" extrusionOk="0">
                  <a:moveTo>
                    <a:pt x="885" y="279"/>
                  </a:moveTo>
                  <a:cubicBezTo>
                    <a:pt x="871" y="194"/>
                    <a:pt x="837" y="125"/>
                    <a:pt x="783" y="74"/>
                  </a:cubicBezTo>
                  <a:cubicBezTo>
                    <a:pt x="745" y="38"/>
                    <a:pt x="710" y="24"/>
                    <a:pt x="706" y="23"/>
                  </a:cubicBezTo>
                  <a:cubicBezTo>
                    <a:pt x="655" y="8"/>
                    <a:pt x="602" y="0"/>
                    <a:pt x="548" y="0"/>
                  </a:cubicBezTo>
                  <a:cubicBezTo>
                    <a:pt x="246" y="0"/>
                    <a:pt x="0" y="245"/>
                    <a:pt x="0" y="547"/>
                  </a:cubicBezTo>
                  <a:cubicBezTo>
                    <a:pt x="0" y="634"/>
                    <a:pt x="20" y="717"/>
                    <a:pt x="57" y="792"/>
                  </a:cubicBezTo>
                  <a:cubicBezTo>
                    <a:pt x="40" y="710"/>
                    <a:pt x="32" y="594"/>
                    <a:pt x="87" y="488"/>
                  </a:cubicBezTo>
                  <a:cubicBezTo>
                    <a:pt x="170" y="327"/>
                    <a:pt x="318" y="293"/>
                    <a:pt x="378" y="286"/>
                  </a:cubicBezTo>
                  <a:cubicBezTo>
                    <a:pt x="387" y="285"/>
                    <a:pt x="396" y="284"/>
                    <a:pt x="405" y="284"/>
                  </a:cubicBezTo>
                  <a:cubicBezTo>
                    <a:pt x="406" y="284"/>
                    <a:pt x="406" y="284"/>
                    <a:pt x="406" y="284"/>
                  </a:cubicBezTo>
                  <a:cubicBezTo>
                    <a:pt x="408" y="284"/>
                    <a:pt x="408" y="284"/>
                    <a:pt x="408" y="284"/>
                  </a:cubicBezTo>
                  <a:cubicBezTo>
                    <a:pt x="410" y="285"/>
                    <a:pt x="410" y="285"/>
                    <a:pt x="410" y="285"/>
                  </a:cubicBezTo>
                  <a:cubicBezTo>
                    <a:pt x="441" y="285"/>
                    <a:pt x="472" y="294"/>
                    <a:pt x="500" y="311"/>
                  </a:cubicBezTo>
                  <a:cubicBezTo>
                    <a:pt x="519" y="322"/>
                    <a:pt x="535" y="337"/>
                    <a:pt x="548" y="356"/>
                  </a:cubicBezTo>
                  <a:cubicBezTo>
                    <a:pt x="570" y="322"/>
                    <a:pt x="603" y="301"/>
                    <a:pt x="645" y="291"/>
                  </a:cubicBezTo>
                  <a:cubicBezTo>
                    <a:pt x="662" y="287"/>
                    <a:pt x="678" y="285"/>
                    <a:pt x="694" y="285"/>
                  </a:cubicBezTo>
                  <a:cubicBezTo>
                    <a:pt x="737" y="285"/>
                    <a:pt x="776" y="299"/>
                    <a:pt x="812" y="326"/>
                  </a:cubicBezTo>
                  <a:cubicBezTo>
                    <a:pt x="850" y="356"/>
                    <a:pt x="874" y="395"/>
                    <a:pt x="883" y="444"/>
                  </a:cubicBezTo>
                  <a:cubicBezTo>
                    <a:pt x="892" y="395"/>
                    <a:pt x="895" y="340"/>
                    <a:pt x="885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66" name="Google Shape;1266;p50"/>
          <p:cNvGrpSpPr/>
          <p:nvPr/>
        </p:nvGrpSpPr>
        <p:grpSpPr>
          <a:xfrm>
            <a:off x="4909695" y="2286500"/>
            <a:ext cx="445746" cy="387612"/>
            <a:chOff x="3680173" y="3231000"/>
            <a:chExt cx="720106" cy="626190"/>
          </a:xfrm>
        </p:grpSpPr>
        <p:sp>
          <p:nvSpPr>
            <p:cNvPr id="1267" name="Google Shape;1267;p50"/>
            <p:cNvSpPr/>
            <p:nvPr/>
          </p:nvSpPr>
          <p:spPr>
            <a:xfrm>
              <a:off x="3680173" y="3232386"/>
              <a:ext cx="468746" cy="451568"/>
            </a:xfrm>
            <a:custGeom>
              <a:avLst/>
              <a:gdLst/>
              <a:ahLst/>
              <a:cxnLst/>
              <a:rect l="l" t="t" r="r" b="b"/>
              <a:pathLst>
                <a:path w="341" h="326" extrusionOk="0">
                  <a:moveTo>
                    <a:pt x="337" y="79"/>
                  </a:moveTo>
                  <a:cubicBezTo>
                    <a:pt x="332" y="73"/>
                    <a:pt x="325" y="65"/>
                    <a:pt x="312" y="52"/>
                  </a:cubicBezTo>
                  <a:cubicBezTo>
                    <a:pt x="290" y="31"/>
                    <a:pt x="264" y="16"/>
                    <a:pt x="261" y="15"/>
                  </a:cubicBezTo>
                  <a:cubicBezTo>
                    <a:pt x="237" y="5"/>
                    <a:pt x="211" y="0"/>
                    <a:pt x="18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24" y="2"/>
                    <a:pt x="76" y="24"/>
                    <a:pt x="44" y="61"/>
                  </a:cubicBezTo>
                  <a:cubicBezTo>
                    <a:pt x="13" y="97"/>
                    <a:pt x="0" y="144"/>
                    <a:pt x="5" y="195"/>
                  </a:cubicBezTo>
                  <a:cubicBezTo>
                    <a:pt x="10" y="237"/>
                    <a:pt x="24" y="275"/>
                    <a:pt x="47" y="308"/>
                  </a:cubicBezTo>
                  <a:cubicBezTo>
                    <a:pt x="51" y="314"/>
                    <a:pt x="56" y="320"/>
                    <a:pt x="61" y="326"/>
                  </a:cubicBezTo>
                  <a:cubicBezTo>
                    <a:pt x="50" y="296"/>
                    <a:pt x="39" y="251"/>
                    <a:pt x="47" y="200"/>
                  </a:cubicBezTo>
                  <a:cubicBezTo>
                    <a:pt x="62" y="106"/>
                    <a:pt x="151" y="88"/>
                    <a:pt x="162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9" y="85"/>
                    <a:pt x="176" y="84"/>
                    <a:pt x="183" y="83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210" y="83"/>
                    <a:pt x="234" y="91"/>
                    <a:pt x="257" y="107"/>
                  </a:cubicBezTo>
                  <a:cubicBezTo>
                    <a:pt x="259" y="109"/>
                    <a:pt x="261" y="109"/>
                    <a:pt x="262" y="109"/>
                  </a:cubicBezTo>
                  <a:cubicBezTo>
                    <a:pt x="264" y="109"/>
                    <a:pt x="266" y="108"/>
                    <a:pt x="269" y="107"/>
                  </a:cubicBezTo>
                  <a:cubicBezTo>
                    <a:pt x="295" y="91"/>
                    <a:pt x="318" y="84"/>
                    <a:pt x="341" y="83"/>
                  </a:cubicBezTo>
                  <a:cubicBezTo>
                    <a:pt x="339" y="82"/>
                    <a:pt x="338" y="80"/>
                    <a:pt x="337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68" name="Google Shape;1268;p50"/>
            <p:cNvSpPr/>
            <p:nvPr/>
          </p:nvSpPr>
          <p:spPr>
            <a:xfrm>
              <a:off x="3743529" y="3408162"/>
              <a:ext cx="548171" cy="449028"/>
            </a:xfrm>
            <a:custGeom>
              <a:avLst/>
              <a:gdLst/>
              <a:ahLst/>
              <a:cxnLst/>
              <a:rect l="l" t="t" r="r" b="b"/>
              <a:pathLst>
                <a:path w="399" h="324" extrusionOk="0">
                  <a:moveTo>
                    <a:pt x="399" y="221"/>
                  </a:moveTo>
                  <a:cubicBezTo>
                    <a:pt x="381" y="231"/>
                    <a:pt x="357" y="241"/>
                    <a:pt x="329" y="246"/>
                  </a:cubicBezTo>
                  <a:cubicBezTo>
                    <a:pt x="315" y="249"/>
                    <a:pt x="299" y="250"/>
                    <a:pt x="284" y="250"/>
                  </a:cubicBezTo>
                  <a:cubicBezTo>
                    <a:pt x="244" y="250"/>
                    <a:pt x="214" y="241"/>
                    <a:pt x="209" y="239"/>
                  </a:cubicBezTo>
                  <a:cubicBezTo>
                    <a:pt x="208" y="239"/>
                    <a:pt x="206" y="239"/>
                    <a:pt x="204" y="238"/>
                  </a:cubicBezTo>
                  <a:cubicBezTo>
                    <a:pt x="143" y="209"/>
                    <a:pt x="100" y="176"/>
                    <a:pt x="70" y="133"/>
                  </a:cubicBezTo>
                  <a:cubicBezTo>
                    <a:pt x="55" y="111"/>
                    <a:pt x="46" y="86"/>
                    <a:pt x="43" y="59"/>
                  </a:cubicBezTo>
                  <a:cubicBezTo>
                    <a:pt x="40" y="36"/>
                    <a:pt x="44" y="16"/>
                    <a:pt x="53" y="0"/>
                  </a:cubicBezTo>
                  <a:cubicBezTo>
                    <a:pt x="35" y="16"/>
                    <a:pt x="18" y="39"/>
                    <a:pt x="12" y="75"/>
                  </a:cubicBezTo>
                  <a:cubicBezTo>
                    <a:pt x="0" y="154"/>
                    <a:pt x="37" y="221"/>
                    <a:pt x="41" y="228"/>
                  </a:cubicBezTo>
                  <a:cubicBezTo>
                    <a:pt x="74" y="261"/>
                    <a:pt x="116" y="289"/>
                    <a:pt x="169" y="314"/>
                  </a:cubicBezTo>
                  <a:cubicBezTo>
                    <a:pt x="183" y="320"/>
                    <a:pt x="199" y="324"/>
                    <a:pt x="215" y="324"/>
                  </a:cubicBezTo>
                  <a:cubicBezTo>
                    <a:pt x="233" y="324"/>
                    <a:pt x="252" y="319"/>
                    <a:pt x="268" y="312"/>
                  </a:cubicBezTo>
                  <a:cubicBezTo>
                    <a:pt x="312" y="291"/>
                    <a:pt x="350" y="266"/>
                    <a:pt x="383" y="236"/>
                  </a:cubicBezTo>
                  <a:cubicBezTo>
                    <a:pt x="389" y="231"/>
                    <a:pt x="394" y="226"/>
                    <a:pt x="399" y="2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69" name="Google Shape;1269;p50"/>
            <p:cNvSpPr/>
            <p:nvPr/>
          </p:nvSpPr>
          <p:spPr>
            <a:xfrm>
              <a:off x="4061000" y="3231000"/>
              <a:ext cx="339279" cy="508390"/>
            </a:xfrm>
            <a:custGeom>
              <a:avLst/>
              <a:gdLst/>
              <a:ahLst/>
              <a:cxnLst/>
              <a:rect l="l" t="t" r="r" b="b"/>
              <a:pathLst>
                <a:path w="247" h="367" extrusionOk="0">
                  <a:moveTo>
                    <a:pt x="53" y="367"/>
                  </a:moveTo>
                  <a:cubicBezTo>
                    <a:pt x="68" y="367"/>
                    <a:pt x="82" y="365"/>
                    <a:pt x="96" y="363"/>
                  </a:cubicBezTo>
                  <a:cubicBezTo>
                    <a:pt x="150" y="353"/>
                    <a:pt x="191" y="320"/>
                    <a:pt x="195" y="316"/>
                  </a:cubicBezTo>
                  <a:cubicBezTo>
                    <a:pt x="221" y="279"/>
                    <a:pt x="237" y="239"/>
                    <a:pt x="242" y="195"/>
                  </a:cubicBezTo>
                  <a:cubicBezTo>
                    <a:pt x="247" y="155"/>
                    <a:pt x="239" y="116"/>
                    <a:pt x="221" y="85"/>
                  </a:cubicBezTo>
                  <a:cubicBezTo>
                    <a:pt x="201" y="51"/>
                    <a:pt x="170" y="26"/>
                    <a:pt x="130" y="12"/>
                  </a:cubicBezTo>
                  <a:cubicBezTo>
                    <a:pt x="110" y="4"/>
                    <a:pt x="88" y="0"/>
                    <a:pt x="66" y="0"/>
                  </a:cubicBezTo>
                  <a:cubicBezTo>
                    <a:pt x="44" y="0"/>
                    <a:pt x="22" y="4"/>
                    <a:pt x="0" y="11"/>
                  </a:cubicBezTo>
                  <a:cubicBezTo>
                    <a:pt x="11" y="18"/>
                    <a:pt x="28" y="30"/>
                    <a:pt x="43" y="44"/>
                  </a:cubicBezTo>
                  <a:cubicBezTo>
                    <a:pt x="57" y="58"/>
                    <a:pt x="64" y="66"/>
                    <a:pt x="69" y="72"/>
                  </a:cubicBezTo>
                  <a:cubicBezTo>
                    <a:pt x="71" y="74"/>
                    <a:pt x="72" y="76"/>
                    <a:pt x="74" y="78"/>
                  </a:cubicBezTo>
                  <a:cubicBezTo>
                    <a:pt x="80" y="85"/>
                    <a:pt x="89" y="87"/>
                    <a:pt x="89" y="87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43" y="106"/>
                    <a:pt x="164" y="140"/>
                    <a:pt x="159" y="185"/>
                  </a:cubicBezTo>
                  <a:cubicBezTo>
                    <a:pt x="154" y="230"/>
                    <a:pt x="133" y="268"/>
                    <a:pt x="96" y="302"/>
                  </a:cubicBezTo>
                  <a:cubicBezTo>
                    <a:pt x="70" y="326"/>
                    <a:pt x="40" y="345"/>
                    <a:pt x="5" y="362"/>
                  </a:cubicBezTo>
                  <a:cubicBezTo>
                    <a:pt x="18" y="365"/>
                    <a:pt x="34" y="367"/>
                    <a:pt x="53" y="367"/>
                  </a:cubicBezTo>
                  <a:cubicBezTo>
                    <a:pt x="53" y="367"/>
                    <a:pt x="53" y="367"/>
                    <a:pt x="53" y="3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70" name="Google Shape;1270;p50"/>
          <p:cNvGrpSpPr/>
          <p:nvPr/>
        </p:nvGrpSpPr>
        <p:grpSpPr>
          <a:xfrm>
            <a:off x="6981782" y="2257496"/>
            <a:ext cx="443283" cy="445620"/>
            <a:chOff x="6931035" y="3184144"/>
            <a:chExt cx="716128" cy="719903"/>
          </a:xfrm>
        </p:grpSpPr>
        <p:sp>
          <p:nvSpPr>
            <p:cNvPr id="1271" name="Google Shape;1271;p50"/>
            <p:cNvSpPr/>
            <p:nvPr/>
          </p:nvSpPr>
          <p:spPr>
            <a:xfrm>
              <a:off x="7304099" y="3430106"/>
              <a:ext cx="343064" cy="228463"/>
            </a:xfrm>
            <a:custGeom>
              <a:avLst/>
              <a:gdLst/>
              <a:ahLst/>
              <a:cxnLst/>
              <a:rect l="l" t="t" r="r" b="b"/>
              <a:pathLst>
                <a:path w="590" h="391" extrusionOk="0">
                  <a:moveTo>
                    <a:pt x="507" y="0"/>
                  </a:moveTo>
                  <a:cubicBezTo>
                    <a:pt x="196" y="0"/>
                    <a:pt x="196" y="0"/>
                    <a:pt x="196" y="0"/>
                  </a:cubicBezTo>
                  <a:cubicBezTo>
                    <a:pt x="194" y="0"/>
                    <a:pt x="192" y="0"/>
                    <a:pt x="191" y="2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0" y="193"/>
                    <a:pt x="0" y="197"/>
                    <a:pt x="2" y="200"/>
                  </a:cubicBezTo>
                  <a:cubicBezTo>
                    <a:pt x="191" y="389"/>
                    <a:pt x="191" y="389"/>
                    <a:pt x="191" y="389"/>
                  </a:cubicBezTo>
                  <a:cubicBezTo>
                    <a:pt x="192" y="390"/>
                    <a:pt x="194" y="391"/>
                    <a:pt x="196" y="391"/>
                  </a:cubicBezTo>
                  <a:cubicBezTo>
                    <a:pt x="507" y="391"/>
                    <a:pt x="507" y="391"/>
                    <a:pt x="507" y="391"/>
                  </a:cubicBezTo>
                  <a:cubicBezTo>
                    <a:pt x="553" y="391"/>
                    <a:pt x="590" y="353"/>
                    <a:pt x="590" y="307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37"/>
                    <a:pt x="553" y="0"/>
                    <a:pt x="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72" name="Google Shape;1272;p50"/>
            <p:cNvSpPr/>
            <p:nvPr/>
          </p:nvSpPr>
          <p:spPr>
            <a:xfrm>
              <a:off x="6931035" y="3430106"/>
              <a:ext cx="343548" cy="228463"/>
            </a:xfrm>
            <a:custGeom>
              <a:avLst/>
              <a:gdLst/>
              <a:ahLst/>
              <a:cxnLst/>
              <a:rect l="l" t="t" r="r" b="b"/>
              <a:pathLst>
                <a:path w="591" h="391" extrusionOk="0">
                  <a:moveTo>
                    <a:pt x="84" y="0"/>
                  </a:moveTo>
                  <a:cubicBezTo>
                    <a:pt x="38" y="0"/>
                    <a:pt x="0" y="37"/>
                    <a:pt x="0" y="8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53"/>
                    <a:pt x="38" y="391"/>
                    <a:pt x="84" y="391"/>
                  </a:cubicBezTo>
                  <a:cubicBezTo>
                    <a:pt x="395" y="391"/>
                    <a:pt x="395" y="391"/>
                    <a:pt x="395" y="391"/>
                  </a:cubicBezTo>
                  <a:cubicBezTo>
                    <a:pt x="396" y="391"/>
                    <a:pt x="398" y="390"/>
                    <a:pt x="399" y="389"/>
                  </a:cubicBezTo>
                  <a:cubicBezTo>
                    <a:pt x="588" y="200"/>
                    <a:pt x="588" y="200"/>
                    <a:pt x="588" y="200"/>
                  </a:cubicBezTo>
                  <a:cubicBezTo>
                    <a:pt x="591" y="197"/>
                    <a:pt x="591" y="193"/>
                    <a:pt x="588" y="190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398" y="0"/>
                    <a:pt x="396" y="0"/>
                    <a:pt x="395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73" name="Google Shape;1273;p50"/>
            <p:cNvSpPr/>
            <p:nvPr/>
          </p:nvSpPr>
          <p:spPr>
            <a:xfrm>
              <a:off x="7175631" y="3184144"/>
              <a:ext cx="227419" cy="345369"/>
            </a:xfrm>
            <a:custGeom>
              <a:avLst/>
              <a:gdLst/>
              <a:ahLst/>
              <a:cxnLst/>
              <a:rect l="l" t="t" r="r" b="b"/>
              <a:pathLst>
                <a:path w="391" h="591" extrusionOk="0">
                  <a:moveTo>
                    <a:pt x="30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37" y="0"/>
                    <a:pt x="0" y="38"/>
                    <a:pt x="0" y="84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396"/>
                    <a:pt x="1" y="398"/>
                    <a:pt x="2" y="399"/>
                  </a:cubicBezTo>
                  <a:cubicBezTo>
                    <a:pt x="191" y="588"/>
                    <a:pt x="191" y="588"/>
                    <a:pt x="191" y="588"/>
                  </a:cubicBezTo>
                  <a:cubicBezTo>
                    <a:pt x="193" y="591"/>
                    <a:pt x="198" y="591"/>
                    <a:pt x="200" y="588"/>
                  </a:cubicBezTo>
                  <a:cubicBezTo>
                    <a:pt x="389" y="399"/>
                    <a:pt x="389" y="399"/>
                    <a:pt x="389" y="399"/>
                  </a:cubicBezTo>
                  <a:cubicBezTo>
                    <a:pt x="390" y="398"/>
                    <a:pt x="391" y="396"/>
                    <a:pt x="391" y="395"/>
                  </a:cubicBezTo>
                  <a:cubicBezTo>
                    <a:pt x="391" y="84"/>
                    <a:pt x="391" y="84"/>
                    <a:pt x="391" y="84"/>
                  </a:cubicBezTo>
                  <a:cubicBezTo>
                    <a:pt x="391" y="38"/>
                    <a:pt x="354" y="0"/>
                    <a:pt x="3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74" name="Google Shape;1274;p50"/>
            <p:cNvSpPr/>
            <p:nvPr/>
          </p:nvSpPr>
          <p:spPr>
            <a:xfrm>
              <a:off x="7175631" y="3558678"/>
              <a:ext cx="227419" cy="345369"/>
            </a:xfrm>
            <a:custGeom>
              <a:avLst/>
              <a:gdLst/>
              <a:ahLst/>
              <a:cxnLst/>
              <a:rect l="l" t="t" r="r" b="b"/>
              <a:pathLst>
                <a:path w="391" h="591" extrusionOk="0">
                  <a:moveTo>
                    <a:pt x="84" y="591"/>
                  </a:moveTo>
                  <a:cubicBezTo>
                    <a:pt x="307" y="591"/>
                    <a:pt x="307" y="591"/>
                    <a:pt x="307" y="591"/>
                  </a:cubicBezTo>
                  <a:cubicBezTo>
                    <a:pt x="354" y="591"/>
                    <a:pt x="391" y="553"/>
                    <a:pt x="391" y="507"/>
                  </a:cubicBezTo>
                  <a:cubicBezTo>
                    <a:pt x="391" y="197"/>
                    <a:pt x="391" y="197"/>
                    <a:pt x="391" y="197"/>
                  </a:cubicBezTo>
                  <a:cubicBezTo>
                    <a:pt x="391" y="195"/>
                    <a:pt x="390" y="193"/>
                    <a:pt x="389" y="192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8" y="0"/>
                    <a:pt x="193" y="0"/>
                    <a:pt x="191" y="3"/>
                  </a:cubicBezTo>
                  <a:cubicBezTo>
                    <a:pt x="2" y="192"/>
                    <a:pt x="2" y="192"/>
                    <a:pt x="2" y="192"/>
                  </a:cubicBezTo>
                  <a:cubicBezTo>
                    <a:pt x="1" y="193"/>
                    <a:pt x="0" y="195"/>
                    <a:pt x="0" y="197"/>
                  </a:cubicBezTo>
                  <a:cubicBezTo>
                    <a:pt x="0" y="507"/>
                    <a:pt x="0" y="507"/>
                    <a:pt x="0" y="507"/>
                  </a:cubicBezTo>
                  <a:cubicBezTo>
                    <a:pt x="0" y="553"/>
                    <a:pt x="37" y="591"/>
                    <a:pt x="84" y="5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75" name="Google Shape;1275;p50"/>
          <p:cNvGrpSpPr/>
          <p:nvPr/>
        </p:nvGrpSpPr>
        <p:grpSpPr>
          <a:xfrm>
            <a:off x="6290476" y="2257448"/>
            <a:ext cx="445727" cy="445714"/>
            <a:chOff x="5846429" y="3184067"/>
            <a:chExt cx="720076" cy="720055"/>
          </a:xfrm>
        </p:grpSpPr>
        <p:sp>
          <p:nvSpPr>
            <p:cNvPr id="1276" name="Google Shape;1276;p50"/>
            <p:cNvSpPr/>
            <p:nvPr/>
          </p:nvSpPr>
          <p:spPr>
            <a:xfrm>
              <a:off x="6207893" y="3184067"/>
              <a:ext cx="355998" cy="422879"/>
            </a:xfrm>
            <a:custGeom>
              <a:avLst/>
              <a:gdLst/>
              <a:ahLst/>
              <a:cxnLst/>
              <a:rect l="l" t="t" r="r" b="b"/>
              <a:pathLst>
                <a:path w="540" h="642" extrusionOk="0">
                  <a:moveTo>
                    <a:pt x="473" y="593"/>
                  </a:moveTo>
                  <a:cubicBezTo>
                    <a:pt x="536" y="545"/>
                    <a:pt x="540" y="487"/>
                    <a:pt x="540" y="480"/>
                  </a:cubicBezTo>
                  <a:cubicBezTo>
                    <a:pt x="507" y="208"/>
                    <a:pt x="276" y="2"/>
                    <a:pt x="0" y="0"/>
                  </a:cubicBezTo>
                  <a:cubicBezTo>
                    <a:pt x="24" y="14"/>
                    <a:pt x="46" y="33"/>
                    <a:pt x="64" y="57"/>
                  </a:cubicBezTo>
                  <a:cubicBezTo>
                    <a:pt x="117" y="125"/>
                    <a:pt x="119" y="216"/>
                    <a:pt x="119" y="220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337" y="425"/>
                    <a:pt x="337" y="425"/>
                    <a:pt x="337" y="425"/>
                  </a:cubicBezTo>
                  <a:cubicBezTo>
                    <a:pt x="337" y="642"/>
                    <a:pt x="337" y="642"/>
                    <a:pt x="337" y="642"/>
                  </a:cubicBezTo>
                  <a:cubicBezTo>
                    <a:pt x="365" y="640"/>
                    <a:pt x="425" y="630"/>
                    <a:pt x="473" y="5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77" name="Google Shape;1277;p50"/>
            <p:cNvSpPr/>
            <p:nvPr/>
          </p:nvSpPr>
          <p:spPr>
            <a:xfrm>
              <a:off x="5846429" y="3186676"/>
              <a:ext cx="423253" cy="355759"/>
            </a:xfrm>
            <a:custGeom>
              <a:avLst/>
              <a:gdLst/>
              <a:ahLst/>
              <a:cxnLst/>
              <a:rect l="l" t="t" r="r" b="b"/>
              <a:pathLst>
                <a:path w="642" h="540" extrusionOk="0">
                  <a:moveTo>
                    <a:pt x="480" y="0"/>
                  </a:moveTo>
                  <a:cubicBezTo>
                    <a:pt x="207" y="33"/>
                    <a:pt x="1" y="265"/>
                    <a:pt x="0" y="540"/>
                  </a:cubicBezTo>
                  <a:cubicBezTo>
                    <a:pt x="13" y="516"/>
                    <a:pt x="32" y="495"/>
                    <a:pt x="56" y="476"/>
                  </a:cubicBezTo>
                  <a:cubicBezTo>
                    <a:pt x="125" y="423"/>
                    <a:pt x="215" y="421"/>
                    <a:pt x="219" y="421"/>
                  </a:cubicBezTo>
                  <a:cubicBezTo>
                    <a:pt x="425" y="421"/>
                    <a:pt x="425" y="421"/>
                    <a:pt x="425" y="421"/>
                  </a:cubicBezTo>
                  <a:cubicBezTo>
                    <a:pt x="425" y="203"/>
                    <a:pt x="425" y="203"/>
                    <a:pt x="425" y="203"/>
                  </a:cubicBezTo>
                  <a:cubicBezTo>
                    <a:pt x="642" y="203"/>
                    <a:pt x="642" y="203"/>
                    <a:pt x="642" y="203"/>
                  </a:cubicBezTo>
                  <a:cubicBezTo>
                    <a:pt x="639" y="176"/>
                    <a:pt x="629" y="115"/>
                    <a:pt x="593" y="68"/>
                  </a:cubicBezTo>
                  <a:cubicBezTo>
                    <a:pt x="544" y="4"/>
                    <a:pt x="486" y="1"/>
                    <a:pt x="4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78" name="Google Shape;1278;p50"/>
            <p:cNvSpPr/>
            <p:nvPr/>
          </p:nvSpPr>
          <p:spPr>
            <a:xfrm>
              <a:off x="5849043" y="3481007"/>
              <a:ext cx="355998" cy="423115"/>
            </a:xfrm>
            <a:custGeom>
              <a:avLst/>
              <a:gdLst/>
              <a:ahLst/>
              <a:cxnLst/>
              <a:rect l="l" t="t" r="r" b="b"/>
              <a:pathLst>
                <a:path w="540" h="642" extrusionOk="0">
                  <a:moveTo>
                    <a:pt x="476" y="586"/>
                  </a:moveTo>
                  <a:cubicBezTo>
                    <a:pt x="423" y="517"/>
                    <a:pt x="421" y="426"/>
                    <a:pt x="421" y="423"/>
                  </a:cubicBezTo>
                  <a:cubicBezTo>
                    <a:pt x="421" y="217"/>
                    <a:pt x="421" y="217"/>
                    <a:pt x="421" y="217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75" y="2"/>
                    <a:pt x="114" y="12"/>
                    <a:pt x="67" y="49"/>
                  </a:cubicBezTo>
                  <a:cubicBezTo>
                    <a:pt x="4" y="97"/>
                    <a:pt x="0" y="155"/>
                    <a:pt x="0" y="162"/>
                  </a:cubicBezTo>
                  <a:cubicBezTo>
                    <a:pt x="32" y="434"/>
                    <a:pt x="264" y="641"/>
                    <a:pt x="540" y="642"/>
                  </a:cubicBezTo>
                  <a:cubicBezTo>
                    <a:pt x="516" y="628"/>
                    <a:pt x="494" y="610"/>
                    <a:pt x="476" y="5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79" name="Google Shape;1279;p50"/>
            <p:cNvSpPr/>
            <p:nvPr/>
          </p:nvSpPr>
          <p:spPr>
            <a:xfrm>
              <a:off x="6143252" y="3545755"/>
              <a:ext cx="423253" cy="355759"/>
            </a:xfrm>
            <a:custGeom>
              <a:avLst/>
              <a:gdLst/>
              <a:ahLst/>
              <a:cxnLst/>
              <a:rect l="l" t="t" r="r" b="b"/>
              <a:pathLst>
                <a:path w="642" h="540" extrusionOk="0">
                  <a:moveTo>
                    <a:pt x="423" y="119"/>
                  </a:moveTo>
                  <a:cubicBezTo>
                    <a:pt x="217" y="119"/>
                    <a:pt x="217" y="119"/>
                    <a:pt x="217" y="119"/>
                  </a:cubicBezTo>
                  <a:cubicBezTo>
                    <a:pt x="217" y="337"/>
                    <a:pt x="217" y="337"/>
                    <a:pt x="217" y="337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3" y="365"/>
                    <a:pt x="12" y="425"/>
                    <a:pt x="49" y="473"/>
                  </a:cubicBezTo>
                  <a:cubicBezTo>
                    <a:pt x="98" y="536"/>
                    <a:pt x="156" y="540"/>
                    <a:pt x="162" y="540"/>
                  </a:cubicBezTo>
                  <a:cubicBezTo>
                    <a:pt x="435" y="507"/>
                    <a:pt x="641" y="275"/>
                    <a:pt x="642" y="0"/>
                  </a:cubicBezTo>
                  <a:cubicBezTo>
                    <a:pt x="629" y="24"/>
                    <a:pt x="610" y="45"/>
                    <a:pt x="586" y="64"/>
                  </a:cubicBezTo>
                  <a:cubicBezTo>
                    <a:pt x="517" y="117"/>
                    <a:pt x="427" y="119"/>
                    <a:pt x="423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80" name="Google Shape;1280;p50"/>
          <p:cNvGrpSpPr/>
          <p:nvPr/>
        </p:nvGrpSpPr>
        <p:grpSpPr>
          <a:xfrm>
            <a:off x="2977681" y="2257393"/>
            <a:ext cx="303698" cy="445825"/>
            <a:chOff x="655600" y="3183978"/>
            <a:chExt cx="490627" cy="720234"/>
          </a:xfrm>
        </p:grpSpPr>
        <p:sp>
          <p:nvSpPr>
            <p:cNvPr id="1281" name="Google Shape;1281;p50"/>
            <p:cNvSpPr/>
            <p:nvPr/>
          </p:nvSpPr>
          <p:spPr>
            <a:xfrm>
              <a:off x="781315" y="3461564"/>
              <a:ext cx="274086" cy="162243"/>
            </a:xfrm>
            <a:custGeom>
              <a:avLst/>
              <a:gdLst/>
              <a:ahLst/>
              <a:cxnLst/>
              <a:rect l="l" t="t" r="r" b="b"/>
              <a:pathLst>
                <a:path w="513" h="302" extrusionOk="0">
                  <a:moveTo>
                    <a:pt x="447" y="170"/>
                  </a:moveTo>
                  <a:cubicBezTo>
                    <a:pt x="454" y="167"/>
                    <a:pt x="462" y="168"/>
                    <a:pt x="468" y="172"/>
                  </a:cubicBezTo>
                  <a:cubicBezTo>
                    <a:pt x="474" y="175"/>
                    <a:pt x="478" y="182"/>
                    <a:pt x="479" y="189"/>
                  </a:cubicBezTo>
                  <a:cubicBezTo>
                    <a:pt x="511" y="137"/>
                    <a:pt x="511" y="137"/>
                    <a:pt x="511" y="137"/>
                  </a:cubicBezTo>
                  <a:cubicBezTo>
                    <a:pt x="513" y="133"/>
                    <a:pt x="511" y="127"/>
                    <a:pt x="507" y="125"/>
                  </a:cubicBezTo>
                  <a:cubicBezTo>
                    <a:pt x="466" y="104"/>
                    <a:pt x="418" y="87"/>
                    <a:pt x="363" y="73"/>
                  </a:cubicBezTo>
                  <a:cubicBezTo>
                    <a:pt x="339" y="68"/>
                    <a:pt x="220" y="38"/>
                    <a:pt x="197" y="31"/>
                  </a:cubicBezTo>
                  <a:cubicBezTo>
                    <a:pt x="153" y="20"/>
                    <a:pt x="118" y="10"/>
                    <a:pt x="89" y="1"/>
                  </a:cubicBezTo>
                  <a:cubicBezTo>
                    <a:pt x="85" y="0"/>
                    <a:pt x="80" y="2"/>
                    <a:pt x="78" y="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6"/>
                    <a:pt x="51" y="78"/>
                    <a:pt x="49" y="77"/>
                  </a:cubicBezTo>
                  <a:cubicBezTo>
                    <a:pt x="45" y="76"/>
                    <a:pt x="41" y="74"/>
                    <a:pt x="39" y="69"/>
                  </a:cubicBezTo>
                  <a:cubicBezTo>
                    <a:pt x="38" y="67"/>
                    <a:pt x="38" y="64"/>
                    <a:pt x="37" y="61"/>
                  </a:cubicBezTo>
                  <a:cubicBezTo>
                    <a:pt x="35" y="52"/>
                    <a:pt x="27" y="48"/>
                    <a:pt x="19" y="53"/>
                  </a:cubicBezTo>
                  <a:cubicBezTo>
                    <a:pt x="12" y="58"/>
                    <a:pt x="7" y="66"/>
                    <a:pt x="4" y="74"/>
                  </a:cubicBezTo>
                  <a:cubicBezTo>
                    <a:pt x="1" y="83"/>
                    <a:pt x="0" y="93"/>
                    <a:pt x="3" y="101"/>
                  </a:cubicBezTo>
                  <a:cubicBezTo>
                    <a:pt x="6" y="109"/>
                    <a:pt x="15" y="111"/>
                    <a:pt x="22" y="106"/>
                  </a:cubicBezTo>
                  <a:cubicBezTo>
                    <a:pt x="24" y="104"/>
                    <a:pt x="26" y="102"/>
                    <a:pt x="29" y="100"/>
                  </a:cubicBezTo>
                  <a:cubicBezTo>
                    <a:pt x="33" y="97"/>
                    <a:pt x="37" y="98"/>
                    <a:pt x="41" y="100"/>
                  </a:cubicBezTo>
                  <a:cubicBezTo>
                    <a:pt x="44" y="101"/>
                    <a:pt x="44" y="103"/>
                    <a:pt x="45" y="106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83"/>
                    <a:pt x="21" y="188"/>
                    <a:pt x="25" y="189"/>
                  </a:cubicBezTo>
                  <a:cubicBezTo>
                    <a:pt x="53" y="198"/>
                    <a:pt x="81" y="206"/>
                    <a:pt x="111" y="214"/>
                  </a:cubicBezTo>
                  <a:cubicBezTo>
                    <a:pt x="135" y="220"/>
                    <a:pt x="278" y="256"/>
                    <a:pt x="301" y="261"/>
                  </a:cubicBezTo>
                  <a:cubicBezTo>
                    <a:pt x="346" y="272"/>
                    <a:pt x="380" y="285"/>
                    <a:pt x="404" y="299"/>
                  </a:cubicBezTo>
                  <a:cubicBezTo>
                    <a:pt x="408" y="302"/>
                    <a:pt x="414" y="300"/>
                    <a:pt x="416" y="296"/>
                  </a:cubicBezTo>
                  <a:cubicBezTo>
                    <a:pt x="446" y="245"/>
                    <a:pt x="446" y="245"/>
                    <a:pt x="446" y="245"/>
                  </a:cubicBezTo>
                  <a:cubicBezTo>
                    <a:pt x="439" y="248"/>
                    <a:pt x="432" y="247"/>
                    <a:pt x="425" y="243"/>
                  </a:cubicBezTo>
                  <a:cubicBezTo>
                    <a:pt x="419" y="240"/>
                    <a:pt x="415" y="234"/>
                    <a:pt x="414" y="226"/>
                  </a:cubicBezTo>
                  <a:cubicBezTo>
                    <a:pt x="412" y="216"/>
                    <a:pt x="415" y="204"/>
                    <a:pt x="422" y="193"/>
                  </a:cubicBezTo>
                  <a:cubicBezTo>
                    <a:pt x="428" y="182"/>
                    <a:pt x="437" y="173"/>
                    <a:pt x="447" y="1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82" name="Google Shape;1282;p50"/>
            <p:cNvSpPr/>
            <p:nvPr/>
          </p:nvSpPr>
          <p:spPr>
            <a:xfrm>
              <a:off x="850087" y="3183978"/>
              <a:ext cx="259850" cy="244775"/>
            </a:xfrm>
            <a:custGeom>
              <a:avLst/>
              <a:gdLst/>
              <a:ahLst/>
              <a:cxnLst/>
              <a:rect l="l" t="t" r="r" b="b"/>
              <a:pathLst>
                <a:path w="486" h="456" extrusionOk="0">
                  <a:moveTo>
                    <a:pt x="0" y="212"/>
                  </a:moveTo>
                  <a:cubicBezTo>
                    <a:pt x="4" y="206"/>
                    <a:pt x="11" y="203"/>
                    <a:pt x="18" y="203"/>
                  </a:cubicBezTo>
                  <a:cubicBezTo>
                    <a:pt x="26" y="203"/>
                    <a:pt x="32" y="206"/>
                    <a:pt x="37" y="212"/>
                  </a:cubicBezTo>
                  <a:cubicBezTo>
                    <a:pt x="44" y="220"/>
                    <a:pt x="48" y="232"/>
                    <a:pt x="47" y="245"/>
                  </a:cubicBezTo>
                  <a:cubicBezTo>
                    <a:pt x="48" y="258"/>
                    <a:pt x="44" y="269"/>
                    <a:pt x="37" y="277"/>
                  </a:cubicBezTo>
                  <a:cubicBezTo>
                    <a:pt x="32" y="283"/>
                    <a:pt x="26" y="286"/>
                    <a:pt x="18" y="286"/>
                  </a:cubicBezTo>
                  <a:cubicBezTo>
                    <a:pt x="11" y="286"/>
                    <a:pt x="4" y="283"/>
                    <a:pt x="0" y="277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36"/>
                    <a:pt x="4" y="340"/>
                    <a:pt x="9" y="340"/>
                  </a:cubicBezTo>
                  <a:cubicBezTo>
                    <a:pt x="31" y="337"/>
                    <a:pt x="55" y="336"/>
                    <a:pt x="83" y="336"/>
                  </a:cubicBezTo>
                  <a:cubicBezTo>
                    <a:pt x="202" y="336"/>
                    <a:pt x="321" y="425"/>
                    <a:pt x="321" y="425"/>
                  </a:cubicBezTo>
                  <a:cubicBezTo>
                    <a:pt x="368" y="456"/>
                    <a:pt x="397" y="454"/>
                    <a:pt x="436" y="417"/>
                  </a:cubicBezTo>
                  <a:cubicBezTo>
                    <a:pt x="436" y="417"/>
                    <a:pt x="486" y="374"/>
                    <a:pt x="486" y="334"/>
                  </a:cubicBezTo>
                  <a:cubicBezTo>
                    <a:pt x="486" y="273"/>
                    <a:pt x="343" y="186"/>
                    <a:pt x="190" y="155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90" y="22"/>
                    <a:pt x="163" y="0"/>
                    <a:pt x="13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2"/>
                    <a:pt x="0" y="49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lnTo>
                    <a:pt x="0" y="2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83" name="Google Shape;1283;p50"/>
            <p:cNvSpPr/>
            <p:nvPr/>
          </p:nvSpPr>
          <p:spPr>
            <a:xfrm>
              <a:off x="655600" y="3264496"/>
              <a:ext cx="213333" cy="294294"/>
            </a:xfrm>
            <a:custGeom>
              <a:avLst/>
              <a:gdLst/>
              <a:ahLst/>
              <a:cxnLst/>
              <a:rect l="l" t="t" r="r" b="b"/>
              <a:pathLst>
                <a:path w="399" h="548" extrusionOk="0">
                  <a:moveTo>
                    <a:pt x="242" y="541"/>
                  </a:moveTo>
                  <a:cubicBezTo>
                    <a:pt x="262" y="483"/>
                    <a:pt x="262" y="483"/>
                    <a:pt x="262" y="483"/>
                  </a:cubicBezTo>
                  <a:cubicBezTo>
                    <a:pt x="255" y="488"/>
                    <a:pt x="248" y="489"/>
                    <a:pt x="241" y="486"/>
                  </a:cubicBezTo>
                  <a:cubicBezTo>
                    <a:pt x="234" y="484"/>
                    <a:pt x="229" y="479"/>
                    <a:pt x="226" y="472"/>
                  </a:cubicBezTo>
                  <a:cubicBezTo>
                    <a:pt x="222" y="462"/>
                    <a:pt x="223" y="450"/>
                    <a:pt x="227" y="437"/>
                  </a:cubicBezTo>
                  <a:cubicBezTo>
                    <a:pt x="231" y="425"/>
                    <a:pt x="238" y="415"/>
                    <a:pt x="247" y="410"/>
                  </a:cubicBezTo>
                  <a:cubicBezTo>
                    <a:pt x="254" y="406"/>
                    <a:pt x="261" y="405"/>
                    <a:pt x="268" y="407"/>
                  </a:cubicBezTo>
                  <a:cubicBezTo>
                    <a:pt x="275" y="409"/>
                    <a:pt x="280" y="415"/>
                    <a:pt x="283" y="422"/>
                  </a:cubicBezTo>
                  <a:cubicBezTo>
                    <a:pt x="301" y="369"/>
                    <a:pt x="301" y="369"/>
                    <a:pt x="301" y="369"/>
                  </a:cubicBezTo>
                  <a:cubicBezTo>
                    <a:pt x="302" y="364"/>
                    <a:pt x="300" y="359"/>
                    <a:pt x="296" y="358"/>
                  </a:cubicBezTo>
                  <a:cubicBezTo>
                    <a:pt x="238" y="335"/>
                    <a:pt x="219" y="315"/>
                    <a:pt x="219" y="287"/>
                  </a:cubicBezTo>
                  <a:cubicBezTo>
                    <a:pt x="219" y="250"/>
                    <a:pt x="254" y="211"/>
                    <a:pt x="343" y="194"/>
                  </a:cubicBezTo>
                  <a:cubicBezTo>
                    <a:pt x="347" y="193"/>
                    <a:pt x="350" y="190"/>
                    <a:pt x="350" y="186"/>
                  </a:cubicBezTo>
                  <a:cubicBezTo>
                    <a:pt x="350" y="111"/>
                    <a:pt x="350" y="111"/>
                    <a:pt x="350" y="111"/>
                  </a:cubicBezTo>
                  <a:cubicBezTo>
                    <a:pt x="351" y="109"/>
                    <a:pt x="353" y="107"/>
                    <a:pt x="355" y="107"/>
                  </a:cubicBezTo>
                  <a:cubicBezTo>
                    <a:pt x="360" y="106"/>
                    <a:pt x="364" y="107"/>
                    <a:pt x="367" y="111"/>
                  </a:cubicBezTo>
                  <a:cubicBezTo>
                    <a:pt x="369" y="113"/>
                    <a:pt x="370" y="116"/>
                    <a:pt x="371" y="118"/>
                  </a:cubicBezTo>
                  <a:cubicBezTo>
                    <a:pt x="376" y="126"/>
                    <a:pt x="385" y="127"/>
                    <a:pt x="391" y="120"/>
                  </a:cubicBezTo>
                  <a:cubicBezTo>
                    <a:pt x="397" y="113"/>
                    <a:pt x="399" y="104"/>
                    <a:pt x="399" y="95"/>
                  </a:cubicBezTo>
                  <a:cubicBezTo>
                    <a:pt x="399" y="86"/>
                    <a:pt x="397" y="76"/>
                    <a:pt x="391" y="69"/>
                  </a:cubicBezTo>
                  <a:cubicBezTo>
                    <a:pt x="385" y="63"/>
                    <a:pt x="376" y="63"/>
                    <a:pt x="371" y="71"/>
                  </a:cubicBezTo>
                  <a:cubicBezTo>
                    <a:pt x="370" y="73"/>
                    <a:pt x="369" y="76"/>
                    <a:pt x="367" y="78"/>
                  </a:cubicBezTo>
                  <a:cubicBezTo>
                    <a:pt x="364" y="83"/>
                    <a:pt x="360" y="83"/>
                    <a:pt x="355" y="83"/>
                  </a:cubicBezTo>
                  <a:cubicBezTo>
                    <a:pt x="353" y="82"/>
                    <a:pt x="351" y="80"/>
                    <a:pt x="350" y="78"/>
                  </a:cubicBezTo>
                  <a:cubicBezTo>
                    <a:pt x="350" y="9"/>
                    <a:pt x="350" y="9"/>
                    <a:pt x="350" y="9"/>
                  </a:cubicBezTo>
                  <a:cubicBezTo>
                    <a:pt x="350" y="4"/>
                    <a:pt x="346" y="0"/>
                    <a:pt x="341" y="1"/>
                  </a:cubicBezTo>
                  <a:cubicBezTo>
                    <a:pt x="117" y="30"/>
                    <a:pt x="0" y="150"/>
                    <a:pt x="0" y="292"/>
                  </a:cubicBezTo>
                  <a:cubicBezTo>
                    <a:pt x="0" y="428"/>
                    <a:pt x="100" y="499"/>
                    <a:pt x="231" y="546"/>
                  </a:cubicBezTo>
                  <a:cubicBezTo>
                    <a:pt x="236" y="548"/>
                    <a:pt x="240" y="546"/>
                    <a:pt x="242" y="5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84" name="Google Shape;1284;p50"/>
            <p:cNvSpPr/>
            <p:nvPr/>
          </p:nvSpPr>
          <p:spPr>
            <a:xfrm>
              <a:off x="673846" y="3654405"/>
              <a:ext cx="303960" cy="249807"/>
            </a:xfrm>
            <a:custGeom>
              <a:avLst/>
              <a:gdLst/>
              <a:ahLst/>
              <a:cxnLst/>
              <a:rect l="l" t="t" r="r" b="b"/>
              <a:pathLst>
                <a:path w="569" h="465" extrusionOk="0">
                  <a:moveTo>
                    <a:pt x="520" y="368"/>
                  </a:moveTo>
                  <a:cubicBezTo>
                    <a:pt x="520" y="233"/>
                    <a:pt x="520" y="233"/>
                    <a:pt x="520" y="233"/>
                  </a:cubicBezTo>
                  <a:cubicBezTo>
                    <a:pt x="521" y="231"/>
                    <a:pt x="523" y="229"/>
                    <a:pt x="525" y="229"/>
                  </a:cubicBezTo>
                  <a:cubicBezTo>
                    <a:pt x="530" y="229"/>
                    <a:pt x="534" y="229"/>
                    <a:pt x="537" y="233"/>
                  </a:cubicBezTo>
                  <a:cubicBezTo>
                    <a:pt x="539" y="236"/>
                    <a:pt x="540" y="238"/>
                    <a:pt x="542" y="241"/>
                  </a:cubicBezTo>
                  <a:cubicBezTo>
                    <a:pt x="546" y="248"/>
                    <a:pt x="556" y="249"/>
                    <a:pt x="561" y="242"/>
                  </a:cubicBezTo>
                  <a:cubicBezTo>
                    <a:pt x="567" y="236"/>
                    <a:pt x="569" y="226"/>
                    <a:pt x="569" y="217"/>
                  </a:cubicBezTo>
                  <a:cubicBezTo>
                    <a:pt x="569" y="208"/>
                    <a:pt x="567" y="199"/>
                    <a:pt x="561" y="192"/>
                  </a:cubicBezTo>
                  <a:cubicBezTo>
                    <a:pt x="556" y="185"/>
                    <a:pt x="546" y="186"/>
                    <a:pt x="542" y="194"/>
                  </a:cubicBezTo>
                  <a:cubicBezTo>
                    <a:pt x="540" y="196"/>
                    <a:pt x="539" y="199"/>
                    <a:pt x="537" y="201"/>
                  </a:cubicBezTo>
                  <a:cubicBezTo>
                    <a:pt x="534" y="205"/>
                    <a:pt x="530" y="205"/>
                    <a:pt x="525" y="205"/>
                  </a:cubicBezTo>
                  <a:cubicBezTo>
                    <a:pt x="523" y="205"/>
                    <a:pt x="521" y="203"/>
                    <a:pt x="520" y="201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28"/>
                    <a:pt x="516" y="124"/>
                    <a:pt x="511" y="124"/>
                  </a:cubicBezTo>
                  <a:cubicBezTo>
                    <a:pt x="489" y="127"/>
                    <a:pt x="464" y="129"/>
                    <a:pt x="436" y="129"/>
                  </a:cubicBezTo>
                  <a:cubicBezTo>
                    <a:pt x="317" y="129"/>
                    <a:pt x="154" y="29"/>
                    <a:pt x="154" y="29"/>
                  </a:cubicBezTo>
                  <a:cubicBezTo>
                    <a:pt x="110" y="0"/>
                    <a:pt x="67" y="8"/>
                    <a:pt x="30" y="51"/>
                  </a:cubicBezTo>
                  <a:cubicBezTo>
                    <a:pt x="30" y="51"/>
                    <a:pt x="0" y="88"/>
                    <a:pt x="0" y="130"/>
                  </a:cubicBezTo>
                  <a:cubicBezTo>
                    <a:pt x="0" y="194"/>
                    <a:pt x="169" y="278"/>
                    <a:pt x="330" y="309"/>
                  </a:cubicBezTo>
                  <a:cubicBezTo>
                    <a:pt x="330" y="416"/>
                    <a:pt x="330" y="416"/>
                    <a:pt x="330" y="416"/>
                  </a:cubicBezTo>
                  <a:cubicBezTo>
                    <a:pt x="330" y="443"/>
                    <a:pt x="357" y="465"/>
                    <a:pt x="390" y="465"/>
                  </a:cubicBezTo>
                  <a:cubicBezTo>
                    <a:pt x="460" y="465"/>
                    <a:pt x="460" y="465"/>
                    <a:pt x="460" y="465"/>
                  </a:cubicBezTo>
                  <a:cubicBezTo>
                    <a:pt x="493" y="465"/>
                    <a:pt x="520" y="443"/>
                    <a:pt x="520" y="416"/>
                  </a:cubicBezTo>
                  <a:cubicBezTo>
                    <a:pt x="520" y="368"/>
                    <a:pt x="520" y="368"/>
                    <a:pt x="520" y="3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85" name="Google Shape;1285;p50"/>
            <p:cNvSpPr/>
            <p:nvPr/>
          </p:nvSpPr>
          <p:spPr>
            <a:xfrm>
              <a:off x="959159" y="3535238"/>
              <a:ext cx="187068" cy="287248"/>
            </a:xfrm>
            <a:custGeom>
              <a:avLst/>
              <a:gdLst/>
              <a:ahLst/>
              <a:cxnLst/>
              <a:rect l="l" t="t" r="r" b="b"/>
              <a:pathLst>
                <a:path w="350" h="535" extrusionOk="0">
                  <a:moveTo>
                    <a:pt x="201" y="3"/>
                  </a:moveTo>
                  <a:cubicBezTo>
                    <a:pt x="197" y="0"/>
                    <a:pt x="192" y="2"/>
                    <a:pt x="190" y="6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48" y="74"/>
                    <a:pt x="146" y="75"/>
                    <a:pt x="143" y="74"/>
                  </a:cubicBezTo>
                  <a:cubicBezTo>
                    <a:pt x="139" y="72"/>
                    <a:pt x="135" y="70"/>
                    <a:pt x="135" y="64"/>
                  </a:cubicBezTo>
                  <a:cubicBezTo>
                    <a:pt x="135" y="62"/>
                    <a:pt x="135" y="59"/>
                    <a:pt x="135" y="56"/>
                  </a:cubicBezTo>
                  <a:cubicBezTo>
                    <a:pt x="135" y="47"/>
                    <a:pt x="127" y="41"/>
                    <a:pt x="119" y="44"/>
                  </a:cubicBezTo>
                  <a:cubicBezTo>
                    <a:pt x="111" y="47"/>
                    <a:pt x="104" y="55"/>
                    <a:pt x="100" y="62"/>
                  </a:cubicBezTo>
                  <a:cubicBezTo>
                    <a:pt x="95" y="70"/>
                    <a:pt x="92" y="79"/>
                    <a:pt x="93" y="88"/>
                  </a:cubicBezTo>
                  <a:cubicBezTo>
                    <a:pt x="95" y="96"/>
                    <a:pt x="103" y="101"/>
                    <a:pt x="111" y="97"/>
                  </a:cubicBezTo>
                  <a:cubicBezTo>
                    <a:pt x="114" y="95"/>
                    <a:pt x="116" y="94"/>
                    <a:pt x="119" y="92"/>
                  </a:cubicBezTo>
                  <a:cubicBezTo>
                    <a:pt x="123" y="90"/>
                    <a:pt x="127" y="92"/>
                    <a:pt x="131" y="95"/>
                  </a:cubicBezTo>
                  <a:cubicBezTo>
                    <a:pt x="133" y="96"/>
                    <a:pt x="133" y="99"/>
                    <a:pt x="133" y="101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1" y="171"/>
                    <a:pt x="92" y="176"/>
                    <a:pt x="96" y="179"/>
                  </a:cubicBezTo>
                  <a:cubicBezTo>
                    <a:pt x="123" y="201"/>
                    <a:pt x="131" y="223"/>
                    <a:pt x="131" y="240"/>
                  </a:cubicBezTo>
                  <a:cubicBezTo>
                    <a:pt x="131" y="283"/>
                    <a:pt x="96" y="324"/>
                    <a:pt x="7" y="342"/>
                  </a:cubicBezTo>
                  <a:cubicBezTo>
                    <a:pt x="3" y="342"/>
                    <a:pt x="0" y="346"/>
                    <a:pt x="0" y="35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1"/>
                    <a:pt x="11" y="397"/>
                    <a:pt x="19" y="397"/>
                  </a:cubicBezTo>
                  <a:cubicBezTo>
                    <a:pt x="26" y="397"/>
                    <a:pt x="33" y="401"/>
                    <a:pt x="37" y="406"/>
                  </a:cubicBezTo>
                  <a:cubicBezTo>
                    <a:pt x="44" y="415"/>
                    <a:pt x="48" y="426"/>
                    <a:pt x="48" y="439"/>
                  </a:cubicBezTo>
                  <a:cubicBezTo>
                    <a:pt x="48" y="452"/>
                    <a:pt x="44" y="464"/>
                    <a:pt x="37" y="472"/>
                  </a:cubicBezTo>
                  <a:cubicBezTo>
                    <a:pt x="33" y="478"/>
                    <a:pt x="26" y="481"/>
                    <a:pt x="19" y="481"/>
                  </a:cubicBezTo>
                  <a:cubicBezTo>
                    <a:pt x="11" y="481"/>
                    <a:pt x="4" y="478"/>
                    <a:pt x="0" y="472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31"/>
                    <a:pt x="4" y="535"/>
                    <a:pt x="9" y="535"/>
                  </a:cubicBezTo>
                  <a:cubicBezTo>
                    <a:pt x="245" y="503"/>
                    <a:pt x="350" y="374"/>
                    <a:pt x="350" y="237"/>
                  </a:cubicBezTo>
                  <a:cubicBezTo>
                    <a:pt x="350" y="143"/>
                    <a:pt x="301" y="62"/>
                    <a:pt x="20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86" name="Google Shape;1286;p50"/>
          <p:cNvGrpSpPr/>
          <p:nvPr/>
        </p:nvGrpSpPr>
        <p:grpSpPr>
          <a:xfrm>
            <a:off x="7670643" y="2257509"/>
            <a:ext cx="189785" cy="445592"/>
            <a:chOff x="8011692" y="3184166"/>
            <a:chExt cx="306600" cy="719859"/>
          </a:xfrm>
        </p:grpSpPr>
        <p:sp>
          <p:nvSpPr>
            <p:cNvPr id="1287" name="Google Shape;1287;p50"/>
            <p:cNvSpPr/>
            <p:nvPr/>
          </p:nvSpPr>
          <p:spPr>
            <a:xfrm>
              <a:off x="8011692" y="3885096"/>
              <a:ext cx="306496" cy="18928"/>
            </a:xfrm>
            <a:custGeom>
              <a:avLst/>
              <a:gdLst/>
              <a:ahLst/>
              <a:cxnLst/>
              <a:rect l="l" t="t" r="r" b="b"/>
              <a:pathLst>
                <a:path w="569" h="35" extrusionOk="0">
                  <a:moveTo>
                    <a:pt x="569" y="13"/>
                  </a:moveTo>
                  <a:cubicBezTo>
                    <a:pt x="569" y="19"/>
                    <a:pt x="562" y="23"/>
                    <a:pt x="554" y="24"/>
                  </a:cubicBezTo>
                  <a:cubicBezTo>
                    <a:pt x="520" y="28"/>
                    <a:pt x="430" y="35"/>
                    <a:pt x="284" y="35"/>
                  </a:cubicBezTo>
                  <a:cubicBezTo>
                    <a:pt x="134" y="35"/>
                    <a:pt x="47" y="28"/>
                    <a:pt x="14" y="24"/>
                  </a:cubicBezTo>
                  <a:cubicBezTo>
                    <a:pt x="6" y="23"/>
                    <a:pt x="0" y="19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9" y="0"/>
                    <a:pt x="569" y="0"/>
                    <a:pt x="569" y="0"/>
                  </a:cubicBezTo>
                  <a:lnTo>
                    <a:pt x="569" y="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88" name="Google Shape;1288;p50"/>
            <p:cNvSpPr/>
            <p:nvPr/>
          </p:nvSpPr>
          <p:spPr>
            <a:xfrm>
              <a:off x="8011692" y="3184166"/>
              <a:ext cx="306496" cy="40025"/>
            </a:xfrm>
            <a:custGeom>
              <a:avLst/>
              <a:gdLst/>
              <a:ahLst/>
              <a:cxnLst/>
              <a:rect l="l" t="t" r="r" b="b"/>
              <a:pathLst>
                <a:path w="569" h="74" extrusionOk="0">
                  <a:moveTo>
                    <a:pt x="372" y="32"/>
                  </a:moveTo>
                  <a:cubicBezTo>
                    <a:pt x="372" y="24"/>
                    <a:pt x="372" y="24"/>
                    <a:pt x="372" y="24"/>
                  </a:cubicBezTo>
                  <a:cubicBezTo>
                    <a:pt x="372" y="14"/>
                    <a:pt x="360" y="6"/>
                    <a:pt x="345" y="4"/>
                  </a:cubicBezTo>
                  <a:cubicBezTo>
                    <a:pt x="325" y="2"/>
                    <a:pt x="316" y="0"/>
                    <a:pt x="287" y="0"/>
                  </a:cubicBezTo>
                  <a:cubicBezTo>
                    <a:pt x="255" y="0"/>
                    <a:pt x="247" y="2"/>
                    <a:pt x="228" y="4"/>
                  </a:cubicBezTo>
                  <a:cubicBezTo>
                    <a:pt x="212" y="5"/>
                    <a:pt x="201" y="14"/>
                    <a:pt x="201" y="24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6"/>
                    <a:pt x="195" y="40"/>
                    <a:pt x="188" y="41"/>
                  </a:cubicBezTo>
                  <a:cubicBezTo>
                    <a:pt x="108" y="43"/>
                    <a:pt x="36" y="48"/>
                    <a:pt x="13" y="50"/>
                  </a:cubicBezTo>
                  <a:cubicBezTo>
                    <a:pt x="6" y="51"/>
                    <a:pt x="0" y="55"/>
                    <a:pt x="0" y="6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569" y="74"/>
                    <a:pt x="569" y="74"/>
                    <a:pt x="569" y="74"/>
                  </a:cubicBezTo>
                  <a:cubicBezTo>
                    <a:pt x="569" y="60"/>
                    <a:pt x="569" y="60"/>
                    <a:pt x="569" y="60"/>
                  </a:cubicBezTo>
                  <a:cubicBezTo>
                    <a:pt x="569" y="55"/>
                    <a:pt x="563" y="51"/>
                    <a:pt x="555" y="50"/>
                  </a:cubicBezTo>
                  <a:cubicBezTo>
                    <a:pt x="533" y="47"/>
                    <a:pt x="464" y="43"/>
                    <a:pt x="385" y="41"/>
                  </a:cubicBezTo>
                  <a:cubicBezTo>
                    <a:pt x="378" y="40"/>
                    <a:pt x="372" y="36"/>
                    <a:pt x="372" y="3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89" name="Google Shape;1289;p50"/>
            <p:cNvSpPr txBox="1"/>
            <p:nvPr/>
          </p:nvSpPr>
          <p:spPr>
            <a:xfrm>
              <a:off x="8011692" y="3395332"/>
              <a:ext cx="306600" cy="1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90" name="Google Shape;1290;p50"/>
            <p:cNvSpPr txBox="1"/>
            <p:nvPr/>
          </p:nvSpPr>
          <p:spPr>
            <a:xfrm>
              <a:off x="8011692" y="3231683"/>
              <a:ext cx="306600" cy="15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91" name="Google Shape;1291;p50"/>
            <p:cNvSpPr txBox="1"/>
            <p:nvPr/>
          </p:nvSpPr>
          <p:spPr>
            <a:xfrm>
              <a:off x="8011692" y="3718293"/>
              <a:ext cx="306600" cy="159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92" name="Google Shape;1292;p50"/>
            <p:cNvSpPr txBox="1"/>
            <p:nvPr/>
          </p:nvSpPr>
          <p:spPr>
            <a:xfrm>
              <a:off x="8011692" y="3556812"/>
              <a:ext cx="306600" cy="1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293" name="Google Shape;1293;p50"/>
          <p:cNvGrpSpPr/>
          <p:nvPr/>
        </p:nvGrpSpPr>
        <p:grpSpPr>
          <a:xfrm>
            <a:off x="8105430" y="2257259"/>
            <a:ext cx="246199" cy="445516"/>
            <a:chOff x="4556125" y="630237"/>
            <a:chExt cx="3081338" cy="5568950"/>
          </a:xfrm>
        </p:grpSpPr>
        <p:sp>
          <p:nvSpPr>
            <p:cNvPr id="1294" name="Google Shape;1294;p50"/>
            <p:cNvSpPr/>
            <p:nvPr/>
          </p:nvSpPr>
          <p:spPr>
            <a:xfrm>
              <a:off x="4756150" y="630237"/>
              <a:ext cx="2397126" cy="1016000"/>
            </a:xfrm>
            <a:custGeom>
              <a:avLst/>
              <a:gdLst/>
              <a:ahLst/>
              <a:cxnLst/>
              <a:rect l="l" t="t" r="r" b="b"/>
              <a:pathLst>
                <a:path w="550" h="233" extrusionOk="0">
                  <a:moveTo>
                    <a:pt x="88" y="233"/>
                  </a:moveTo>
                  <a:cubicBezTo>
                    <a:pt x="49" y="233"/>
                    <a:pt x="14" y="205"/>
                    <a:pt x="7" y="165"/>
                  </a:cubicBezTo>
                  <a:cubicBezTo>
                    <a:pt x="0" y="120"/>
                    <a:pt x="30" y="78"/>
                    <a:pt x="74" y="71"/>
                  </a:cubicBezTo>
                  <a:cubicBezTo>
                    <a:pt x="448" y="8"/>
                    <a:pt x="448" y="8"/>
                    <a:pt x="448" y="8"/>
                  </a:cubicBezTo>
                  <a:cubicBezTo>
                    <a:pt x="492" y="0"/>
                    <a:pt x="535" y="30"/>
                    <a:pt x="542" y="75"/>
                  </a:cubicBezTo>
                  <a:cubicBezTo>
                    <a:pt x="550" y="120"/>
                    <a:pt x="520" y="162"/>
                    <a:pt x="475" y="16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97" y="233"/>
                    <a:pt x="92" y="233"/>
                    <a:pt x="88" y="2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95" name="Google Shape;1295;p50"/>
            <p:cNvSpPr/>
            <p:nvPr/>
          </p:nvSpPr>
          <p:spPr>
            <a:xfrm>
              <a:off x="4556125" y="1357312"/>
              <a:ext cx="3081338" cy="1135062"/>
            </a:xfrm>
            <a:custGeom>
              <a:avLst/>
              <a:gdLst/>
              <a:ahLst/>
              <a:cxnLst/>
              <a:rect l="l" t="t" r="r" b="b"/>
              <a:pathLst>
                <a:path w="707" h="260" extrusionOk="0">
                  <a:moveTo>
                    <a:pt x="88" y="260"/>
                  </a:moveTo>
                  <a:cubicBezTo>
                    <a:pt x="49" y="260"/>
                    <a:pt x="14" y="232"/>
                    <a:pt x="7" y="192"/>
                  </a:cubicBezTo>
                  <a:cubicBezTo>
                    <a:pt x="0" y="147"/>
                    <a:pt x="30" y="105"/>
                    <a:pt x="74" y="97"/>
                  </a:cubicBezTo>
                  <a:cubicBezTo>
                    <a:pt x="605" y="7"/>
                    <a:pt x="605" y="7"/>
                    <a:pt x="605" y="7"/>
                  </a:cubicBezTo>
                  <a:cubicBezTo>
                    <a:pt x="649" y="0"/>
                    <a:pt x="692" y="30"/>
                    <a:pt x="699" y="75"/>
                  </a:cubicBezTo>
                  <a:cubicBezTo>
                    <a:pt x="707" y="119"/>
                    <a:pt x="677" y="161"/>
                    <a:pt x="632" y="16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97" y="260"/>
                    <a:pt x="93" y="260"/>
                    <a:pt x="88" y="2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96" name="Google Shape;1296;p50"/>
            <p:cNvSpPr/>
            <p:nvPr/>
          </p:nvSpPr>
          <p:spPr>
            <a:xfrm>
              <a:off x="4556125" y="2168525"/>
              <a:ext cx="3081338" cy="1139825"/>
            </a:xfrm>
            <a:custGeom>
              <a:avLst/>
              <a:gdLst/>
              <a:ahLst/>
              <a:cxnLst/>
              <a:rect l="l" t="t" r="r" b="b"/>
              <a:pathLst>
                <a:path w="707" h="261" extrusionOk="0">
                  <a:moveTo>
                    <a:pt x="88" y="261"/>
                  </a:moveTo>
                  <a:cubicBezTo>
                    <a:pt x="49" y="261"/>
                    <a:pt x="14" y="232"/>
                    <a:pt x="7" y="192"/>
                  </a:cubicBezTo>
                  <a:cubicBezTo>
                    <a:pt x="0" y="148"/>
                    <a:pt x="30" y="105"/>
                    <a:pt x="74" y="98"/>
                  </a:cubicBezTo>
                  <a:cubicBezTo>
                    <a:pt x="605" y="8"/>
                    <a:pt x="605" y="8"/>
                    <a:pt x="605" y="8"/>
                  </a:cubicBezTo>
                  <a:cubicBezTo>
                    <a:pt x="649" y="0"/>
                    <a:pt x="692" y="30"/>
                    <a:pt x="699" y="75"/>
                  </a:cubicBezTo>
                  <a:cubicBezTo>
                    <a:pt x="707" y="119"/>
                    <a:pt x="677" y="162"/>
                    <a:pt x="632" y="16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97" y="260"/>
                    <a:pt x="93" y="261"/>
                    <a:pt x="88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97" name="Google Shape;1297;p50"/>
            <p:cNvSpPr/>
            <p:nvPr/>
          </p:nvSpPr>
          <p:spPr>
            <a:xfrm>
              <a:off x="4556125" y="2981325"/>
              <a:ext cx="3081338" cy="1138237"/>
            </a:xfrm>
            <a:custGeom>
              <a:avLst/>
              <a:gdLst/>
              <a:ahLst/>
              <a:cxnLst/>
              <a:rect l="l" t="t" r="r" b="b"/>
              <a:pathLst>
                <a:path w="707" h="261" extrusionOk="0">
                  <a:moveTo>
                    <a:pt x="88" y="261"/>
                  </a:moveTo>
                  <a:cubicBezTo>
                    <a:pt x="49" y="261"/>
                    <a:pt x="14" y="233"/>
                    <a:pt x="7" y="193"/>
                  </a:cubicBezTo>
                  <a:cubicBezTo>
                    <a:pt x="0" y="148"/>
                    <a:pt x="30" y="106"/>
                    <a:pt x="74" y="98"/>
                  </a:cubicBezTo>
                  <a:cubicBezTo>
                    <a:pt x="605" y="8"/>
                    <a:pt x="605" y="8"/>
                    <a:pt x="605" y="8"/>
                  </a:cubicBezTo>
                  <a:cubicBezTo>
                    <a:pt x="649" y="0"/>
                    <a:pt x="692" y="31"/>
                    <a:pt x="699" y="75"/>
                  </a:cubicBezTo>
                  <a:cubicBezTo>
                    <a:pt x="707" y="120"/>
                    <a:pt x="677" y="162"/>
                    <a:pt x="632" y="170"/>
                  </a:cubicBezTo>
                  <a:cubicBezTo>
                    <a:pt x="102" y="260"/>
                    <a:pt x="102" y="260"/>
                    <a:pt x="102" y="260"/>
                  </a:cubicBezTo>
                  <a:cubicBezTo>
                    <a:pt x="97" y="261"/>
                    <a:pt x="93" y="261"/>
                    <a:pt x="88" y="2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98" name="Google Shape;1298;p50"/>
            <p:cNvSpPr/>
            <p:nvPr/>
          </p:nvSpPr>
          <p:spPr>
            <a:xfrm>
              <a:off x="4830762" y="4476750"/>
              <a:ext cx="2535237" cy="1722437"/>
            </a:xfrm>
            <a:custGeom>
              <a:avLst/>
              <a:gdLst/>
              <a:ahLst/>
              <a:cxnLst/>
              <a:rect l="l" t="t" r="r" b="b"/>
              <a:pathLst>
                <a:path w="582" h="395" extrusionOk="0">
                  <a:moveTo>
                    <a:pt x="55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52"/>
                    <a:pt x="72" y="234"/>
                    <a:pt x="166" y="250"/>
                  </a:cubicBezTo>
                  <a:cubicBezTo>
                    <a:pt x="164" y="253"/>
                    <a:pt x="164" y="256"/>
                    <a:pt x="164" y="259"/>
                  </a:cubicBezTo>
                  <a:cubicBezTo>
                    <a:pt x="164" y="273"/>
                    <a:pt x="175" y="284"/>
                    <a:pt x="188" y="284"/>
                  </a:cubicBezTo>
                  <a:cubicBezTo>
                    <a:pt x="190" y="284"/>
                    <a:pt x="190" y="284"/>
                    <a:pt x="190" y="284"/>
                  </a:cubicBezTo>
                  <a:cubicBezTo>
                    <a:pt x="180" y="287"/>
                    <a:pt x="173" y="296"/>
                    <a:pt x="173" y="308"/>
                  </a:cubicBezTo>
                  <a:cubicBezTo>
                    <a:pt x="173" y="321"/>
                    <a:pt x="184" y="332"/>
                    <a:pt x="197" y="332"/>
                  </a:cubicBezTo>
                  <a:cubicBezTo>
                    <a:pt x="186" y="334"/>
                    <a:pt x="177" y="344"/>
                    <a:pt x="177" y="356"/>
                  </a:cubicBezTo>
                  <a:cubicBezTo>
                    <a:pt x="177" y="370"/>
                    <a:pt x="188" y="381"/>
                    <a:pt x="202" y="381"/>
                  </a:cubicBezTo>
                  <a:cubicBezTo>
                    <a:pt x="218" y="381"/>
                    <a:pt x="218" y="381"/>
                    <a:pt x="218" y="381"/>
                  </a:cubicBezTo>
                  <a:cubicBezTo>
                    <a:pt x="232" y="390"/>
                    <a:pt x="259" y="395"/>
                    <a:pt x="289" y="395"/>
                  </a:cubicBezTo>
                  <a:cubicBezTo>
                    <a:pt x="319" y="395"/>
                    <a:pt x="346" y="390"/>
                    <a:pt x="360" y="381"/>
                  </a:cubicBezTo>
                  <a:cubicBezTo>
                    <a:pt x="379" y="381"/>
                    <a:pt x="379" y="381"/>
                    <a:pt x="379" y="381"/>
                  </a:cubicBezTo>
                  <a:cubicBezTo>
                    <a:pt x="393" y="381"/>
                    <a:pt x="404" y="370"/>
                    <a:pt x="404" y="356"/>
                  </a:cubicBezTo>
                  <a:cubicBezTo>
                    <a:pt x="404" y="344"/>
                    <a:pt x="395" y="335"/>
                    <a:pt x="384" y="332"/>
                  </a:cubicBezTo>
                  <a:cubicBezTo>
                    <a:pt x="398" y="332"/>
                    <a:pt x="409" y="321"/>
                    <a:pt x="409" y="308"/>
                  </a:cubicBezTo>
                  <a:cubicBezTo>
                    <a:pt x="409" y="296"/>
                    <a:pt x="401" y="287"/>
                    <a:pt x="391" y="284"/>
                  </a:cubicBezTo>
                  <a:cubicBezTo>
                    <a:pt x="392" y="284"/>
                    <a:pt x="392" y="284"/>
                    <a:pt x="392" y="284"/>
                  </a:cubicBezTo>
                  <a:cubicBezTo>
                    <a:pt x="406" y="284"/>
                    <a:pt x="417" y="273"/>
                    <a:pt x="417" y="259"/>
                  </a:cubicBezTo>
                  <a:cubicBezTo>
                    <a:pt x="417" y="256"/>
                    <a:pt x="416" y="253"/>
                    <a:pt x="415" y="250"/>
                  </a:cubicBezTo>
                  <a:cubicBezTo>
                    <a:pt x="510" y="234"/>
                    <a:pt x="582" y="153"/>
                    <a:pt x="582" y="54"/>
                  </a:cubicBezTo>
                  <a:cubicBezTo>
                    <a:pt x="582" y="31"/>
                    <a:pt x="582" y="31"/>
                    <a:pt x="582" y="31"/>
                  </a:cubicBezTo>
                  <a:cubicBezTo>
                    <a:pt x="582" y="14"/>
                    <a:pt x="567" y="0"/>
                    <a:pt x="5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299" name="Google Shape;1299;p50"/>
            <p:cNvSpPr/>
            <p:nvPr/>
          </p:nvSpPr>
          <p:spPr>
            <a:xfrm>
              <a:off x="5078412" y="4067175"/>
              <a:ext cx="714375" cy="322262"/>
            </a:xfrm>
            <a:custGeom>
              <a:avLst/>
              <a:gdLst/>
              <a:ahLst/>
              <a:cxnLst/>
              <a:rect l="l" t="t" r="r" b="b"/>
              <a:pathLst>
                <a:path w="164" h="74" extrusionOk="0">
                  <a:moveTo>
                    <a:pt x="164" y="67"/>
                  </a:moveTo>
                  <a:cubicBezTo>
                    <a:pt x="164" y="12"/>
                    <a:pt x="164" y="12"/>
                    <a:pt x="164" y="12"/>
                  </a:cubicBezTo>
                  <a:cubicBezTo>
                    <a:pt x="164" y="5"/>
                    <a:pt x="158" y="0"/>
                    <a:pt x="152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7"/>
                    <a:pt x="0" y="31"/>
                    <a:pt x="0" y="3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1"/>
                    <a:pt x="3" y="74"/>
                    <a:pt x="8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60" y="74"/>
                    <a:pt x="164" y="71"/>
                    <a:pt x="164" y="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00" name="Google Shape;1300;p50"/>
            <p:cNvSpPr/>
            <p:nvPr/>
          </p:nvSpPr>
          <p:spPr>
            <a:xfrm>
              <a:off x="6389687" y="3844925"/>
              <a:ext cx="715962" cy="544512"/>
            </a:xfrm>
            <a:custGeom>
              <a:avLst/>
              <a:gdLst/>
              <a:ahLst/>
              <a:cxnLst/>
              <a:rect l="l" t="t" r="r" b="b"/>
              <a:pathLst>
                <a:path w="164" h="125" extrusionOk="0">
                  <a:moveTo>
                    <a:pt x="164" y="118"/>
                  </a:moveTo>
                  <a:cubicBezTo>
                    <a:pt x="164" y="11"/>
                    <a:pt x="164" y="11"/>
                    <a:pt x="164" y="11"/>
                  </a:cubicBezTo>
                  <a:cubicBezTo>
                    <a:pt x="164" y="5"/>
                    <a:pt x="158" y="0"/>
                    <a:pt x="152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0" y="31"/>
                    <a:pt x="0" y="3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2"/>
                    <a:pt x="3" y="125"/>
                    <a:pt x="8" y="125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60" y="125"/>
                    <a:pt x="164" y="122"/>
                    <a:pt x="164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301" name="Google Shape;1301;p50"/>
          <p:cNvGrpSpPr/>
          <p:nvPr/>
        </p:nvGrpSpPr>
        <p:grpSpPr>
          <a:xfrm>
            <a:off x="2286453" y="2257459"/>
            <a:ext cx="445768" cy="445697"/>
            <a:chOff x="1674084" y="3214987"/>
            <a:chExt cx="720142" cy="720027"/>
          </a:xfrm>
        </p:grpSpPr>
        <p:sp>
          <p:nvSpPr>
            <p:cNvPr id="1302" name="Google Shape;1302;p50"/>
            <p:cNvSpPr/>
            <p:nvPr/>
          </p:nvSpPr>
          <p:spPr>
            <a:xfrm>
              <a:off x="1674084" y="3354958"/>
              <a:ext cx="179880" cy="213215"/>
            </a:xfrm>
            <a:custGeom>
              <a:avLst/>
              <a:gdLst/>
              <a:ahLst/>
              <a:cxnLst/>
              <a:rect l="l" t="t" r="r" b="b"/>
              <a:pathLst>
                <a:path w="204" h="242" extrusionOk="0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5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2"/>
                    <a:pt x="19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8" y="51"/>
                    <a:pt x="115" y="50"/>
                    <a:pt x="115" y="47"/>
                  </a:cubicBezTo>
                  <a:cubicBezTo>
                    <a:pt x="115" y="42"/>
                    <a:pt x="115" y="37"/>
                    <a:pt x="120" y="34"/>
                  </a:cubicBezTo>
                  <a:cubicBezTo>
                    <a:pt x="122" y="32"/>
                    <a:pt x="125" y="31"/>
                    <a:pt x="128" y="30"/>
                  </a:cubicBezTo>
                  <a:cubicBezTo>
                    <a:pt x="136" y="25"/>
                    <a:pt x="137" y="14"/>
                    <a:pt x="129" y="8"/>
                  </a:cubicBezTo>
                  <a:cubicBezTo>
                    <a:pt x="122" y="2"/>
                    <a:pt x="112" y="0"/>
                    <a:pt x="102" y="0"/>
                  </a:cubicBezTo>
                  <a:cubicBezTo>
                    <a:pt x="93" y="0"/>
                    <a:pt x="82" y="2"/>
                    <a:pt x="75" y="8"/>
                  </a:cubicBezTo>
                  <a:cubicBezTo>
                    <a:pt x="68" y="14"/>
                    <a:pt x="69" y="25"/>
                    <a:pt x="77" y="30"/>
                  </a:cubicBezTo>
                  <a:cubicBezTo>
                    <a:pt x="80" y="31"/>
                    <a:pt x="82" y="32"/>
                    <a:pt x="85" y="34"/>
                  </a:cubicBezTo>
                  <a:cubicBezTo>
                    <a:pt x="89" y="37"/>
                    <a:pt x="90" y="42"/>
                    <a:pt x="89" y="47"/>
                  </a:cubicBezTo>
                  <a:cubicBezTo>
                    <a:pt x="89" y="50"/>
                    <a:pt x="87" y="51"/>
                    <a:pt x="8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7" y="52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5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03" name="Google Shape;1303;p50"/>
            <p:cNvSpPr/>
            <p:nvPr/>
          </p:nvSpPr>
          <p:spPr>
            <a:xfrm>
              <a:off x="1674084" y="3534654"/>
              <a:ext cx="179880" cy="213525"/>
            </a:xfrm>
            <a:custGeom>
              <a:avLst/>
              <a:gdLst/>
              <a:ahLst/>
              <a:cxnLst/>
              <a:rect l="l" t="t" r="r" b="b"/>
              <a:pathLst>
                <a:path w="204" h="242" extrusionOk="0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6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3"/>
                    <a:pt x="190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4"/>
                  </a:cubicBezTo>
                  <a:cubicBezTo>
                    <a:pt x="122" y="33"/>
                    <a:pt x="125" y="31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1"/>
                    <a:pt x="82" y="33"/>
                    <a:pt x="85" y="34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6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04" name="Google Shape;1304;p50"/>
            <p:cNvSpPr/>
            <p:nvPr/>
          </p:nvSpPr>
          <p:spPr>
            <a:xfrm>
              <a:off x="1861110" y="3214987"/>
              <a:ext cx="212190" cy="179696"/>
            </a:xfrm>
            <a:custGeom>
              <a:avLst/>
              <a:gdLst/>
              <a:ahLst/>
              <a:cxnLst/>
              <a:rect l="l" t="t" r="r" b="b"/>
              <a:pathLst>
                <a:path w="241" h="204" extrusionOk="0">
                  <a:moveTo>
                    <a:pt x="20" y="57"/>
                  </a:moveTo>
                  <a:cubicBezTo>
                    <a:pt x="27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7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7" y="119"/>
                  </a:cubicBezTo>
                  <a:cubicBezTo>
                    <a:pt x="209" y="122"/>
                    <a:pt x="210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1" y="112"/>
                    <a:pt x="241" y="102"/>
                  </a:cubicBezTo>
                  <a:cubicBezTo>
                    <a:pt x="241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0" y="79"/>
                    <a:pt x="209" y="82"/>
                    <a:pt x="207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05" name="Google Shape;1305;p50"/>
            <p:cNvSpPr/>
            <p:nvPr/>
          </p:nvSpPr>
          <p:spPr>
            <a:xfrm>
              <a:off x="2040679" y="3214987"/>
              <a:ext cx="213433" cy="179696"/>
            </a:xfrm>
            <a:custGeom>
              <a:avLst/>
              <a:gdLst/>
              <a:ahLst/>
              <a:cxnLst/>
              <a:rect l="l" t="t" r="r" b="b"/>
              <a:pathLst>
                <a:path w="242" h="204" extrusionOk="0">
                  <a:moveTo>
                    <a:pt x="20" y="57"/>
                  </a:move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8" y="119"/>
                  </a:cubicBezTo>
                  <a:cubicBezTo>
                    <a:pt x="209" y="122"/>
                    <a:pt x="211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2" y="112"/>
                    <a:pt x="241" y="102"/>
                  </a:cubicBezTo>
                  <a:cubicBezTo>
                    <a:pt x="242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1" y="79"/>
                    <a:pt x="209" y="82"/>
                    <a:pt x="208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06" name="Google Shape;1306;p50"/>
            <p:cNvSpPr/>
            <p:nvPr/>
          </p:nvSpPr>
          <p:spPr>
            <a:xfrm>
              <a:off x="1674084" y="3714660"/>
              <a:ext cx="173666" cy="220353"/>
            </a:xfrm>
            <a:custGeom>
              <a:avLst/>
              <a:gdLst/>
              <a:ahLst/>
              <a:cxnLst/>
              <a:rect l="l" t="t" r="r" b="b"/>
              <a:pathLst>
                <a:path w="197" h="250" extrusionOk="0">
                  <a:moveTo>
                    <a:pt x="177" y="192"/>
                  </a:moveTo>
                  <a:cubicBezTo>
                    <a:pt x="169" y="192"/>
                    <a:pt x="162" y="189"/>
                    <a:pt x="157" y="183"/>
                  </a:cubicBezTo>
                  <a:cubicBezTo>
                    <a:pt x="150" y="174"/>
                    <a:pt x="146" y="161"/>
                    <a:pt x="146" y="147"/>
                  </a:cubicBezTo>
                  <a:cubicBezTo>
                    <a:pt x="146" y="134"/>
                    <a:pt x="150" y="121"/>
                    <a:pt x="157" y="112"/>
                  </a:cubicBezTo>
                  <a:cubicBezTo>
                    <a:pt x="162" y="106"/>
                    <a:pt x="169" y="103"/>
                    <a:pt x="177" y="103"/>
                  </a:cubicBezTo>
                  <a:cubicBezTo>
                    <a:pt x="185" y="103"/>
                    <a:pt x="192" y="106"/>
                    <a:pt x="197" y="113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59"/>
                    <a:pt x="191" y="53"/>
                    <a:pt x="18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5"/>
                  </a:cubicBezTo>
                  <a:cubicBezTo>
                    <a:pt x="122" y="33"/>
                    <a:pt x="125" y="32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2"/>
                    <a:pt x="82" y="33"/>
                    <a:pt x="85" y="35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3"/>
                    <a:pt x="7" y="250"/>
                    <a:pt x="15" y="250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191" y="250"/>
                    <a:pt x="197" y="243"/>
                    <a:pt x="197" y="235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2" y="189"/>
                    <a:pt x="185" y="192"/>
                    <a:pt x="177" y="192"/>
                  </a:cubicBez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07" name="Google Shape;1307;p50"/>
            <p:cNvSpPr/>
            <p:nvPr/>
          </p:nvSpPr>
          <p:spPr>
            <a:xfrm>
              <a:off x="1674084" y="3214987"/>
              <a:ext cx="219646" cy="173489"/>
            </a:xfrm>
            <a:custGeom>
              <a:avLst/>
              <a:gdLst/>
              <a:ahLst/>
              <a:cxnLst/>
              <a:rect l="l" t="t" r="r" b="b"/>
              <a:pathLst>
                <a:path w="249" h="197" extrusionOk="0">
                  <a:moveTo>
                    <a:pt x="57" y="177"/>
                  </a:moveTo>
                  <a:cubicBezTo>
                    <a:pt x="57" y="169"/>
                    <a:pt x="61" y="162"/>
                    <a:pt x="67" y="157"/>
                  </a:cubicBezTo>
                  <a:cubicBezTo>
                    <a:pt x="76" y="149"/>
                    <a:pt x="88" y="146"/>
                    <a:pt x="102" y="146"/>
                  </a:cubicBezTo>
                  <a:cubicBezTo>
                    <a:pt x="116" y="146"/>
                    <a:pt x="129" y="149"/>
                    <a:pt x="137" y="157"/>
                  </a:cubicBezTo>
                  <a:cubicBezTo>
                    <a:pt x="144" y="162"/>
                    <a:pt x="147" y="169"/>
                    <a:pt x="147" y="177"/>
                  </a:cubicBezTo>
                  <a:cubicBezTo>
                    <a:pt x="147" y="185"/>
                    <a:pt x="143" y="192"/>
                    <a:pt x="137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1" y="197"/>
                    <a:pt x="197" y="190"/>
                    <a:pt x="197" y="182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7"/>
                    <a:pt x="200" y="115"/>
                    <a:pt x="202" y="115"/>
                  </a:cubicBezTo>
                  <a:cubicBezTo>
                    <a:pt x="207" y="115"/>
                    <a:pt x="212" y="115"/>
                    <a:pt x="215" y="119"/>
                  </a:cubicBezTo>
                  <a:cubicBezTo>
                    <a:pt x="217" y="122"/>
                    <a:pt x="218" y="125"/>
                    <a:pt x="220" y="127"/>
                  </a:cubicBezTo>
                  <a:cubicBezTo>
                    <a:pt x="225" y="135"/>
                    <a:pt x="235" y="136"/>
                    <a:pt x="241" y="129"/>
                  </a:cubicBezTo>
                  <a:cubicBezTo>
                    <a:pt x="247" y="122"/>
                    <a:pt x="249" y="112"/>
                    <a:pt x="249" y="102"/>
                  </a:cubicBezTo>
                  <a:cubicBezTo>
                    <a:pt x="249" y="92"/>
                    <a:pt x="247" y="82"/>
                    <a:pt x="241" y="75"/>
                  </a:cubicBezTo>
                  <a:cubicBezTo>
                    <a:pt x="235" y="68"/>
                    <a:pt x="225" y="69"/>
                    <a:pt x="220" y="77"/>
                  </a:cubicBezTo>
                  <a:cubicBezTo>
                    <a:pt x="218" y="79"/>
                    <a:pt x="217" y="82"/>
                    <a:pt x="215" y="85"/>
                  </a:cubicBezTo>
                  <a:cubicBezTo>
                    <a:pt x="212" y="89"/>
                    <a:pt x="207" y="89"/>
                    <a:pt x="202" y="89"/>
                  </a:cubicBezTo>
                  <a:cubicBezTo>
                    <a:pt x="200" y="89"/>
                    <a:pt x="198" y="87"/>
                    <a:pt x="197" y="8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1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7" y="197"/>
                    <a:pt x="15" y="197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1" y="192"/>
                    <a:pt x="57" y="185"/>
                    <a:pt x="57" y="177"/>
                  </a:cubicBezTo>
                  <a:close/>
                </a:path>
              </a:pathLst>
            </a:custGeom>
            <a:solidFill>
              <a:srgbClr val="A61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08" name="Google Shape;1308;p50"/>
            <p:cNvSpPr/>
            <p:nvPr/>
          </p:nvSpPr>
          <p:spPr>
            <a:xfrm>
              <a:off x="1995010" y="3754076"/>
              <a:ext cx="212501" cy="180938"/>
            </a:xfrm>
            <a:custGeom>
              <a:avLst/>
              <a:gdLst/>
              <a:ahLst/>
              <a:cxnLst/>
              <a:rect l="l" t="t" r="r" b="b"/>
              <a:pathLst>
                <a:path w="241" h="205" extrusionOk="0">
                  <a:moveTo>
                    <a:pt x="221" y="147"/>
                  </a:moveTo>
                  <a:cubicBezTo>
                    <a:pt x="214" y="147"/>
                    <a:pt x="206" y="144"/>
                    <a:pt x="201" y="138"/>
                  </a:cubicBezTo>
                  <a:cubicBezTo>
                    <a:pt x="194" y="129"/>
                    <a:pt x="190" y="116"/>
                    <a:pt x="190" y="102"/>
                  </a:cubicBezTo>
                  <a:cubicBezTo>
                    <a:pt x="190" y="89"/>
                    <a:pt x="194" y="76"/>
                    <a:pt x="201" y="67"/>
                  </a:cubicBezTo>
                  <a:cubicBezTo>
                    <a:pt x="206" y="61"/>
                    <a:pt x="214" y="58"/>
                    <a:pt x="221" y="58"/>
                  </a:cubicBezTo>
                  <a:cubicBezTo>
                    <a:pt x="229" y="58"/>
                    <a:pt x="236" y="61"/>
                    <a:pt x="241" y="68"/>
                  </a:cubicBezTo>
                  <a:cubicBezTo>
                    <a:pt x="241" y="15"/>
                    <a:pt x="241" y="15"/>
                    <a:pt x="241" y="15"/>
                  </a:cubicBezTo>
                  <a:cubicBezTo>
                    <a:pt x="241" y="7"/>
                    <a:pt x="235" y="0"/>
                    <a:pt x="22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8" y="0"/>
                    <a:pt x="52" y="7"/>
                    <a:pt x="52" y="15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1" y="87"/>
                    <a:pt x="49" y="89"/>
                    <a:pt x="46" y="90"/>
                  </a:cubicBezTo>
                  <a:cubicBezTo>
                    <a:pt x="41" y="90"/>
                    <a:pt x="37" y="90"/>
                    <a:pt x="34" y="85"/>
                  </a:cubicBezTo>
                  <a:cubicBezTo>
                    <a:pt x="32" y="83"/>
                    <a:pt x="31" y="80"/>
                    <a:pt x="29" y="77"/>
                  </a:cubicBezTo>
                  <a:cubicBezTo>
                    <a:pt x="24" y="69"/>
                    <a:pt x="14" y="68"/>
                    <a:pt x="8" y="75"/>
                  </a:cubicBezTo>
                  <a:cubicBezTo>
                    <a:pt x="2" y="83"/>
                    <a:pt x="0" y="93"/>
                    <a:pt x="0" y="102"/>
                  </a:cubicBezTo>
                  <a:cubicBezTo>
                    <a:pt x="0" y="112"/>
                    <a:pt x="2" y="122"/>
                    <a:pt x="8" y="129"/>
                  </a:cubicBezTo>
                  <a:cubicBezTo>
                    <a:pt x="14" y="137"/>
                    <a:pt x="24" y="136"/>
                    <a:pt x="29" y="128"/>
                  </a:cubicBezTo>
                  <a:cubicBezTo>
                    <a:pt x="31" y="125"/>
                    <a:pt x="32" y="122"/>
                    <a:pt x="34" y="120"/>
                  </a:cubicBezTo>
                  <a:cubicBezTo>
                    <a:pt x="37" y="115"/>
                    <a:pt x="41" y="115"/>
                    <a:pt x="46" y="115"/>
                  </a:cubicBezTo>
                  <a:cubicBezTo>
                    <a:pt x="49" y="115"/>
                    <a:pt x="51" y="118"/>
                    <a:pt x="52" y="120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2" y="198"/>
                    <a:pt x="58" y="205"/>
                    <a:pt x="67" y="205"/>
                  </a:cubicBezTo>
                  <a:cubicBezTo>
                    <a:pt x="227" y="205"/>
                    <a:pt x="227" y="205"/>
                    <a:pt x="227" y="205"/>
                  </a:cubicBezTo>
                  <a:cubicBezTo>
                    <a:pt x="235" y="205"/>
                    <a:pt x="241" y="198"/>
                    <a:pt x="241" y="190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36" y="144"/>
                    <a:pt x="229" y="147"/>
                    <a:pt x="221" y="147"/>
                  </a:cubicBezTo>
                  <a:close/>
                </a:path>
              </a:pathLst>
            </a:custGeom>
            <a:solidFill>
              <a:srgbClr val="3D85C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09" name="Google Shape;1309;p50"/>
            <p:cNvSpPr/>
            <p:nvPr/>
          </p:nvSpPr>
          <p:spPr>
            <a:xfrm>
              <a:off x="2220560" y="3214987"/>
              <a:ext cx="173666" cy="219422"/>
            </a:xfrm>
            <a:custGeom>
              <a:avLst/>
              <a:gdLst/>
              <a:ahLst/>
              <a:cxnLst/>
              <a:rect l="l" t="t" r="r" b="b"/>
              <a:pathLst>
                <a:path w="197" h="249" extrusionOk="0">
                  <a:moveTo>
                    <a:pt x="0" y="15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6" y="197"/>
                    <a:pt x="15" y="197"/>
                  </a:cubicBezTo>
                  <a:cubicBezTo>
                    <a:pt x="77" y="197"/>
                    <a:pt x="77" y="197"/>
                    <a:pt x="77" y="197"/>
                  </a:cubicBezTo>
                  <a:cubicBezTo>
                    <a:pt x="80" y="198"/>
                    <a:pt x="82" y="199"/>
                    <a:pt x="82" y="202"/>
                  </a:cubicBezTo>
                  <a:cubicBezTo>
                    <a:pt x="82" y="207"/>
                    <a:pt x="82" y="212"/>
                    <a:pt x="77" y="215"/>
                  </a:cubicBezTo>
                  <a:cubicBezTo>
                    <a:pt x="75" y="217"/>
                    <a:pt x="72" y="218"/>
                    <a:pt x="69" y="219"/>
                  </a:cubicBezTo>
                  <a:cubicBezTo>
                    <a:pt x="61" y="224"/>
                    <a:pt x="60" y="235"/>
                    <a:pt x="68" y="241"/>
                  </a:cubicBezTo>
                  <a:cubicBezTo>
                    <a:pt x="75" y="247"/>
                    <a:pt x="85" y="249"/>
                    <a:pt x="95" y="249"/>
                  </a:cubicBezTo>
                  <a:cubicBezTo>
                    <a:pt x="104" y="249"/>
                    <a:pt x="115" y="247"/>
                    <a:pt x="122" y="241"/>
                  </a:cubicBezTo>
                  <a:cubicBezTo>
                    <a:pt x="129" y="235"/>
                    <a:pt x="128" y="224"/>
                    <a:pt x="120" y="219"/>
                  </a:cubicBezTo>
                  <a:cubicBezTo>
                    <a:pt x="118" y="218"/>
                    <a:pt x="115" y="217"/>
                    <a:pt x="112" y="215"/>
                  </a:cubicBezTo>
                  <a:cubicBezTo>
                    <a:pt x="108" y="212"/>
                    <a:pt x="107" y="207"/>
                    <a:pt x="108" y="202"/>
                  </a:cubicBezTo>
                  <a:cubicBezTo>
                    <a:pt x="108" y="199"/>
                    <a:pt x="110" y="198"/>
                    <a:pt x="11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0" y="197"/>
                    <a:pt x="197" y="190"/>
                    <a:pt x="197" y="182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0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5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10" name="Google Shape;1310;p50"/>
            <p:cNvSpPr/>
            <p:nvPr/>
          </p:nvSpPr>
          <p:spPr>
            <a:xfrm>
              <a:off x="2214346" y="3400890"/>
              <a:ext cx="179880" cy="213215"/>
            </a:xfrm>
            <a:custGeom>
              <a:avLst/>
              <a:gdLst/>
              <a:ahLst/>
              <a:cxnLst/>
              <a:rect l="l" t="t" r="r" b="b"/>
              <a:pathLst>
                <a:path w="204" h="242" extrusionOk="0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1"/>
                    <a:pt x="102" y="51"/>
                  </a:cubicBezTo>
                  <a:cubicBezTo>
                    <a:pt x="88" y="51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2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2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2"/>
                  </a:cubicBezTo>
                  <a:cubicBezTo>
                    <a:pt x="68" y="217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7"/>
                    <a:pt x="127" y="212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2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2"/>
                    <a:pt x="147" y="20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11" name="Google Shape;1311;p50"/>
            <p:cNvSpPr/>
            <p:nvPr/>
          </p:nvSpPr>
          <p:spPr>
            <a:xfrm>
              <a:off x="1814198" y="3754076"/>
              <a:ext cx="213433" cy="180938"/>
            </a:xfrm>
            <a:custGeom>
              <a:avLst/>
              <a:gdLst/>
              <a:ahLst/>
              <a:cxnLst/>
              <a:rect l="l" t="t" r="r" b="b"/>
              <a:pathLst>
                <a:path w="242" h="205" extrusionOk="0">
                  <a:moveTo>
                    <a:pt x="222" y="147"/>
                  </a:moveTo>
                  <a:cubicBezTo>
                    <a:pt x="214" y="147"/>
                    <a:pt x="207" y="144"/>
                    <a:pt x="202" y="138"/>
                  </a:cubicBezTo>
                  <a:cubicBezTo>
                    <a:pt x="195" y="129"/>
                    <a:pt x="191" y="116"/>
                    <a:pt x="191" y="102"/>
                  </a:cubicBezTo>
                  <a:cubicBezTo>
                    <a:pt x="191" y="89"/>
                    <a:pt x="195" y="76"/>
                    <a:pt x="202" y="67"/>
                  </a:cubicBezTo>
                  <a:cubicBezTo>
                    <a:pt x="207" y="61"/>
                    <a:pt x="214" y="58"/>
                    <a:pt x="222" y="58"/>
                  </a:cubicBezTo>
                  <a:cubicBezTo>
                    <a:pt x="230" y="58"/>
                    <a:pt x="237" y="61"/>
                    <a:pt x="242" y="68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42" y="7"/>
                    <a:pt x="236" y="0"/>
                    <a:pt x="22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3" y="7"/>
                    <a:pt x="53" y="1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2" y="87"/>
                    <a:pt x="50" y="89"/>
                    <a:pt x="47" y="90"/>
                  </a:cubicBezTo>
                  <a:cubicBezTo>
                    <a:pt x="42" y="90"/>
                    <a:pt x="38" y="90"/>
                    <a:pt x="34" y="85"/>
                  </a:cubicBezTo>
                  <a:cubicBezTo>
                    <a:pt x="33" y="83"/>
                    <a:pt x="32" y="80"/>
                    <a:pt x="30" y="77"/>
                  </a:cubicBezTo>
                  <a:cubicBezTo>
                    <a:pt x="25" y="69"/>
                    <a:pt x="15" y="68"/>
                    <a:pt x="9" y="75"/>
                  </a:cubicBezTo>
                  <a:cubicBezTo>
                    <a:pt x="3" y="83"/>
                    <a:pt x="0" y="93"/>
                    <a:pt x="1" y="102"/>
                  </a:cubicBezTo>
                  <a:cubicBezTo>
                    <a:pt x="0" y="112"/>
                    <a:pt x="3" y="122"/>
                    <a:pt x="9" y="129"/>
                  </a:cubicBezTo>
                  <a:cubicBezTo>
                    <a:pt x="15" y="137"/>
                    <a:pt x="25" y="136"/>
                    <a:pt x="30" y="128"/>
                  </a:cubicBezTo>
                  <a:cubicBezTo>
                    <a:pt x="32" y="125"/>
                    <a:pt x="33" y="122"/>
                    <a:pt x="34" y="120"/>
                  </a:cubicBezTo>
                  <a:cubicBezTo>
                    <a:pt x="38" y="115"/>
                    <a:pt x="42" y="115"/>
                    <a:pt x="47" y="115"/>
                  </a:cubicBezTo>
                  <a:cubicBezTo>
                    <a:pt x="50" y="115"/>
                    <a:pt x="52" y="118"/>
                    <a:pt x="53" y="12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53" y="198"/>
                    <a:pt x="59" y="205"/>
                    <a:pt x="67" y="205"/>
                  </a:cubicBezTo>
                  <a:cubicBezTo>
                    <a:pt x="228" y="205"/>
                    <a:pt x="228" y="205"/>
                    <a:pt x="228" y="205"/>
                  </a:cubicBezTo>
                  <a:cubicBezTo>
                    <a:pt x="236" y="205"/>
                    <a:pt x="242" y="198"/>
                    <a:pt x="242" y="190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37" y="144"/>
                    <a:pt x="230" y="147"/>
                    <a:pt x="222" y="147"/>
                  </a:cubicBez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12" name="Google Shape;1312;p50"/>
            <p:cNvSpPr/>
            <p:nvPr/>
          </p:nvSpPr>
          <p:spPr>
            <a:xfrm>
              <a:off x="2214346" y="3580587"/>
              <a:ext cx="179880" cy="213215"/>
            </a:xfrm>
            <a:custGeom>
              <a:avLst/>
              <a:gdLst/>
              <a:ahLst/>
              <a:cxnLst/>
              <a:rect l="l" t="t" r="r" b="b"/>
              <a:pathLst>
                <a:path w="204" h="242" extrusionOk="0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2"/>
                    <a:pt x="102" y="51"/>
                  </a:cubicBezTo>
                  <a:cubicBezTo>
                    <a:pt x="88" y="52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3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3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3"/>
                  </a:cubicBezTo>
                  <a:cubicBezTo>
                    <a:pt x="68" y="218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8"/>
                    <a:pt x="127" y="213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3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3"/>
                    <a:pt x="147" y="20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13" name="Google Shape;1313;p50"/>
            <p:cNvSpPr/>
            <p:nvPr/>
          </p:nvSpPr>
          <p:spPr>
            <a:xfrm>
              <a:off x="2174890" y="3760283"/>
              <a:ext cx="219335" cy="174731"/>
            </a:xfrm>
            <a:custGeom>
              <a:avLst/>
              <a:gdLst/>
              <a:ahLst/>
              <a:cxnLst/>
              <a:rect l="l" t="t" r="r" b="b"/>
              <a:pathLst>
                <a:path w="249" h="198" extrusionOk="0">
                  <a:moveTo>
                    <a:pt x="192" y="21"/>
                  </a:moveTo>
                  <a:cubicBezTo>
                    <a:pt x="192" y="28"/>
                    <a:pt x="188" y="35"/>
                    <a:pt x="182" y="41"/>
                  </a:cubicBezTo>
                  <a:cubicBezTo>
                    <a:pt x="173" y="48"/>
                    <a:pt x="161" y="52"/>
                    <a:pt x="147" y="52"/>
                  </a:cubicBezTo>
                  <a:cubicBezTo>
                    <a:pt x="133" y="52"/>
                    <a:pt x="120" y="48"/>
                    <a:pt x="112" y="41"/>
                  </a:cubicBezTo>
                  <a:cubicBezTo>
                    <a:pt x="105" y="35"/>
                    <a:pt x="102" y="28"/>
                    <a:pt x="102" y="21"/>
                  </a:cubicBezTo>
                  <a:cubicBezTo>
                    <a:pt x="102" y="13"/>
                    <a:pt x="106" y="5"/>
                    <a:pt x="11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2" y="7"/>
                    <a:pt x="52" y="15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80"/>
                    <a:pt x="49" y="82"/>
                    <a:pt x="47" y="83"/>
                  </a:cubicBezTo>
                  <a:cubicBezTo>
                    <a:pt x="42" y="83"/>
                    <a:pt x="37" y="83"/>
                    <a:pt x="34" y="78"/>
                  </a:cubicBezTo>
                  <a:cubicBezTo>
                    <a:pt x="32" y="76"/>
                    <a:pt x="31" y="73"/>
                    <a:pt x="29" y="70"/>
                  </a:cubicBezTo>
                  <a:cubicBezTo>
                    <a:pt x="24" y="62"/>
                    <a:pt x="14" y="61"/>
                    <a:pt x="8" y="68"/>
                  </a:cubicBezTo>
                  <a:cubicBezTo>
                    <a:pt x="2" y="76"/>
                    <a:pt x="0" y="86"/>
                    <a:pt x="0" y="95"/>
                  </a:cubicBezTo>
                  <a:cubicBezTo>
                    <a:pt x="0" y="105"/>
                    <a:pt x="2" y="115"/>
                    <a:pt x="8" y="122"/>
                  </a:cubicBezTo>
                  <a:cubicBezTo>
                    <a:pt x="14" y="130"/>
                    <a:pt x="24" y="129"/>
                    <a:pt x="29" y="121"/>
                  </a:cubicBezTo>
                  <a:cubicBezTo>
                    <a:pt x="31" y="118"/>
                    <a:pt x="32" y="115"/>
                    <a:pt x="34" y="113"/>
                  </a:cubicBezTo>
                  <a:cubicBezTo>
                    <a:pt x="37" y="108"/>
                    <a:pt x="42" y="108"/>
                    <a:pt x="47" y="108"/>
                  </a:cubicBezTo>
                  <a:cubicBezTo>
                    <a:pt x="49" y="108"/>
                    <a:pt x="51" y="111"/>
                    <a:pt x="52" y="11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2" y="191"/>
                    <a:pt x="59" y="198"/>
                    <a:pt x="67" y="198"/>
                  </a:cubicBezTo>
                  <a:cubicBezTo>
                    <a:pt x="234" y="198"/>
                    <a:pt x="234" y="198"/>
                    <a:pt x="234" y="198"/>
                  </a:cubicBezTo>
                  <a:cubicBezTo>
                    <a:pt x="242" y="198"/>
                    <a:pt x="249" y="191"/>
                    <a:pt x="249" y="183"/>
                  </a:cubicBezTo>
                  <a:cubicBezTo>
                    <a:pt x="249" y="15"/>
                    <a:pt x="249" y="15"/>
                    <a:pt x="249" y="15"/>
                  </a:cubicBezTo>
                  <a:cubicBezTo>
                    <a:pt x="249" y="7"/>
                    <a:pt x="242" y="0"/>
                    <a:pt x="23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8" y="5"/>
                    <a:pt x="192" y="13"/>
                    <a:pt x="192" y="21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314" name="Google Shape;1314;p50"/>
          <p:cNvGrpSpPr/>
          <p:nvPr/>
        </p:nvGrpSpPr>
        <p:grpSpPr>
          <a:xfrm>
            <a:off x="1595294" y="2257421"/>
            <a:ext cx="445578" cy="445773"/>
            <a:chOff x="557511" y="3214925"/>
            <a:chExt cx="719836" cy="720150"/>
          </a:xfrm>
        </p:grpSpPr>
        <p:sp>
          <p:nvSpPr>
            <p:cNvPr id="1315" name="Google Shape;1315;p50"/>
            <p:cNvSpPr/>
            <p:nvPr/>
          </p:nvSpPr>
          <p:spPr>
            <a:xfrm>
              <a:off x="557511" y="3214925"/>
              <a:ext cx="434543" cy="347863"/>
            </a:xfrm>
            <a:custGeom>
              <a:avLst/>
              <a:gdLst/>
              <a:ahLst/>
              <a:cxnLst/>
              <a:rect l="l" t="t" r="r" b="b"/>
              <a:pathLst>
                <a:path w="515" h="412" extrusionOk="0">
                  <a:moveTo>
                    <a:pt x="159" y="412"/>
                  </a:moveTo>
                  <a:cubicBezTo>
                    <a:pt x="147" y="402"/>
                    <a:pt x="139" y="388"/>
                    <a:pt x="139" y="373"/>
                  </a:cubicBezTo>
                  <a:cubicBezTo>
                    <a:pt x="139" y="358"/>
                    <a:pt x="146" y="344"/>
                    <a:pt x="158" y="334"/>
                  </a:cubicBezTo>
                  <a:cubicBezTo>
                    <a:pt x="175" y="319"/>
                    <a:pt x="200" y="312"/>
                    <a:pt x="227" y="312"/>
                  </a:cubicBezTo>
                  <a:cubicBezTo>
                    <a:pt x="254" y="312"/>
                    <a:pt x="278" y="319"/>
                    <a:pt x="296" y="334"/>
                  </a:cubicBezTo>
                  <a:cubicBezTo>
                    <a:pt x="307" y="344"/>
                    <a:pt x="314" y="358"/>
                    <a:pt x="314" y="373"/>
                  </a:cubicBezTo>
                  <a:cubicBezTo>
                    <a:pt x="314" y="388"/>
                    <a:pt x="307" y="402"/>
                    <a:pt x="295" y="412"/>
                  </a:cubicBezTo>
                  <a:cubicBezTo>
                    <a:pt x="402" y="412"/>
                    <a:pt x="402" y="412"/>
                    <a:pt x="402" y="412"/>
                  </a:cubicBezTo>
                  <a:cubicBezTo>
                    <a:pt x="408" y="412"/>
                    <a:pt x="413" y="407"/>
                    <a:pt x="413" y="401"/>
                  </a:cubicBezTo>
                  <a:cubicBezTo>
                    <a:pt x="413" y="262"/>
                    <a:pt x="413" y="262"/>
                    <a:pt x="413" y="262"/>
                  </a:cubicBezTo>
                  <a:cubicBezTo>
                    <a:pt x="414" y="258"/>
                    <a:pt x="418" y="253"/>
                    <a:pt x="423" y="253"/>
                  </a:cubicBezTo>
                  <a:cubicBezTo>
                    <a:pt x="433" y="253"/>
                    <a:pt x="442" y="253"/>
                    <a:pt x="448" y="262"/>
                  </a:cubicBezTo>
                  <a:cubicBezTo>
                    <a:pt x="452" y="267"/>
                    <a:pt x="454" y="272"/>
                    <a:pt x="457" y="277"/>
                  </a:cubicBezTo>
                  <a:cubicBezTo>
                    <a:pt x="467" y="293"/>
                    <a:pt x="487" y="294"/>
                    <a:pt x="499" y="280"/>
                  </a:cubicBezTo>
                  <a:cubicBezTo>
                    <a:pt x="510" y="266"/>
                    <a:pt x="515" y="246"/>
                    <a:pt x="514" y="228"/>
                  </a:cubicBezTo>
                  <a:cubicBezTo>
                    <a:pt x="515" y="210"/>
                    <a:pt x="510" y="190"/>
                    <a:pt x="499" y="176"/>
                  </a:cubicBezTo>
                  <a:cubicBezTo>
                    <a:pt x="487" y="161"/>
                    <a:pt x="467" y="162"/>
                    <a:pt x="457" y="178"/>
                  </a:cubicBezTo>
                  <a:cubicBezTo>
                    <a:pt x="454" y="183"/>
                    <a:pt x="452" y="189"/>
                    <a:pt x="448" y="194"/>
                  </a:cubicBezTo>
                  <a:cubicBezTo>
                    <a:pt x="442" y="203"/>
                    <a:pt x="433" y="203"/>
                    <a:pt x="423" y="203"/>
                  </a:cubicBezTo>
                  <a:cubicBezTo>
                    <a:pt x="418" y="202"/>
                    <a:pt x="414" y="198"/>
                    <a:pt x="413" y="194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5"/>
                    <a:pt x="408" y="0"/>
                    <a:pt x="4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7"/>
                    <a:pt x="5" y="412"/>
                    <a:pt x="11" y="412"/>
                  </a:cubicBezTo>
                  <a:lnTo>
                    <a:pt x="159" y="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16" name="Google Shape;1316;p50"/>
            <p:cNvSpPr/>
            <p:nvPr/>
          </p:nvSpPr>
          <p:spPr>
            <a:xfrm>
              <a:off x="929646" y="3214925"/>
              <a:ext cx="347700" cy="434664"/>
            </a:xfrm>
            <a:custGeom>
              <a:avLst/>
              <a:gdLst/>
              <a:ahLst/>
              <a:cxnLst/>
              <a:rect l="l" t="t" r="r" b="b"/>
              <a:pathLst>
                <a:path w="412" h="515" extrusionOk="0">
                  <a:moveTo>
                    <a:pt x="0" y="160"/>
                  </a:moveTo>
                  <a:cubicBezTo>
                    <a:pt x="10" y="148"/>
                    <a:pt x="24" y="140"/>
                    <a:pt x="39" y="140"/>
                  </a:cubicBezTo>
                  <a:cubicBezTo>
                    <a:pt x="54" y="140"/>
                    <a:pt x="68" y="147"/>
                    <a:pt x="78" y="159"/>
                  </a:cubicBezTo>
                  <a:cubicBezTo>
                    <a:pt x="93" y="176"/>
                    <a:pt x="100" y="201"/>
                    <a:pt x="100" y="228"/>
                  </a:cubicBezTo>
                  <a:cubicBezTo>
                    <a:pt x="100" y="255"/>
                    <a:pt x="93" y="279"/>
                    <a:pt x="78" y="296"/>
                  </a:cubicBezTo>
                  <a:cubicBezTo>
                    <a:pt x="68" y="308"/>
                    <a:pt x="54" y="315"/>
                    <a:pt x="39" y="315"/>
                  </a:cubicBezTo>
                  <a:cubicBezTo>
                    <a:pt x="24" y="315"/>
                    <a:pt x="10" y="308"/>
                    <a:pt x="0" y="296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409"/>
                    <a:pt x="5" y="414"/>
                    <a:pt x="11" y="414"/>
                  </a:cubicBezTo>
                  <a:cubicBezTo>
                    <a:pt x="150" y="414"/>
                    <a:pt x="150" y="414"/>
                    <a:pt x="150" y="414"/>
                  </a:cubicBezTo>
                  <a:cubicBezTo>
                    <a:pt x="154" y="415"/>
                    <a:pt x="159" y="419"/>
                    <a:pt x="159" y="424"/>
                  </a:cubicBezTo>
                  <a:cubicBezTo>
                    <a:pt x="159" y="434"/>
                    <a:pt x="159" y="443"/>
                    <a:pt x="150" y="449"/>
                  </a:cubicBezTo>
                  <a:cubicBezTo>
                    <a:pt x="145" y="452"/>
                    <a:pt x="140" y="455"/>
                    <a:pt x="135" y="458"/>
                  </a:cubicBezTo>
                  <a:cubicBezTo>
                    <a:pt x="119" y="468"/>
                    <a:pt x="118" y="488"/>
                    <a:pt x="132" y="500"/>
                  </a:cubicBezTo>
                  <a:cubicBezTo>
                    <a:pt x="146" y="511"/>
                    <a:pt x="166" y="515"/>
                    <a:pt x="184" y="515"/>
                  </a:cubicBezTo>
                  <a:cubicBezTo>
                    <a:pt x="202" y="515"/>
                    <a:pt x="222" y="511"/>
                    <a:pt x="236" y="500"/>
                  </a:cubicBezTo>
                  <a:cubicBezTo>
                    <a:pt x="251" y="488"/>
                    <a:pt x="250" y="468"/>
                    <a:pt x="234" y="458"/>
                  </a:cubicBezTo>
                  <a:cubicBezTo>
                    <a:pt x="229" y="455"/>
                    <a:pt x="223" y="452"/>
                    <a:pt x="218" y="449"/>
                  </a:cubicBezTo>
                  <a:cubicBezTo>
                    <a:pt x="209" y="443"/>
                    <a:pt x="209" y="434"/>
                    <a:pt x="209" y="424"/>
                  </a:cubicBezTo>
                  <a:cubicBezTo>
                    <a:pt x="210" y="419"/>
                    <a:pt x="214" y="415"/>
                    <a:pt x="218" y="414"/>
                  </a:cubicBezTo>
                  <a:cubicBezTo>
                    <a:pt x="400" y="414"/>
                    <a:pt x="400" y="414"/>
                    <a:pt x="400" y="414"/>
                  </a:cubicBezTo>
                  <a:cubicBezTo>
                    <a:pt x="407" y="414"/>
                    <a:pt x="412" y="409"/>
                    <a:pt x="412" y="402"/>
                  </a:cubicBezTo>
                  <a:cubicBezTo>
                    <a:pt x="412" y="12"/>
                    <a:pt x="412" y="12"/>
                    <a:pt x="412" y="12"/>
                  </a:cubicBezTo>
                  <a:cubicBezTo>
                    <a:pt x="412" y="5"/>
                    <a:pt x="407" y="0"/>
                    <a:pt x="40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17" name="Google Shape;1317;p50"/>
            <p:cNvSpPr/>
            <p:nvPr/>
          </p:nvSpPr>
          <p:spPr>
            <a:xfrm>
              <a:off x="557511" y="3500411"/>
              <a:ext cx="347040" cy="434664"/>
            </a:xfrm>
            <a:custGeom>
              <a:avLst/>
              <a:gdLst/>
              <a:ahLst/>
              <a:cxnLst/>
              <a:rect l="l" t="t" r="r" b="b"/>
              <a:pathLst>
                <a:path w="411" h="515" extrusionOk="0">
                  <a:moveTo>
                    <a:pt x="411" y="356"/>
                  </a:moveTo>
                  <a:cubicBezTo>
                    <a:pt x="401" y="368"/>
                    <a:pt x="387" y="376"/>
                    <a:pt x="372" y="376"/>
                  </a:cubicBezTo>
                  <a:cubicBezTo>
                    <a:pt x="357" y="376"/>
                    <a:pt x="343" y="369"/>
                    <a:pt x="333" y="357"/>
                  </a:cubicBezTo>
                  <a:cubicBezTo>
                    <a:pt x="318" y="340"/>
                    <a:pt x="311" y="315"/>
                    <a:pt x="311" y="288"/>
                  </a:cubicBezTo>
                  <a:cubicBezTo>
                    <a:pt x="311" y="261"/>
                    <a:pt x="318" y="237"/>
                    <a:pt x="333" y="219"/>
                  </a:cubicBezTo>
                  <a:cubicBezTo>
                    <a:pt x="343" y="207"/>
                    <a:pt x="357" y="201"/>
                    <a:pt x="372" y="201"/>
                  </a:cubicBezTo>
                  <a:cubicBezTo>
                    <a:pt x="387" y="201"/>
                    <a:pt x="401" y="208"/>
                    <a:pt x="411" y="220"/>
                  </a:cubicBezTo>
                  <a:cubicBezTo>
                    <a:pt x="411" y="113"/>
                    <a:pt x="411" y="113"/>
                    <a:pt x="411" y="113"/>
                  </a:cubicBezTo>
                  <a:cubicBezTo>
                    <a:pt x="411" y="107"/>
                    <a:pt x="406" y="102"/>
                    <a:pt x="400" y="102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57" y="100"/>
                    <a:pt x="252" y="97"/>
                    <a:pt x="252" y="92"/>
                  </a:cubicBezTo>
                  <a:cubicBezTo>
                    <a:pt x="252" y="82"/>
                    <a:pt x="252" y="73"/>
                    <a:pt x="261" y="67"/>
                  </a:cubicBezTo>
                  <a:cubicBezTo>
                    <a:pt x="266" y="63"/>
                    <a:pt x="271" y="61"/>
                    <a:pt x="276" y="58"/>
                  </a:cubicBezTo>
                  <a:cubicBezTo>
                    <a:pt x="293" y="48"/>
                    <a:pt x="294" y="28"/>
                    <a:pt x="279" y="16"/>
                  </a:cubicBezTo>
                  <a:cubicBezTo>
                    <a:pt x="265" y="5"/>
                    <a:pt x="245" y="0"/>
                    <a:pt x="227" y="1"/>
                  </a:cubicBezTo>
                  <a:cubicBezTo>
                    <a:pt x="209" y="0"/>
                    <a:pt x="189" y="5"/>
                    <a:pt x="175" y="16"/>
                  </a:cubicBezTo>
                  <a:cubicBezTo>
                    <a:pt x="160" y="28"/>
                    <a:pt x="161" y="48"/>
                    <a:pt x="177" y="58"/>
                  </a:cubicBezTo>
                  <a:cubicBezTo>
                    <a:pt x="182" y="61"/>
                    <a:pt x="188" y="63"/>
                    <a:pt x="193" y="67"/>
                  </a:cubicBezTo>
                  <a:cubicBezTo>
                    <a:pt x="202" y="73"/>
                    <a:pt x="202" y="82"/>
                    <a:pt x="202" y="92"/>
                  </a:cubicBezTo>
                  <a:cubicBezTo>
                    <a:pt x="201" y="97"/>
                    <a:pt x="197" y="100"/>
                    <a:pt x="193" y="10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5" y="102"/>
                    <a:pt x="0" y="107"/>
                    <a:pt x="0" y="113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10"/>
                    <a:pt x="5" y="515"/>
                    <a:pt x="11" y="515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6" y="515"/>
                    <a:pt x="411" y="510"/>
                    <a:pt x="411" y="504"/>
                  </a:cubicBezTo>
                  <a:lnTo>
                    <a:pt x="411" y="3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18" name="Google Shape;1318;p50"/>
            <p:cNvSpPr/>
            <p:nvPr/>
          </p:nvSpPr>
          <p:spPr>
            <a:xfrm>
              <a:off x="842804" y="3588202"/>
              <a:ext cx="434543" cy="346873"/>
            </a:xfrm>
            <a:custGeom>
              <a:avLst/>
              <a:gdLst/>
              <a:ahLst/>
              <a:cxnLst/>
              <a:rect l="l" t="t" r="r" b="b"/>
              <a:pathLst>
                <a:path w="515" h="411" extrusionOk="0">
                  <a:moveTo>
                    <a:pt x="355" y="0"/>
                  </a:moveTo>
                  <a:cubicBezTo>
                    <a:pt x="367" y="10"/>
                    <a:pt x="375" y="24"/>
                    <a:pt x="375" y="39"/>
                  </a:cubicBezTo>
                  <a:cubicBezTo>
                    <a:pt x="375" y="54"/>
                    <a:pt x="368" y="68"/>
                    <a:pt x="356" y="78"/>
                  </a:cubicBezTo>
                  <a:cubicBezTo>
                    <a:pt x="339" y="93"/>
                    <a:pt x="314" y="100"/>
                    <a:pt x="287" y="100"/>
                  </a:cubicBezTo>
                  <a:cubicBezTo>
                    <a:pt x="260" y="100"/>
                    <a:pt x="236" y="93"/>
                    <a:pt x="219" y="78"/>
                  </a:cubicBezTo>
                  <a:cubicBezTo>
                    <a:pt x="207" y="68"/>
                    <a:pt x="200" y="54"/>
                    <a:pt x="200" y="39"/>
                  </a:cubicBezTo>
                  <a:cubicBezTo>
                    <a:pt x="200" y="24"/>
                    <a:pt x="207" y="10"/>
                    <a:pt x="2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6" y="0"/>
                    <a:pt x="101" y="5"/>
                    <a:pt x="101" y="11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0" y="154"/>
                    <a:pt x="96" y="159"/>
                    <a:pt x="91" y="159"/>
                  </a:cubicBezTo>
                  <a:cubicBezTo>
                    <a:pt x="81" y="159"/>
                    <a:pt x="72" y="159"/>
                    <a:pt x="66" y="150"/>
                  </a:cubicBezTo>
                  <a:cubicBezTo>
                    <a:pt x="63" y="145"/>
                    <a:pt x="60" y="140"/>
                    <a:pt x="57" y="135"/>
                  </a:cubicBezTo>
                  <a:cubicBezTo>
                    <a:pt x="47" y="118"/>
                    <a:pt x="27" y="117"/>
                    <a:pt x="15" y="132"/>
                  </a:cubicBezTo>
                  <a:cubicBezTo>
                    <a:pt x="4" y="146"/>
                    <a:pt x="0" y="166"/>
                    <a:pt x="0" y="184"/>
                  </a:cubicBezTo>
                  <a:cubicBezTo>
                    <a:pt x="0" y="202"/>
                    <a:pt x="4" y="222"/>
                    <a:pt x="15" y="236"/>
                  </a:cubicBezTo>
                  <a:cubicBezTo>
                    <a:pt x="27" y="251"/>
                    <a:pt x="47" y="250"/>
                    <a:pt x="57" y="234"/>
                  </a:cubicBezTo>
                  <a:cubicBezTo>
                    <a:pt x="60" y="229"/>
                    <a:pt x="63" y="223"/>
                    <a:pt x="66" y="218"/>
                  </a:cubicBezTo>
                  <a:cubicBezTo>
                    <a:pt x="72" y="209"/>
                    <a:pt x="81" y="209"/>
                    <a:pt x="91" y="209"/>
                  </a:cubicBezTo>
                  <a:cubicBezTo>
                    <a:pt x="96" y="210"/>
                    <a:pt x="100" y="214"/>
                    <a:pt x="101" y="218"/>
                  </a:cubicBezTo>
                  <a:cubicBezTo>
                    <a:pt x="101" y="400"/>
                    <a:pt x="101" y="400"/>
                    <a:pt x="101" y="400"/>
                  </a:cubicBezTo>
                  <a:cubicBezTo>
                    <a:pt x="101" y="406"/>
                    <a:pt x="106" y="411"/>
                    <a:pt x="113" y="411"/>
                  </a:cubicBezTo>
                  <a:cubicBezTo>
                    <a:pt x="503" y="411"/>
                    <a:pt x="503" y="411"/>
                    <a:pt x="503" y="411"/>
                  </a:cubicBezTo>
                  <a:cubicBezTo>
                    <a:pt x="510" y="411"/>
                    <a:pt x="515" y="406"/>
                    <a:pt x="515" y="400"/>
                  </a:cubicBezTo>
                  <a:cubicBezTo>
                    <a:pt x="515" y="11"/>
                    <a:pt x="515" y="11"/>
                    <a:pt x="515" y="11"/>
                  </a:cubicBezTo>
                  <a:cubicBezTo>
                    <a:pt x="515" y="5"/>
                    <a:pt x="510" y="0"/>
                    <a:pt x="503" y="0"/>
                  </a:cubicBezTo>
                  <a:lnTo>
                    <a:pt x="3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319" name="Google Shape;1319;p50"/>
          <p:cNvGrpSpPr/>
          <p:nvPr/>
        </p:nvGrpSpPr>
        <p:grpSpPr>
          <a:xfrm>
            <a:off x="1539177" y="3693756"/>
            <a:ext cx="445905" cy="400522"/>
            <a:chOff x="1147762" y="1131887"/>
            <a:chExt cx="5137150" cy="4619626"/>
          </a:xfrm>
        </p:grpSpPr>
        <p:sp>
          <p:nvSpPr>
            <p:cNvPr id="1320" name="Google Shape;1320;p50"/>
            <p:cNvSpPr/>
            <p:nvPr/>
          </p:nvSpPr>
          <p:spPr>
            <a:xfrm>
              <a:off x="1147762" y="2425700"/>
              <a:ext cx="2505075" cy="3325813"/>
            </a:xfrm>
            <a:custGeom>
              <a:avLst/>
              <a:gdLst/>
              <a:ahLst/>
              <a:cxnLst/>
              <a:rect l="l" t="t" r="r" b="b"/>
              <a:pathLst>
                <a:path w="566" h="751" extrusionOk="0">
                  <a:moveTo>
                    <a:pt x="62" y="403"/>
                  </a:moveTo>
                  <a:cubicBezTo>
                    <a:pt x="9" y="496"/>
                    <a:pt x="0" y="584"/>
                    <a:pt x="37" y="649"/>
                  </a:cubicBezTo>
                  <a:cubicBezTo>
                    <a:pt x="75" y="715"/>
                    <a:pt x="155" y="751"/>
                    <a:pt x="263" y="751"/>
                  </a:cubicBezTo>
                  <a:cubicBezTo>
                    <a:pt x="449" y="751"/>
                    <a:pt x="449" y="751"/>
                    <a:pt x="449" y="751"/>
                  </a:cubicBezTo>
                  <a:cubicBezTo>
                    <a:pt x="413" y="733"/>
                    <a:pt x="375" y="705"/>
                    <a:pt x="351" y="658"/>
                  </a:cubicBezTo>
                  <a:cubicBezTo>
                    <a:pt x="303" y="564"/>
                    <a:pt x="352" y="480"/>
                    <a:pt x="355" y="476"/>
                  </a:cubicBezTo>
                  <a:cubicBezTo>
                    <a:pt x="370" y="450"/>
                    <a:pt x="370" y="450"/>
                    <a:pt x="370" y="450"/>
                  </a:cubicBezTo>
                  <a:cubicBezTo>
                    <a:pt x="566" y="111"/>
                    <a:pt x="566" y="111"/>
                    <a:pt x="566" y="111"/>
                  </a:cubicBezTo>
                  <a:cubicBezTo>
                    <a:pt x="555" y="92"/>
                    <a:pt x="555" y="92"/>
                    <a:pt x="555" y="92"/>
                  </a:cubicBezTo>
                  <a:cubicBezTo>
                    <a:pt x="550" y="85"/>
                    <a:pt x="487" y="0"/>
                    <a:pt x="398" y="0"/>
                  </a:cubicBezTo>
                  <a:cubicBezTo>
                    <a:pt x="310" y="0"/>
                    <a:pt x="265" y="55"/>
                    <a:pt x="249" y="79"/>
                  </a:cubicBezTo>
                  <a:lnTo>
                    <a:pt x="62" y="4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21" name="Google Shape;1321;p50"/>
            <p:cNvSpPr/>
            <p:nvPr/>
          </p:nvSpPr>
          <p:spPr>
            <a:xfrm>
              <a:off x="2617787" y="3519487"/>
              <a:ext cx="3667125" cy="2232024"/>
            </a:xfrm>
            <a:custGeom>
              <a:avLst/>
              <a:gdLst/>
              <a:ahLst/>
              <a:cxnLst/>
              <a:rect l="l" t="t" r="r" b="b"/>
              <a:pathLst>
                <a:path w="829" h="504" extrusionOk="0">
                  <a:moveTo>
                    <a:pt x="766" y="156"/>
                  </a:moveTo>
                  <a:cubicBezTo>
                    <a:pt x="676" y="0"/>
                    <a:pt x="676" y="0"/>
                    <a:pt x="676" y="0"/>
                  </a:cubicBezTo>
                  <a:cubicBezTo>
                    <a:pt x="680" y="40"/>
                    <a:pt x="676" y="87"/>
                    <a:pt x="651" y="131"/>
                  </a:cubicBezTo>
                  <a:cubicBezTo>
                    <a:pt x="600" y="220"/>
                    <a:pt x="492" y="222"/>
                    <a:pt x="479" y="222"/>
                  </a:cubicBezTo>
                  <a:cubicBezTo>
                    <a:pt x="479" y="222"/>
                    <a:pt x="479" y="222"/>
                    <a:pt x="479" y="222"/>
                  </a:cubicBezTo>
                  <a:cubicBezTo>
                    <a:pt x="448" y="222"/>
                    <a:pt x="448" y="222"/>
                    <a:pt x="448" y="222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45" y="242"/>
                    <a:pt x="45" y="242"/>
                    <a:pt x="45" y="242"/>
                  </a:cubicBezTo>
                  <a:cubicBezTo>
                    <a:pt x="43" y="246"/>
                    <a:pt x="0" y="318"/>
                    <a:pt x="42" y="399"/>
                  </a:cubicBezTo>
                  <a:cubicBezTo>
                    <a:pt x="91" y="495"/>
                    <a:pt x="209" y="503"/>
                    <a:pt x="216" y="504"/>
                  </a:cubicBezTo>
                  <a:cubicBezTo>
                    <a:pt x="566" y="504"/>
                    <a:pt x="566" y="504"/>
                    <a:pt x="566" y="504"/>
                  </a:cubicBezTo>
                  <a:cubicBezTo>
                    <a:pt x="674" y="504"/>
                    <a:pt x="754" y="468"/>
                    <a:pt x="792" y="402"/>
                  </a:cubicBezTo>
                  <a:cubicBezTo>
                    <a:pt x="829" y="337"/>
                    <a:pt x="820" y="249"/>
                    <a:pt x="766" y="1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22" name="Google Shape;1322;p50"/>
            <p:cNvSpPr/>
            <p:nvPr/>
          </p:nvSpPr>
          <p:spPr>
            <a:xfrm>
              <a:off x="2449512" y="1131887"/>
              <a:ext cx="3167061" cy="3259137"/>
            </a:xfrm>
            <a:custGeom>
              <a:avLst/>
              <a:gdLst/>
              <a:ahLst/>
              <a:cxnLst/>
              <a:rect l="l" t="t" r="r" b="b"/>
              <a:pathLst>
                <a:path w="716" h="736" extrusionOk="0">
                  <a:moveTo>
                    <a:pt x="487" y="145"/>
                  </a:moveTo>
                  <a:cubicBezTo>
                    <a:pt x="433" y="52"/>
                    <a:pt x="362" y="0"/>
                    <a:pt x="286" y="0"/>
                  </a:cubicBezTo>
                  <a:cubicBezTo>
                    <a:pt x="211" y="0"/>
                    <a:pt x="140" y="52"/>
                    <a:pt x="86" y="145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7" y="278"/>
                    <a:pt x="61" y="266"/>
                    <a:pt x="104" y="266"/>
                  </a:cubicBezTo>
                  <a:cubicBezTo>
                    <a:pt x="210" y="266"/>
                    <a:pt x="279" y="365"/>
                    <a:pt x="282" y="370"/>
                  </a:cubicBezTo>
                  <a:cubicBezTo>
                    <a:pt x="283" y="371"/>
                    <a:pt x="283" y="371"/>
                    <a:pt x="283" y="371"/>
                  </a:cubicBezTo>
                  <a:cubicBezTo>
                    <a:pt x="293" y="390"/>
                    <a:pt x="293" y="390"/>
                    <a:pt x="293" y="390"/>
                  </a:cubicBezTo>
                  <a:cubicBezTo>
                    <a:pt x="298" y="397"/>
                    <a:pt x="298" y="397"/>
                    <a:pt x="298" y="397"/>
                  </a:cubicBezTo>
                  <a:cubicBezTo>
                    <a:pt x="493" y="736"/>
                    <a:pt x="493" y="736"/>
                    <a:pt x="493" y="736"/>
                  </a:cubicBezTo>
                  <a:cubicBezTo>
                    <a:pt x="517" y="736"/>
                    <a:pt x="517" y="736"/>
                    <a:pt x="517" y="736"/>
                  </a:cubicBezTo>
                  <a:cubicBezTo>
                    <a:pt x="517" y="736"/>
                    <a:pt x="517" y="736"/>
                    <a:pt x="517" y="736"/>
                  </a:cubicBezTo>
                  <a:cubicBezTo>
                    <a:pt x="522" y="736"/>
                    <a:pt x="622" y="735"/>
                    <a:pt x="667" y="657"/>
                  </a:cubicBezTo>
                  <a:cubicBezTo>
                    <a:pt x="716" y="573"/>
                    <a:pt x="672" y="467"/>
                    <a:pt x="668" y="459"/>
                  </a:cubicBezTo>
                  <a:lnTo>
                    <a:pt x="487" y="1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323" name="Google Shape;1323;p50"/>
          <p:cNvGrpSpPr/>
          <p:nvPr/>
        </p:nvGrpSpPr>
        <p:grpSpPr>
          <a:xfrm>
            <a:off x="2336506" y="3687410"/>
            <a:ext cx="445901" cy="413282"/>
            <a:chOff x="1570037" y="1341437"/>
            <a:chExt cx="4943475" cy="4576762"/>
          </a:xfrm>
        </p:grpSpPr>
        <p:sp>
          <p:nvSpPr>
            <p:cNvPr id="1324" name="Google Shape;1324;p50"/>
            <p:cNvSpPr/>
            <p:nvPr/>
          </p:nvSpPr>
          <p:spPr>
            <a:xfrm>
              <a:off x="4814887" y="3284537"/>
              <a:ext cx="1673225" cy="1187450"/>
            </a:xfrm>
            <a:custGeom>
              <a:avLst/>
              <a:gdLst/>
              <a:ahLst/>
              <a:cxnLst/>
              <a:rect l="l" t="t" r="r" b="b"/>
              <a:pathLst>
                <a:path w="381" h="270" extrusionOk="0">
                  <a:moveTo>
                    <a:pt x="295" y="270"/>
                  </a:moveTo>
                  <a:cubicBezTo>
                    <a:pt x="336" y="270"/>
                    <a:pt x="381" y="237"/>
                    <a:pt x="360" y="184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80" y="270"/>
                    <a:pt x="80" y="270"/>
                    <a:pt x="8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lnTo>
                    <a:pt x="295" y="27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25" name="Google Shape;1325;p50"/>
            <p:cNvSpPr/>
            <p:nvPr/>
          </p:nvSpPr>
          <p:spPr>
            <a:xfrm>
              <a:off x="2355850" y="4164012"/>
              <a:ext cx="1208087" cy="1560512"/>
            </a:xfrm>
            <a:custGeom>
              <a:avLst/>
              <a:gdLst/>
              <a:ahLst/>
              <a:cxnLst/>
              <a:rect l="l" t="t" r="r" b="b"/>
              <a:pathLst>
                <a:path w="275" h="355" extrusionOk="0">
                  <a:moveTo>
                    <a:pt x="275" y="70"/>
                  </a:moveTo>
                  <a:cubicBezTo>
                    <a:pt x="128" y="70"/>
                    <a:pt x="128" y="70"/>
                    <a:pt x="128" y="7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0" y="291"/>
                    <a:pt x="5" y="346"/>
                    <a:pt x="62" y="354"/>
                  </a:cubicBezTo>
                  <a:cubicBezTo>
                    <a:pt x="62" y="355"/>
                    <a:pt x="62" y="355"/>
                    <a:pt x="62" y="355"/>
                  </a:cubicBezTo>
                  <a:cubicBezTo>
                    <a:pt x="275" y="355"/>
                    <a:pt x="275" y="355"/>
                    <a:pt x="275" y="355"/>
                  </a:cubicBezTo>
                  <a:lnTo>
                    <a:pt x="275" y="70"/>
                  </a:ln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26" name="Google Shape;1326;p50"/>
            <p:cNvSpPr/>
            <p:nvPr/>
          </p:nvSpPr>
          <p:spPr>
            <a:xfrm>
              <a:off x="2636837" y="1443037"/>
              <a:ext cx="1581150" cy="1635125"/>
            </a:xfrm>
            <a:custGeom>
              <a:avLst/>
              <a:gdLst/>
              <a:ahLst/>
              <a:cxnLst/>
              <a:rect l="l" t="t" r="r" b="b"/>
              <a:pathLst>
                <a:path w="360" h="372" extrusionOk="0">
                  <a:moveTo>
                    <a:pt x="213" y="58"/>
                  </a:moveTo>
                  <a:cubicBezTo>
                    <a:pt x="192" y="23"/>
                    <a:pt x="142" y="0"/>
                    <a:pt x="106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320" y="246"/>
                    <a:pt x="320" y="246"/>
                    <a:pt x="320" y="246"/>
                  </a:cubicBezTo>
                  <a:cubicBezTo>
                    <a:pt x="360" y="314"/>
                    <a:pt x="360" y="314"/>
                    <a:pt x="360" y="314"/>
                  </a:cubicBezTo>
                  <a:cubicBezTo>
                    <a:pt x="360" y="314"/>
                    <a:pt x="360" y="314"/>
                    <a:pt x="360" y="314"/>
                  </a:cubicBezTo>
                  <a:lnTo>
                    <a:pt x="213" y="58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27" name="Google Shape;1327;p50"/>
            <p:cNvSpPr/>
            <p:nvPr/>
          </p:nvSpPr>
          <p:spPr>
            <a:xfrm>
              <a:off x="1570037" y="3162300"/>
              <a:ext cx="1800225" cy="2562225"/>
            </a:xfrm>
            <a:custGeom>
              <a:avLst/>
              <a:gdLst/>
              <a:ahLst/>
              <a:cxnLst/>
              <a:rect l="l" t="t" r="r" b="b"/>
              <a:pathLst>
                <a:path w="410" h="583" extrusionOk="0">
                  <a:moveTo>
                    <a:pt x="410" y="206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0" y="258"/>
                    <a:pt x="0" y="302"/>
                    <a:pt x="20" y="337"/>
                  </a:cubicBezTo>
                  <a:cubicBezTo>
                    <a:pt x="129" y="526"/>
                    <a:pt x="129" y="526"/>
                    <a:pt x="129" y="526"/>
                  </a:cubicBezTo>
                  <a:cubicBezTo>
                    <a:pt x="150" y="561"/>
                    <a:pt x="188" y="583"/>
                    <a:pt x="228" y="583"/>
                  </a:cubicBezTo>
                  <a:cubicBezTo>
                    <a:pt x="241" y="583"/>
                    <a:pt x="241" y="583"/>
                    <a:pt x="241" y="583"/>
                  </a:cubicBezTo>
                  <a:cubicBezTo>
                    <a:pt x="241" y="582"/>
                    <a:pt x="241" y="582"/>
                    <a:pt x="241" y="582"/>
                  </a:cubicBezTo>
                  <a:cubicBezTo>
                    <a:pt x="184" y="574"/>
                    <a:pt x="179" y="519"/>
                    <a:pt x="199" y="484"/>
                  </a:cubicBezTo>
                  <a:cubicBezTo>
                    <a:pt x="347" y="228"/>
                    <a:pt x="347" y="228"/>
                    <a:pt x="347" y="228"/>
                  </a:cubicBezTo>
                  <a:cubicBezTo>
                    <a:pt x="347" y="228"/>
                    <a:pt x="347" y="228"/>
                    <a:pt x="347" y="228"/>
                  </a:cubicBezTo>
                  <a:cubicBezTo>
                    <a:pt x="372" y="185"/>
                    <a:pt x="372" y="185"/>
                    <a:pt x="372" y="185"/>
                  </a:cubicBezTo>
                  <a:lnTo>
                    <a:pt x="410" y="206"/>
                  </a:lnTo>
                  <a:close/>
                </a:path>
              </a:pathLst>
            </a:custGeom>
            <a:solidFill>
              <a:srgbClr val="76A5A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28" name="Google Shape;1328;p50"/>
            <p:cNvSpPr/>
            <p:nvPr/>
          </p:nvSpPr>
          <p:spPr>
            <a:xfrm>
              <a:off x="3101975" y="1341437"/>
              <a:ext cx="2481262" cy="1855787"/>
            </a:xfrm>
            <a:custGeom>
              <a:avLst/>
              <a:gdLst/>
              <a:ahLst/>
              <a:cxnLst/>
              <a:rect l="l" t="t" r="r" b="b"/>
              <a:pathLst>
                <a:path w="565" h="422" extrusionOk="0">
                  <a:moveTo>
                    <a:pt x="526" y="238"/>
                  </a:moveTo>
                  <a:cubicBezTo>
                    <a:pt x="421" y="57"/>
                    <a:pt x="421" y="57"/>
                    <a:pt x="421" y="57"/>
                  </a:cubicBezTo>
                  <a:cubicBezTo>
                    <a:pt x="401" y="21"/>
                    <a:pt x="363" y="0"/>
                    <a:pt x="322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27" y="21"/>
                    <a:pt x="7" y="5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6" y="23"/>
                    <a:pt x="86" y="46"/>
                    <a:pt x="107" y="81"/>
                  </a:cubicBezTo>
                  <a:cubicBezTo>
                    <a:pt x="254" y="337"/>
                    <a:pt x="254" y="337"/>
                    <a:pt x="254" y="337"/>
                  </a:cubicBezTo>
                  <a:cubicBezTo>
                    <a:pt x="254" y="337"/>
                    <a:pt x="254" y="337"/>
                    <a:pt x="254" y="337"/>
                  </a:cubicBezTo>
                  <a:cubicBezTo>
                    <a:pt x="279" y="381"/>
                    <a:pt x="279" y="381"/>
                    <a:pt x="279" y="381"/>
                  </a:cubicBezTo>
                  <a:cubicBezTo>
                    <a:pt x="241" y="402"/>
                    <a:pt x="241" y="402"/>
                    <a:pt x="241" y="402"/>
                  </a:cubicBezTo>
                  <a:cubicBezTo>
                    <a:pt x="468" y="422"/>
                    <a:pt x="468" y="422"/>
                    <a:pt x="468" y="422"/>
                  </a:cubicBezTo>
                  <a:cubicBezTo>
                    <a:pt x="565" y="216"/>
                    <a:pt x="565" y="216"/>
                    <a:pt x="565" y="216"/>
                  </a:cubicBezTo>
                  <a:lnTo>
                    <a:pt x="526" y="238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29" name="Google Shape;1329;p50"/>
            <p:cNvSpPr/>
            <p:nvPr/>
          </p:nvSpPr>
          <p:spPr>
            <a:xfrm>
              <a:off x="4019550" y="4094162"/>
              <a:ext cx="2493962" cy="1824037"/>
            </a:xfrm>
            <a:custGeom>
              <a:avLst/>
              <a:gdLst/>
              <a:ahLst/>
              <a:cxnLst/>
              <a:rect l="l" t="t" r="r" b="b"/>
              <a:pathLst>
                <a:path w="568" h="415" extrusionOk="0">
                  <a:moveTo>
                    <a:pt x="547" y="11"/>
                  </a:moveTo>
                  <a:cubicBezTo>
                    <a:pt x="541" y="0"/>
                    <a:pt x="541" y="0"/>
                    <a:pt x="541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2" y="53"/>
                    <a:pt x="517" y="86"/>
                    <a:pt x="476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31" y="415"/>
                    <a:pt x="131" y="415"/>
                    <a:pt x="131" y="415"/>
                  </a:cubicBezTo>
                  <a:cubicBezTo>
                    <a:pt x="131" y="371"/>
                    <a:pt x="131" y="371"/>
                    <a:pt x="131" y="371"/>
                  </a:cubicBezTo>
                  <a:cubicBezTo>
                    <a:pt x="340" y="371"/>
                    <a:pt x="340" y="371"/>
                    <a:pt x="340" y="371"/>
                  </a:cubicBezTo>
                  <a:cubicBezTo>
                    <a:pt x="380" y="371"/>
                    <a:pt x="418" y="349"/>
                    <a:pt x="438" y="314"/>
                  </a:cubicBezTo>
                  <a:cubicBezTo>
                    <a:pt x="547" y="125"/>
                    <a:pt x="547" y="125"/>
                    <a:pt x="547" y="125"/>
                  </a:cubicBezTo>
                  <a:cubicBezTo>
                    <a:pt x="568" y="90"/>
                    <a:pt x="568" y="46"/>
                    <a:pt x="547" y="11"/>
                  </a:cubicBezTo>
                  <a:close/>
                </a:path>
              </a:pathLst>
            </a:custGeom>
            <a:solidFill>
              <a:srgbClr val="93C4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330" name="Google Shape;1330;p50"/>
          <p:cNvGrpSpPr/>
          <p:nvPr/>
        </p:nvGrpSpPr>
        <p:grpSpPr>
          <a:xfrm>
            <a:off x="4821829" y="3671511"/>
            <a:ext cx="441332" cy="445721"/>
            <a:chOff x="5770007" y="5489899"/>
            <a:chExt cx="712976" cy="720067"/>
          </a:xfrm>
        </p:grpSpPr>
        <p:sp>
          <p:nvSpPr>
            <p:cNvPr id="1331" name="Google Shape;1331;p50"/>
            <p:cNvSpPr/>
            <p:nvPr/>
          </p:nvSpPr>
          <p:spPr>
            <a:xfrm>
              <a:off x="6229483" y="5489899"/>
              <a:ext cx="253500" cy="255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32" name="Google Shape;1332;p50"/>
            <p:cNvSpPr/>
            <p:nvPr/>
          </p:nvSpPr>
          <p:spPr>
            <a:xfrm>
              <a:off x="5770007" y="5489899"/>
              <a:ext cx="252900" cy="255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33" name="Google Shape;1333;p50"/>
            <p:cNvSpPr/>
            <p:nvPr/>
          </p:nvSpPr>
          <p:spPr>
            <a:xfrm>
              <a:off x="6229483" y="5954666"/>
              <a:ext cx="253500" cy="255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34" name="Google Shape;1334;p50"/>
            <p:cNvSpPr/>
            <p:nvPr/>
          </p:nvSpPr>
          <p:spPr>
            <a:xfrm>
              <a:off x="5770007" y="5954666"/>
              <a:ext cx="252900" cy="255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35" name="Google Shape;1335;p50"/>
            <p:cNvSpPr/>
            <p:nvPr/>
          </p:nvSpPr>
          <p:spPr>
            <a:xfrm>
              <a:off x="6011100" y="5535496"/>
              <a:ext cx="228017" cy="163872"/>
            </a:xfrm>
            <a:custGeom>
              <a:avLst/>
              <a:gdLst/>
              <a:ahLst/>
              <a:cxnLst/>
              <a:rect l="l" t="t" r="r" b="b"/>
              <a:pathLst>
                <a:path w="362" h="258" extrusionOk="0">
                  <a:moveTo>
                    <a:pt x="362" y="0"/>
                  </a:moveTo>
                  <a:cubicBezTo>
                    <a:pt x="220" y="71"/>
                    <a:pt x="142" y="71"/>
                    <a:pt x="0" y="0"/>
                  </a:cubicBezTo>
                  <a:cubicBezTo>
                    <a:pt x="26" y="37"/>
                    <a:pt x="41" y="81"/>
                    <a:pt x="41" y="129"/>
                  </a:cubicBezTo>
                  <a:cubicBezTo>
                    <a:pt x="41" y="177"/>
                    <a:pt x="26" y="222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2"/>
                    <a:pt x="321" y="177"/>
                    <a:pt x="321" y="129"/>
                  </a:cubicBezTo>
                  <a:cubicBezTo>
                    <a:pt x="321" y="81"/>
                    <a:pt x="336" y="37"/>
                    <a:pt x="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36" name="Google Shape;1336;p50"/>
            <p:cNvSpPr/>
            <p:nvPr/>
          </p:nvSpPr>
          <p:spPr>
            <a:xfrm>
              <a:off x="6011100" y="6000263"/>
              <a:ext cx="228017" cy="164103"/>
            </a:xfrm>
            <a:custGeom>
              <a:avLst/>
              <a:gdLst/>
              <a:ahLst/>
              <a:cxnLst/>
              <a:rect l="l" t="t" r="r" b="b"/>
              <a:pathLst>
                <a:path w="362" h="258" extrusionOk="0">
                  <a:moveTo>
                    <a:pt x="321" y="129"/>
                  </a:moveTo>
                  <a:cubicBezTo>
                    <a:pt x="321" y="81"/>
                    <a:pt x="336" y="36"/>
                    <a:pt x="362" y="0"/>
                  </a:cubicBezTo>
                  <a:cubicBezTo>
                    <a:pt x="220" y="70"/>
                    <a:pt x="142" y="70"/>
                    <a:pt x="0" y="0"/>
                  </a:cubicBezTo>
                  <a:cubicBezTo>
                    <a:pt x="26" y="36"/>
                    <a:pt x="41" y="81"/>
                    <a:pt x="41" y="129"/>
                  </a:cubicBezTo>
                  <a:cubicBezTo>
                    <a:pt x="41" y="177"/>
                    <a:pt x="26" y="221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1"/>
                    <a:pt x="321" y="177"/>
                    <a:pt x="321" y="1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37" name="Google Shape;1337;p50"/>
            <p:cNvSpPr/>
            <p:nvPr/>
          </p:nvSpPr>
          <p:spPr>
            <a:xfrm>
              <a:off x="5814051" y="5734318"/>
              <a:ext cx="162411" cy="230995"/>
            </a:xfrm>
            <a:custGeom>
              <a:avLst/>
              <a:gdLst/>
              <a:ahLst/>
              <a:cxnLst/>
              <a:rect l="l" t="t" r="r" b="b"/>
              <a:pathLst>
                <a:path w="258" h="363" extrusionOk="0">
                  <a:moveTo>
                    <a:pt x="0" y="363"/>
                  </a:moveTo>
                  <a:cubicBezTo>
                    <a:pt x="36" y="337"/>
                    <a:pt x="81" y="322"/>
                    <a:pt x="129" y="322"/>
                  </a:cubicBezTo>
                  <a:cubicBezTo>
                    <a:pt x="177" y="322"/>
                    <a:pt x="221" y="337"/>
                    <a:pt x="258" y="363"/>
                  </a:cubicBezTo>
                  <a:cubicBezTo>
                    <a:pt x="188" y="221"/>
                    <a:pt x="188" y="142"/>
                    <a:pt x="258" y="0"/>
                  </a:cubicBezTo>
                  <a:cubicBezTo>
                    <a:pt x="221" y="26"/>
                    <a:pt x="177" y="41"/>
                    <a:pt x="129" y="41"/>
                  </a:cubicBezTo>
                  <a:cubicBezTo>
                    <a:pt x="81" y="41"/>
                    <a:pt x="36" y="26"/>
                    <a:pt x="0" y="0"/>
                  </a:cubicBezTo>
                  <a:cubicBezTo>
                    <a:pt x="70" y="142"/>
                    <a:pt x="70" y="221"/>
                    <a:pt x="0" y="3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38" name="Google Shape;1338;p50"/>
            <p:cNvSpPr/>
            <p:nvPr/>
          </p:nvSpPr>
          <p:spPr>
            <a:xfrm>
              <a:off x="6273756" y="5735013"/>
              <a:ext cx="162411" cy="230300"/>
            </a:xfrm>
            <a:custGeom>
              <a:avLst/>
              <a:gdLst/>
              <a:ahLst/>
              <a:cxnLst/>
              <a:rect l="l" t="t" r="r" b="b"/>
              <a:pathLst>
                <a:path w="258" h="362" extrusionOk="0">
                  <a:moveTo>
                    <a:pt x="258" y="0"/>
                  </a:moveTo>
                  <a:cubicBezTo>
                    <a:pt x="222" y="25"/>
                    <a:pt x="177" y="40"/>
                    <a:pt x="129" y="40"/>
                  </a:cubicBezTo>
                  <a:cubicBezTo>
                    <a:pt x="81" y="40"/>
                    <a:pt x="37" y="25"/>
                    <a:pt x="0" y="0"/>
                  </a:cubicBezTo>
                  <a:cubicBezTo>
                    <a:pt x="70" y="142"/>
                    <a:pt x="70" y="220"/>
                    <a:pt x="0" y="362"/>
                  </a:cubicBezTo>
                  <a:cubicBezTo>
                    <a:pt x="37" y="336"/>
                    <a:pt x="81" y="321"/>
                    <a:pt x="129" y="321"/>
                  </a:cubicBezTo>
                  <a:cubicBezTo>
                    <a:pt x="177" y="321"/>
                    <a:pt x="222" y="336"/>
                    <a:pt x="258" y="362"/>
                  </a:cubicBezTo>
                  <a:cubicBezTo>
                    <a:pt x="188" y="220"/>
                    <a:pt x="188" y="142"/>
                    <a:pt x="2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339" name="Google Shape;1339;p50"/>
          <p:cNvGrpSpPr/>
          <p:nvPr/>
        </p:nvGrpSpPr>
        <p:grpSpPr>
          <a:xfrm>
            <a:off x="5614620" y="3693981"/>
            <a:ext cx="445651" cy="400824"/>
            <a:chOff x="7050768" y="5526199"/>
            <a:chExt cx="719953" cy="647534"/>
          </a:xfrm>
        </p:grpSpPr>
        <p:sp>
          <p:nvSpPr>
            <p:cNvPr id="1340" name="Google Shape;1340;p50"/>
            <p:cNvSpPr/>
            <p:nvPr/>
          </p:nvSpPr>
          <p:spPr>
            <a:xfrm>
              <a:off x="7465241" y="5526199"/>
              <a:ext cx="168000" cy="16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41" name="Google Shape;1341;p50"/>
            <p:cNvSpPr/>
            <p:nvPr/>
          </p:nvSpPr>
          <p:spPr>
            <a:xfrm>
              <a:off x="7189726" y="5526199"/>
              <a:ext cx="168000" cy="168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42" name="Google Shape;1342;p50"/>
            <p:cNvSpPr/>
            <p:nvPr/>
          </p:nvSpPr>
          <p:spPr>
            <a:xfrm>
              <a:off x="7465241" y="6004833"/>
              <a:ext cx="168000" cy="168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43" name="Google Shape;1343;p50"/>
            <p:cNvSpPr/>
            <p:nvPr/>
          </p:nvSpPr>
          <p:spPr>
            <a:xfrm>
              <a:off x="7602721" y="5765701"/>
              <a:ext cx="168000" cy="168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44" name="Google Shape;1344;p50"/>
            <p:cNvSpPr/>
            <p:nvPr/>
          </p:nvSpPr>
          <p:spPr>
            <a:xfrm>
              <a:off x="7050768" y="5765701"/>
              <a:ext cx="168600" cy="168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45" name="Google Shape;1345;p50"/>
            <p:cNvSpPr/>
            <p:nvPr/>
          </p:nvSpPr>
          <p:spPr>
            <a:xfrm>
              <a:off x="7189726" y="6004833"/>
              <a:ext cx="168000" cy="16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46" name="Google Shape;1346;p50"/>
            <p:cNvSpPr/>
            <p:nvPr/>
          </p:nvSpPr>
          <p:spPr>
            <a:xfrm>
              <a:off x="7134476" y="5655289"/>
              <a:ext cx="139512" cy="149620"/>
            </a:xfrm>
            <a:custGeom>
              <a:avLst/>
              <a:gdLst/>
              <a:ahLst/>
              <a:cxnLst/>
              <a:rect l="l" t="t" r="r" b="b"/>
              <a:pathLst>
                <a:path w="306" h="328" extrusionOk="0">
                  <a:moveTo>
                    <a:pt x="305" y="101"/>
                  </a:moveTo>
                  <a:cubicBezTo>
                    <a:pt x="231" y="101"/>
                    <a:pt x="166" y="61"/>
                    <a:pt x="132" y="0"/>
                  </a:cubicBezTo>
                  <a:cubicBezTo>
                    <a:pt x="140" y="114"/>
                    <a:pt x="103" y="178"/>
                    <a:pt x="0" y="227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75" y="227"/>
                    <a:pt x="140" y="268"/>
                    <a:pt x="174" y="328"/>
                  </a:cubicBezTo>
                  <a:cubicBezTo>
                    <a:pt x="166" y="214"/>
                    <a:pt x="203" y="151"/>
                    <a:pt x="306" y="101"/>
                  </a:cubicBezTo>
                  <a:cubicBezTo>
                    <a:pt x="306" y="101"/>
                    <a:pt x="305" y="101"/>
                    <a:pt x="305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47" name="Google Shape;1347;p50"/>
            <p:cNvSpPr/>
            <p:nvPr/>
          </p:nvSpPr>
          <p:spPr>
            <a:xfrm>
              <a:off x="7351783" y="5564482"/>
              <a:ext cx="119371" cy="92287"/>
            </a:xfrm>
            <a:custGeom>
              <a:avLst/>
              <a:gdLst/>
              <a:ahLst/>
              <a:cxnLst/>
              <a:rect l="l" t="t" r="r" b="b"/>
              <a:pathLst>
                <a:path w="262" h="202" extrusionOk="0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5"/>
                    <a:pt x="95" y="65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8"/>
                    <a:pt x="167" y="138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48" name="Google Shape;1348;p50"/>
            <p:cNvSpPr/>
            <p:nvPr/>
          </p:nvSpPr>
          <p:spPr>
            <a:xfrm>
              <a:off x="7548579" y="5894792"/>
              <a:ext cx="138958" cy="149249"/>
            </a:xfrm>
            <a:custGeom>
              <a:avLst/>
              <a:gdLst/>
              <a:ahLst/>
              <a:cxnLst/>
              <a:rect l="l" t="t" r="r" b="b"/>
              <a:pathLst>
                <a:path w="305" h="327" extrusionOk="0">
                  <a:moveTo>
                    <a:pt x="304" y="101"/>
                  </a:moveTo>
                  <a:cubicBezTo>
                    <a:pt x="230" y="101"/>
                    <a:pt x="165" y="60"/>
                    <a:pt x="131" y="0"/>
                  </a:cubicBezTo>
                  <a:cubicBezTo>
                    <a:pt x="139" y="114"/>
                    <a:pt x="103" y="177"/>
                    <a:pt x="0" y="227"/>
                  </a:cubicBezTo>
                  <a:cubicBezTo>
                    <a:pt x="1" y="227"/>
                    <a:pt x="1" y="227"/>
                    <a:pt x="2" y="227"/>
                  </a:cubicBezTo>
                  <a:cubicBezTo>
                    <a:pt x="76" y="227"/>
                    <a:pt x="140" y="267"/>
                    <a:pt x="175" y="327"/>
                  </a:cubicBezTo>
                  <a:cubicBezTo>
                    <a:pt x="166" y="214"/>
                    <a:pt x="203" y="151"/>
                    <a:pt x="305" y="101"/>
                  </a:cubicBezTo>
                  <a:cubicBezTo>
                    <a:pt x="305" y="101"/>
                    <a:pt x="304" y="101"/>
                    <a:pt x="30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49" name="Google Shape;1349;p50"/>
            <p:cNvSpPr/>
            <p:nvPr/>
          </p:nvSpPr>
          <p:spPr>
            <a:xfrm>
              <a:off x="7548579" y="5655844"/>
              <a:ext cx="138958" cy="149065"/>
            </a:xfrm>
            <a:custGeom>
              <a:avLst/>
              <a:gdLst/>
              <a:ahLst/>
              <a:cxnLst/>
              <a:rect l="l" t="t" r="r" b="b"/>
              <a:pathLst>
                <a:path w="305" h="327" extrusionOk="0">
                  <a:moveTo>
                    <a:pt x="131" y="327"/>
                  </a:moveTo>
                  <a:cubicBezTo>
                    <a:pt x="165" y="267"/>
                    <a:pt x="230" y="226"/>
                    <a:pt x="304" y="226"/>
                  </a:cubicBezTo>
                  <a:cubicBezTo>
                    <a:pt x="304" y="226"/>
                    <a:pt x="305" y="226"/>
                    <a:pt x="305" y="226"/>
                  </a:cubicBezTo>
                  <a:cubicBezTo>
                    <a:pt x="203" y="176"/>
                    <a:pt x="166" y="113"/>
                    <a:pt x="175" y="0"/>
                  </a:cubicBezTo>
                  <a:cubicBezTo>
                    <a:pt x="140" y="60"/>
                    <a:pt x="76" y="100"/>
                    <a:pt x="2" y="100"/>
                  </a:cubicBezTo>
                  <a:cubicBezTo>
                    <a:pt x="1" y="100"/>
                    <a:pt x="1" y="100"/>
                    <a:pt x="0" y="100"/>
                  </a:cubicBezTo>
                  <a:cubicBezTo>
                    <a:pt x="103" y="150"/>
                    <a:pt x="139" y="213"/>
                    <a:pt x="131" y="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50" name="Google Shape;1350;p50"/>
            <p:cNvSpPr/>
            <p:nvPr/>
          </p:nvSpPr>
          <p:spPr>
            <a:xfrm>
              <a:off x="7134476" y="5894792"/>
              <a:ext cx="139512" cy="149620"/>
            </a:xfrm>
            <a:custGeom>
              <a:avLst/>
              <a:gdLst/>
              <a:ahLst/>
              <a:cxnLst/>
              <a:rect l="l" t="t" r="r" b="b"/>
              <a:pathLst>
                <a:path w="306" h="328" extrusionOk="0">
                  <a:moveTo>
                    <a:pt x="132" y="328"/>
                  </a:moveTo>
                  <a:cubicBezTo>
                    <a:pt x="166" y="267"/>
                    <a:pt x="231" y="227"/>
                    <a:pt x="305" y="227"/>
                  </a:cubicBezTo>
                  <a:cubicBezTo>
                    <a:pt x="305" y="227"/>
                    <a:pt x="306" y="227"/>
                    <a:pt x="306" y="227"/>
                  </a:cubicBezTo>
                  <a:cubicBezTo>
                    <a:pt x="203" y="177"/>
                    <a:pt x="166" y="114"/>
                    <a:pt x="174" y="0"/>
                  </a:cubicBezTo>
                  <a:cubicBezTo>
                    <a:pt x="140" y="60"/>
                    <a:pt x="75" y="101"/>
                    <a:pt x="1" y="101"/>
                  </a:cubicBezTo>
                  <a:cubicBezTo>
                    <a:pt x="1" y="101"/>
                    <a:pt x="1" y="101"/>
                    <a:pt x="0" y="101"/>
                  </a:cubicBezTo>
                  <a:cubicBezTo>
                    <a:pt x="103" y="150"/>
                    <a:pt x="140" y="214"/>
                    <a:pt x="132" y="32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51" name="Google Shape;1351;p50"/>
            <p:cNvSpPr/>
            <p:nvPr/>
          </p:nvSpPr>
          <p:spPr>
            <a:xfrm>
              <a:off x="7351783" y="6043117"/>
              <a:ext cx="119371" cy="92102"/>
            </a:xfrm>
            <a:custGeom>
              <a:avLst/>
              <a:gdLst/>
              <a:ahLst/>
              <a:cxnLst/>
              <a:rect l="l" t="t" r="r" b="b"/>
              <a:pathLst>
                <a:path w="262" h="202" extrusionOk="0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4"/>
                    <a:pt x="95" y="64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7"/>
                    <a:pt x="167" y="137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352" name="Google Shape;1352;p50"/>
          <p:cNvGrpSpPr/>
          <p:nvPr/>
        </p:nvGrpSpPr>
        <p:grpSpPr>
          <a:xfrm>
            <a:off x="7209136" y="3694051"/>
            <a:ext cx="445681" cy="400651"/>
            <a:chOff x="9626723" y="5526313"/>
            <a:chExt cx="720002" cy="647256"/>
          </a:xfrm>
        </p:grpSpPr>
        <p:sp>
          <p:nvSpPr>
            <p:cNvPr id="1353" name="Google Shape;1353;p50"/>
            <p:cNvSpPr/>
            <p:nvPr/>
          </p:nvSpPr>
          <p:spPr>
            <a:xfrm>
              <a:off x="10040990" y="5526313"/>
              <a:ext cx="168000" cy="168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54" name="Google Shape;1354;p50"/>
            <p:cNvSpPr/>
            <p:nvPr/>
          </p:nvSpPr>
          <p:spPr>
            <a:xfrm>
              <a:off x="9765139" y="5526313"/>
              <a:ext cx="168300" cy="16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55" name="Google Shape;1355;p50"/>
            <p:cNvSpPr/>
            <p:nvPr/>
          </p:nvSpPr>
          <p:spPr>
            <a:xfrm>
              <a:off x="10040990" y="6005269"/>
              <a:ext cx="168000" cy="168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56" name="Google Shape;1356;p50"/>
            <p:cNvSpPr/>
            <p:nvPr/>
          </p:nvSpPr>
          <p:spPr>
            <a:xfrm>
              <a:off x="10178425" y="5765496"/>
              <a:ext cx="168300" cy="168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57" name="Google Shape;1357;p50"/>
            <p:cNvSpPr/>
            <p:nvPr/>
          </p:nvSpPr>
          <p:spPr>
            <a:xfrm>
              <a:off x="9626723" y="5765496"/>
              <a:ext cx="168000" cy="16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58" name="Google Shape;1358;p50"/>
            <p:cNvSpPr/>
            <p:nvPr/>
          </p:nvSpPr>
          <p:spPr>
            <a:xfrm>
              <a:off x="9765139" y="6005269"/>
              <a:ext cx="168300" cy="1683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59" name="Google Shape;1359;p50"/>
            <p:cNvSpPr/>
            <p:nvPr/>
          </p:nvSpPr>
          <p:spPr>
            <a:xfrm>
              <a:off x="10198227" y="5672808"/>
              <a:ext cx="47838" cy="83066"/>
            </a:xfrm>
            <a:custGeom>
              <a:avLst/>
              <a:gdLst/>
              <a:ahLst/>
              <a:cxnLst/>
              <a:rect l="l" t="t" r="r" b="b"/>
              <a:pathLst>
                <a:path w="94" h="163" extrusionOk="0">
                  <a:moveTo>
                    <a:pt x="0" y="0"/>
                  </a:moveTo>
                  <a:cubicBezTo>
                    <a:pt x="20" y="23"/>
                    <a:pt x="38" y="49"/>
                    <a:pt x="54" y="77"/>
                  </a:cubicBezTo>
                  <a:cubicBezTo>
                    <a:pt x="70" y="105"/>
                    <a:pt x="83" y="134"/>
                    <a:pt x="94" y="163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60" name="Google Shape;1360;p50"/>
            <p:cNvSpPr/>
            <p:nvPr/>
          </p:nvSpPr>
          <p:spPr>
            <a:xfrm>
              <a:off x="10197835" y="5944589"/>
              <a:ext cx="48230" cy="83066"/>
            </a:xfrm>
            <a:custGeom>
              <a:avLst/>
              <a:gdLst/>
              <a:ahLst/>
              <a:cxnLst/>
              <a:rect l="l" t="t" r="r" b="b"/>
              <a:pathLst>
                <a:path w="95" h="163" extrusionOk="0">
                  <a:moveTo>
                    <a:pt x="95" y="0"/>
                  </a:moveTo>
                  <a:cubicBezTo>
                    <a:pt x="84" y="29"/>
                    <a:pt x="71" y="58"/>
                    <a:pt x="55" y="85"/>
                  </a:cubicBezTo>
                  <a:cubicBezTo>
                    <a:pt x="39" y="113"/>
                    <a:pt x="20" y="139"/>
                    <a:pt x="0" y="163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61" name="Google Shape;1361;p50"/>
            <p:cNvSpPr/>
            <p:nvPr/>
          </p:nvSpPr>
          <p:spPr>
            <a:xfrm>
              <a:off x="9938649" y="6122111"/>
              <a:ext cx="96263" cy="4124"/>
            </a:xfrm>
            <a:custGeom>
              <a:avLst/>
              <a:gdLst/>
              <a:ahLst/>
              <a:cxnLst/>
              <a:rect l="l" t="t" r="r" b="b"/>
              <a:pathLst>
                <a:path w="189" h="8" extrusionOk="0">
                  <a:moveTo>
                    <a:pt x="189" y="0"/>
                  </a:moveTo>
                  <a:cubicBezTo>
                    <a:pt x="158" y="5"/>
                    <a:pt x="127" y="8"/>
                    <a:pt x="95" y="8"/>
                  </a:cubicBezTo>
                  <a:cubicBezTo>
                    <a:pt x="63" y="8"/>
                    <a:pt x="31" y="5"/>
                    <a:pt x="0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62" name="Google Shape;1362;p50"/>
            <p:cNvSpPr/>
            <p:nvPr/>
          </p:nvSpPr>
          <p:spPr>
            <a:xfrm>
              <a:off x="9728084" y="5944196"/>
              <a:ext cx="47838" cy="83066"/>
            </a:xfrm>
            <a:custGeom>
              <a:avLst/>
              <a:gdLst/>
              <a:ahLst/>
              <a:cxnLst/>
              <a:rect l="l" t="t" r="r" b="b"/>
              <a:pathLst>
                <a:path w="94" h="163" extrusionOk="0">
                  <a:moveTo>
                    <a:pt x="94" y="163"/>
                  </a:moveTo>
                  <a:cubicBezTo>
                    <a:pt x="74" y="140"/>
                    <a:pt x="56" y="114"/>
                    <a:pt x="40" y="86"/>
                  </a:cubicBezTo>
                  <a:cubicBezTo>
                    <a:pt x="24" y="58"/>
                    <a:pt x="11" y="30"/>
                    <a:pt x="0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63" name="Google Shape;1363;p50"/>
            <p:cNvSpPr/>
            <p:nvPr/>
          </p:nvSpPr>
          <p:spPr>
            <a:xfrm>
              <a:off x="9728084" y="5672219"/>
              <a:ext cx="48230" cy="83066"/>
            </a:xfrm>
            <a:custGeom>
              <a:avLst/>
              <a:gdLst/>
              <a:ahLst/>
              <a:cxnLst/>
              <a:rect l="l" t="t" r="r" b="b"/>
              <a:pathLst>
                <a:path w="95" h="163" extrusionOk="0">
                  <a:moveTo>
                    <a:pt x="0" y="163"/>
                  </a:moveTo>
                  <a:cubicBezTo>
                    <a:pt x="11" y="134"/>
                    <a:pt x="24" y="106"/>
                    <a:pt x="40" y="78"/>
                  </a:cubicBezTo>
                  <a:cubicBezTo>
                    <a:pt x="56" y="50"/>
                    <a:pt x="75" y="24"/>
                    <a:pt x="95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64" name="Google Shape;1364;p50"/>
            <p:cNvSpPr/>
            <p:nvPr/>
          </p:nvSpPr>
          <p:spPr>
            <a:xfrm>
              <a:off x="9939237" y="5573835"/>
              <a:ext cx="96263" cy="4124"/>
            </a:xfrm>
            <a:custGeom>
              <a:avLst/>
              <a:gdLst/>
              <a:ahLst/>
              <a:cxnLst/>
              <a:rect l="l" t="t" r="r" b="b"/>
              <a:pathLst>
                <a:path w="189" h="8" extrusionOk="0">
                  <a:moveTo>
                    <a:pt x="0" y="8"/>
                  </a:moveTo>
                  <a:cubicBezTo>
                    <a:pt x="31" y="3"/>
                    <a:pt x="62" y="0"/>
                    <a:pt x="94" y="0"/>
                  </a:cubicBezTo>
                  <a:cubicBezTo>
                    <a:pt x="126" y="0"/>
                    <a:pt x="158" y="3"/>
                    <a:pt x="189" y="8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365" name="Google Shape;1365;p50"/>
          <p:cNvGrpSpPr/>
          <p:nvPr/>
        </p:nvGrpSpPr>
        <p:grpSpPr>
          <a:xfrm>
            <a:off x="8006376" y="3671488"/>
            <a:ext cx="445582" cy="445743"/>
            <a:chOff x="10914672" y="5489861"/>
            <a:chExt cx="719842" cy="720102"/>
          </a:xfrm>
        </p:grpSpPr>
        <p:sp>
          <p:nvSpPr>
            <p:cNvPr id="1366" name="Google Shape;1366;p50"/>
            <p:cNvSpPr/>
            <p:nvPr/>
          </p:nvSpPr>
          <p:spPr>
            <a:xfrm>
              <a:off x="11420014" y="5489861"/>
              <a:ext cx="214500" cy="215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67" name="Google Shape;1367;p50"/>
            <p:cNvSpPr/>
            <p:nvPr/>
          </p:nvSpPr>
          <p:spPr>
            <a:xfrm>
              <a:off x="11420014" y="5994863"/>
              <a:ext cx="214500" cy="215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68" name="Google Shape;1368;p50"/>
            <p:cNvSpPr/>
            <p:nvPr/>
          </p:nvSpPr>
          <p:spPr>
            <a:xfrm>
              <a:off x="10914672" y="5489861"/>
              <a:ext cx="214500" cy="21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69" name="Google Shape;1369;p50"/>
            <p:cNvSpPr/>
            <p:nvPr/>
          </p:nvSpPr>
          <p:spPr>
            <a:xfrm>
              <a:off x="10914672" y="5994863"/>
              <a:ext cx="214500" cy="2151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70" name="Google Shape;1370;p50"/>
            <p:cNvSpPr/>
            <p:nvPr/>
          </p:nvSpPr>
          <p:spPr>
            <a:xfrm>
              <a:off x="11595623" y="5710038"/>
              <a:ext cx="28649" cy="276082"/>
            </a:xfrm>
            <a:custGeom>
              <a:avLst/>
              <a:gdLst/>
              <a:ahLst/>
              <a:cxnLst/>
              <a:rect l="l" t="t" r="r" b="b"/>
              <a:pathLst>
                <a:path w="39" h="376" extrusionOk="0">
                  <a:moveTo>
                    <a:pt x="0" y="0"/>
                  </a:moveTo>
                  <a:cubicBezTo>
                    <a:pt x="25" y="59"/>
                    <a:pt x="39" y="123"/>
                    <a:pt x="39" y="190"/>
                  </a:cubicBezTo>
                  <a:cubicBezTo>
                    <a:pt x="39" y="256"/>
                    <a:pt x="26" y="319"/>
                    <a:pt x="2" y="376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71" name="Google Shape;1371;p50"/>
            <p:cNvSpPr/>
            <p:nvPr/>
          </p:nvSpPr>
          <p:spPr>
            <a:xfrm>
              <a:off x="11138826" y="6170527"/>
              <a:ext cx="275351" cy="29145"/>
            </a:xfrm>
            <a:custGeom>
              <a:avLst/>
              <a:gdLst/>
              <a:ahLst/>
              <a:cxnLst/>
              <a:rect l="l" t="t" r="r" b="b"/>
              <a:pathLst>
                <a:path w="375" h="40" extrusionOk="0">
                  <a:moveTo>
                    <a:pt x="375" y="0"/>
                  </a:moveTo>
                  <a:cubicBezTo>
                    <a:pt x="317" y="26"/>
                    <a:pt x="253" y="40"/>
                    <a:pt x="185" y="40"/>
                  </a:cubicBezTo>
                  <a:cubicBezTo>
                    <a:pt x="119" y="40"/>
                    <a:pt x="57" y="26"/>
                    <a:pt x="0" y="2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72" name="Google Shape;1372;p50"/>
            <p:cNvSpPr/>
            <p:nvPr/>
          </p:nvSpPr>
          <p:spPr>
            <a:xfrm>
              <a:off x="10925018" y="5713747"/>
              <a:ext cx="28649" cy="275287"/>
            </a:xfrm>
            <a:custGeom>
              <a:avLst/>
              <a:gdLst/>
              <a:ahLst/>
              <a:cxnLst/>
              <a:rect l="l" t="t" r="r" b="b"/>
              <a:pathLst>
                <a:path w="39" h="375" extrusionOk="0">
                  <a:moveTo>
                    <a:pt x="39" y="375"/>
                  </a:moveTo>
                  <a:cubicBezTo>
                    <a:pt x="14" y="317"/>
                    <a:pt x="0" y="253"/>
                    <a:pt x="0" y="185"/>
                  </a:cubicBezTo>
                  <a:cubicBezTo>
                    <a:pt x="0" y="120"/>
                    <a:pt x="13" y="57"/>
                    <a:pt x="37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73" name="Google Shape;1373;p50"/>
            <p:cNvSpPr/>
            <p:nvPr/>
          </p:nvSpPr>
          <p:spPr>
            <a:xfrm>
              <a:off x="11135112" y="5499930"/>
              <a:ext cx="275351" cy="28880"/>
            </a:xfrm>
            <a:custGeom>
              <a:avLst/>
              <a:gdLst/>
              <a:ahLst/>
              <a:cxnLst/>
              <a:rect l="l" t="t" r="r" b="b"/>
              <a:pathLst>
                <a:path w="375" h="39" extrusionOk="0">
                  <a:moveTo>
                    <a:pt x="375" y="37"/>
                  </a:moveTo>
                  <a:cubicBezTo>
                    <a:pt x="318" y="13"/>
                    <a:pt x="256" y="0"/>
                    <a:pt x="190" y="0"/>
                  </a:cubicBezTo>
                  <a:cubicBezTo>
                    <a:pt x="122" y="0"/>
                    <a:pt x="58" y="14"/>
                    <a:pt x="0" y="39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74" name="Google Shape;1374;p50"/>
            <p:cNvSpPr/>
            <p:nvPr/>
          </p:nvSpPr>
          <p:spPr>
            <a:xfrm>
              <a:off x="11578115" y="5950881"/>
              <a:ext cx="52789" cy="38948"/>
            </a:xfrm>
            <a:custGeom>
              <a:avLst/>
              <a:gdLst/>
              <a:ahLst/>
              <a:cxnLst/>
              <a:rect l="l" t="t" r="r" b="b"/>
              <a:pathLst>
                <a:path w="199" h="147" extrusionOk="0">
                  <a:moveTo>
                    <a:pt x="0" y="0"/>
                  </a:moveTo>
                  <a:lnTo>
                    <a:pt x="64" y="147"/>
                  </a:lnTo>
                  <a:lnTo>
                    <a:pt x="199" y="83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75" name="Google Shape;1375;p50"/>
            <p:cNvSpPr/>
            <p:nvPr/>
          </p:nvSpPr>
          <p:spPr>
            <a:xfrm>
              <a:off x="11135112" y="6152776"/>
              <a:ext cx="38199" cy="52991"/>
            </a:xfrm>
            <a:custGeom>
              <a:avLst/>
              <a:gdLst/>
              <a:ahLst/>
              <a:cxnLst/>
              <a:rect l="l" t="t" r="r" b="b"/>
              <a:pathLst>
                <a:path w="144" h="200" extrusionOk="0">
                  <a:moveTo>
                    <a:pt x="144" y="0"/>
                  </a:moveTo>
                  <a:lnTo>
                    <a:pt x="0" y="67"/>
                  </a:lnTo>
                  <a:lnTo>
                    <a:pt x="64" y="20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76" name="Google Shape;1376;p50"/>
            <p:cNvSpPr/>
            <p:nvPr/>
          </p:nvSpPr>
          <p:spPr>
            <a:xfrm>
              <a:off x="10918386" y="5710038"/>
              <a:ext cx="53054" cy="38154"/>
            </a:xfrm>
            <a:custGeom>
              <a:avLst/>
              <a:gdLst/>
              <a:ahLst/>
              <a:cxnLst/>
              <a:rect l="l" t="t" r="r" b="b"/>
              <a:pathLst>
                <a:path w="200" h="144" extrusionOk="0">
                  <a:moveTo>
                    <a:pt x="200" y="144"/>
                  </a:moveTo>
                  <a:lnTo>
                    <a:pt x="136" y="0"/>
                  </a:lnTo>
                  <a:lnTo>
                    <a:pt x="0" y="64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77" name="Google Shape;1377;p50"/>
            <p:cNvSpPr/>
            <p:nvPr/>
          </p:nvSpPr>
          <p:spPr>
            <a:xfrm>
              <a:off x="11375979" y="5493571"/>
              <a:ext cx="38199" cy="52726"/>
            </a:xfrm>
            <a:custGeom>
              <a:avLst/>
              <a:gdLst/>
              <a:ahLst/>
              <a:cxnLst/>
              <a:rect l="l" t="t" r="r" b="b"/>
              <a:pathLst>
                <a:path w="144" h="199" extrusionOk="0">
                  <a:moveTo>
                    <a:pt x="0" y="199"/>
                  </a:moveTo>
                  <a:lnTo>
                    <a:pt x="144" y="135"/>
                  </a:lnTo>
                  <a:lnTo>
                    <a:pt x="81" y="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378" name="Google Shape;1378;p50"/>
          <p:cNvGrpSpPr/>
          <p:nvPr/>
        </p:nvGrpSpPr>
        <p:grpSpPr>
          <a:xfrm>
            <a:off x="6411836" y="3681752"/>
            <a:ext cx="445821" cy="425246"/>
            <a:chOff x="8338678" y="5506443"/>
            <a:chExt cx="720227" cy="686988"/>
          </a:xfrm>
        </p:grpSpPr>
        <p:sp>
          <p:nvSpPr>
            <p:cNvPr id="1379" name="Google Shape;1379;p50"/>
            <p:cNvSpPr/>
            <p:nvPr/>
          </p:nvSpPr>
          <p:spPr>
            <a:xfrm>
              <a:off x="8706181" y="5506443"/>
              <a:ext cx="230803" cy="263259"/>
            </a:xfrm>
            <a:custGeom>
              <a:avLst/>
              <a:gdLst/>
              <a:ahLst/>
              <a:cxnLst/>
              <a:rect l="l" t="t" r="r" b="b"/>
              <a:pathLst>
                <a:path w="378" h="432" extrusionOk="0">
                  <a:moveTo>
                    <a:pt x="378" y="119"/>
                  </a:moveTo>
                  <a:cubicBezTo>
                    <a:pt x="378" y="111"/>
                    <a:pt x="374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5" y="432"/>
                    <a:pt x="193" y="432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80" name="Google Shape;1380;p50"/>
            <p:cNvSpPr/>
            <p:nvPr/>
          </p:nvSpPr>
          <p:spPr>
            <a:xfrm>
              <a:off x="8460817" y="5506443"/>
              <a:ext cx="230586" cy="263259"/>
            </a:xfrm>
            <a:custGeom>
              <a:avLst/>
              <a:gdLst/>
              <a:ahLst/>
              <a:cxnLst/>
              <a:rect l="l" t="t" r="r" b="b"/>
              <a:pathLst>
                <a:path w="378" h="432" extrusionOk="0">
                  <a:moveTo>
                    <a:pt x="378" y="119"/>
                  </a:moveTo>
                  <a:cubicBezTo>
                    <a:pt x="378" y="111"/>
                    <a:pt x="374" y="105"/>
                    <a:pt x="368" y="101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93" y="0"/>
                    <a:pt x="185" y="0"/>
                    <a:pt x="179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1" y="321"/>
                    <a:pt x="5" y="327"/>
                    <a:pt x="11" y="331"/>
                  </a:cubicBezTo>
                  <a:cubicBezTo>
                    <a:pt x="179" y="428"/>
                    <a:pt x="179" y="428"/>
                    <a:pt x="179" y="428"/>
                  </a:cubicBezTo>
                  <a:cubicBezTo>
                    <a:pt x="185" y="432"/>
                    <a:pt x="193" y="432"/>
                    <a:pt x="200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4" y="327"/>
                    <a:pt x="378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81" name="Google Shape;1381;p50"/>
            <p:cNvSpPr/>
            <p:nvPr/>
          </p:nvSpPr>
          <p:spPr>
            <a:xfrm>
              <a:off x="8338678" y="5718525"/>
              <a:ext cx="230151" cy="262608"/>
            </a:xfrm>
            <a:custGeom>
              <a:avLst/>
              <a:gdLst/>
              <a:ahLst/>
              <a:cxnLst/>
              <a:rect l="l" t="t" r="r" b="b"/>
              <a:pathLst>
                <a:path w="377" h="431" extrusionOk="0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82" name="Google Shape;1382;p50"/>
            <p:cNvSpPr/>
            <p:nvPr/>
          </p:nvSpPr>
          <p:spPr>
            <a:xfrm>
              <a:off x="8828754" y="5718525"/>
              <a:ext cx="230151" cy="262608"/>
            </a:xfrm>
            <a:custGeom>
              <a:avLst/>
              <a:gdLst/>
              <a:ahLst/>
              <a:cxnLst/>
              <a:rect l="l" t="t" r="r" b="b"/>
              <a:pathLst>
                <a:path w="377" h="431" extrusionOk="0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83" name="Google Shape;1383;p50"/>
            <p:cNvSpPr/>
            <p:nvPr/>
          </p:nvSpPr>
          <p:spPr>
            <a:xfrm>
              <a:off x="8706181" y="5930607"/>
              <a:ext cx="230803" cy="262825"/>
            </a:xfrm>
            <a:custGeom>
              <a:avLst/>
              <a:gdLst/>
              <a:ahLst/>
              <a:cxnLst/>
              <a:rect l="l" t="t" r="r" b="b"/>
              <a:pathLst>
                <a:path w="378" h="431" extrusionOk="0">
                  <a:moveTo>
                    <a:pt x="378" y="118"/>
                  </a:moveTo>
                  <a:cubicBezTo>
                    <a:pt x="377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0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0" y="320"/>
                    <a:pt x="4" y="327"/>
                    <a:pt x="11" y="330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7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84" name="Google Shape;1384;p50"/>
            <p:cNvSpPr/>
            <p:nvPr/>
          </p:nvSpPr>
          <p:spPr>
            <a:xfrm>
              <a:off x="8460817" y="5930607"/>
              <a:ext cx="230586" cy="262825"/>
            </a:xfrm>
            <a:custGeom>
              <a:avLst/>
              <a:gdLst/>
              <a:ahLst/>
              <a:cxnLst/>
              <a:rect l="l" t="t" r="r" b="b"/>
              <a:pathLst>
                <a:path w="378" h="431" extrusionOk="0">
                  <a:moveTo>
                    <a:pt x="378" y="118"/>
                  </a:moveTo>
                  <a:cubicBezTo>
                    <a:pt x="378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1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1" y="320"/>
                    <a:pt x="4" y="327"/>
                    <a:pt x="11" y="330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8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385" name="Google Shape;1385;p50"/>
          <p:cNvGrpSpPr/>
          <p:nvPr/>
        </p:nvGrpSpPr>
        <p:grpSpPr>
          <a:xfrm>
            <a:off x="3133493" y="3736342"/>
            <a:ext cx="1336824" cy="316035"/>
            <a:chOff x="3042485" y="5594633"/>
            <a:chExt cx="2159652" cy="510557"/>
          </a:xfrm>
        </p:grpSpPr>
        <p:sp>
          <p:nvSpPr>
            <p:cNvPr id="1386" name="Google Shape;1386;p50"/>
            <p:cNvSpPr/>
            <p:nvPr/>
          </p:nvSpPr>
          <p:spPr>
            <a:xfrm>
              <a:off x="3042485" y="5869690"/>
              <a:ext cx="235200" cy="2355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87" name="Google Shape;1387;p50"/>
            <p:cNvSpPr/>
            <p:nvPr/>
          </p:nvSpPr>
          <p:spPr>
            <a:xfrm>
              <a:off x="3317231" y="5594633"/>
              <a:ext cx="235200" cy="235500"/>
            </a:xfrm>
            <a:prstGeom prst="ellipse">
              <a:avLst/>
            </a:pr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88" name="Google Shape;1388;p50"/>
            <p:cNvSpPr/>
            <p:nvPr/>
          </p:nvSpPr>
          <p:spPr>
            <a:xfrm>
              <a:off x="3591976" y="5869690"/>
              <a:ext cx="236100" cy="2355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89" name="Google Shape;1389;p50"/>
            <p:cNvSpPr/>
            <p:nvPr/>
          </p:nvSpPr>
          <p:spPr>
            <a:xfrm>
              <a:off x="3866722" y="5594633"/>
              <a:ext cx="236100" cy="235500"/>
            </a:xfrm>
            <a:prstGeom prst="ellipse">
              <a:avLst/>
            </a:pr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90" name="Google Shape;1390;p50"/>
            <p:cNvSpPr/>
            <p:nvPr/>
          </p:nvSpPr>
          <p:spPr>
            <a:xfrm>
              <a:off x="4141467" y="5869690"/>
              <a:ext cx="236100" cy="235500"/>
            </a:xfrm>
            <a:prstGeom prst="ellipse">
              <a:avLst/>
            </a:pr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91" name="Google Shape;1391;p50"/>
            <p:cNvSpPr/>
            <p:nvPr/>
          </p:nvSpPr>
          <p:spPr>
            <a:xfrm>
              <a:off x="4417146" y="5594633"/>
              <a:ext cx="235200" cy="2355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92" name="Google Shape;1392;p50"/>
            <p:cNvSpPr/>
            <p:nvPr/>
          </p:nvSpPr>
          <p:spPr>
            <a:xfrm>
              <a:off x="4691892" y="5869690"/>
              <a:ext cx="235500" cy="235500"/>
            </a:xfrm>
            <a:prstGeom prst="ellipse">
              <a:avLst/>
            </a:pr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93" name="Google Shape;1393;p50"/>
            <p:cNvSpPr/>
            <p:nvPr/>
          </p:nvSpPr>
          <p:spPr>
            <a:xfrm>
              <a:off x="4966637" y="5594633"/>
              <a:ext cx="235500" cy="2355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94" name="Google Shape;1394;p50"/>
            <p:cNvSpPr/>
            <p:nvPr/>
          </p:nvSpPr>
          <p:spPr>
            <a:xfrm>
              <a:off x="3210195" y="5762654"/>
              <a:ext cx="174555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5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95" name="Google Shape;1395;p50"/>
            <p:cNvSpPr/>
            <p:nvPr/>
          </p:nvSpPr>
          <p:spPr>
            <a:xfrm>
              <a:off x="3485252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5" y="143"/>
                    <a:pt x="128" y="217"/>
                  </a:cubicBezTo>
                  <a:cubicBezTo>
                    <a:pt x="145" y="176"/>
                    <a:pt x="177" y="144"/>
                    <a:pt x="217" y="128"/>
                  </a:cubicBezTo>
                  <a:cubicBezTo>
                    <a:pt x="143" y="114"/>
                    <a:pt x="103" y="74"/>
                    <a:pt x="90" y="0"/>
                  </a:cubicBezTo>
                  <a:cubicBezTo>
                    <a:pt x="73" y="40"/>
                    <a:pt x="41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96" name="Google Shape;1396;p50"/>
            <p:cNvSpPr/>
            <p:nvPr/>
          </p:nvSpPr>
          <p:spPr>
            <a:xfrm>
              <a:off x="3760620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97" name="Google Shape;1397;p50"/>
            <p:cNvSpPr/>
            <p:nvPr/>
          </p:nvSpPr>
          <p:spPr>
            <a:xfrm>
              <a:off x="4035365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0" y="89"/>
                  </a:moveTo>
                  <a:cubicBezTo>
                    <a:pt x="74" y="102"/>
                    <a:pt x="114" y="143"/>
                    <a:pt x="127" y="217"/>
                  </a:cubicBezTo>
                  <a:cubicBezTo>
                    <a:pt x="144" y="176"/>
                    <a:pt x="176" y="144"/>
                    <a:pt x="216" y="128"/>
                  </a:cubicBezTo>
                  <a:cubicBezTo>
                    <a:pt x="142" y="114"/>
                    <a:pt x="102" y="74"/>
                    <a:pt x="89" y="0"/>
                  </a:cubicBezTo>
                  <a:cubicBezTo>
                    <a:pt x="72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98" name="Google Shape;1398;p50"/>
            <p:cNvSpPr/>
            <p:nvPr/>
          </p:nvSpPr>
          <p:spPr>
            <a:xfrm>
              <a:off x="4310111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399" name="Google Shape;1399;p50"/>
            <p:cNvSpPr/>
            <p:nvPr/>
          </p:nvSpPr>
          <p:spPr>
            <a:xfrm>
              <a:off x="4585167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4" y="143"/>
                    <a:pt x="128" y="217"/>
                  </a:cubicBezTo>
                  <a:cubicBezTo>
                    <a:pt x="144" y="176"/>
                    <a:pt x="176" y="144"/>
                    <a:pt x="217" y="128"/>
                  </a:cubicBezTo>
                  <a:cubicBezTo>
                    <a:pt x="143" y="114"/>
                    <a:pt x="102" y="74"/>
                    <a:pt x="89" y="0"/>
                  </a:cubicBezTo>
                  <a:cubicBezTo>
                    <a:pt x="73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00" name="Google Shape;1400;p50"/>
            <p:cNvSpPr/>
            <p:nvPr/>
          </p:nvSpPr>
          <p:spPr>
            <a:xfrm>
              <a:off x="4859913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401" name="Google Shape;1401;p50"/>
          <p:cNvGrpSpPr/>
          <p:nvPr/>
        </p:nvGrpSpPr>
        <p:grpSpPr>
          <a:xfrm>
            <a:off x="7245233" y="4378458"/>
            <a:ext cx="373053" cy="445791"/>
            <a:chOff x="8095060" y="5664590"/>
            <a:chExt cx="497404" cy="594389"/>
          </a:xfrm>
        </p:grpSpPr>
        <p:grpSp>
          <p:nvGrpSpPr>
            <p:cNvPr id="1402" name="Google Shape;1402;p50"/>
            <p:cNvGrpSpPr/>
            <p:nvPr/>
          </p:nvGrpSpPr>
          <p:grpSpPr>
            <a:xfrm>
              <a:off x="8095060" y="5969027"/>
              <a:ext cx="497404" cy="289951"/>
              <a:chOff x="8095060" y="5969027"/>
              <a:chExt cx="497404" cy="289951"/>
            </a:xfrm>
          </p:grpSpPr>
          <p:sp>
            <p:nvSpPr>
              <p:cNvPr id="1403" name="Google Shape;1403;p50"/>
              <p:cNvSpPr/>
              <p:nvPr/>
            </p:nvSpPr>
            <p:spPr>
              <a:xfrm>
                <a:off x="8095060" y="5969027"/>
                <a:ext cx="497402" cy="248408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6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6"/>
                    </a:lnTo>
                    <a:lnTo>
                      <a:pt x="1170" y="1166"/>
                    </a:lnTo>
                    <a:lnTo>
                      <a:pt x="1754" y="876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4A7D6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04" name="Google Shape;1404;p50"/>
              <p:cNvSpPr/>
              <p:nvPr/>
            </p:nvSpPr>
            <p:spPr>
              <a:xfrm>
                <a:off x="8095060" y="6092592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0" y="0"/>
                    </a:moveTo>
                    <a:lnTo>
                      <a:pt x="0" y="197"/>
                    </a:lnTo>
                    <a:lnTo>
                      <a:pt x="1170" y="781"/>
                    </a:lnTo>
                    <a:lnTo>
                      <a:pt x="1170" y="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7CC3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05" name="Google Shape;1405;p50"/>
              <p:cNvSpPr/>
              <p:nvPr/>
            </p:nvSpPr>
            <p:spPr>
              <a:xfrm>
                <a:off x="8343763" y="6092592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1170" y="0"/>
                    </a:moveTo>
                    <a:lnTo>
                      <a:pt x="0" y="582"/>
                    </a:lnTo>
                    <a:lnTo>
                      <a:pt x="0" y="781"/>
                    </a:lnTo>
                    <a:lnTo>
                      <a:pt x="1170" y="197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74EA7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  <p:grpSp>
          <p:nvGrpSpPr>
            <p:cNvPr id="1406" name="Google Shape;1406;p50"/>
            <p:cNvGrpSpPr/>
            <p:nvPr/>
          </p:nvGrpSpPr>
          <p:grpSpPr>
            <a:xfrm>
              <a:off x="8095060" y="5867832"/>
              <a:ext cx="497404" cy="289312"/>
              <a:chOff x="8095060" y="5867832"/>
              <a:chExt cx="497404" cy="289312"/>
            </a:xfrm>
          </p:grpSpPr>
          <p:sp>
            <p:nvSpPr>
              <p:cNvPr id="1407" name="Google Shape;1407;p50"/>
              <p:cNvSpPr/>
              <p:nvPr/>
            </p:nvSpPr>
            <p:spPr>
              <a:xfrm>
                <a:off x="8095060" y="5867832"/>
                <a:ext cx="497402" cy="248195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5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1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1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A4C2F4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08" name="Google Shape;1408;p50"/>
              <p:cNvSpPr/>
              <p:nvPr/>
            </p:nvSpPr>
            <p:spPr>
              <a:xfrm>
                <a:off x="8095060" y="5990758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0" y="0"/>
                    </a:moveTo>
                    <a:lnTo>
                      <a:pt x="0" y="199"/>
                    </a:lnTo>
                    <a:lnTo>
                      <a:pt x="1170" y="781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9EEB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09" name="Google Shape;1409;p50"/>
              <p:cNvSpPr/>
              <p:nvPr/>
            </p:nvSpPr>
            <p:spPr>
              <a:xfrm>
                <a:off x="8343763" y="5990758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1"/>
                    </a:lnTo>
                    <a:lnTo>
                      <a:pt x="1170" y="199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  <p:grpSp>
          <p:nvGrpSpPr>
            <p:cNvPr id="1410" name="Google Shape;1410;p50"/>
            <p:cNvGrpSpPr/>
            <p:nvPr/>
          </p:nvGrpSpPr>
          <p:grpSpPr>
            <a:xfrm>
              <a:off x="8095060" y="5765998"/>
              <a:ext cx="497404" cy="289312"/>
              <a:chOff x="8095060" y="5765998"/>
              <a:chExt cx="497404" cy="289312"/>
            </a:xfrm>
          </p:grpSpPr>
          <p:sp>
            <p:nvSpPr>
              <p:cNvPr id="1411" name="Google Shape;1411;p50"/>
              <p:cNvSpPr/>
              <p:nvPr/>
            </p:nvSpPr>
            <p:spPr>
              <a:xfrm>
                <a:off x="8095060" y="5765998"/>
                <a:ext cx="497402" cy="248195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5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12" name="Google Shape;1412;p50"/>
              <p:cNvSpPr/>
              <p:nvPr/>
            </p:nvSpPr>
            <p:spPr>
              <a:xfrm>
                <a:off x="8095060" y="5889563"/>
                <a:ext cx="248701" cy="165747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78" extrusionOk="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78"/>
                    </a:lnTo>
                    <a:lnTo>
                      <a:pt x="1170" y="5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C47D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13" name="Google Shape;1413;p50"/>
              <p:cNvSpPr/>
              <p:nvPr/>
            </p:nvSpPr>
            <p:spPr>
              <a:xfrm>
                <a:off x="8343763" y="5889563"/>
                <a:ext cx="248701" cy="165747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78" extrusionOk="0">
                    <a:moveTo>
                      <a:pt x="1170" y="0"/>
                    </a:moveTo>
                    <a:lnTo>
                      <a:pt x="0" y="581"/>
                    </a:lnTo>
                    <a:lnTo>
                      <a:pt x="0" y="778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  <p:grpSp>
          <p:nvGrpSpPr>
            <p:cNvPr id="1414" name="Google Shape;1414;p50"/>
            <p:cNvGrpSpPr/>
            <p:nvPr/>
          </p:nvGrpSpPr>
          <p:grpSpPr>
            <a:xfrm>
              <a:off x="8095060" y="5664590"/>
              <a:ext cx="497404" cy="290164"/>
              <a:chOff x="8095060" y="5664590"/>
              <a:chExt cx="497404" cy="290164"/>
            </a:xfrm>
          </p:grpSpPr>
          <p:sp>
            <p:nvSpPr>
              <p:cNvPr id="1415" name="Google Shape;1415;p50"/>
              <p:cNvSpPr/>
              <p:nvPr/>
            </p:nvSpPr>
            <p:spPr>
              <a:xfrm>
                <a:off x="8095060" y="5664590"/>
                <a:ext cx="497402" cy="248408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6" extrusionOk="0">
                    <a:moveTo>
                      <a:pt x="1754" y="290"/>
                    </a:moveTo>
                    <a:lnTo>
                      <a:pt x="1170" y="0"/>
                    </a:lnTo>
                    <a:lnTo>
                      <a:pt x="587" y="290"/>
                    </a:lnTo>
                    <a:lnTo>
                      <a:pt x="0" y="582"/>
                    </a:lnTo>
                    <a:lnTo>
                      <a:pt x="587" y="874"/>
                    </a:lnTo>
                    <a:lnTo>
                      <a:pt x="1170" y="1166"/>
                    </a:lnTo>
                    <a:lnTo>
                      <a:pt x="1754" y="874"/>
                    </a:lnTo>
                    <a:lnTo>
                      <a:pt x="2340" y="582"/>
                    </a:lnTo>
                    <a:lnTo>
                      <a:pt x="1754" y="290"/>
                    </a:ln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16" name="Google Shape;1416;p50"/>
              <p:cNvSpPr/>
              <p:nvPr/>
            </p:nvSpPr>
            <p:spPr>
              <a:xfrm>
                <a:off x="8095060" y="5788580"/>
                <a:ext cx="248701" cy="166173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0" extrusionOk="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80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17" name="Google Shape;1417;p50"/>
              <p:cNvSpPr/>
              <p:nvPr/>
            </p:nvSpPr>
            <p:spPr>
              <a:xfrm>
                <a:off x="8343763" y="5788580"/>
                <a:ext cx="248701" cy="166173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0" extrusionOk="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0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</p:grpSp>
      <p:grpSp>
        <p:nvGrpSpPr>
          <p:cNvPr id="1418" name="Google Shape;1418;p50"/>
          <p:cNvGrpSpPr/>
          <p:nvPr/>
        </p:nvGrpSpPr>
        <p:grpSpPr>
          <a:xfrm>
            <a:off x="3328025" y="4378486"/>
            <a:ext cx="557162" cy="445734"/>
            <a:chOff x="4607809" y="5664627"/>
            <a:chExt cx="742883" cy="594312"/>
          </a:xfrm>
        </p:grpSpPr>
        <p:sp>
          <p:nvSpPr>
            <p:cNvPr id="1419" name="Google Shape;1419;p50"/>
            <p:cNvSpPr/>
            <p:nvPr/>
          </p:nvSpPr>
          <p:spPr>
            <a:xfrm>
              <a:off x="4607809" y="5824234"/>
              <a:ext cx="185166" cy="401151"/>
            </a:xfrm>
            <a:custGeom>
              <a:avLst/>
              <a:gdLst/>
              <a:ahLst/>
              <a:cxnLst/>
              <a:rect l="l" t="t" r="r" b="b"/>
              <a:pathLst>
                <a:path w="1083" h="2355" extrusionOk="0">
                  <a:moveTo>
                    <a:pt x="542" y="0"/>
                  </a:moveTo>
                  <a:lnTo>
                    <a:pt x="269" y="133"/>
                  </a:lnTo>
                  <a:lnTo>
                    <a:pt x="0" y="270"/>
                  </a:lnTo>
                  <a:lnTo>
                    <a:pt x="0" y="2355"/>
                  </a:lnTo>
                  <a:lnTo>
                    <a:pt x="1083" y="2355"/>
                  </a:lnTo>
                  <a:lnTo>
                    <a:pt x="1083" y="270"/>
                  </a:lnTo>
                  <a:lnTo>
                    <a:pt x="814" y="13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20" name="Google Shape;1420;p50"/>
            <p:cNvSpPr/>
            <p:nvPr/>
          </p:nvSpPr>
          <p:spPr>
            <a:xfrm>
              <a:off x="4792974" y="5771259"/>
              <a:ext cx="185850" cy="454126"/>
            </a:xfrm>
            <a:custGeom>
              <a:avLst/>
              <a:gdLst/>
              <a:ahLst/>
              <a:cxnLst/>
              <a:rect l="l" t="t" r="r" b="b"/>
              <a:pathLst>
                <a:path w="1087" h="2666" extrusionOk="0">
                  <a:moveTo>
                    <a:pt x="545" y="0"/>
                  </a:moveTo>
                  <a:lnTo>
                    <a:pt x="273" y="133"/>
                  </a:lnTo>
                  <a:lnTo>
                    <a:pt x="0" y="266"/>
                  </a:lnTo>
                  <a:lnTo>
                    <a:pt x="0" y="2666"/>
                  </a:lnTo>
                  <a:lnTo>
                    <a:pt x="1087" y="2666"/>
                  </a:lnTo>
                  <a:lnTo>
                    <a:pt x="1087" y="266"/>
                  </a:lnTo>
                  <a:lnTo>
                    <a:pt x="814" y="133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21" name="Google Shape;1421;p50"/>
            <p:cNvSpPr/>
            <p:nvPr/>
          </p:nvSpPr>
          <p:spPr>
            <a:xfrm>
              <a:off x="4978822" y="5717602"/>
              <a:ext cx="185679" cy="507784"/>
            </a:xfrm>
            <a:custGeom>
              <a:avLst/>
              <a:gdLst/>
              <a:ahLst/>
              <a:cxnLst/>
              <a:rect l="l" t="t" r="r" b="b"/>
              <a:pathLst>
                <a:path w="1086" h="2981" extrusionOk="0">
                  <a:moveTo>
                    <a:pt x="541" y="0"/>
                  </a:moveTo>
                  <a:lnTo>
                    <a:pt x="272" y="137"/>
                  </a:lnTo>
                  <a:lnTo>
                    <a:pt x="0" y="270"/>
                  </a:lnTo>
                  <a:lnTo>
                    <a:pt x="0" y="2981"/>
                  </a:lnTo>
                  <a:lnTo>
                    <a:pt x="1086" y="2981"/>
                  </a:lnTo>
                  <a:lnTo>
                    <a:pt x="1086" y="270"/>
                  </a:lnTo>
                  <a:lnTo>
                    <a:pt x="814" y="137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22" name="Google Shape;1422;p50"/>
            <p:cNvSpPr/>
            <p:nvPr/>
          </p:nvSpPr>
          <p:spPr>
            <a:xfrm>
              <a:off x="5164499" y="5664627"/>
              <a:ext cx="185166" cy="560759"/>
            </a:xfrm>
            <a:custGeom>
              <a:avLst/>
              <a:gdLst/>
              <a:ahLst/>
              <a:cxnLst/>
              <a:rect l="l" t="t" r="r" b="b"/>
              <a:pathLst>
                <a:path w="1083" h="3292" extrusionOk="0">
                  <a:moveTo>
                    <a:pt x="269" y="133"/>
                  </a:moveTo>
                  <a:lnTo>
                    <a:pt x="0" y="267"/>
                  </a:lnTo>
                  <a:lnTo>
                    <a:pt x="0" y="3292"/>
                  </a:lnTo>
                  <a:lnTo>
                    <a:pt x="1083" y="3292"/>
                  </a:lnTo>
                  <a:lnTo>
                    <a:pt x="1083" y="267"/>
                  </a:lnTo>
                  <a:lnTo>
                    <a:pt x="814" y="133"/>
                  </a:lnTo>
                  <a:lnTo>
                    <a:pt x="542" y="0"/>
                  </a:lnTo>
                  <a:lnTo>
                    <a:pt x="269" y="133"/>
                  </a:ln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23" name="Google Shape;1423;p50"/>
            <p:cNvSpPr/>
            <p:nvPr/>
          </p:nvSpPr>
          <p:spPr>
            <a:xfrm>
              <a:off x="4607809" y="6225382"/>
              <a:ext cx="237484" cy="33556"/>
            </a:xfrm>
            <a:custGeom>
              <a:avLst/>
              <a:gdLst/>
              <a:ahLst/>
              <a:cxnLst/>
              <a:rect l="l" t="t" r="r" b="b"/>
              <a:pathLst>
                <a:path w="1389" h="197" extrusionOk="0">
                  <a:moveTo>
                    <a:pt x="0" y="0"/>
                  </a:moveTo>
                  <a:lnTo>
                    <a:pt x="608" y="197"/>
                  </a:lnTo>
                  <a:lnTo>
                    <a:pt x="1389" y="197"/>
                  </a:lnTo>
                  <a:lnTo>
                    <a:pt x="10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24" name="Google Shape;1424;p50"/>
            <p:cNvSpPr/>
            <p:nvPr/>
          </p:nvSpPr>
          <p:spPr>
            <a:xfrm>
              <a:off x="4792974" y="6225382"/>
              <a:ext cx="185850" cy="33556"/>
            </a:xfrm>
            <a:custGeom>
              <a:avLst/>
              <a:gdLst/>
              <a:ahLst/>
              <a:cxnLst/>
              <a:rect l="l" t="t" r="r" b="b"/>
              <a:pathLst>
                <a:path w="1087" h="197" extrusionOk="0">
                  <a:moveTo>
                    <a:pt x="1087" y="0"/>
                  </a:moveTo>
                  <a:lnTo>
                    <a:pt x="1087" y="197"/>
                  </a:lnTo>
                  <a:lnTo>
                    <a:pt x="306" y="197"/>
                  </a:lnTo>
                  <a:lnTo>
                    <a:pt x="0" y="0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25" name="Google Shape;1425;p50"/>
            <p:cNvSpPr/>
            <p:nvPr/>
          </p:nvSpPr>
          <p:spPr>
            <a:xfrm>
              <a:off x="5112694" y="6225382"/>
              <a:ext cx="237997" cy="33556"/>
            </a:xfrm>
            <a:custGeom>
              <a:avLst/>
              <a:gdLst/>
              <a:ahLst/>
              <a:cxnLst/>
              <a:rect l="l" t="t" r="r" b="b"/>
              <a:pathLst>
                <a:path w="1392" h="197" extrusionOk="0">
                  <a:moveTo>
                    <a:pt x="1392" y="0"/>
                  </a:moveTo>
                  <a:lnTo>
                    <a:pt x="781" y="197"/>
                  </a:lnTo>
                  <a:lnTo>
                    <a:pt x="0" y="197"/>
                  </a:lnTo>
                  <a:lnTo>
                    <a:pt x="306" y="0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26" name="Google Shape;1426;p50"/>
            <p:cNvSpPr/>
            <p:nvPr/>
          </p:nvSpPr>
          <p:spPr>
            <a:xfrm>
              <a:off x="4978822" y="6225382"/>
              <a:ext cx="186192" cy="33556"/>
            </a:xfrm>
            <a:custGeom>
              <a:avLst/>
              <a:gdLst/>
              <a:ahLst/>
              <a:cxnLst/>
              <a:rect l="l" t="t" r="r" b="b"/>
              <a:pathLst>
                <a:path w="1089" h="197" extrusionOk="0">
                  <a:moveTo>
                    <a:pt x="0" y="0"/>
                  </a:moveTo>
                  <a:lnTo>
                    <a:pt x="0" y="197"/>
                  </a:lnTo>
                  <a:lnTo>
                    <a:pt x="783" y="197"/>
                  </a:lnTo>
                  <a:lnTo>
                    <a:pt x="10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427" name="Google Shape;1427;p50"/>
          <p:cNvGrpSpPr/>
          <p:nvPr/>
        </p:nvGrpSpPr>
        <p:grpSpPr>
          <a:xfrm>
            <a:off x="4431090" y="4378543"/>
            <a:ext cx="1079865" cy="445620"/>
            <a:chOff x="2571250" y="5664711"/>
            <a:chExt cx="1439820" cy="594160"/>
          </a:xfrm>
        </p:grpSpPr>
        <p:sp>
          <p:nvSpPr>
            <p:cNvPr id="1428" name="Google Shape;1428;p50"/>
            <p:cNvSpPr/>
            <p:nvPr/>
          </p:nvSpPr>
          <p:spPr>
            <a:xfrm>
              <a:off x="2751485" y="5699308"/>
              <a:ext cx="179409" cy="510050"/>
            </a:xfrm>
            <a:custGeom>
              <a:avLst/>
              <a:gdLst/>
              <a:ahLst/>
              <a:cxnLst/>
              <a:rect l="l" t="t" r="r" b="b"/>
              <a:pathLst>
                <a:path w="287" h="813" extrusionOk="0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287" y="813"/>
                    <a:pt x="287" y="813"/>
                    <a:pt x="287" y="813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29" name="Google Shape;1429;p50"/>
            <p:cNvSpPr/>
            <p:nvPr/>
          </p:nvSpPr>
          <p:spPr>
            <a:xfrm>
              <a:off x="2765747" y="5713810"/>
              <a:ext cx="150600" cy="151500"/>
            </a:xfrm>
            <a:prstGeom prst="ellipse">
              <a:avLst/>
            </a:prstGeom>
            <a:solidFill>
              <a:srgbClr val="B45F0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30" name="Google Shape;1430;p50"/>
            <p:cNvSpPr/>
            <p:nvPr/>
          </p:nvSpPr>
          <p:spPr>
            <a:xfrm>
              <a:off x="2930895" y="5732455"/>
              <a:ext cx="180236" cy="476902"/>
            </a:xfrm>
            <a:custGeom>
              <a:avLst/>
              <a:gdLst/>
              <a:ahLst/>
              <a:cxnLst/>
              <a:rect l="l" t="t" r="r" b="b"/>
              <a:pathLst>
                <a:path w="288" h="760" extrusionOk="0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31" name="Google Shape;1431;p50"/>
            <p:cNvSpPr/>
            <p:nvPr/>
          </p:nvSpPr>
          <p:spPr>
            <a:xfrm>
              <a:off x="2945363" y="5746957"/>
              <a:ext cx="151200" cy="151800"/>
            </a:xfrm>
            <a:prstGeom prst="ellipse">
              <a:avLst/>
            </a:prstGeom>
            <a:solidFill>
              <a:srgbClr val="BF9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32" name="Google Shape;1432;p50"/>
            <p:cNvSpPr/>
            <p:nvPr/>
          </p:nvSpPr>
          <p:spPr>
            <a:xfrm>
              <a:off x="3111130" y="5756280"/>
              <a:ext cx="180030" cy="453078"/>
            </a:xfrm>
            <a:custGeom>
              <a:avLst/>
              <a:gdLst/>
              <a:ahLst/>
              <a:cxnLst/>
              <a:rect l="l" t="t" r="r" b="b"/>
              <a:pathLst>
                <a:path w="288" h="722" extrusionOk="0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33" name="Google Shape;1433;p50"/>
            <p:cNvSpPr/>
            <p:nvPr/>
          </p:nvSpPr>
          <p:spPr>
            <a:xfrm>
              <a:off x="3125392" y="5770782"/>
              <a:ext cx="151200" cy="151800"/>
            </a:xfrm>
            <a:prstGeom prst="ellipse">
              <a:avLst/>
            </a:prstGeom>
            <a:solidFill>
              <a:srgbClr val="38761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34" name="Google Shape;1434;p50"/>
            <p:cNvSpPr/>
            <p:nvPr/>
          </p:nvSpPr>
          <p:spPr>
            <a:xfrm>
              <a:off x="3291159" y="5756280"/>
              <a:ext cx="180030" cy="453078"/>
            </a:xfrm>
            <a:custGeom>
              <a:avLst/>
              <a:gdLst/>
              <a:ahLst/>
              <a:cxnLst/>
              <a:rect l="l" t="t" r="r" b="b"/>
              <a:pathLst>
                <a:path w="288" h="722" extrusionOk="0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35" name="Google Shape;1435;p50"/>
            <p:cNvSpPr/>
            <p:nvPr/>
          </p:nvSpPr>
          <p:spPr>
            <a:xfrm>
              <a:off x="3305628" y="5770782"/>
              <a:ext cx="151200" cy="151800"/>
            </a:xfrm>
            <a:prstGeom prst="ellipse">
              <a:avLst/>
            </a:prstGeom>
            <a:solidFill>
              <a:srgbClr val="134F5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36" name="Google Shape;1436;p50"/>
            <p:cNvSpPr/>
            <p:nvPr/>
          </p:nvSpPr>
          <p:spPr>
            <a:xfrm>
              <a:off x="3471189" y="5732455"/>
              <a:ext cx="180236" cy="476902"/>
            </a:xfrm>
            <a:custGeom>
              <a:avLst/>
              <a:gdLst/>
              <a:ahLst/>
              <a:cxnLst/>
              <a:rect l="l" t="t" r="r" b="b"/>
              <a:pathLst>
                <a:path w="288" h="760" extrusionOk="0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37" name="Google Shape;1437;p50"/>
            <p:cNvSpPr/>
            <p:nvPr/>
          </p:nvSpPr>
          <p:spPr>
            <a:xfrm>
              <a:off x="3485657" y="5746957"/>
              <a:ext cx="151200" cy="151800"/>
            </a:xfrm>
            <a:prstGeom prst="ellipse">
              <a:avLst/>
            </a:prstGeom>
            <a:solidFill>
              <a:srgbClr val="1155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38" name="Google Shape;1438;p50"/>
            <p:cNvSpPr/>
            <p:nvPr/>
          </p:nvSpPr>
          <p:spPr>
            <a:xfrm>
              <a:off x="3651425" y="5699308"/>
              <a:ext cx="179409" cy="510050"/>
            </a:xfrm>
            <a:custGeom>
              <a:avLst/>
              <a:gdLst/>
              <a:ahLst/>
              <a:cxnLst/>
              <a:rect l="l" t="t" r="r" b="b"/>
              <a:pathLst>
                <a:path w="287" h="813" extrusionOk="0">
                  <a:moveTo>
                    <a:pt x="143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287" y="813"/>
                    <a:pt x="287" y="813"/>
                    <a:pt x="287" y="813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5"/>
                    <a:pt x="223" y="0"/>
                    <a:pt x="143" y="0"/>
                  </a:cubicBez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39" name="Google Shape;1439;p50"/>
            <p:cNvSpPr/>
            <p:nvPr/>
          </p:nvSpPr>
          <p:spPr>
            <a:xfrm>
              <a:off x="3665893" y="5713810"/>
              <a:ext cx="150600" cy="151500"/>
            </a:xfrm>
            <a:prstGeom prst="ellipse">
              <a:avLst/>
            </a:prstGeom>
            <a:solidFill>
              <a:srgbClr val="351C7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40" name="Google Shape;1440;p50"/>
            <p:cNvSpPr/>
            <p:nvPr/>
          </p:nvSpPr>
          <p:spPr>
            <a:xfrm>
              <a:off x="3830834" y="5664711"/>
              <a:ext cx="180236" cy="544646"/>
            </a:xfrm>
            <a:custGeom>
              <a:avLst/>
              <a:gdLst/>
              <a:ahLst/>
              <a:cxnLst/>
              <a:rect l="l" t="t" r="r" b="b"/>
              <a:pathLst>
                <a:path w="288" h="868" extrusionOk="0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288" y="868"/>
                    <a:pt x="288" y="868"/>
                    <a:pt x="288" y="868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41" name="Google Shape;1441;p50"/>
            <p:cNvSpPr/>
            <p:nvPr/>
          </p:nvSpPr>
          <p:spPr>
            <a:xfrm>
              <a:off x="3845302" y="5679213"/>
              <a:ext cx="151200" cy="151800"/>
            </a:xfrm>
            <a:prstGeom prst="ellipse">
              <a:avLst/>
            </a:prstGeom>
            <a:solidFill>
              <a:srgbClr val="741B4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42" name="Google Shape;1442;p50"/>
            <p:cNvSpPr/>
            <p:nvPr/>
          </p:nvSpPr>
          <p:spPr>
            <a:xfrm>
              <a:off x="2571250" y="5664711"/>
              <a:ext cx="180236" cy="544646"/>
            </a:xfrm>
            <a:custGeom>
              <a:avLst/>
              <a:gdLst/>
              <a:ahLst/>
              <a:cxnLst/>
              <a:rect l="l" t="t" r="r" b="b"/>
              <a:pathLst>
                <a:path w="288" h="868" extrusionOk="0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288" y="868"/>
                    <a:pt x="288" y="868"/>
                    <a:pt x="288" y="868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43" name="Google Shape;1443;p50"/>
            <p:cNvSpPr/>
            <p:nvPr/>
          </p:nvSpPr>
          <p:spPr>
            <a:xfrm>
              <a:off x="2585718" y="5679213"/>
              <a:ext cx="151200" cy="15180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44" name="Google Shape;1444;p50"/>
            <p:cNvSpPr/>
            <p:nvPr/>
          </p:nvSpPr>
          <p:spPr>
            <a:xfrm>
              <a:off x="2571250" y="6209358"/>
              <a:ext cx="365226" cy="49514"/>
            </a:xfrm>
            <a:custGeom>
              <a:avLst/>
              <a:gdLst/>
              <a:ahLst/>
              <a:cxnLst/>
              <a:rect l="l" t="t" r="r" b="b"/>
              <a:pathLst>
                <a:path w="1767" h="239" extrusionOk="0">
                  <a:moveTo>
                    <a:pt x="1767" y="239"/>
                  </a:moveTo>
                  <a:lnTo>
                    <a:pt x="1198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767" y="239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45" name="Google Shape;1445;p50"/>
            <p:cNvSpPr/>
            <p:nvPr/>
          </p:nvSpPr>
          <p:spPr>
            <a:xfrm>
              <a:off x="2751485" y="6209358"/>
              <a:ext cx="303218" cy="49514"/>
            </a:xfrm>
            <a:custGeom>
              <a:avLst/>
              <a:gdLst/>
              <a:ahLst/>
              <a:cxnLst/>
              <a:rect l="l" t="t" r="r" b="b"/>
              <a:pathLst>
                <a:path w="1467" h="239" extrusionOk="0">
                  <a:moveTo>
                    <a:pt x="1467" y="239"/>
                  </a:moveTo>
                  <a:lnTo>
                    <a:pt x="895" y="239"/>
                  </a:lnTo>
                  <a:lnTo>
                    <a:pt x="0" y="0"/>
                  </a:lnTo>
                  <a:lnTo>
                    <a:pt x="868" y="0"/>
                  </a:lnTo>
                  <a:lnTo>
                    <a:pt x="1467" y="239"/>
                  </a:ln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46" name="Google Shape;1446;p50"/>
            <p:cNvSpPr/>
            <p:nvPr/>
          </p:nvSpPr>
          <p:spPr>
            <a:xfrm>
              <a:off x="2930895" y="6209358"/>
              <a:ext cx="242037" cy="49514"/>
            </a:xfrm>
            <a:custGeom>
              <a:avLst/>
              <a:gdLst/>
              <a:ahLst/>
              <a:cxnLst/>
              <a:rect l="l" t="t" r="r" b="b"/>
              <a:pathLst>
                <a:path w="1171" h="239" extrusionOk="0">
                  <a:moveTo>
                    <a:pt x="1171" y="239"/>
                  </a:moveTo>
                  <a:lnTo>
                    <a:pt x="599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171" y="239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47" name="Google Shape;1447;p50"/>
            <p:cNvSpPr/>
            <p:nvPr/>
          </p:nvSpPr>
          <p:spPr>
            <a:xfrm>
              <a:off x="3111130" y="6209358"/>
              <a:ext cx="180029" cy="49514"/>
            </a:xfrm>
            <a:custGeom>
              <a:avLst/>
              <a:gdLst/>
              <a:ahLst/>
              <a:cxnLst/>
              <a:rect l="l" t="t" r="r" b="b"/>
              <a:pathLst>
                <a:path w="871" h="239" extrusionOk="0">
                  <a:moveTo>
                    <a:pt x="871" y="239"/>
                  </a:moveTo>
                  <a:lnTo>
                    <a:pt x="299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871" y="239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48" name="Google Shape;1448;p50"/>
            <p:cNvSpPr/>
            <p:nvPr/>
          </p:nvSpPr>
          <p:spPr>
            <a:xfrm>
              <a:off x="3291159" y="6209358"/>
              <a:ext cx="180029" cy="49514"/>
            </a:xfrm>
            <a:custGeom>
              <a:avLst/>
              <a:gdLst/>
              <a:ahLst/>
              <a:cxnLst/>
              <a:rect l="l" t="t" r="r" b="b"/>
              <a:pathLst>
                <a:path w="871" h="239" extrusionOk="0">
                  <a:moveTo>
                    <a:pt x="572" y="239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134F5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49" name="Google Shape;1449;p50"/>
            <p:cNvSpPr/>
            <p:nvPr/>
          </p:nvSpPr>
          <p:spPr>
            <a:xfrm>
              <a:off x="3409388" y="6209358"/>
              <a:ext cx="242037" cy="49514"/>
            </a:xfrm>
            <a:custGeom>
              <a:avLst/>
              <a:gdLst/>
              <a:ahLst/>
              <a:cxnLst/>
              <a:rect l="l" t="t" r="r" b="b"/>
              <a:pathLst>
                <a:path w="1171" h="239" extrusionOk="0">
                  <a:moveTo>
                    <a:pt x="572" y="239"/>
                  </a:moveTo>
                  <a:lnTo>
                    <a:pt x="0" y="239"/>
                  </a:lnTo>
                  <a:lnTo>
                    <a:pt x="299" y="0"/>
                  </a:lnTo>
                  <a:lnTo>
                    <a:pt x="11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50" name="Google Shape;1450;p50"/>
            <p:cNvSpPr/>
            <p:nvPr/>
          </p:nvSpPr>
          <p:spPr>
            <a:xfrm>
              <a:off x="3527616" y="6209358"/>
              <a:ext cx="303218" cy="49514"/>
            </a:xfrm>
            <a:custGeom>
              <a:avLst/>
              <a:gdLst/>
              <a:ahLst/>
              <a:cxnLst/>
              <a:rect l="l" t="t" r="r" b="b"/>
              <a:pathLst>
                <a:path w="1467" h="239" extrusionOk="0">
                  <a:moveTo>
                    <a:pt x="572" y="239"/>
                  </a:moveTo>
                  <a:lnTo>
                    <a:pt x="0" y="239"/>
                  </a:lnTo>
                  <a:lnTo>
                    <a:pt x="599" y="0"/>
                  </a:lnTo>
                  <a:lnTo>
                    <a:pt x="1467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51" name="Google Shape;1451;p50"/>
            <p:cNvSpPr/>
            <p:nvPr/>
          </p:nvSpPr>
          <p:spPr>
            <a:xfrm>
              <a:off x="3645844" y="6209358"/>
              <a:ext cx="365226" cy="49514"/>
            </a:xfrm>
            <a:custGeom>
              <a:avLst/>
              <a:gdLst/>
              <a:ahLst/>
              <a:cxnLst/>
              <a:rect l="l" t="t" r="r" b="b"/>
              <a:pathLst>
                <a:path w="1767" h="239" extrusionOk="0">
                  <a:moveTo>
                    <a:pt x="572" y="239"/>
                  </a:moveTo>
                  <a:lnTo>
                    <a:pt x="0" y="239"/>
                  </a:lnTo>
                  <a:lnTo>
                    <a:pt x="895" y="0"/>
                  </a:lnTo>
                  <a:lnTo>
                    <a:pt x="1767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741B4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  <p:grpSp>
        <p:nvGrpSpPr>
          <p:cNvPr id="1452" name="Google Shape;1452;p50"/>
          <p:cNvGrpSpPr/>
          <p:nvPr/>
        </p:nvGrpSpPr>
        <p:grpSpPr>
          <a:xfrm>
            <a:off x="6056859" y="4378335"/>
            <a:ext cx="642470" cy="446036"/>
            <a:chOff x="6332670" y="5663946"/>
            <a:chExt cx="856627" cy="594715"/>
          </a:xfrm>
        </p:grpSpPr>
        <p:grpSp>
          <p:nvGrpSpPr>
            <p:cNvPr id="1453" name="Google Shape;1453;p50"/>
            <p:cNvGrpSpPr/>
            <p:nvPr/>
          </p:nvGrpSpPr>
          <p:grpSpPr>
            <a:xfrm>
              <a:off x="6392364" y="5663946"/>
              <a:ext cx="796933" cy="185801"/>
              <a:chOff x="3321050" y="1066800"/>
              <a:chExt cx="6505573" cy="1508125"/>
            </a:xfrm>
          </p:grpSpPr>
          <p:sp>
            <p:nvSpPr>
              <p:cNvPr id="1454" name="Google Shape;1454;p50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384" extrusionOk="0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55" name="Google Shape;1455;p50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38761D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  <p:grpSp>
          <p:nvGrpSpPr>
            <p:cNvPr id="1456" name="Google Shape;1456;p50"/>
            <p:cNvGrpSpPr/>
            <p:nvPr/>
          </p:nvGrpSpPr>
          <p:grpSpPr>
            <a:xfrm flipH="1">
              <a:off x="6332670" y="5868403"/>
              <a:ext cx="796933" cy="185801"/>
              <a:chOff x="3321050" y="1066800"/>
              <a:chExt cx="6505573" cy="1508125"/>
            </a:xfrm>
          </p:grpSpPr>
          <p:sp>
            <p:nvSpPr>
              <p:cNvPr id="1457" name="Google Shape;1457;p50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384" extrusionOk="0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45818E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58" name="Google Shape;1458;p50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134F5C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  <p:grpSp>
          <p:nvGrpSpPr>
            <p:cNvPr id="1459" name="Google Shape;1459;p50"/>
            <p:cNvGrpSpPr/>
            <p:nvPr/>
          </p:nvGrpSpPr>
          <p:grpSpPr>
            <a:xfrm>
              <a:off x="6392364" y="6072860"/>
              <a:ext cx="796933" cy="185801"/>
              <a:chOff x="3321050" y="1066800"/>
              <a:chExt cx="6505573" cy="1508125"/>
            </a:xfrm>
          </p:grpSpPr>
          <p:sp>
            <p:nvSpPr>
              <p:cNvPr id="1460" name="Google Shape;1460;p50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384" extrusionOk="0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  <p:sp>
            <p:nvSpPr>
              <p:cNvPr id="1461" name="Google Shape;1461;p50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B Nazanin" panose="00000700000000000000" pitchFamily="2" charset="-78"/>
                  <a:sym typeface="Calibri"/>
                </a:endParaRPr>
              </a:p>
            </p:txBody>
          </p:sp>
        </p:grpSp>
      </p:grpSp>
      <p:sp>
        <p:nvSpPr>
          <p:cNvPr id="1462" name="Google Shape;1462;p50"/>
          <p:cNvSpPr txBox="1">
            <a:spLocks noGrp="1"/>
          </p:cNvSpPr>
          <p:nvPr>
            <p:ph type="title" idx="4294967295"/>
          </p:nvPr>
        </p:nvSpPr>
        <p:spPr>
          <a:xfrm>
            <a:off x="1539175" y="249075"/>
            <a:ext cx="7433400" cy="39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1"/>
                </a:solidFill>
                <a:cs typeface="B Nazanin" panose="00000700000000000000" pitchFamily="2" charset="-78"/>
              </a:rPr>
              <a:t>نمودارها و اینفوگرافیک ها</a:t>
            </a:r>
            <a:endParaRPr sz="2000" dirty="0"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sp>
        <p:nvSpPr>
          <p:cNvPr id="1463" name="Google Shape;1463;p50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36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1464" name="Google Shape;1464;p50"/>
          <p:cNvGrpSpPr/>
          <p:nvPr/>
        </p:nvGrpSpPr>
        <p:grpSpPr>
          <a:xfrm>
            <a:off x="2429858" y="4379878"/>
            <a:ext cx="445738" cy="442950"/>
            <a:chOff x="1442627" y="5710929"/>
            <a:chExt cx="594318" cy="590600"/>
          </a:xfrm>
        </p:grpSpPr>
        <p:sp>
          <p:nvSpPr>
            <p:cNvPr id="1465" name="Google Shape;1465;p50"/>
            <p:cNvSpPr/>
            <p:nvPr/>
          </p:nvSpPr>
          <p:spPr>
            <a:xfrm>
              <a:off x="1442627" y="5710929"/>
              <a:ext cx="594318" cy="405222"/>
            </a:xfrm>
            <a:custGeom>
              <a:avLst/>
              <a:gdLst/>
              <a:ahLst/>
              <a:cxnLst/>
              <a:rect l="l" t="t" r="r" b="b"/>
              <a:pathLst>
                <a:path w="734" h="500" extrusionOk="0">
                  <a:moveTo>
                    <a:pt x="699" y="500"/>
                  </a:moveTo>
                  <a:cubicBezTo>
                    <a:pt x="0" y="500"/>
                    <a:pt x="0" y="500"/>
                    <a:pt x="0" y="50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5"/>
                    <a:pt x="15" y="0"/>
                    <a:pt x="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18" y="0"/>
                    <a:pt x="734" y="15"/>
                    <a:pt x="734" y="35"/>
                  </a:cubicBezTo>
                  <a:cubicBezTo>
                    <a:pt x="734" y="465"/>
                    <a:pt x="734" y="465"/>
                    <a:pt x="734" y="465"/>
                  </a:cubicBezTo>
                  <a:cubicBezTo>
                    <a:pt x="734" y="484"/>
                    <a:pt x="718" y="500"/>
                    <a:pt x="699" y="50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66" name="Google Shape;1466;p50"/>
            <p:cNvSpPr/>
            <p:nvPr/>
          </p:nvSpPr>
          <p:spPr>
            <a:xfrm>
              <a:off x="1442627" y="6116151"/>
              <a:ext cx="349820" cy="97191"/>
            </a:xfrm>
            <a:custGeom>
              <a:avLst/>
              <a:gdLst/>
              <a:ahLst/>
              <a:cxnLst/>
              <a:rect l="l" t="t" r="r" b="b"/>
              <a:pathLst>
                <a:path w="1126" h="313" extrusionOk="0">
                  <a:moveTo>
                    <a:pt x="1126" y="313"/>
                  </a:moveTo>
                  <a:lnTo>
                    <a:pt x="0" y="0"/>
                  </a:lnTo>
                  <a:lnTo>
                    <a:pt x="1126" y="0"/>
                  </a:lnTo>
                  <a:lnTo>
                    <a:pt x="1126" y="31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67" name="Google Shape;1467;p50"/>
            <p:cNvSpPr/>
            <p:nvPr/>
          </p:nvSpPr>
          <p:spPr>
            <a:xfrm>
              <a:off x="1573731" y="6152482"/>
              <a:ext cx="218715" cy="60861"/>
            </a:xfrm>
            <a:custGeom>
              <a:avLst/>
              <a:gdLst/>
              <a:ahLst/>
              <a:cxnLst/>
              <a:rect l="l" t="t" r="r" b="b"/>
              <a:pathLst>
                <a:path w="704" h="196" extrusionOk="0">
                  <a:moveTo>
                    <a:pt x="0" y="196"/>
                  </a:moveTo>
                  <a:lnTo>
                    <a:pt x="704" y="196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  <p:sp>
          <p:nvSpPr>
            <p:cNvPr id="1468" name="Google Shape;1468;p50"/>
            <p:cNvSpPr/>
            <p:nvPr/>
          </p:nvSpPr>
          <p:spPr>
            <a:xfrm>
              <a:off x="1573731" y="6213343"/>
              <a:ext cx="109358" cy="88186"/>
            </a:xfrm>
            <a:custGeom>
              <a:avLst/>
              <a:gdLst/>
              <a:ahLst/>
              <a:cxnLst/>
              <a:rect l="l" t="t" r="r" b="b"/>
              <a:pathLst>
                <a:path w="352" h="284" extrusionOk="0">
                  <a:moveTo>
                    <a:pt x="352" y="284"/>
                  </a:moveTo>
                  <a:lnTo>
                    <a:pt x="0" y="0"/>
                  </a:lnTo>
                  <a:lnTo>
                    <a:pt x="352" y="0"/>
                  </a:lnTo>
                  <a:lnTo>
                    <a:pt x="352" y="284"/>
                  </a:lnTo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B Nazanin" panose="000007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000"/>
        </a:solidFill>
        <a:effectLst/>
      </p:bgPr>
    </p:bg>
    <p:spTree>
      <p:nvGrpSpPr>
        <p:cNvPr id="1" name="Shape 1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p51"/>
          <p:cNvSpPr txBox="1"/>
          <p:nvPr/>
        </p:nvSpPr>
        <p:spPr>
          <a:xfrm>
            <a:off x="1732877" y="499605"/>
            <a:ext cx="7106100" cy="13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همچنین می توانید از هر ایموجی به عنوان نماد استفاده کنید!</a:t>
            </a:r>
          </a:p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و البته بدون از دست دادن کیفیت، اندازه آن را تغییر می دهد.</a:t>
            </a:r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How? Follow Google instructions https://twitter.com/googledocs/status/730087240156643328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1474" name="Google Shape;1474;p51"/>
          <p:cNvSpPr txBox="1"/>
          <p:nvPr/>
        </p:nvSpPr>
        <p:spPr>
          <a:xfrm>
            <a:off x="1644425" y="2374250"/>
            <a:ext cx="7106100" cy="23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accent1"/>
                </a:solidFill>
                <a:latin typeface="Barlow"/>
                <a:ea typeface="Barlow"/>
                <a:cs typeface="B Nazanin" panose="00000700000000000000" pitchFamily="2" charset="-78"/>
                <a:sym typeface="Barlow"/>
              </a:rPr>
              <a:t>✋👆👉👍👤👦👧👨👩👪💃🏃💑❤😂😉😋😒😭👶😸🐟🍒🍔💣📌📖🔨🎃🎈🎨🏈🏰🌏🔌🔑</a:t>
            </a:r>
            <a:r>
              <a:rPr lang="en" sz="2400">
                <a:solidFill>
                  <a:schemeClr val="accent1"/>
                </a:solidFill>
                <a:highlight>
                  <a:srgbClr val="434343"/>
                </a:highlight>
                <a:latin typeface="Barlow"/>
                <a:ea typeface="Barlow"/>
                <a:cs typeface="B Nazanin" panose="00000700000000000000" pitchFamily="2" charset="-78"/>
                <a:sym typeface="Barlow"/>
              </a:rPr>
              <a:t> and many more...</a:t>
            </a:r>
            <a:endParaRPr sz="2400">
              <a:solidFill>
                <a:schemeClr val="accent1"/>
              </a:solidFill>
              <a:highlight>
                <a:srgbClr val="434343"/>
              </a:highlight>
              <a:latin typeface="Barlow"/>
              <a:ea typeface="Barlow"/>
              <a:cs typeface="B Nazanin" panose="00000700000000000000" pitchFamily="2" charset="-78"/>
              <a:sym typeface="Barlow"/>
            </a:endParaRPr>
          </a:p>
        </p:txBody>
      </p:sp>
      <p:sp>
        <p:nvSpPr>
          <p:cNvPr id="1475" name="Google Shape;1475;p51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37</a:t>
            </a:fld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" name="Google Shape;1481;p52"/>
          <p:cNvSpPr txBox="1"/>
          <p:nvPr/>
        </p:nvSpPr>
        <p:spPr>
          <a:xfrm>
            <a:off x="690575" y="1093081"/>
            <a:ext cx="6931800" cy="2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rgbClr val="434343"/>
                </a:solidFill>
                <a:latin typeface="Montserrat"/>
                <a:ea typeface="Montserrat"/>
                <a:cs typeface="B Nazanin" panose="00000700000000000000" pitchFamily="2" charset="-78"/>
                <a:sym typeface="Montserrat"/>
              </a:rPr>
              <a:t>قالب های رایگان برای تمام نیازهای ارائه شما</a:t>
            </a:r>
            <a:endParaRPr sz="1800" b="1" dirty="0">
              <a:solidFill>
                <a:srgbClr val="434343"/>
              </a:solidFill>
              <a:latin typeface="Montserrat"/>
              <a:ea typeface="Montserrat"/>
              <a:cs typeface="B Nazanin" panose="00000700000000000000" pitchFamily="2" charset="-78"/>
              <a:sym typeface="Montserrat"/>
            </a:endParaRPr>
          </a:p>
        </p:txBody>
      </p:sp>
      <p:grpSp>
        <p:nvGrpSpPr>
          <p:cNvPr id="1482" name="Google Shape;1482;p52"/>
          <p:cNvGrpSpPr/>
          <p:nvPr/>
        </p:nvGrpSpPr>
        <p:grpSpPr>
          <a:xfrm>
            <a:off x="614850" y="2571750"/>
            <a:ext cx="7007525" cy="893491"/>
            <a:chOff x="801125" y="3212859"/>
            <a:chExt cx="7762851" cy="893491"/>
          </a:xfrm>
        </p:grpSpPr>
        <p:grpSp>
          <p:nvGrpSpPr>
            <p:cNvPr id="1483" name="Google Shape;1483;p52"/>
            <p:cNvGrpSpPr/>
            <p:nvPr/>
          </p:nvGrpSpPr>
          <p:grpSpPr>
            <a:xfrm>
              <a:off x="4845759" y="3223522"/>
              <a:ext cx="1768795" cy="882828"/>
              <a:chOff x="4845759" y="3223522"/>
              <a:chExt cx="1768795" cy="882828"/>
            </a:xfrm>
          </p:grpSpPr>
          <p:sp>
            <p:nvSpPr>
              <p:cNvPr id="1484" name="Google Shape;1484;p52"/>
              <p:cNvSpPr txBox="1"/>
              <p:nvPr/>
            </p:nvSpPr>
            <p:spPr>
              <a:xfrm>
                <a:off x="4845759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200" dirty="0">
                    <a:solidFill>
                      <a:srgbClr val="434343"/>
                    </a:solidFill>
                    <a:latin typeface="Montserrat"/>
                    <a:ea typeface="Montserrat"/>
                    <a:cs typeface="B Nazanin" panose="00000700000000000000" pitchFamily="2" charset="-78"/>
                    <a:sym typeface="Montserrat"/>
                  </a:rPr>
                  <a:t>آماده برای استفاده، حرفه ای و قابل تنظیم</a:t>
                </a:r>
                <a:endParaRPr sz="1200" dirty="0">
                  <a:solidFill>
                    <a:srgbClr val="434343"/>
                  </a:solidFill>
                  <a:latin typeface="Montserrat"/>
                  <a:ea typeface="Montserrat"/>
                  <a:cs typeface="B Nazanin" panose="00000700000000000000" pitchFamily="2" charset="-78"/>
                  <a:sym typeface="Montserrat"/>
                </a:endParaRPr>
              </a:p>
            </p:txBody>
          </p:sp>
          <p:sp>
            <p:nvSpPr>
              <p:cNvPr id="1485" name="Google Shape;1485;p52"/>
              <p:cNvSpPr/>
              <p:nvPr/>
            </p:nvSpPr>
            <p:spPr>
              <a:xfrm>
                <a:off x="6433927" y="3223522"/>
                <a:ext cx="180627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5929" h="5947" extrusionOk="0">
                    <a:moveTo>
                      <a:pt x="4679" y="0"/>
                    </a:moveTo>
                    <a:lnTo>
                      <a:pt x="4567" y="19"/>
                    </a:lnTo>
                    <a:lnTo>
                      <a:pt x="4474" y="37"/>
                    </a:lnTo>
                    <a:lnTo>
                      <a:pt x="4381" y="93"/>
                    </a:lnTo>
                    <a:lnTo>
                      <a:pt x="4288" y="168"/>
                    </a:lnTo>
                    <a:lnTo>
                      <a:pt x="3747" y="690"/>
                    </a:lnTo>
                    <a:lnTo>
                      <a:pt x="3729" y="746"/>
                    </a:lnTo>
                    <a:lnTo>
                      <a:pt x="3710" y="802"/>
                    </a:lnTo>
                    <a:lnTo>
                      <a:pt x="3729" y="857"/>
                    </a:lnTo>
                    <a:lnTo>
                      <a:pt x="3747" y="895"/>
                    </a:lnTo>
                    <a:lnTo>
                      <a:pt x="5033" y="2181"/>
                    </a:lnTo>
                    <a:lnTo>
                      <a:pt x="5089" y="2218"/>
                    </a:lnTo>
                    <a:lnTo>
                      <a:pt x="5182" y="2218"/>
                    </a:lnTo>
                    <a:lnTo>
                      <a:pt x="5238" y="2181"/>
                    </a:lnTo>
                    <a:lnTo>
                      <a:pt x="5779" y="1640"/>
                    </a:lnTo>
                    <a:lnTo>
                      <a:pt x="5835" y="1566"/>
                    </a:lnTo>
                    <a:lnTo>
                      <a:pt x="5891" y="1473"/>
                    </a:lnTo>
                    <a:lnTo>
                      <a:pt x="5928" y="1361"/>
                    </a:lnTo>
                    <a:lnTo>
                      <a:pt x="5928" y="1249"/>
                    </a:lnTo>
                    <a:lnTo>
                      <a:pt x="5928" y="1156"/>
                    </a:lnTo>
                    <a:lnTo>
                      <a:pt x="5891" y="1044"/>
                    </a:lnTo>
                    <a:lnTo>
                      <a:pt x="5835" y="951"/>
                    </a:lnTo>
                    <a:lnTo>
                      <a:pt x="5779" y="857"/>
                    </a:lnTo>
                    <a:lnTo>
                      <a:pt x="5071" y="168"/>
                    </a:lnTo>
                    <a:lnTo>
                      <a:pt x="4977" y="93"/>
                    </a:lnTo>
                    <a:lnTo>
                      <a:pt x="4884" y="37"/>
                    </a:lnTo>
                    <a:lnTo>
                      <a:pt x="4791" y="19"/>
                    </a:lnTo>
                    <a:lnTo>
                      <a:pt x="4679" y="0"/>
                    </a:lnTo>
                    <a:close/>
                    <a:moveTo>
                      <a:pt x="3393" y="1883"/>
                    </a:moveTo>
                    <a:lnTo>
                      <a:pt x="3449" y="1920"/>
                    </a:lnTo>
                    <a:lnTo>
                      <a:pt x="3486" y="1976"/>
                    </a:lnTo>
                    <a:lnTo>
                      <a:pt x="3505" y="2050"/>
                    </a:lnTo>
                    <a:lnTo>
                      <a:pt x="3486" y="2106"/>
                    </a:lnTo>
                    <a:lnTo>
                      <a:pt x="3449" y="2162"/>
                    </a:lnTo>
                    <a:lnTo>
                      <a:pt x="1660" y="3952"/>
                    </a:lnTo>
                    <a:lnTo>
                      <a:pt x="1604" y="3970"/>
                    </a:lnTo>
                    <a:lnTo>
                      <a:pt x="1548" y="3989"/>
                    </a:lnTo>
                    <a:lnTo>
                      <a:pt x="1492" y="3970"/>
                    </a:lnTo>
                    <a:lnTo>
                      <a:pt x="1436" y="3952"/>
                    </a:lnTo>
                    <a:lnTo>
                      <a:pt x="1399" y="3896"/>
                    </a:lnTo>
                    <a:lnTo>
                      <a:pt x="1380" y="3821"/>
                    </a:lnTo>
                    <a:lnTo>
                      <a:pt x="1399" y="3765"/>
                    </a:lnTo>
                    <a:lnTo>
                      <a:pt x="1436" y="3709"/>
                    </a:lnTo>
                    <a:lnTo>
                      <a:pt x="3225" y="1920"/>
                    </a:lnTo>
                    <a:lnTo>
                      <a:pt x="3281" y="1883"/>
                    </a:lnTo>
                    <a:close/>
                    <a:moveTo>
                      <a:pt x="1007" y="4362"/>
                    </a:moveTo>
                    <a:lnTo>
                      <a:pt x="1007" y="4921"/>
                    </a:lnTo>
                    <a:lnTo>
                      <a:pt x="1566" y="4921"/>
                    </a:lnTo>
                    <a:lnTo>
                      <a:pt x="1566" y="5331"/>
                    </a:lnTo>
                    <a:lnTo>
                      <a:pt x="821" y="5462"/>
                    </a:lnTo>
                    <a:lnTo>
                      <a:pt x="467" y="5107"/>
                    </a:lnTo>
                    <a:lnTo>
                      <a:pt x="597" y="4362"/>
                    </a:lnTo>
                    <a:close/>
                    <a:moveTo>
                      <a:pt x="3337" y="1118"/>
                    </a:moveTo>
                    <a:lnTo>
                      <a:pt x="3300" y="1156"/>
                    </a:lnTo>
                    <a:lnTo>
                      <a:pt x="243" y="4213"/>
                    </a:lnTo>
                    <a:lnTo>
                      <a:pt x="1" y="5611"/>
                    </a:lnTo>
                    <a:lnTo>
                      <a:pt x="1" y="5685"/>
                    </a:lnTo>
                    <a:lnTo>
                      <a:pt x="1" y="5741"/>
                    </a:lnTo>
                    <a:lnTo>
                      <a:pt x="38" y="5816"/>
                    </a:lnTo>
                    <a:lnTo>
                      <a:pt x="75" y="5853"/>
                    </a:lnTo>
                    <a:lnTo>
                      <a:pt x="131" y="5890"/>
                    </a:lnTo>
                    <a:lnTo>
                      <a:pt x="187" y="5928"/>
                    </a:lnTo>
                    <a:lnTo>
                      <a:pt x="243" y="5946"/>
                    </a:lnTo>
                    <a:lnTo>
                      <a:pt x="317" y="5928"/>
                    </a:lnTo>
                    <a:lnTo>
                      <a:pt x="1734" y="5685"/>
                    </a:lnTo>
                    <a:lnTo>
                      <a:pt x="4772" y="2647"/>
                    </a:lnTo>
                    <a:lnTo>
                      <a:pt x="4810" y="2591"/>
                    </a:lnTo>
                    <a:lnTo>
                      <a:pt x="4810" y="2535"/>
                    </a:lnTo>
                    <a:lnTo>
                      <a:pt x="4810" y="2498"/>
                    </a:lnTo>
                    <a:lnTo>
                      <a:pt x="4772" y="2442"/>
                    </a:lnTo>
                    <a:lnTo>
                      <a:pt x="3486" y="1156"/>
                    </a:lnTo>
                    <a:lnTo>
                      <a:pt x="3449" y="1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486" name="Google Shape;1486;p52"/>
            <p:cNvGrpSpPr/>
            <p:nvPr/>
          </p:nvGrpSpPr>
          <p:grpSpPr>
            <a:xfrm>
              <a:off x="2823442" y="3212889"/>
              <a:ext cx="1695900" cy="893461"/>
              <a:chOff x="2823442" y="3212889"/>
              <a:chExt cx="1695900" cy="893461"/>
            </a:xfrm>
          </p:grpSpPr>
          <p:sp>
            <p:nvSpPr>
              <p:cNvPr id="1487" name="Google Shape;1487;p52"/>
              <p:cNvSpPr txBox="1"/>
              <p:nvPr/>
            </p:nvSpPr>
            <p:spPr>
              <a:xfrm>
                <a:off x="2823442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200" dirty="0">
                    <a:solidFill>
                      <a:srgbClr val="434343"/>
                    </a:solidFill>
                    <a:latin typeface="Montserrat"/>
                    <a:ea typeface="Montserrat"/>
                    <a:cs typeface="B Nazanin" panose="00000700000000000000" pitchFamily="2" charset="-78"/>
                    <a:sym typeface="Montserrat"/>
                  </a:rPr>
                  <a:t>100٪ رایگان برای استفاده شخصی یا تجاری</a:t>
                </a:r>
                <a:endParaRPr sz="1200" dirty="0">
                  <a:solidFill>
                    <a:srgbClr val="434343"/>
                  </a:solidFill>
                  <a:latin typeface="Montserrat"/>
                  <a:ea typeface="Montserrat"/>
                  <a:cs typeface="B Nazanin" panose="00000700000000000000" pitchFamily="2" charset="-78"/>
                  <a:sym typeface="Montserrat"/>
                </a:endParaRPr>
              </a:p>
            </p:txBody>
          </p:sp>
          <p:sp>
            <p:nvSpPr>
              <p:cNvPr id="1488" name="Google Shape;1488;p52"/>
              <p:cNvSpPr/>
              <p:nvPr/>
            </p:nvSpPr>
            <p:spPr>
              <a:xfrm>
                <a:off x="4316019" y="3212889"/>
                <a:ext cx="203323" cy="180597"/>
              </a:xfrm>
              <a:custGeom>
                <a:avLst/>
                <a:gdLst/>
                <a:ahLst/>
                <a:cxnLst/>
                <a:rect l="l" t="t" r="r" b="b"/>
                <a:pathLst>
                  <a:path w="6674" h="5928" extrusionOk="0">
                    <a:moveTo>
                      <a:pt x="2443" y="0"/>
                    </a:moveTo>
                    <a:lnTo>
                      <a:pt x="2275" y="37"/>
                    </a:lnTo>
                    <a:lnTo>
                      <a:pt x="2126" y="93"/>
                    </a:lnTo>
                    <a:lnTo>
                      <a:pt x="1995" y="187"/>
                    </a:lnTo>
                    <a:lnTo>
                      <a:pt x="1846" y="336"/>
                    </a:lnTo>
                    <a:lnTo>
                      <a:pt x="1753" y="503"/>
                    </a:lnTo>
                    <a:lnTo>
                      <a:pt x="1697" y="690"/>
                    </a:lnTo>
                    <a:lnTo>
                      <a:pt x="1660" y="876"/>
                    </a:lnTo>
                    <a:lnTo>
                      <a:pt x="1678" y="1063"/>
                    </a:lnTo>
                    <a:lnTo>
                      <a:pt x="1716" y="1249"/>
                    </a:lnTo>
                    <a:lnTo>
                      <a:pt x="1809" y="1417"/>
                    </a:lnTo>
                    <a:lnTo>
                      <a:pt x="1921" y="1566"/>
                    </a:lnTo>
                    <a:lnTo>
                      <a:pt x="3188" y="2889"/>
                    </a:lnTo>
                    <a:lnTo>
                      <a:pt x="3263" y="2945"/>
                    </a:lnTo>
                    <a:lnTo>
                      <a:pt x="3337" y="2964"/>
                    </a:lnTo>
                    <a:lnTo>
                      <a:pt x="3412" y="2945"/>
                    </a:lnTo>
                    <a:lnTo>
                      <a:pt x="3487" y="2889"/>
                    </a:lnTo>
                    <a:lnTo>
                      <a:pt x="4754" y="1566"/>
                    </a:lnTo>
                    <a:lnTo>
                      <a:pt x="4866" y="1417"/>
                    </a:lnTo>
                    <a:lnTo>
                      <a:pt x="4940" y="1249"/>
                    </a:lnTo>
                    <a:lnTo>
                      <a:pt x="4996" y="1063"/>
                    </a:lnTo>
                    <a:lnTo>
                      <a:pt x="5015" y="876"/>
                    </a:lnTo>
                    <a:lnTo>
                      <a:pt x="4978" y="690"/>
                    </a:lnTo>
                    <a:lnTo>
                      <a:pt x="4922" y="503"/>
                    </a:lnTo>
                    <a:lnTo>
                      <a:pt x="4810" y="336"/>
                    </a:lnTo>
                    <a:lnTo>
                      <a:pt x="4679" y="187"/>
                    </a:lnTo>
                    <a:lnTo>
                      <a:pt x="4549" y="93"/>
                    </a:lnTo>
                    <a:lnTo>
                      <a:pt x="4381" y="37"/>
                    </a:lnTo>
                    <a:lnTo>
                      <a:pt x="4232" y="0"/>
                    </a:lnTo>
                    <a:lnTo>
                      <a:pt x="4064" y="0"/>
                    </a:lnTo>
                    <a:lnTo>
                      <a:pt x="3897" y="19"/>
                    </a:lnTo>
                    <a:lnTo>
                      <a:pt x="3747" y="75"/>
                    </a:lnTo>
                    <a:lnTo>
                      <a:pt x="3598" y="168"/>
                    </a:lnTo>
                    <a:lnTo>
                      <a:pt x="3468" y="280"/>
                    </a:lnTo>
                    <a:lnTo>
                      <a:pt x="3337" y="429"/>
                    </a:lnTo>
                    <a:lnTo>
                      <a:pt x="3207" y="280"/>
                    </a:lnTo>
                    <a:lnTo>
                      <a:pt x="3076" y="168"/>
                    </a:lnTo>
                    <a:lnTo>
                      <a:pt x="2927" y="75"/>
                    </a:lnTo>
                    <a:lnTo>
                      <a:pt x="2778" y="19"/>
                    </a:lnTo>
                    <a:lnTo>
                      <a:pt x="2610" y="0"/>
                    </a:lnTo>
                    <a:close/>
                    <a:moveTo>
                      <a:pt x="2219" y="3691"/>
                    </a:moveTo>
                    <a:lnTo>
                      <a:pt x="1995" y="3728"/>
                    </a:lnTo>
                    <a:lnTo>
                      <a:pt x="1772" y="3784"/>
                    </a:lnTo>
                    <a:lnTo>
                      <a:pt x="1548" y="3877"/>
                    </a:lnTo>
                    <a:lnTo>
                      <a:pt x="1362" y="4008"/>
                    </a:lnTo>
                    <a:lnTo>
                      <a:pt x="821" y="4436"/>
                    </a:lnTo>
                    <a:lnTo>
                      <a:pt x="187" y="4436"/>
                    </a:lnTo>
                    <a:lnTo>
                      <a:pt x="113" y="4455"/>
                    </a:lnTo>
                    <a:lnTo>
                      <a:pt x="57" y="4492"/>
                    </a:lnTo>
                    <a:lnTo>
                      <a:pt x="1" y="4548"/>
                    </a:lnTo>
                    <a:lnTo>
                      <a:pt x="1" y="4623"/>
                    </a:lnTo>
                    <a:lnTo>
                      <a:pt x="1" y="5741"/>
                    </a:lnTo>
                    <a:lnTo>
                      <a:pt x="1" y="5816"/>
                    </a:lnTo>
                    <a:lnTo>
                      <a:pt x="57" y="5872"/>
                    </a:lnTo>
                    <a:lnTo>
                      <a:pt x="113" y="5909"/>
                    </a:lnTo>
                    <a:lnTo>
                      <a:pt x="187" y="5928"/>
                    </a:lnTo>
                    <a:lnTo>
                      <a:pt x="4325" y="5928"/>
                    </a:lnTo>
                    <a:lnTo>
                      <a:pt x="4437" y="5909"/>
                    </a:lnTo>
                    <a:lnTo>
                      <a:pt x="4568" y="5890"/>
                    </a:lnTo>
                    <a:lnTo>
                      <a:pt x="4679" y="5834"/>
                    </a:lnTo>
                    <a:lnTo>
                      <a:pt x="4791" y="5760"/>
                    </a:lnTo>
                    <a:lnTo>
                      <a:pt x="6543" y="4362"/>
                    </a:lnTo>
                    <a:lnTo>
                      <a:pt x="6599" y="4306"/>
                    </a:lnTo>
                    <a:lnTo>
                      <a:pt x="6637" y="4231"/>
                    </a:lnTo>
                    <a:lnTo>
                      <a:pt x="6674" y="4157"/>
                    </a:lnTo>
                    <a:lnTo>
                      <a:pt x="6674" y="4082"/>
                    </a:lnTo>
                    <a:lnTo>
                      <a:pt x="6674" y="4008"/>
                    </a:lnTo>
                    <a:lnTo>
                      <a:pt x="6655" y="3933"/>
                    </a:lnTo>
                    <a:lnTo>
                      <a:pt x="6618" y="3859"/>
                    </a:lnTo>
                    <a:lnTo>
                      <a:pt x="6543" y="3784"/>
                    </a:lnTo>
                    <a:lnTo>
                      <a:pt x="6506" y="3747"/>
                    </a:lnTo>
                    <a:lnTo>
                      <a:pt x="6432" y="3728"/>
                    </a:lnTo>
                    <a:lnTo>
                      <a:pt x="6376" y="3709"/>
                    </a:lnTo>
                    <a:lnTo>
                      <a:pt x="6301" y="3709"/>
                    </a:lnTo>
                    <a:lnTo>
                      <a:pt x="6171" y="3728"/>
                    </a:lnTo>
                    <a:lnTo>
                      <a:pt x="6115" y="3747"/>
                    </a:lnTo>
                    <a:lnTo>
                      <a:pt x="6059" y="3784"/>
                    </a:lnTo>
                    <a:lnTo>
                      <a:pt x="4978" y="4641"/>
                    </a:lnTo>
                    <a:lnTo>
                      <a:pt x="4885" y="4716"/>
                    </a:lnTo>
                    <a:lnTo>
                      <a:pt x="4773" y="4772"/>
                    </a:lnTo>
                    <a:lnTo>
                      <a:pt x="4642" y="4809"/>
                    </a:lnTo>
                    <a:lnTo>
                      <a:pt x="3095" y="4809"/>
                    </a:lnTo>
                    <a:lnTo>
                      <a:pt x="3039" y="4772"/>
                    </a:lnTo>
                    <a:lnTo>
                      <a:pt x="2983" y="4716"/>
                    </a:lnTo>
                    <a:lnTo>
                      <a:pt x="2965" y="4660"/>
                    </a:lnTo>
                    <a:lnTo>
                      <a:pt x="2965" y="4586"/>
                    </a:lnTo>
                    <a:lnTo>
                      <a:pt x="3002" y="4511"/>
                    </a:lnTo>
                    <a:lnTo>
                      <a:pt x="3076" y="4455"/>
                    </a:lnTo>
                    <a:lnTo>
                      <a:pt x="3151" y="4436"/>
                    </a:lnTo>
                    <a:lnTo>
                      <a:pt x="4120" y="4436"/>
                    </a:lnTo>
                    <a:lnTo>
                      <a:pt x="4195" y="4418"/>
                    </a:lnTo>
                    <a:lnTo>
                      <a:pt x="4307" y="4362"/>
                    </a:lnTo>
                    <a:lnTo>
                      <a:pt x="4363" y="4306"/>
                    </a:lnTo>
                    <a:lnTo>
                      <a:pt x="4400" y="4250"/>
                    </a:lnTo>
                    <a:lnTo>
                      <a:pt x="4419" y="4194"/>
                    </a:lnTo>
                    <a:lnTo>
                      <a:pt x="4437" y="4138"/>
                    </a:lnTo>
                    <a:lnTo>
                      <a:pt x="4456" y="4045"/>
                    </a:lnTo>
                    <a:lnTo>
                      <a:pt x="4437" y="3970"/>
                    </a:lnTo>
                    <a:lnTo>
                      <a:pt x="4400" y="3896"/>
                    </a:lnTo>
                    <a:lnTo>
                      <a:pt x="4363" y="3821"/>
                    </a:lnTo>
                    <a:lnTo>
                      <a:pt x="4307" y="3784"/>
                    </a:lnTo>
                    <a:lnTo>
                      <a:pt x="4232" y="3728"/>
                    </a:lnTo>
                    <a:lnTo>
                      <a:pt x="4158" y="3709"/>
                    </a:lnTo>
                    <a:lnTo>
                      <a:pt x="4083" y="36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489" name="Google Shape;1489;p52"/>
            <p:cNvGrpSpPr/>
            <p:nvPr/>
          </p:nvGrpSpPr>
          <p:grpSpPr>
            <a:xfrm>
              <a:off x="6868076" y="3213644"/>
              <a:ext cx="1695900" cy="892706"/>
              <a:chOff x="6868076" y="3213644"/>
              <a:chExt cx="1695900" cy="892706"/>
            </a:xfrm>
          </p:grpSpPr>
          <p:sp>
            <p:nvSpPr>
              <p:cNvPr id="1490" name="Google Shape;1490;p52"/>
              <p:cNvSpPr txBox="1"/>
              <p:nvPr/>
            </p:nvSpPr>
            <p:spPr>
              <a:xfrm>
                <a:off x="6868076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200" dirty="0">
                    <a:solidFill>
                      <a:srgbClr val="434343"/>
                    </a:solidFill>
                    <a:latin typeface="Montserrat"/>
                    <a:ea typeface="Montserrat"/>
                    <a:cs typeface="B Nazanin" panose="00000700000000000000" pitchFamily="2" charset="-78"/>
                    <a:sym typeface="Montserrat"/>
                  </a:rPr>
                  <a:t>با جلوه های بصری جذاب مخاطبان خود را از بین ببرید</a:t>
                </a:r>
                <a:endParaRPr sz="1200" dirty="0">
                  <a:solidFill>
                    <a:srgbClr val="434343"/>
                  </a:solidFill>
                  <a:latin typeface="Montserrat"/>
                  <a:ea typeface="Montserrat"/>
                  <a:cs typeface="B Nazanin" panose="00000700000000000000" pitchFamily="2" charset="-78"/>
                  <a:sym typeface="Montserrat"/>
                </a:endParaRPr>
              </a:p>
            </p:txBody>
          </p:sp>
          <p:sp>
            <p:nvSpPr>
              <p:cNvPr id="1491" name="Google Shape;1491;p52"/>
              <p:cNvSpPr/>
              <p:nvPr/>
            </p:nvSpPr>
            <p:spPr>
              <a:xfrm>
                <a:off x="8383349" y="3213644"/>
                <a:ext cx="180627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5929" h="5947" extrusionOk="0">
                    <a:moveTo>
                      <a:pt x="784" y="4940"/>
                    </a:moveTo>
                    <a:lnTo>
                      <a:pt x="839" y="4958"/>
                    </a:lnTo>
                    <a:lnTo>
                      <a:pt x="933" y="5014"/>
                    </a:lnTo>
                    <a:lnTo>
                      <a:pt x="989" y="5107"/>
                    </a:lnTo>
                    <a:lnTo>
                      <a:pt x="1007" y="5145"/>
                    </a:lnTo>
                    <a:lnTo>
                      <a:pt x="1007" y="5201"/>
                    </a:lnTo>
                    <a:lnTo>
                      <a:pt x="1007" y="5257"/>
                    </a:lnTo>
                    <a:lnTo>
                      <a:pt x="989" y="5313"/>
                    </a:lnTo>
                    <a:lnTo>
                      <a:pt x="933" y="5406"/>
                    </a:lnTo>
                    <a:lnTo>
                      <a:pt x="839" y="5462"/>
                    </a:lnTo>
                    <a:lnTo>
                      <a:pt x="784" y="5480"/>
                    </a:lnTo>
                    <a:lnTo>
                      <a:pt x="672" y="5480"/>
                    </a:lnTo>
                    <a:lnTo>
                      <a:pt x="634" y="5462"/>
                    </a:lnTo>
                    <a:lnTo>
                      <a:pt x="541" y="5406"/>
                    </a:lnTo>
                    <a:lnTo>
                      <a:pt x="485" y="5313"/>
                    </a:lnTo>
                    <a:lnTo>
                      <a:pt x="467" y="5257"/>
                    </a:lnTo>
                    <a:lnTo>
                      <a:pt x="448" y="5201"/>
                    </a:lnTo>
                    <a:lnTo>
                      <a:pt x="467" y="5145"/>
                    </a:lnTo>
                    <a:lnTo>
                      <a:pt x="485" y="5107"/>
                    </a:lnTo>
                    <a:lnTo>
                      <a:pt x="541" y="5014"/>
                    </a:lnTo>
                    <a:lnTo>
                      <a:pt x="634" y="4958"/>
                    </a:lnTo>
                    <a:lnTo>
                      <a:pt x="672" y="4940"/>
                    </a:lnTo>
                    <a:close/>
                    <a:moveTo>
                      <a:pt x="206" y="2610"/>
                    </a:moveTo>
                    <a:lnTo>
                      <a:pt x="168" y="2628"/>
                    </a:lnTo>
                    <a:lnTo>
                      <a:pt x="75" y="2684"/>
                    </a:lnTo>
                    <a:lnTo>
                      <a:pt x="19" y="2777"/>
                    </a:lnTo>
                    <a:lnTo>
                      <a:pt x="1" y="2833"/>
                    </a:lnTo>
                    <a:lnTo>
                      <a:pt x="1" y="2889"/>
                    </a:lnTo>
                    <a:lnTo>
                      <a:pt x="1" y="5667"/>
                    </a:lnTo>
                    <a:lnTo>
                      <a:pt x="1" y="5723"/>
                    </a:lnTo>
                    <a:lnTo>
                      <a:pt x="19" y="5779"/>
                    </a:lnTo>
                    <a:lnTo>
                      <a:pt x="75" y="5872"/>
                    </a:lnTo>
                    <a:lnTo>
                      <a:pt x="168" y="5928"/>
                    </a:lnTo>
                    <a:lnTo>
                      <a:pt x="206" y="5946"/>
                    </a:lnTo>
                    <a:lnTo>
                      <a:pt x="1250" y="5946"/>
                    </a:lnTo>
                    <a:lnTo>
                      <a:pt x="1305" y="5928"/>
                    </a:lnTo>
                    <a:lnTo>
                      <a:pt x="1399" y="5872"/>
                    </a:lnTo>
                    <a:lnTo>
                      <a:pt x="1455" y="5779"/>
                    </a:lnTo>
                    <a:lnTo>
                      <a:pt x="1473" y="5723"/>
                    </a:lnTo>
                    <a:lnTo>
                      <a:pt x="1473" y="5667"/>
                    </a:lnTo>
                    <a:lnTo>
                      <a:pt x="1473" y="2889"/>
                    </a:lnTo>
                    <a:lnTo>
                      <a:pt x="1473" y="2833"/>
                    </a:lnTo>
                    <a:lnTo>
                      <a:pt x="1455" y="2777"/>
                    </a:lnTo>
                    <a:lnTo>
                      <a:pt x="1399" y="2684"/>
                    </a:lnTo>
                    <a:lnTo>
                      <a:pt x="1305" y="2628"/>
                    </a:lnTo>
                    <a:lnTo>
                      <a:pt x="1250" y="2610"/>
                    </a:lnTo>
                    <a:close/>
                    <a:moveTo>
                      <a:pt x="3617" y="0"/>
                    </a:moveTo>
                    <a:lnTo>
                      <a:pt x="3524" y="19"/>
                    </a:lnTo>
                    <a:lnTo>
                      <a:pt x="3468" y="75"/>
                    </a:lnTo>
                    <a:lnTo>
                      <a:pt x="3393" y="168"/>
                    </a:lnTo>
                    <a:lnTo>
                      <a:pt x="3337" y="261"/>
                    </a:lnTo>
                    <a:lnTo>
                      <a:pt x="3263" y="485"/>
                    </a:lnTo>
                    <a:lnTo>
                      <a:pt x="3225" y="671"/>
                    </a:lnTo>
                    <a:lnTo>
                      <a:pt x="3169" y="858"/>
                    </a:lnTo>
                    <a:lnTo>
                      <a:pt x="3114" y="1044"/>
                    </a:lnTo>
                    <a:lnTo>
                      <a:pt x="3039" y="1212"/>
                    </a:lnTo>
                    <a:lnTo>
                      <a:pt x="2983" y="1286"/>
                    </a:lnTo>
                    <a:lnTo>
                      <a:pt x="2927" y="1361"/>
                    </a:lnTo>
                    <a:lnTo>
                      <a:pt x="2797" y="1510"/>
                    </a:lnTo>
                    <a:lnTo>
                      <a:pt x="2666" y="1659"/>
                    </a:lnTo>
                    <a:lnTo>
                      <a:pt x="2442" y="1995"/>
                    </a:lnTo>
                    <a:lnTo>
                      <a:pt x="2200" y="2330"/>
                    </a:lnTo>
                    <a:lnTo>
                      <a:pt x="2051" y="2498"/>
                    </a:lnTo>
                    <a:lnTo>
                      <a:pt x="1883" y="2666"/>
                    </a:lnTo>
                    <a:lnTo>
                      <a:pt x="1865" y="2722"/>
                    </a:lnTo>
                    <a:lnTo>
                      <a:pt x="1846" y="2777"/>
                    </a:lnTo>
                    <a:lnTo>
                      <a:pt x="1846" y="5257"/>
                    </a:lnTo>
                    <a:lnTo>
                      <a:pt x="1865" y="5313"/>
                    </a:lnTo>
                    <a:lnTo>
                      <a:pt x="1883" y="5350"/>
                    </a:lnTo>
                    <a:lnTo>
                      <a:pt x="1939" y="5387"/>
                    </a:lnTo>
                    <a:lnTo>
                      <a:pt x="1995" y="5387"/>
                    </a:lnTo>
                    <a:lnTo>
                      <a:pt x="2126" y="5406"/>
                    </a:lnTo>
                    <a:lnTo>
                      <a:pt x="2293" y="5462"/>
                    </a:lnTo>
                    <a:lnTo>
                      <a:pt x="2592" y="5573"/>
                    </a:lnTo>
                    <a:lnTo>
                      <a:pt x="2890" y="5704"/>
                    </a:lnTo>
                    <a:lnTo>
                      <a:pt x="3225" y="5816"/>
                    </a:lnTo>
                    <a:lnTo>
                      <a:pt x="3393" y="5872"/>
                    </a:lnTo>
                    <a:lnTo>
                      <a:pt x="3580" y="5909"/>
                    </a:lnTo>
                    <a:lnTo>
                      <a:pt x="3785" y="5946"/>
                    </a:lnTo>
                    <a:lnTo>
                      <a:pt x="4400" y="5946"/>
                    </a:lnTo>
                    <a:lnTo>
                      <a:pt x="4586" y="5928"/>
                    </a:lnTo>
                    <a:lnTo>
                      <a:pt x="4772" y="5909"/>
                    </a:lnTo>
                    <a:lnTo>
                      <a:pt x="4940" y="5853"/>
                    </a:lnTo>
                    <a:lnTo>
                      <a:pt x="5108" y="5797"/>
                    </a:lnTo>
                    <a:lnTo>
                      <a:pt x="5238" y="5723"/>
                    </a:lnTo>
                    <a:lnTo>
                      <a:pt x="5332" y="5611"/>
                    </a:lnTo>
                    <a:lnTo>
                      <a:pt x="5388" y="5499"/>
                    </a:lnTo>
                    <a:lnTo>
                      <a:pt x="5425" y="5368"/>
                    </a:lnTo>
                    <a:lnTo>
                      <a:pt x="5425" y="5238"/>
                    </a:lnTo>
                    <a:lnTo>
                      <a:pt x="5406" y="5089"/>
                    </a:lnTo>
                    <a:lnTo>
                      <a:pt x="5481" y="4996"/>
                    </a:lnTo>
                    <a:lnTo>
                      <a:pt x="5537" y="4902"/>
                    </a:lnTo>
                    <a:lnTo>
                      <a:pt x="5574" y="4809"/>
                    </a:lnTo>
                    <a:lnTo>
                      <a:pt x="5611" y="4697"/>
                    </a:lnTo>
                    <a:lnTo>
                      <a:pt x="5630" y="4567"/>
                    </a:lnTo>
                    <a:lnTo>
                      <a:pt x="5630" y="4455"/>
                    </a:lnTo>
                    <a:lnTo>
                      <a:pt x="5630" y="4325"/>
                    </a:lnTo>
                    <a:lnTo>
                      <a:pt x="5593" y="4213"/>
                    </a:lnTo>
                    <a:lnTo>
                      <a:pt x="5667" y="4101"/>
                    </a:lnTo>
                    <a:lnTo>
                      <a:pt x="5723" y="3989"/>
                    </a:lnTo>
                    <a:lnTo>
                      <a:pt x="5742" y="3877"/>
                    </a:lnTo>
                    <a:lnTo>
                      <a:pt x="5779" y="3747"/>
                    </a:lnTo>
                    <a:lnTo>
                      <a:pt x="5779" y="3635"/>
                    </a:lnTo>
                    <a:lnTo>
                      <a:pt x="5760" y="3523"/>
                    </a:lnTo>
                    <a:lnTo>
                      <a:pt x="5742" y="3393"/>
                    </a:lnTo>
                    <a:lnTo>
                      <a:pt x="5704" y="3299"/>
                    </a:lnTo>
                    <a:lnTo>
                      <a:pt x="5798" y="3169"/>
                    </a:lnTo>
                    <a:lnTo>
                      <a:pt x="5872" y="3038"/>
                    </a:lnTo>
                    <a:lnTo>
                      <a:pt x="5909" y="2889"/>
                    </a:lnTo>
                    <a:lnTo>
                      <a:pt x="5928" y="2722"/>
                    </a:lnTo>
                    <a:lnTo>
                      <a:pt x="5909" y="2591"/>
                    </a:lnTo>
                    <a:lnTo>
                      <a:pt x="5872" y="2461"/>
                    </a:lnTo>
                    <a:lnTo>
                      <a:pt x="5816" y="2349"/>
                    </a:lnTo>
                    <a:lnTo>
                      <a:pt x="5723" y="2256"/>
                    </a:lnTo>
                    <a:lnTo>
                      <a:pt x="5630" y="2162"/>
                    </a:lnTo>
                    <a:lnTo>
                      <a:pt x="5518" y="2106"/>
                    </a:lnTo>
                    <a:lnTo>
                      <a:pt x="5388" y="2069"/>
                    </a:lnTo>
                    <a:lnTo>
                      <a:pt x="5238" y="2051"/>
                    </a:lnTo>
                    <a:lnTo>
                      <a:pt x="4064" y="2051"/>
                    </a:lnTo>
                    <a:lnTo>
                      <a:pt x="4101" y="1920"/>
                    </a:lnTo>
                    <a:lnTo>
                      <a:pt x="4157" y="1808"/>
                    </a:lnTo>
                    <a:lnTo>
                      <a:pt x="4288" y="1566"/>
                    </a:lnTo>
                    <a:lnTo>
                      <a:pt x="4344" y="1435"/>
                    </a:lnTo>
                    <a:lnTo>
                      <a:pt x="4400" y="1286"/>
                    </a:lnTo>
                    <a:lnTo>
                      <a:pt x="4437" y="1119"/>
                    </a:lnTo>
                    <a:lnTo>
                      <a:pt x="4456" y="951"/>
                    </a:lnTo>
                    <a:lnTo>
                      <a:pt x="4437" y="802"/>
                    </a:lnTo>
                    <a:lnTo>
                      <a:pt x="4418" y="671"/>
                    </a:lnTo>
                    <a:lnTo>
                      <a:pt x="4400" y="541"/>
                    </a:lnTo>
                    <a:lnTo>
                      <a:pt x="4362" y="447"/>
                    </a:lnTo>
                    <a:lnTo>
                      <a:pt x="4306" y="354"/>
                    </a:lnTo>
                    <a:lnTo>
                      <a:pt x="4251" y="280"/>
                    </a:lnTo>
                    <a:lnTo>
                      <a:pt x="4195" y="205"/>
                    </a:lnTo>
                    <a:lnTo>
                      <a:pt x="4139" y="168"/>
                    </a:lnTo>
                    <a:lnTo>
                      <a:pt x="3990" y="75"/>
                    </a:lnTo>
                    <a:lnTo>
                      <a:pt x="3859" y="37"/>
                    </a:lnTo>
                    <a:lnTo>
                      <a:pt x="3729" y="19"/>
                    </a:lnTo>
                    <a:lnTo>
                      <a:pt x="36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492" name="Google Shape;1492;p52"/>
            <p:cNvGrpSpPr/>
            <p:nvPr/>
          </p:nvGrpSpPr>
          <p:grpSpPr>
            <a:xfrm>
              <a:off x="801125" y="3212859"/>
              <a:ext cx="1696205" cy="893491"/>
              <a:chOff x="801125" y="3212859"/>
              <a:chExt cx="1696205" cy="893491"/>
            </a:xfrm>
          </p:grpSpPr>
          <p:sp>
            <p:nvSpPr>
              <p:cNvPr id="1493" name="Google Shape;1493;p52"/>
              <p:cNvSpPr txBox="1"/>
              <p:nvPr/>
            </p:nvSpPr>
            <p:spPr>
              <a:xfrm>
                <a:off x="801125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200" dirty="0">
                    <a:solidFill>
                      <a:srgbClr val="434343"/>
                    </a:solidFill>
                    <a:latin typeface="Montserrat"/>
                    <a:ea typeface="Montserrat"/>
                    <a:cs typeface="B Nazanin" panose="00000700000000000000" pitchFamily="2" charset="-78"/>
                    <a:sym typeface="Montserrat"/>
                  </a:rPr>
                  <a:t>برای پاورپوینت و اسلایدهای گوگل</a:t>
                </a:r>
                <a:endParaRPr sz="1200" dirty="0">
                  <a:solidFill>
                    <a:srgbClr val="434343"/>
                  </a:solidFill>
                  <a:latin typeface="Montserrat"/>
                  <a:ea typeface="Montserrat"/>
                  <a:cs typeface="B Nazanin" panose="00000700000000000000" pitchFamily="2" charset="-78"/>
                  <a:sym typeface="Montserrat"/>
                </a:endParaRPr>
              </a:p>
            </p:txBody>
          </p:sp>
          <p:sp>
            <p:nvSpPr>
              <p:cNvPr id="1494" name="Google Shape;1494;p52"/>
              <p:cNvSpPr/>
              <p:nvPr/>
            </p:nvSpPr>
            <p:spPr>
              <a:xfrm>
                <a:off x="2270701" y="3212859"/>
                <a:ext cx="226629" cy="180627"/>
              </a:xfrm>
              <a:custGeom>
                <a:avLst/>
                <a:gdLst/>
                <a:ahLst/>
                <a:cxnLst/>
                <a:rect l="l" t="t" r="r" b="b"/>
                <a:pathLst>
                  <a:path w="7439" h="5929" extrusionOk="0">
                    <a:moveTo>
                      <a:pt x="5947" y="728"/>
                    </a:moveTo>
                    <a:lnTo>
                      <a:pt x="5947" y="3710"/>
                    </a:lnTo>
                    <a:lnTo>
                      <a:pt x="1492" y="3710"/>
                    </a:lnTo>
                    <a:lnTo>
                      <a:pt x="1492" y="728"/>
                    </a:lnTo>
                    <a:close/>
                    <a:moveTo>
                      <a:pt x="1194" y="1"/>
                    </a:moveTo>
                    <a:lnTo>
                      <a:pt x="1101" y="38"/>
                    </a:lnTo>
                    <a:lnTo>
                      <a:pt x="989" y="94"/>
                    </a:lnTo>
                    <a:lnTo>
                      <a:pt x="914" y="150"/>
                    </a:lnTo>
                    <a:lnTo>
                      <a:pt x="840" y="243"/>
                    </a:lnTo>
                    <a:lnTo>
                      <a:pt x="802" y="336"/>
                    </a:lnTo>
                    <a:lnTo>
                      <a:pt x="765" y="430"/>
                    </a:lnTo>
                    <a:lnTo>
                      <a:pt x="746" y="542"/>
                    </a:lnTo>
                    <a:lnTo>
                      <a:pt x="746" y="4437"/>
                    </a:lnTo>
                    <a:lnTo>
                      <a:pt x="6693" y="4437"/>
                    </a:lnTo>
                    <a:lnTo>
                      <a:pt x="6693" y="542"/>
                    </a:lnTo>
                    <a:lnTo>
                      <a:pt x="6674" y="430"/>
                    </a:lnTo>
                    <a:lnTo>
                      <a:pt x="6655" y="336"/>
                    </a:lnTo>
                    <a:lnTo>
                      <a:pt x="6599" y="243"/>
                    </a:lnTo>
                    <a:lnTo>
                      <a:pt x="6525" y="150"/>
                    </a:lnTo>
                    <a:lnTo>
                      <a:pt x="6450" y="94"/>
                    </a:lnTo>
                    <a:lnTo>
                      <a:pt x="6357" y="38"/>
                    </a:lnTo>
                    <a:lnTo>
                      <a:pt x="6245" y="1"/>
                    </a:lnTo>
                    <a:close/>
                    <a:moveTo>
                      <a:pt x="187" y="4810"/>
                    </a:moveTo>
                    <a:lnTo>
                      <a:pt x="131" y="4829"/>
                    </a:lnTo>
                    <a:lnTo>
                      <a:pt x="57" y="4866"/>
                    </a:lnTo>
                    <a:lnTo>
                      <a:pt x="20" y="4941"/>
                    </a:lnTo>
                    <a:lnTo>
                      <a:pt x="1" y="4996"/>
                    </a:lnTo>
                    <a:lnTo>
                      <a:pt x="1" y="5183"/>
                    </a:lnTo>
                    <a:lnTo>
                      <a:pt x="20" y="5332"/>
                    </a:lnTo>
                    <a:lnTo>
                      <a:pt x="75" y="5481"/>
                    </a:lnTo>
                    <a:lnTo>
                      <a:pt x="131" y="5612"/>
                    </a:lnTo>
                    <a:lnTo>
                      <a:pt x="225" y="5705"/>
                    </a:lnTo>
                    <a:lnTo>
                      <a:pt x="336" y="5798"/>
                    </a:lnTo>
                    <a:lnTo>
                      <a:pt x="467" y="5873"/>
                    </a:lnTo>
                    <a:lnTo>
                      <a:pt x="597" y="5910"/>
                    </a:lnTo>
                    <a:lnTo>
                      <a:pt x="746" y="5928"/>
                    </a:lnTo>
                    <a:lnTo>
                      <a:pt x="6693" y="5928"/>
                    </a:lnTo>
                    <a:lnTo>
                      <a:pt x="6842" y="5910"/>
                    </a:lnTo>
                    <a:lnTo>
                      <a:pt x="6972" y="5873"/>
                    </a:lnTo>
                    <a:lnTo>
                      <a:pt x="7103" y="5798"/>
                    </a:lnTo>
                    <a:lnTo>
                      <a:pt x="7214" y="5705"/>
                    </a:lnTo>
                    <a:lnTo>
                      <a:pt x="7308" y="5612"/>
                    </a:lnTo>
                    <a:lnTo>
                      <a:pt x="7382" y="5481"/>
                    </a:lnTo>
                    <a:lnTo>
                      <a:pt x="7420" y="5332"/>
                    </a:lnTo>
                    <a:lnTo>
                      <a:pt x="7438" y="5183"/>
                    </a:lnTo>
                    <a:lnTo>
                      <a:pt x="7438" y="4996"/>
                    </a:lnTo>
                    <a:lnTo>
                      <a:pt x="7420" y="4941"/>
                    </a:lnTo>
                    <a:lnTo>
                      <a:pt x="7382" y="4866"/>
                    </a:lnTo>
                    <a:lnTo>
                      <a:pt x="7326" y="4829"/>
                    </a:lnTo>
                    <a:lnTo>
                      <a:pt x="7252" y="4810"/>
                    </a:lnTo>
                    <a:lnTo>
                      <a:pt x="4437" y="4810"/>
                    </a:lnTo>
                    <a:lnTo>
                      <a:pt x="4419" y="4903"/>
                    </a:lnTo>
                    <a:lnTo>
                      <a:pt x="4400" y="4978"/>
                    </a:lnTo>
                    <a:lnTo>
                      <a:pt x="4363" y="5034"/>
                    </a:lnTo>
                    <a:lnTo>
                      <a:pt x="4325" y="5090"/>
                    </a:lnTo>
                    <a:lnTo>
                      <a:pt x="4269" y="5127"/>
                    </a:lnTo>
                    <a:lnTo>
                      <a:pt x="4195" y="5164"/>
                    </a:lnTo>
                    <a:lnTo>
                      <a:pt x="4139" y="5183"/>
                    </a:lnTo>
                    <a:lnTo>
                      <a:pt x="3263" y="5183"/>
                    </a:lnTo>
                    <a:lnTo>
                      <a:pt x="3207" y="5146"/>
                    </a:lnTo>
                    <a:lnTo>
                      <a:pt x="3132" y="5108"/>
                    </a:lnTo>
                    <a:lnTo>
                      <a:pt x="3076" y="5071"/>
                    </a:lnTo>
                    <a:lnTo>
                      <a:pt x="3039" y="5015"/>
                    </a:lnTo>
                    <a:lnTo>
                      <a:pt x="3002" y="4941"/>
                    </a:lnTo>
                    <a:lnTo>
                      <a:pt x="2983" y="4885"/>
                    </a:lnTo>
                    <a:lnTo>
                      <a:pt x="2965" y="48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495" name="Google Shape;1495;p52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38</a:t>
            </a:fld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 txBox="1">
            <a:spLocks noGrp="1"/>
          </p:cNvSpPr>
          <p:nvPr>
            <p:ph type="ctrTitle"/>
          </p:nvPr>
        </p:nvSpPr>
        <p:spPr>
          <a:xfrm>
            <a:off x="2935400" y="1693825"/>
            <a:ext cx="5814900" cy="91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1. عنوان انتقال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117" name="Google Shape;117;p17"/>
          <p:cNvSpPr txBox="1">
            <a:spLocks noGrp="1"/>
          </p:cNvSpPr>
          <p:nvPr>
            <p:ph type="subTitle" idx="1"/>
          </p:nvPr>
        </p:nvSpPr>
        <p:spPr>
          <a:xfrm>
            <a:off x="2935400" y="2604625"/>
            <a:ext cx="5814900" cy="4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بیایید با اولین مجموعه اسلایدها شروع کنیم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 txBox="1">
            <a:spLocks noGrp="1"/>
          </p:cNvSpPr>
          <p:nvPr>
            <p:ph type="body" idx="1"/>
          </p:nvPr>
        </p:nvSpPr>
        <p:spPr>
          <a:xfrm>
            <a:off x="3795370" y="595543"/>
            <a:ext cx="4713000" cy="43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نقل قول ها معمولاً به عنوان وسیله ای برای الهام و فراخوانی افکار فلسفی از خواننده چاپ می شوند.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123" name="Google Shape;123;p18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9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این یک عنوان اسلاید است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129" name="Google Shape;129;p19"/>
          <p:cNvSpPr txBox="1">
            <a:spLocks noGrp="1"/>
          </p:cNvSpPr>
          <p:nvPr>
            <p:ph type="body" idx="1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93700" algn="r" rtl="1">
              <a:spcBef>
                <a:spcPts val="600"/>
              </a:spcBef>
              <a:spcAft>
                <a:spcPts val="0"/>
              </a:spcAft>
              <a:buSzPts val="2600"/>
              <a:buChar char="▪"/>
            </a:pPr>
            <a:r>
              <a:rPr lang="fa-IR" dirty="0">
                <a:cs typeface="B Nazanin" panose="00000700000000000000" pitchFamily="2" charset="-78"/>
              </a:rPr>
              <a:t>در اینجا شما لیستی از موارد را دارید</a:t>
            </a:r>
          </a:p>
          <a:p>
            <a:pPr marL="457200" lvl="0" indent="-393700" algn="r" rtl="1">
              <a:spcBef>
                <a:spcPts val="600"/>
              </a:spcBef>
              <a:spcAft>
                <a:spcPts val="0"/>
              </a:spcAft>
              <a:buSzPts val="2600"/>
              <a:buChar char="▪"/>
            </a:pPr>
            <a:r>
              <a:rPr lang="fa-IR" dirty="0">
                <a:cs typeface="B Nazanin" panose="00000700000000000000" pitchFamily="2" charset="-78"/>
              </a:rPr>
              <a:t>و مقداری متن</a:t>
            </a:r>
          </a:p>
          <a:p>
            <a:pPr marL="457200" lvl="0" indent="-393700" algn="r" rtl="1">
              <a:spcBef>
                <a:spcPts val="600"/>
              </a:spcBef>
              <a:spcAft>
                <a:spcPts val="0"/>
              </a:spcAft>
              <a:buSzPts val="2600"/>
              <a:buChar char="▪"/>
            </a:pPr>
            <a:r>
              <a:rPr lang="fa-IR" dirty="0">
                <a:cs typeface="B Nazanin" panose="00000700000000000000" pitchFamily="2" charset="-78"/>
              </a:rPr>
              <a:t>اما به یاد داشته باشید که اسلایدهای خود را با محتوا زیاد نکنید</a:t>
            </a:r>
          </a:p>
          <a:p>
            <a:pPr marL="457200" lvl="0" indent="-393700" algn="r" rtl="1">
              <a:spcBef>
                <a:spcPts val="600"/>
              </a:spcBef>
              <a:spcAft>
                <a:spcPts val="0"/>
              </a:spcAft>
              <a:buSzPts val="2600"/>
              <a:buChar char="▪"/>
            </a:pPr>
            <a:endParaRPr dirty="0">
              <a:cs typeface="B Nazanin" panose="000007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مخاطبان شما به شما گوش می دهند یا محتوا را می خوانند، اما هر دو را انجام نمی دهند.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130" name="Google Shape;130;p19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131" name="Google Shape;131;p19"/>
          <p:cNvGrpSpPr/>
          <p:nvPr/>
        </p:nvGrpSpPr>
        <p:grpSpPr>
          <a:xfrm>
            <a:off x="8180944" y="637329"/>
            <a:ext cx="336534" cy="318981"/>
            <a:chOff x="5300400" y="3670175"/>
            <a:chExt cx="421300" cy="399325"/>
          </a:xfrm>
        </p:grpSpPr>
        <p:sp>
          <p:nvSpPr>
            <p:cNvPr id="132" name="Google Shape;132;p19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l" t="t" r="r" b="b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3;p19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l" t="t" r="r" b="b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4;p19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l" t="t" r="r" b="b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5;p19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l" t="t" r="r" b="b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6;p19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l" t="t" r="r" b="b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>
            <a:spLocks noGrp="1"/>
          </p:cNvSpPr>
          <p:nvPr>
            <p:ph type="ctrTitle" idx="4294967295"/>
          </p:nvPr>
        </p:nvSpPr>
        <p:spPr>
          <a:xfrm>
            <a:off x="3075291" y="1547239"/>
            <a:ext cx="54555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7200" dirty="0">
                <a:solidFill>
                  <a:schemeClr val="accent1"/>
                </a:solidFill>
                <a:cs typeface="B Nazanin" panose="00000700000000000000" pitchFamily="2" charset="-78"/>
              </a:rPr>
              <a:t>مفهوم بزرگ</a:t>
            </a:r>
            <a:endParaRPr sz="72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42" name="Google Shape;142;p20"/>
          <p:cNvSpPr txBox="1">
            <a:spLocks noGrp="1"/>
          </p:cNvSpPr>
          <p:nvPr>
            <p:ph type="subTitle" idx="4294967295"/>
          </p:nvPr>
        </p:nvSpPr>
        <p:spPr>
          <a:xfrm>
            <a:off x="2740227" y="3116990"/>
            <a:ext cx="54555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200" dirty="0">
                <a:cs typeface="B Nazanin" panose="00000700000000000000" pitchFamily="2" charset="-78"/>
              </a:rPr>
              <a:t>با استفاده از نمادها یا تصاویر، توجه مخاطبان خود را به یک مفهوم کلیدی جلب کنید</a:t>
            </a:r>
            <a:endParaRPr sz="2200" dirty="0">
              <a:cs typeface="B Nazanin" panose="00000700000000000000" pitchFamily="2" charset="-78"/>
            </a:endParaRPr>
          </a:p>
        </p:txBody>
      </p:sp>
      <p:sp>
        <p:nvSpPr>
          <p:cNvPr id="143" name="Google Shape;143;p20"/>
          <p:cNvSpPr/>
          <p:nvPr/>
        </p:nvSpPr>
        <p:spPr>
          <a:xfrm>
            <a:off x="3400328" y="2223686"/>
            <a:ext cx="261878" cy="25005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B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4" name="Google Shape;144;p20"/>
          <p:cNvGrpSpPr/>
          <p:nvPr/>
        </p:nvGrpSpPr>
        <p:grpSpPr>
          <a:xfrm>
            <a:off x="3075291" y="819615"/>
            <a:ext cx="1121957" cy="1122271"/>
            <a:chOff x="6654650" y="3665275"/>
            <a:chExt cx="409100" cy="409125"/>
          </a:xfrm>
        </p:grpSpPr>
        <p:sp>
          <p:nvSpPr>
            <p:cNvPr id="145" name="Google Shape;145;p20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l" t="t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46;p20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l" t="t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147;p20"/>
          <p:cNvGrpSpPr/>
          <p:nvPr/>
        </p:nvGrpSpPr>
        <p:grpSpPr>
          <a:xfrm rot="1057075">
            <a:off x="1993985" y="1702008"/>
            <a:ext cx="741255" cy="741354"/>
            <a:chOff x="570875" y="4322250"/>
            <a:chExt cx="443300" cy="443325"/>
          </a:xfrm>
        </p:grpSpPr>
        <p:sp>
          <p:nvSpPr>
            <p:cNvPr id="148" name="Google Shape;148;p20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49;p20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50;p20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51;p20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" name="Google Shape;152;p20"/>
          <p:cNvSpPr/>
          <p:nvPr/>
        </p:nvSpPr>
        <p:spPr>
          <a:xfrm rot="2466613">
            <a:off x="2077201" y="1036968"/>
            <a:ext cx="363854" cy="34742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B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3" name="Google Shape;153;p20"/>
          <p:cNvSpPr/>
          <p:nvPr/>
        </p:nvSpPr>
        <p:spPr>
          <a:xfrm rot="-1609020">
            <a:off x="2609312" y="1255592"/>
            <a:ext cx="261831" cy="250005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B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4" name="Google Shape;154;p20"/>
          <p:cNvSpPr/>
          <p:nvPr/>
        </p:nvSpPr>
        <p:spPr>
          <a:xfrm rot="2926409">
            <a:off x="4196988" y="1453633"/>
            <a:ext cx="196068" cy="187212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B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5" name="Google Shape;155;p20"/>
          <p:cNvSpPr/>
          <p:nvPr/>
        </p:nvSpPr>
        <p:spPr>
          <a:xfrm rot="-1609718">
            <a:off x="3380965" y="199293"/>
            <a:ext cx="176665" cy="16868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B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6" name="Google Shape;156;p20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 txBox="1">
            <a:spLocks noGrp="1"/>
          </p:cNvSpPr>
          <p:nvPr>
            <p:ph type="body" idx="1"/>
          </p:nvPr>
        </p:nvSpPr>
        <p:spPr>
          <a:xfrm>
            <a:off x="1576275" y="1367175"/>
            <a:ext cx="3482400" cy="3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700000000000000" pitchFamily="2" charset="-78"/>
              </a:rPr>
              <a:t>عنوان</a:t>
            </a:r>
            <a:endParaRPr b="1" dirty="0">
              <a:cs typeface="B Nazanin" panose="00000700000000000000" pitchFamily="2" charset="-78"/>
            </a:endParaRPr>
          </a:p>
          <a:p>
            <a:pPr marL="0" lvl="0" indent="0" algn="r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dirty="0"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800" dirty="0">
              <a:cs typeface="B Nazanin" panose="00000700000000000000" pitchFamily="2" charset="-78"/>
            </a:endParaRPr>
          </a:p>
        </p:txBody>
      </p:sp>
      <p:sp>
        <p:nvSpPr>
          <p:cNvPr id="162" name="Google Shape;162;p21"/>
          <p:cNvSpPr txBox="1">
            <a:spLocks noGrp="1"/>
          </p:cNvSpPr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شما همچنین می توانید محتوای خود را تقسیم کنید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163" name="Google Shape;163;p21"/>
          <p:cNvSpPr txBox="1">
            <a:spLocks noGrp="1"/>
          </p:cNvSpPr>
          <p:nvPr>
            <p:ph type="body" idx="2"/>
          </p:nvPr>
        </p:nvSpPr>
        <p:spPr>
          <a:xfrm>
            <a:off x="5268071" y="1367175"/>
            <a:ext cx="3482400" cy="3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700000000000000" pitchFamily="2" charset="-78"/>
              </a:rPr>
              <a:t>عنوان</a:t>
            </a:r>
          </a:p>
          <a:p>
            <a:pPr marL="0" lvl="0" indent="0" algn="r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dirty="0"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800" dirty="0">
              <a:cs typeface="B Nazanin" panose="00000700000000000000" pitchFamily="2" charset="-78"/>
            </a:endParaRPr>
          </a:p>
        </p:txBody>
      </p:sp>
      <p:sp>
        <p:nvSpPr>
          <p:cNvPr id="164" name="Google Shape;164;p21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165" name="Google Shape;165;p21"/>
          <p:cNvGrpSpPr/>
          <p:nvPr/>
        </p:nvGrpSpPr>
        <p:grpSpPr>
          <a:xfrm>
            <a:off x="8247163" y="629034"/>
            <a:ext cx="205851" cy="335576"/>
            <a:chOff x="6730350" y="2315900"/>
            <a:chExt cx="257700" cy="420100"/>
          </a:xfrm>
        </p:grpSpPr>
        <p:sp>
          <p:nvSpPr>
            <p:cNvPr id="166" name="Google Shape;166;p21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67;p21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68;p21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69;p21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70;p21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3"/>
          <p:cNvSpPr txBox="1">
            <a:spLocks noGrp="1"/>
          </p:cNvSpPr>
          <p:nvPr>
            <p:ph type="title"/>
          </p:nvPr>
        </p:nvSpPr>
        <p:spPr>
          <a:xfrm>
            <a:off x="4483099" y="393475"/>
            <a:ext cx="3460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یک تصویر ارزش هزار کلمه است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186" name="Google Shape;186;p23"/>
          <p:cNvSpPr txBox="1">
            <a:spLocks noGrp="1"/>
          </p:cNvSpPr>
          <p:nvPr>
            <p:ph type="body" idx="1"/>
          </p:nvPr>
        </p:nvSpPr>
        <p:spPr>
          <a:xfrm>
            <a:off x="4865550" y="1614525"/>
            <a:ext cx="3776400" cy="29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000" dirty="0">
                <a:cs typeface="B Nazanin" panose="00000700000000000000" pitchFamily="2" charset="-78"/>
              </a:rPr>
              <a:t>یک ایده پیچیده را می توان تنها با یک تصویر ثابت منتقل کرد، یعنی امکان جذب سریع مقادیر زیادی از داده ها.</a:t>
            </a:r>
            <a:endParaRPr sz="2000" dirty="0">
              <a:cs typeface="B Nazanin" panose="00000700000000000000" pitchFamily="2" charset="-78"/>
            </a:endParaRPr>
          </a:p>
        </p:txBody>
      </p:sp>
      <p:sp>
        <p:nvSpPr>
          <p:cNvPr id="187" name="Google Shape;187;p23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>
              <a:cs typeface="B Nazanin" panose="00000700000000000000" pitchFamily="2" charset="-78"/>
            </a:endParaRPr>
          </a:p>
        </p:txBody>
      </p:sp>
      <p:grpSp>
        <p:nvGrpSpPr>
          <p:cNvPr id="188" name="Google Shape;188;p23"/>
          <p:cNvGrpSpPr/>
          <p:nvPr/>
        </p:nvGrpSpPr>
        <p:grpSpPr>
          <a:xfrm>
            <a:off x="8176601" y="649018"/>
            <a:ext cx="355087" cy="295596"/>
            <a:chOff x="1244325" y="314425"/>
            <a:chExt cx="444525" cy="370050"/>
          </a:xfrm>
        </p:grpSpPr>
        <p:sp>
          <p:nvSpPr>
            <p:cNvPr id="189" name="Google Shape;189;p23"/>
            <p:cNvSpPr/>
            <p:nvPr/>
          </p:nvSpPr>
          <p:spPr>
            <a:xfrm>
              <a:off x="1388425" y="463425"/>
              <a:ext cx="143525" cy="143500"/>
            </a:xfrm>
            <a:custGeom>
              <a:avLst/>
              <a:gdLst/>
              <a:ahLst/>
              <a:cxnLst/>
              <a:rect l="l" t="t" r="r" b="b"/>
              <a:pathLst>
                <a:path w="5741" h="5740" extrusionOk="0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90;p23"/>
            <p:cNvSpPr/>
            <p:nvPr/>
          </p:nvSpPr>
          <p:spPr>
            <a:xfrm>
              <a:off x="1244325" y="314425"/>
              <a:ext cx="444525" cy="370050"/>
            </a:xfrm>
            <a:custGeom>
              <a:avLst/>
              <a:gdLst/>
              <a:ahLst/>
              <a:cxnLst/>
              <a:rect l="l" t="t" r="r" b="b"/>
              <a:pathLst>
                <a:path w="17781" h="14802" extrusionOk="0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Basset template">
  <a:themeElements>
    <a:clrScheme name="Custom 347">
      <a:dk1>
        <a:srgbClr val="434343"/>
      </a:dk1>
      <a:lt1>
        <a:srgbClr val="FFFFFF"/>
      </a:lt1>
      <a:dk2>
        <a:srgbClr val="D9D9D9"/>
      </a:dk2>
      <a:lt2>
        <a:srgbClr val="F1F1F1"/>
      </a:lt2>
      <a:accent1>
        <a:srgbClr val="FFB000"/>
      </a:accent1>
      <a:accent2>
        <a:srgbClr val="FFE19E"/>
      </a:accent2>
      <a:accent3>
        <a:srgbClr val="6D9EEB"/>
      </a:accent3>
      <a:accent4>
        <a:srgbClr val="C9DAF8"/>
      </a:accent4>
      <a:accent5>
        <a:srgbClr val="93C47D"/>
      </a:accent5>
      <a:accent6>
        <a:srgbClr val="D9EAD3"/>
      </a:accent6>
      <a:hlink>
        <a:srgbClr val="FF9900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1730</Words>
  <Application>Microsoft Office PowerPoint</Application>
  <PresentationFormat>On-screen Show (16:9)</PresentationFormat>
  <Paragraphs>403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Barlow</vt:lpstr>
      <vt:lpstr>Arial</vt:lpstr>
      <vt:lpstr>Montserrat</vt:lpstr>
      <vt:lpstr>Calibri</vt:lpstr>
      <vt:lpstr>B Nazanin B Nazanin</vt:lpstr>
      <vt:lpstr>Basset template</vt:lpstr>
      <vt:lpstr>پاورپوینت معماری :  تم : بارلو پررنگ</vt:lpstr>
      <vt:lpstr>دستورالعمل برای استفاده</vt:lpstr>
      <vt:lpstr>سلام!</vt:lpstr>
      <vt:lpstr>1. عنوان انتقال</vt:lpstr>
      <vt:lpstr>PowerPoint Presentation</vt:lpstr>
      <vt:lpstr>این یک عنوان اسلاید است</vt:lpstr>
      <vt:lpstr>مفهوم بزرگ</vt:lpstr>
      <vt:lpstr>شما همچنین می توانید محتوای خود را تقسیم کنید</vt:lpstr>
      <vt:lpstr>یک تصویر ارزش هزار کلمه است</vt:lpstr>
      <vt:lpstr>PowerPoint Presentation</vt:lpstr>
      <vt:lpstr>از نمودارها برای توضیح ایده های خود استفاده کنید</vt:lpstr>
      <vt:lpstr>جداول برای مقایسه داده ها</vt:lpstr>
      <vt:lpstr>نقشه ها</vt:lpstr>
      <vt:lpstr>89,526,124</vt:lpstr>
      <vt:lpstr>89,526,124$</vt:lpstr>
      <vt:lpstr>فرآیند ما آسان است</vt:lpstr>
      <vt:lpstr>بیایید برخی از مفاهیم را مرور کنیم</vt:lpstr>
      <vt:lpstr>PowerPoint Presentation</vt:lpstr>
      <vt:lpstr>پروژه موبایل</vt:lpstr>
      <vt:lpstr>پروژه تبلت</vt:lpstr>
      <vt:lpstr>پروژه دسکتاپ</vt:lpstr>
      <vt:lpstr>با تشکر!</vt:lpstr>
      <vt:lpstr>منابع رایگان</vt:lpstr>
      <vt:lpstr>طراحی ارائه</vt:lpstr>
      <vt:lpstr>2. منابع اضافی</vt:lpstr>
      <vt:lpstr>جدول زمانی</vt:lpstr>
      <vt:lpstr>نقشه راه</vt:lpstr>
      <vt:lpstr>نمودار گانت</vt:lpstr>
      <vt:lpstr>تجزیه و تحلیل SWOT</vt:lpstr>
      <vt:lpstr>نمودار مدل کسب و کار</vt:lpstr>
      <vt:lpstr>نمودار قیفی</vt:lpstr>
      <vt:lpstr>ارائه تیمارائه تیم</vt:lpstr>
      <vt:lpstr>ماتریس رقیب</vt:lpstr>
      <vt:lpstr>برنامه ریز هفتگی</vt:lpstr>
      <vt:lpstr>PowerPoint Presentation</vt:lpstr>
      <vt:lpstr>نمودارها و اینفوگرافیک ها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2023-05-13T06:03:44Z</dcterms:modified>
</cp:coreProperties>
</file>