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Lst>
  <p:notesMasterIdLst>
    <p:notesMasterId r:id="rId57"/>
  </p:notesMasterIdLst>
  <p:sldIdLst>
    <p:sldId id="315"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302" r:id="rId44"/>
    <p:sldId id="303" r:id="rId45"/>
    <p:sldId id="304" r:id="rId46"/>
    <p:sldId id="305" r:id="rId47"/>
    <p:sldId id="306" r:id="rId48"/>
    <p:sldId id="307" r:id="rId49"/>
    <p:sldId id="308" r:id="rId50"/>
    <p:sldId id="309" r:id="rId51"/>
    <p:sldId id="310" r:id="rId52"/>
    <p:sldId id="311" r:id="rId53"/>
    <p:sldId id="312" r:id="rId54"/>
    <p:sldId id="313" r:id="rId55"/>
    <p:sldId id="314" r:id="rId56"/>
  </p:sldIdLst>
  <p:sldSz cx="9144000" cy="5143500" type="screen16x9"/>
  <p:notesSz cx="6858000" cy="9144000"/>
  <p:embeddedFontLst>
    <p:embeddedFont>
      <p:font typeface="Amatic SC" panose="00000500000000000000" pitchFamily="2" charset="-79"/>
      <p:regular r:id="rId58"/>
      <p:bold r:id="rId59"/>
    </p:embeddedFont>
    <p:embeddedFont>
      <p:font typeface="Calibri" panose="020F0502020204030204" pitchFamily="34" charset="0"/>
      <p:regular r:id="rId60"/>
      <p:bold r:id="rId61"/>
      <p:italic r:id="rId62"/>
      <p:boldItalic r:id="rId63"/>
    </p:embeddedFont>
    <p:embeddedFont>
      <p:font typeface="Fira Sans Extra Condensed Medium" panose="020B0604020202020204" charset="0"/>
      <p:regular r:id="rId64"/>
      <p:bold r:id="rId65"/>
      <p:italic r:id="rId66"/>
      <p:boldItalic r:id="rId67"/>
    </p:embeddedFont>
    <p:embeddedFont>
      <p:font typeface="Josefin Sans" pitchFamily="2" charset="0"/>
      <p:regular r:id="rId68"/>
      <p:bold r:id="rId69"/>
      <p:italic r:id="rId70"/>
      <p:boldItalic r:id="rId71"/>
    </p:embeddedFont>
    <p:embeddedFont>
      <p:font typeface="Josefin Sans ExtraLight" panose="020B0604020202020204" charset="0"/>
      <p:regular r:id="rId72"/>
      <p:bold r:id="rId73"/>
      <p:italic r:id="rId74"/>
      <p:boldItalic r:id="rId75"/>
    </p:embeddedFont>
    <p:embeddedFont>
      <p:font typeface="Josefin Sans Light" pitchFamily="2" charset="0"/>
      <p:regular r:id="rId76"/>
      <p:bold r:id="rId77"/>
      <p:italic r:id="rId78"/>
      <p:boldItalic r:id="rId79"/>
    </p:embeddedFont>
    <p:embeddedFont>
      <p:font typeface="Josefin Sans Medium" panose="020B0604020202020204" charset="0"/>
      <p:regular r:id="rId80"/>
      <p:bold r:id="rId81"/>
      <p:italic r:id="rId82"/>
      <p:boldItalic r:id="rId83"/>
    </p:embeddedFont>
    <p:embeddedFont>
      <p:font typeface="Josefin Sans SemiBold" pitchFamily="2" charset="0"/>
      <p:regular r:id="rId84"/>
      <p:bold r:id="rId85"/>
      <p:italic r:id="rId86"/>
      <p:boldItalic r:id="rId87"/>
    </p:embeddedFont>
    <p:embeddedFont>
      <p:font typeface="Open Sans" panose="020B0606030504020204" pitchFamily="34" charset="0"/>
      <p:regular r:id="rId88"/>
      <p:bold r:id="rId89"/>
      <p:italic r:id="rId90"/>
      <p:boldItalic r:id="rId91"/>
    </p:embeddedFont>
    <p:embeddedFont>
      <p:font typeface="Open Sans Light" panose="020B0306030504020204" pitchFamily="34" charset="0"/>
      <p:regular r:id="rId92"/>
      <p:bold r:id="rId93"/>
      <p:italic r:id="rId94"/>
      <p:boldItalic r:id="rId95"/>
    </p:embeddedFont>
    <p:embeddedFont>
      <p:font typeface="Proxima Nova" panose="020B0604020202020204" charset="0"/>
      <p:regular r:id="rId96"/>
      <p:bold r:id="rId97"/>
      <p:italic r:id="rId98"/>
      <p:boldItalic r:id="rId99"/>
    </p:embeddedFont>
    <p:embeddedFont>
      <p:font typeface="Roboto Condensed Light" panose="02000000000000000000" pitchFamily="2" charset="0"/>
      <p:regular r:id="rId100"/>
      <p:italic r:id="rId101"/>
    </p:embeddedFont>
    <p:embeddedFont>
      <p:font typeface="Roboto Medium" panose="02000000000000000000" pitchFamily="2" charset="0"/>
      <p:regular r:id="rId102"/>
      <p:italic r:id="rId10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2A4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4D876ED-17C7-4821-AF7D-CF6BC9A4D4A8}">
  <a:tblStyle styleId="{44D876ED-17C7-4821-AF7D-CF6BC9A4D4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1176" autoAdjust="0"/>
    <p:restoredTop sz="94660"/>
  </p:normalViewPr>
  <p:slideViewPr>
    <p:cSldViewPr snapToGrid="0">
      <p:cViewPr>
        <p:scale>
          <a:sx n="100" d="100"/>
          <a:sy n="100" d="100"/>
        </p:scale>
        <p:origin x="612" y="60"/>
      </p:cViewPr>
      <p:guideLst/>
    </p:cSldViewPr>
  </p:slideViewPr>
  <p:notesTextViewPr>
    <p:cViewPr>
      <p:scale>
        <a:sx n="1" d="1"/>
        <a:sy n="1" d="1"/>
      </p:scale>
      <p:origin x="0" y="0"/>
    </p:cViewPr>
  </p:notesTextViewPr>
  <p:sorterViewPr>
    <p:cViewPr>
      <p:scale>
        <a:sx n="94" d="100"/>
        <a:sy n="94" d="100"/>
      </p:scale>
      <p:origin x="0" y="-8286"/>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6.fntdata"/><Relationship Id="rId68" Type="http://schemas.openxmlformats.org/officeDocument/2006/relationships/font" Target="fonts/font11.fntdata"/><Relationship Id="rId84" Type="http://schemas.openxmlformats.org/officeDocument/2006/relationships/font" Target="fonts/font27.fntdata"/><Relationship Id="rId89" Type="http://schemas.openxmlformats.org/officeDocument/2006/relationships/font" Target="fonts/font32.fntdata"/><Relationship Id="rId16" Type="http://schemas.openxmlformats.org/officeDocument/2006/relationships/slide" Target="slides/slide15.xml"/><Relationship Id="rId107" Type="http://schemas.openxmlformats.org/officeDocument/2006/relationships/tableStyles" Target="tableStyles.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font" Target="fonts/font1.fntdata"/><Relationship Id="rId74" Type="http://schemas.openxmlformats.org/officeDocument/2006/relationships/font" Target="fonts/font17.fntdata"/><Relationship Id="rId79" Type="http://schemas.openxmlformats.org/officeDocument/2006/relationships/font" Target="fonts/font22.fntdata"/><Relationship Id="rId102" Type="http://schemas.openxmlformats.org/officeDocument/2006/relationships/font" Target="fonts/font45.fntdata"/><Relationship Id="rId5" Type="http://schemas.openxmlformats.org/officeDocument/2006/relationships/slide" Target="slides/slide4.xml"/><Relationship Id="rId90" Type="http://schemas.openxmlformats.org/officeDocument/2006/relationships/font" Target="fonts/font33.fntdata"/><Relationship Id="rId95" Type="http://schemas.openxmlformats.org/officeDocument/2006/relationships/font" Target="fonts/font38.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font" Target="fonts/font7.fntdata"/><Relationship Id="rId69" Type="http://schemas.openxmlformats.org/officeDocument/2006/relationships/font" Target="fonts/font12.fntdata"/><Relationship Id="rId80" Type="http://schemas.openxmlformats.org/officeDocument/2006/relationships/font" Target="fonts/font23.fntdata"/><Relationship Id="rId85" Type="http://schemas.openxmlformats.org/officeDocument/2006/relationships/font" Target="fonts/font28.fntdata"/><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font" Target="fonts/font2.fntdata"/><Relationship Id="rId103" Type="http://schemas.openxmlformats.org/officeDocument/2006/relationships/font" Target="fonts/font46.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font" Target="fonts/font5.fntdata"/><Relationship Id="rId70" Type="http://schemas.openxmlformats.org/officeDocument/2006/relationships/font" Target="fonts/font13.fntdata"/><Relationship Id="rId75" Type="http://schemas.openxmlformats.org/officeDocument/2006/relationships/font" Target="fonts/font18.fntdata"/><Relationship Id="rId83" Type="http://schemas.openxmlformats.org/officeDocument/2006/relationships/font" Target="fonts/font26.fntdata"/><Relationship Id="rId88" Type="http://schemas.openxmlformats.org/officeDocument/2006/relationships/font" Target="fonts/font31.fntdata"/><Relationship Id="rId91" Type="http://schemas.openxmlformats.org/officeDocument/2006/relationships/font" Target="fonts/font34.fntdata"/><Relationship Id="rId96" Type="http://schemas.openxmlformats.org/officeDocument/2006/relationships/font" Target="fonts/font39.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notesMaster" Target="notesMasters/notesMaster1.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3.fntdata"/><Relationship Id="rId65" Type="http://schemas.openxmlformats.org/officeDocument/2006/relationships/font" Target="fonts/font8.fntdata"/><Relationship Id="rId73" Type="http://schemas.openxmlformats.org/officeDocument/2006/relationships/font" Target="fonts/font16.fntdata"/><Relationship Id="rId78" Type="http://schemas.openxmlformats.org/officeDocument/2006/relationships/font" Target="fonts/font21.fntdata"/><Relationship Id="rId81" Type="http://schemas.openxmlformats.org/officeDocument/2006/relationships/font" Target="fonts/font24.fntdata"/><Relationship Id="rId86" Type="http://schemas.openxmlformats.org/officeDocument/2006/relationships/font" Target="fonts/font29.fntdata"/><Relationship Id="rId94" Type="http://schemas.openxmlformats.org/officeDocument/2006/relationships/font" Target="fonts/font37.fntdata"/><Relationship Id="rId99" Type="http://schemas.openxmlformats.org/officeDocument/2006/relationships/font" Target="fonts/font42.fntdata"/><Relationship Id="rId101" Type="http://schemas.openxmlformats.org/officeDocument/2006/relationships/font" Target="fonts/font44.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19.fntdata"/><Relationship Id="rId97" Type="http://schemas.openxmlformats.org/officeDocument/2006/relationships/font" Target="fonts/font40.fntdata"/><Relationship Id="rId104"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font" Target="fonts/font14.fntdata"/><Relationship Id="rId92" Type="http://schemas.openxmlformats.org/officeDocument/2006/relationships/font" Target="fonts/font35.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9.fntdata"/><Relationship Id="rId87" Type="http://schemas.openxmlformats.org/officeDocument/2006/relationships/font" Target="fonts/font30.fntdata"/><Relationship Id="rId61" Type="http://schemas.openxmlformats.org/officeDocument/2006/relationships/font" Target="fonts/font4.fntdata"/><Relationship Id="rId82" Type="http://schemas.openxmlformats.org/officeDocument/2006/relationships/font" Target="fonts/font25.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font" Target="fonts/font20.fntdata"/><Relationship Id="rId100" Type="http://schemas.openxmlformats.org/officeDocument/2006/relationships/font" Target="fonts/font43.fntdata"/><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5.fntdata"/><Relationship Id="rId93" Type="http://schemas.openxmlformats.org/officeDocument/2006/relationships/font" Target="fonts/font36.fntdata"/><Relationship Id="rId98" Type="http://schemas.openxmlformats.org/officeDocument/2006/relationships/font" Target="fonts/font41.fntdata"/><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13182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c788e9a590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c788e9a590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c788e9a590_0_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c788e9a590_0_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c95f375b38_3_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c95f375b38_3_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c788e9a590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c788e9a590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
        <p:cNvGrpSpPr/>
        <p:nvPr/>
      </p:nvGrpSpPr>
      <p:grpSpPr>
        <a:xfrm>
          <a:off x="0" y="0"/>
          <a:ext cx="0" cy="0"/>
          <a:chOff x="0" y="0"/>
          <a:chExt cx="0" cy="0"/>
        </a:xfrm>
      </p:grpSpPr>
      <p:sp>
        <p:nvSpPr>
          <p:cNvPr id="647" name="Google Shape;647;gca275fbaf4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 name="Google Shape;648;gca275fbaf4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1"/>
        <p:cNvGrpSpPr/>
        <p:nvPr/>
      </p:nvGrpSpPr>
      <p:grpSpPr>
        <a:xfrm>
          <a:off x="0" y="0"/>
          <a:ext cx="0" cy="0"/>
          <a:chOff x="0" y="0"/>
          <a:chExt cx="0" cy="0"/>
        </a:xfrm>
      </p:grpSpPr>
      <p:sp>
        <p:nvSpPr>
          <p:cNvPr id="682" name="Google Shape;682;gc788e9a590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 name="Google Shape;683;gc788e9a590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ca275fbaf4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ca275fbaf4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
        <p:cNvGrpSpPr/>
        <p:nvPr/>
      </p:nvGrpSpPr>
      <p:grpSpPr>
        <a:xfrm>
          <a:off x="0" y="0"/>
          <a:ext cx="0" cy="0"/>
          <a:chOff x="0" y="0"/>
          <a:chExt cx="0" cy="0"/>
        </a:xfrm>
      </p:grpSpPr>
      <p:sp>
        <p:nvSpPr>
          <p:cNvPr id="718" name="Google Shape;718;gc788e9a590_0_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 name="Google Shape;719;gc788e9a590_0_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cb91dd408a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cb91dd408a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c788e9a590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c788e9a590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c95f375b38_3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c95f375b38_3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
        <p:cNvGrpSpPr/>
        <p:nvPr/>
      </p:nvGrpSpPr>
      <p:grpSpPr>
        <a:xfrm>
          <a:off x="0" y="0"/>
          <a:ext cx="0" cy="0"/>
          <a:chOff x="0" y="0"/>
          <a:chExt cx="0" cy="0"/>
        </a:xfrm>
      </p:grpSpPr>
      <p:sp>
        <p:nvSpPr>
          <p:cNvPr id="785" name="Google Shape;785;gc788e9a590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 name="Google Shape;786;gc788e9a590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c788e9a590_0_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c788e9a590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ca275fbaf4_0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ca275fbaf4_0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gc95f375b38_0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gc95f375b38_0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c95f375b38_0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c95f375b38_0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c95f375b38_3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c95f375b38_3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ca275fbaf4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ca275fbaf4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ca275fbaf4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ca275fbaf4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
        <p:cNvGrpSpPr/>
        <p:nvPr/>
      </p:nvGrpSpPr>
      <p:grpSpPr>
        <a:xfrm>
          <a:off x="0" y="0"/>
          <a:ext cx="0" cy="0"/>
          <a:chOff x="0" y="0"/>
          <a:chExt cx="0" cy="0"/>
        </a:xfrm>
      </p:grpSpPr>
      <p:sp>
        <p:nvSpPr>
          <p:cNvPr id="913" name="Google Shape;913;gca275fbaf4_0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 name="Google Shape;914;gca275fbaf4_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ca275fbaf4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ca275fbaf4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c95f375b38_3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c95f375b38_3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cab08de558_4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cab08de558_4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c95f375b38_3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c95f375b38_3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
        <p:cNvGrpSpPr/>
        <p:nvPr/>
      </p:nvGrpSpPr>
      <p:grpSpPr>
        <a:xfrm>
          <a:off x="0" y="0"/>
          <a:ext cx="0" cy="0"/>
          <a:chOff x="0" y="0"/>
          <a:chExt cx="0" cy="0"/>
        </a:xfrm>
      </p:grpSpPr>
      <p:sp>
        <p:nvSpPr>
          <p:cNvPr id="1280" name="Google Shape;1280;gc95f375b38_3_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 name="Google Shape;1281;gc95f375b38_3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ca275fbaf4_0_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ca275fbaf4_0_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ca275fbaf4_0_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ca275fbaf4_0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
        <p:cNvGrpSpPr/>
        <p:nvPr/>
      </p:nvGrpSpPr>
      <p:grpSpPr>
        <a:xfrm>
          <a:off x="0" y="0"/>
          <a:ext cx="0" cy="0"/>
          <a:chOff x="0" y="0"/>
          <a:chExt cx="0" cy="0"/>
        </a:xfrm>
      </p:grpSpPr>
      <p:sp>
        <p:nvSpPr>
          <p:cNvPr id="1380" name="Google Shape;1380;gca41d7a42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1" name="Google Shape;1381;gca41d7a42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
        <p:cNvGrpSpPr/>
        <p:nvPr/>
      </p:nvGrpSpPr>
      <p:grpSpPr>
        <a:xfrm>
          <a:off x="0" y="0"/>
          <a:ext cx="0" cy="0"/>
          <a:chOff x="0" y="0"/>
          <a:chExt cx="0" cy="0"/>
        </a:xfrm>
      </p:grpSpPr>
      <p:sp>
        <p:nvSpPr>
          <p:cNvPr id="1402" name="Google Shape;1402;gca41d7a420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3" name="Google Shape;1403;gca41d7a420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ca41d7a420_1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ca41d7a420_1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ca41d7a420_1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ca41d7a420_1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
        <p:cNvGrpSpPr/>
        <p:nvPr/>
      </p:nvGrpSpPr>
      <p:grpSpPr>
        <a:xfrm>
          <a:off x="0" y="0"/>
          <a:ext cx="0" cy="0"/>
          <a:chOff x="0" y="0"/>
          <a:chExt cx="0" cy="0"/>
        </a:xfrm>
      </p:grpSpPr>
      <p:sp>
        <p:nvSpPr>
          <p:cNvPr id="1441" name="Google Shape;1441;gc91aa0ac1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2" name="Google Shape;1442;gc91aa0ac1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c788e9a590_0_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c788e9a590_0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
        <p:cNvGrpSpPr/>
        <p:nvPr/>
      </p:nvGrpSpPr>
      <p:grpSpPr>
        <a:xfrm>
          <a:off x="0" y="0"/>
          <a:ext cx="0" cy="0"/>
          <a:chOff x="0" y="0"/>
          <a:chExt cx="0" cy="0"/>
        </a:xfrm>
      </p:grpSpPr>
      <p:sp>
        <p:nvSpPr>
          <p:cNvPr id="1461" name="Google Shape;1461;gca41d7a420_1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2" name="Google Shape;1462;gca41d7a420_1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
        <p:cNvGrpSpPr/>
        <p:nvPr/>
      </p:nvGrpSpPr>
      <p:grpSpPr>
        <a:xfrm>
          <a:off x="0" y="0"/>
          <a:ext cx="0" cy="0"/>
          <a:chOff x="0" y="0"/>
          <a:chExt cx="0" cy="0"/>
        </a:xfrm>
      </p:grpSpPr>
      <p:sp>
        <p:nvSpPr>
          <p:cNvPr id="1741" name="Google Shape;1741;gca87df79f5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 name="Google Shape;1742;gca87df79f5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6"/>
        <p:cNvGrpSpPr/>
        <p:nvPr/>
      </p:nvGrpSpPr>
      <p:grpSpPr>
        <a:xfrm>
          <a:off x="0" y="0"/>
          <a:ext cx="0" cy="0"/>
          <a:chOff x="0" y="0"/>
          <a:chExt cx="0" cy="0"/>
        </a:xfrm>
      </p:grpSpPr>
      <p:sp>
        <p:nvSpPr>
          <p:cNvPr id="1747" name="Google Shape;1747;gca41d7a420_1_290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8" name="Google Shape;1748;gca41d7a420_1_290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
        <p:cNvGrpSpPr/>
        <p:nvPr/>
      </p:nvGrpSpPr>
      <p:grpSpPr>
        <a:xfrm>
          <a:off x="0" y="0"/>
          <a:ext cx="0" cy="0"/>
          <a:chOff x="0" y="0"/>
          <a:chExt cx="0" cy="0"/>
        </a:xfrm>
      </p:grpSpPr>
      <p:sp>
        <p:nvSpPr>
          <p:cNvPr id="369" name="Google Shape;369;gc788e9a590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 name="Google Shape;370;gc788e9a590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gca275fbaf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 name="Google Shape;381;gca275fbaf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c788e9a590_0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c788e9a590_0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c95f375b38_3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c95f375b38_3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cab08de558_2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cab08de558_2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94500" y="588600"/>
            <a:ext cx="5392800" cy="1983300"/>
          </a:xfrm>
          <a:prstGeom prst="rect">
            <a:avLst/>
          </a:prstGeom>
        </p:spPr>
        <p:txBody>
          <a:bodyPr spcFirstLastPara="1" wrap="square" lIns="91425" tIns="201150" rIns="91425" bIns="91425" anchor="t" anchorCtr="0">
            <a:noAutofit/>
          </a:bodyPr>
          <a:lstStyle>
            <a:lvl1pPr lvl="0" rtl="0">
              <a:lnSpc>
                <a:spcPct val="100000"/>
              </a:lnSpc>
              <a:spcBef>
                <a:spcPts val="0"/>
              </a:spcBef>
              <a:spcAft>
                <a:spcPts val="0"/>
              </a:spcAft>
              <a:buSzPts val="5200"/>
              <a:buFont typeface="Josefin Sans"/>
              <a:buNone/>
              <a:defRPr sz="5200" b="1">
                <a:latin typeface="Josefin Sans"/>
                <a:ea typeface="Josefin Sans"/>
                <a:cs typeface="Josefin Sans"/>
                <a:sym typeface="Josefin Sans"/>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894500" y="2499325"/>
            <a:ext cx="3335700" cy="792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Josefin Sans Light"/>
              <a:buNone/>
              <a:defRPr sz="1800" b="1">
                <a:solidFill>
                  <a:schemeClr val="dk2"/>
                </a:solidFill>
                <a:latin typeface="Josefin Sans"/>
                <a:ea typeface="Josefin Sans"/>
                <a:cs typeface="Josefin Sans"/>
                <a:sym typeface="Josefin Sa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cxnSp>
        <p:nvCxnSpPr>
          <p:cNvPr id="11" name="Google Shape;11;p2"/>
          <p:cNvCxnSpPr/>
          <p:nvPr/>
        </p:nvCxnSpPr>
        <p:spPr>
          <a:xfrm>
            <a:off x="542275" y="758250"/>
            <a:ext cx="0" cy="2878500"/>
          </a:xfrm>
          <a:prstGeom prst="straightConnector1">
            <a:avLst/>
          </a:prstGeom>
          <a:noFill/>
          <a:ln w="114300" cap="flat" cmpd="sng">
            <a:solidFill>
              <a:schemeClr val="accent1"/>
            </a:solidFill>
            <a:prstDash val="solid"/>
            <a:round/>
            <a:headEnd type="none" w="med" len="med"/>
            <a:tailEnd type="none" w="med" len="med"/>
          </a:ln>
        </p:spPr>
      </p:cxnSp>
      <p:cxnSp>
        <p:nvCxnSpPr>
          <p:cNvPr id="12" name="Google Shape;12;p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3"/>
        <p:cNvGrpSpPr/>
        <p:nvPr/>
      </p:nvGrpSpPr>
      <p:grpSpPr>
        <a:xfrm>
          <a:off x="0" y="0"/>
          <a:ext cx="0" cy="0"/>
          <a:chOff x="0" y="0"/>
          <a:chExt cx="0" cy="0"/>
        </a:xfrm>
      </p:grpSpPr>
      <p:sp>
        <p:nvSpPr>
          <p:cNvPr id="74" name="Google Shape;74;p1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5" name="Google Shape;75;p11"/>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76" name="Google Shape;76;p1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77" name="Google Shape;77;p11"/>
          <p:cNvSpPr txBox="1">
            <a:spLocks noGrp="1"/>
          </p:cNvSpPr>
          <p:nvPr>
            <p:ph type="subTitle" idx="1"/>
          </p:nvPr>
        </p:nvSpPr>
        <p:spPr>
          <a:xfrm>
            <a:off x="1835950" y="2628600"/>
            <a:ext cx="4772100" cy="296100"/>
          </a:xfrm>
          <a:prstGeom prst="rect">
            <a:avLst/>
          </a:prstGeom>
          <a:noFill/>
          <a:ln>
            <a:noFill/>
          </a:ln>
        </p:spPr>
        <p:txBody>
          <a:bodyPr spcFirstLastPara="1" wrap="square" lIns="91425" tIns="0"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8" name="Google Shape;78;p11"/>
          <p:cNvSpPr txBox="1">
            <a:spLocks noGrp="1"/>
          </p:cNvSpPr>
          <p:nvPr>
            <p:ph type="title" idx="3" hasCustomPrompt="1"/>
          </p:nvPr>
        </p:nvSpPr>
        <p:spPr>
          <a:xfrm>
            <a:off x="1835725" y="1786800"/>
            <a:ext cx="5837100" cy="841800"/>
          </a:xfrm>
          <a:prstGeom prst="rect">
            <a:avLst/>
          </a:prstGeom>
        </p:spPr>
        <p:txBody>
          <a:bodyPr spcFirstLastPara="1" wrap="square" lIns="91425" tIns="0" rIns="91425" bIns="91425" anchor="b" anchorCtr="0">
            <a:noAutofit/>
          </a:bodyPr>
          <a:lstStyle>
            <a:lvl1pPr marL="0" marR="0" lvl="0" indent="0" algn="l" rtl="0">
              <a:lnSpc>
                <a:spcPct val="100000"/>
              </a:lnSpc>
              <a:spcBef>
                <a:spcPts val="0"/>
              </a:spcBef>
              <a:spcAft>
                <a:spcPts val="0"/>
              </a:spcAft>
              <a:buClr>
                <a:schemeClr val="dk1"/>
              </a:buClr>
              <a:buSzPts val="3600"/>
              <a:buFont typeface="Josefin Sans"/>
              <a:buNone/>
              <a:defRPr sz="7100">
                <a:solidFill>
                  <a:schemeClr val="accent1"/>
                </a:solidFill>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cxnSp>
        <p:nvCxnSpPr>
          <p:cNvPr id="79" name="Google Shape;79;p1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80" name="Google Shape;80;p1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81" name="Google Shape;81;p11"/>
          <p:cNvCxnSpPr/>
          <p:nvPr/>
        </p:nvCxnSpPr>
        <p:spPr>
          <a:xfrm>
            <a:off x="1835950" y="1276675"/>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2">
    <p:spTree>
      <p:nvGrpSpPr>
        <p:cNvPr id="1" name="Shape 83"/>
        <p:cNvGrpSpPr/>
        <p:nvPr/>
      </p:nvGrpSpPr>
      <p:grpSpPr>
        <a:xfrm>
          <a:off x="0" y="0"/>
          <a:ext cx="0" cy="0"/>
          <a:chOff x="0" y="0"/>
          <a:chExt cx="0" cy="0"/>
        </a:xfrm>
      </p:grpSpPr>
      <p:cxnSp>
        <p:nvCxnSpPr>
          <p:cNvPr id="84" name="Google Shape;84;p13"/>
          <p:cNvCxnSpPr/>
          <p:nvPr/>
        </p:nvCxnSpPr>
        <p:spPr>
          <a:xfrm>
            <a:off x="-14031" y="1217264"/>
            <a:ext cx="3594900" cy="0"/>
          </a:xfrm>
          <a:prstGeom prst="straightConnector1">
            <a:avLst/>
          </a:prstGeom>
          <a:noFill/>
          <a:ln w="9525" cap="flat" cmpd="sng">
            <a:solidFill>
              <a:schemeClr val="accent1"/>
            </a:solidFill>
            <a:prstDash val="solid"/>
            <a:round/>
            <a:headEnd type="none" w="med" len="med"/>
            <a:tailEnd type="none" w="med" len="med"/>
          </a:ln>
        </p:spPr>
      </p:cxnSp>
      <p:sp>
        <p:nvSpPr>
          <p:cNvPr id="85" name="Google Shape;85;p13"/>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6" name="Google Shape;86;p13">
            <a:hlinkClick r:id="rId2" action="ppaction://hlinksldjump"/>
          </p:cNvPr>
          <p:cNvSpPr txBox="1">
            <a:spLocks noGrp="1"/>
          </p:cNvSpPr>
          <p:nvPr>
            <p:ph type="title" idx="2" hasCustomPrompt="1"/>
          </p:nvPr>
        </p:nvSpPr>
        <p:spPr>
          <a:xfrm>
            <a:off x="1121625"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87" name="Google Shape;87;p13"/>
          <p:cNvSpPr txBox="1">
            <a:spLocks noGrp="1"/>
          </p:cNvSpPr>
          <p:nvPr>
            <p:ph type="subTitle" idx="1"/>
          </p:nvPr>
        </p:nvSpPr>
        <p:spPr>
          <a:xfrm>
            <a:off x="16977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88" name="Google Shape;88;p13"/>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9" name="Google Shape;89;p13"/>
          <p:cNvSpPr txBox="1">
            <a:spLocks noGrp="1"/>
          </p:cNvSpPr>
          <p:nvPr>
            <p:ph type="title" idx="4" hasCustomPrompt="1"/>
          </p:nvPr>
        </p:nvSpPr>
        <p:spPr>
          <a:xfrm>
            <a:off x="1121600"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0" name="Google Shape;90;p13"/>
          <p:cNvSpPr txBox="1">
            <a:spLocks noGrp="1"/>
          </p:cNvSpPr>
          <p:nvPr>
            <p:ph type="subTitle" idx="5"/>
          </p:nvPr>
        </p:nvSpPr>
        <p:spPr>
          <a:xfrm>
            <a:off x="16977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1" name="Google Shape;91;p13"/>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2" name="Google Shape;92;p13"/>
          <p:cNvSpPr txBox="1">
            <a:spLocks noGrp="1"/>
          </p:cNvSpPr>
          <p:nvPr>
            <p:ph type="title" idx="7" hasCustomPrompt="1"/>
          </p:nvPr>
        </p:nvSpPr>
        <p:spPr>
          <a:xfrm>
            <a:off x="5086400"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3" name="Google Shape;93;p13"/>
          <p:cNvSpPr txBox="1">
            <a:spLocks noGrp="1"/>
          </p:cNvSpPr>
          <p:nvPr>
            <p:ph type="subTitle" idx="8"/>
          </p:nvPr>
        </p:nvSpPr>
        <p:spPr>
          <a:xfrm>
            <a:off x="56625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4" name="Google Shape;94;p13"/>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5" name="Google Shape;95;p13"/>
          <p:cNvSpPr txBox="1">
            <a:spLocks noGrp="1"/>
          </p:cNvSpPr>
          <p:nvPr>
            <p:ph type="title" idx="13" hasCustomPrompt="1"/>
          </p:nvPr>
        </p:nvSpPr>
        <p:spPr>
          <a:xfrm>
            <a:off x="5087456"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6" name="Google Shape;96;p13"/>
          <p:cNvSpPr txBox="1">
            <a:spLocks noGrp="1"/>
          </p:cNvSpPr>
          <p:nvPr>
            <p:ph type="subTitle" idx="14"/>
          </p:nvPr>
        </p:nvSpPr>
        <p:spPr>
          <a:xfrm>
            <a:off x="56625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7" name="Google Shape;97;p13"/>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98" name="Google Shape;98;p1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99" name="Google Shape;99;p1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100"/>
        <p:cNvGrpSpPr/>
        <p:nvPr/>
      </p:nvGrpSpPr>
      <p:grpSpPr>
        <a:xfrm>
          <a:off x="0" y="0"/>
          <a:ext cx="0" cy="0"/>
          <a:chOff x="0" y="0"/>
          <a:chExt cx="0" cy="0"/>
        </a:xfrm>
      </p:grpSpPr>
      <p:sp>
        <p:nvSpPr>
          <p:cNvPr id="101" name="Google Shape;101;p14"/>
          <p:cNvSpPr txBox="1">
            <a:spLocks noGrp="1"/>
          </p:cNvSpPr>
          <p:nvPr>
            <p:ph type="subTitle" idx="1"/>
          </p:nvPr>
        </p:nvSpPr>
        <p:spPr>
          <a:xfrm>
            <a:off x="2111850" y="1210325"/>
            <a:ext cx="5256600" cy="1823100"/>
          </a:xfrm>
          <a:prstGeom prst="rect">
            <a:avLst/>
          </a:prstGeom>
          <a:noFill/>
          <a:ln>
            <a:noFill/>
          </a:ln>
        </p:spPr>
        <p:txBody>
          <a:bodyPr spcFirstLastPara="1" wrap="square" lIns="91425" tIns="91425" rIns="91425" bIns="91425" anchor="t" anchorCtr="0">
            <a:noAutofit/>
          </a:bodyPr>
          <a:lstStyle>
            <a:lvl1pPr marL="0" marR="0" lvl="0" indent="-177800" algn="l" rtl="0">
              <a:lnSpc>
                <a:spcPct val="100000"/>
              </a:lnSpc>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9pPr>
          </a:lstStyle>
          <a:p>
            <a:endParaRPr/>
          </a:p>
        </p:txBody>
      </p:sp>
      <p:sp>
        <p:nvSpPr>
          <p:cNvPr id="102" name="Google Shape;102;p1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3" name="Google Shape;103;p14"/>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04" name="Google Shape;104;p1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05" name="Google Shape;105;p14"/>
          <p:cNvCxnSpPr/>
          <p:nvPr/>
        </p:nvCxnSpPr>
        <p:spPr>
          <a:xfrm rot="5400000">
            <a:off x="503550" y="2653667"/>
            <a:ext cx="2544000" cy="0"/>
          </a:xfrm>
          <a:prstGeom prst="straightConnector1">
            <a:avLst/>
          </a:prstGeom>
          <a:noFill/>
          <a:ln w="76200" cap="flat" cmpd="sng">
            <a:solidFill>
              <a:schemeClr val="accent1"/>
            </a:solidFill>
            <a:prstDash val="solid"/>
            <a:round/>
            <a:headEnd type="none" w="med" len="med"/>
            <a:tailEnd type="none" w="med" len="med"/>
          </a:ln>
        </p:spPr>
      </p:cxnSp>
      <p:sp>
        <p:nvSpPr>
          <p:cNvPr id="106" name="Google Shape;106;p14"/>
          <p:cNvSpPr txBox="1">
            <a:spLocks noGrp="1"/>
          </p:cNvSpPr>
          <p:nvPr>
            <p:ph type="title" idx="3"/>
          </p:nvPr>
        </p:nvSpPr>
        <p:spPr>
          <a:xfrm>
            <a:off x="2111850" y="3033325"/>
            <a:ext cx="5256600" cy="444900"/>
          </a:xfrm>
          <a:prstGeom prst="rect">
            <a:avLst/>
          </a:prstGeom>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chemeClr val="accent1"/>
              </a:buClr>
              <a:buSzPts val="1600"/>
              <a:buFont typeface="Josefin Sans SemiBold"/>
              <a:buNone/>
              <a:defRPr sz="1800" b="0">
                <a:solidFill>
                  <a:schemeClr val="accent1"/>
                </a:solidFill>
                <a:latin typeface="Josefin Sans SemiBold"/>
                <a:ea typeface="Josefin Sans SemiBold"/>
                <a:cs typeface="Josefin Sans SemiBold"/>
                <a:sym typeface="Josefin Sans Semi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07" name="Google Shape;107;p1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08" name="Google Shape;108;p1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TITLE_AND_DESCRIPTION_1">
    <p:spTree>
      <p:nvGrpSpPr>
        <p:cNvPr id="1" name="Shape 109"/>
        <p:cNvGrpSpPr/>
        <p:nvPr/>
      </p:nvGrpSpPr>
      <p:grpSpPr>
        <a:xfrm>
          <a:off x="0" y="0"/>
          <a:ext cx="0" cy="0"/>
          <a:chOff x="0" y="0"/>
          <a:chExt cx="0" cy="0"/>
        </a:xfrm>
      </p:grpSpPr>
      <p:sp>
        <p:nvSpPr>
          <p:cNvPr id="110" name="Google Shape;110;p15"/>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1" name="Google Shape;111;p15"/>
          <p:cNvSpPr txBox="1">
            <a:spLocks noGrp="1"/>
          </p:cNvSpPr>
          <p:nvPr>
            <p:ph type="title" idx="2" hasCustomPrompt="1"/>
          </p:nvPr>
        </p:nvSpPr>
        <p:spPr>
          <a:xfrm>
            <a:off x="5292001" y="1625200"/>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12" name="Google Shape;112;p15"/>
          <p:cNvSpPr txBox="1">
            <a:spLocks noGrp="1"/>
          </p:cNvSpPr>
          <p:nvPr>
            <p:ph type="subTitle" idx="1"/>
          </p:nvPr>
        </p:nvSpPr>
        <p:spPr>
          <a:xfrm>
            <a:off x="5292000" y="3455823"/>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13" name="Google Shape;113;p1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14" name="Google Shape;114;p1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SECTION_HEADER_1">
    <p:spTree>
      <p:nvGrpSpPr>
        <p:cNvPr id="1" name="Shape 115"/>
        <p:cNvGrpSpPr/>
        <p:nvPr/>
      </p:nvGrpSpPr>
      <p:grpSpPr>
        <a:xfrm>
          <a:off x="0" y="0"/>
          <a:ext cx="0" cy="0"/>
          <a:chOff x="0" y="0"/>
          <a:chExt cx="0" cy="0"/>
        </a:xfrm>
      </p:grpSpPr>
      <p:sp>
        <p:nvSpPr>
          <p:cNvPr id="116" name="Google Shape;116;p16"/>
          <p:cNvSpPr txBox="1">
            <a:spLocks noGrp="1"/>
          </p:cNvSpPr>
          <p:nvPr>
            <p:ph type="title"/>
          </p:nvPr>
        </p:nvSpPr>
        <p:spPr>
          <a:xfrm>
            <a:off x="925750" y="1786400"/>
            <a:ext cx="5151600" cy="940500"/>
          </a:xfrm>
          <a:prstGeom prst="rect">
            <a:avLst/>
          </a:prstGeom>
          <a:solidFill>
            <a:schemeClr val="lt1"/>
          </a:solidFill>
        </p:spPr>
        <p:txBody>
          <a:bodyPr spcFirstLastPara="1" wrap="square" lIns="91425" tIns="0" rIns="91425" bIns="91425" anchor="b" anchorCtr="0">
            <a:noAutofit/>
          </a:bodyPr>
          <a:lstStyle>
            <a:lvl1pPr lvl="0" rtl="0">
              <a:spcBef>
                <a:spcPts val="0"/>
              </a:spcBef>
              <a:spcAft>
                <a:spcPts val="0"/>
              </a:spcAft>
              <a:buSzPts val="3600"/>
              <a:buNone/>
              <a:defRPr sz="68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7" name="Google Shape;117;p16"/>
          <p:cNvSpPr txBox="1">
            <a:spLocks noGrp="1"/>
          </p:cNvSpPr>
          <p:nvPr>
            <p:ph type="subTitle" idx="1"/>
          </p:nvPr>
        </p:nvSpPr>
        <p:spPr>
          <a:xfrm>
            <a:off x="925748" y="2726900"/>
            <a:ext cx="5151600" cy="1025400"/>
          </a:xfrm>
          <a:prstGeom prst="rect">
            <a:avLst/>
          </a:prstGeom>
          <a:solidFill>
            <a:schemeClr val="lt1"/>
          </a:solidFill>
          <a:ln>
            <a:noFill/>
          </a:ln>
        </p:spPr>
        <p:txBody>
          <a:bodyPr spcFirstLastPara="1" wrap="square" lIns="91425" tIns="0" rIns="91425" bIns="0" anchor="t" anchorCtr="0">
            <a:noAutofit/>
          </a:bodyPr>
          <a:lstStyle>
            <a:lvl1pPr marL="0" marR="0" lvl="0" indent="-228600" algn="l" rtl="0">
              <a:lnSpc>
                <a:spcPct val="100000"/>
              </a:lnSpc>
              <a:spcBef>
                <a:spcPts val="0"/>
              </a:spcBef>
              <a:spcAft>
                <a:spcPts val="0"/>
              </a:spcAft>
              <a:buClr>
                <a:schemeClr val="dk1"/>
              </a:buClr>
              <a:buSzPts val="3600"/>
              <a:buFont typeface="Josefin Sans"/>
              <a:buNone/>
              <a:defRPr sz="21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118" name="Google Shape;118;p16"/>
          <p:cNvCxnSpPr/>
          <p:nvPr/>
        </p:nvCxnSpPr>
        <p:spPr>
          <a:xfrm>
            <a:off x="542275" y="16252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119" name="Google Shape;119;p1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0" name="Google Shape;120;p1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CUSTOM_7">
    <p:spTree>
      <p:nvGrpSpPr>
        <p:cNvPr id="1" name="Shape 121"/>
        <p:cNvGrpSpPr/>
        <p:nvPr/>
      </p:nvGrpSpPr>
      <p:grpSpPr>
        <a:xfrm>
          <a:off x="0" y="0"/>
          <a:ext cx="0" cy="0"/>
          <a:chOff x="0" y="0"/>
          <a:chExt cx="0" cy="0"/>
        </a:xfrm>
      </p:grpSpPr>
      <p:sp>
        <p:nvSpPr>
          <p:cNvPr id="122" name="Google Shape;122;p17"/>
          <p:cNvSpPr txBox="1">
            <a:spLocks noGrp="1"/>
          </p:cNvSpPr>
          <p:nvPr>
            <p:ph type="subTitle" idx="1"/>
          </p:nvPr>
        </p:nvSpPr>
        <p:spPr>
          <a:xfrm>
            <a:off x="5458825" y="1457300"/>
            <a:ext cx="2927100" cy="3151200"/>
          </a:xfrm>
          <a:prstGeom prst="rect">
            <a:avLst/>
          </a:prstGeom>
          <a:noFill/>
          <a:ln>
            <a:noFill/>
          </a:ln>
        </p:spPr>
        <p:txBody>
          <a:bodyPr spcFirstLastPara="1" wrap="square" lIns="91425" tIns="182875" rIns="91425" bIns="0" anchor="t" anchorCtr="0">
            <a:noAutofit/>
          </a:bodyPr>
          <a:lstStyle>
            <a:lvl1pPr marR="50800"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3" name="Google Shape;123;p17"/>
          <p:cNvSpPr txBox="1">
            <a:spLocks noGrp="1"/>
          </p:cNvSpPr>
          <p:nvPr>
            <p:ph type="subTitle" idx="2"/>
          </p:nvPr>
        </p:nvSpPr>
        <p:spPr>
          <a:xfrm>
            <a:off x="1018525" y="1457300"/>
            <a:ext cx="4221300" cy="3151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4" name="Google Shape;124;p17"/>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25" name="Google Shape;125;p1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6" name="Google Shape;126;p1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CUSTOM_1">
    <p:spTree>
      <p:nvGrpSpPr>
        <p:cNvPr id="1" name="Shape 127"/>
        <p:cNvGrpSpPr/>
        <p:nvPr/>
      </p:nvGrpSpPr>
      <p:grpSpPr>
        <a:xfrm>
          <a:off x="0" y="0"/>
          <a:ext cx="0" cy="0"/>
          <a:chOff x="0" y="0"/>
          <a:chExt cx="0" cy="0"/>
        </a:xfrm>
      </p:grpSpPr>
      <p:sp>
        <p:nvSpPr>
          <p:cNvPr id="128" name="Google Shape;128;p18"/>
          <p:cNvSpPr txBox="1">
            <a:spLocks noGrp="1"/>
          </p:cNvSpPr>
          <p:nvPr>
            <p:ph type="title" hasCustomPrompt="1"/>
          </p:nvPr>
        </p:nvSpPr>
        <p:spPr>
          <a:xfrm>
            <a:off x="1944275" y="1378950"/>
            <a:ext cx="22860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29" name="Google Shape;129;p18"/>
          <p:cNvSpPr txBox="1">
            <a:spLocks noGrp="1"/>
          </p:cNvSpPr>
          <p:nvPr>
            <p:ph type="subTitle" idx="1"/>
          </p:nvPr>
        </p:nvSpPr>
        <p:spPr>
          <a:xfrm>
            <a:off x="1944275"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0" name="Google Shape;130;p18"/>
          <p:cNvSpPr txBox="1">
            <a:spLocks noGrp="1"/>
          </p:cNvSpPr>
          <p:nvPr>
            <p:ph type="title" idx="2" hasCustomPrompt="1"/>
          </p:nvPr>
        </p:nvSpPr>
        <p:spPr>
          <a:xfrm>
            <a:off x="4913750" y="1378950"/>
            <a:ext cx="22836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1" name="Google Shape;131;p18"/>
          <p:cNvSpPr txBox="1">
            <a:spLocks noGrp="1"/>
          </p:cNvSpPr>
          <p:nvPr>
            <p:ph type="subTitle" idx="3"/>
          </p:nvPr>
        </p:nvSpPr>
        <p:spPr>
          <a:xfrm>
            <a:off x="4913731"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2" name="Google Shape;132;p18"/>
          <p:cNvSpPr txBox="1">
            <a:spLocks noGrp="1"/>
          </p:cNvSpPr>
          <p:nvPr>
            <p:ph type="title" idx="4" hasCustomPrompt="1"/>
          </p:nvPr>
        </p:nvSpPr>
        <p:spPr>
          <a:xfrm>
            <a:off x="1944277"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3" name="Google Shape;133;p18"/>
          <p:cNvSpPr txBox="1">
            <a:spLocks noGrp="1"/>
          </p:cNvSpPr>
          <p:nvPr>
            <p:ph type="subTitle" idx="5"/>
          </p:nvPr>
        </p:nvSpPr>
        <p:spPr>
          <a:xfrm>
            <a:off x="1944263"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 name="Google Shape;134;p18"/>
          <p:cNvSpPr txBox="1">
            <a:spLocks noGrp="1"/>
          </p:cNvSpPr>
          <p:nvPr>
            <p:ph type="title" idx="6" hasCustomPrompt="1"/>
          </p:nvPr>
        </p:nvSpPr>
        <p:spPr>
          <a:xfrm>
            <a:off x="4913752"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5" name="Google Shape;135;p18"/>
          <p:cNvSpPr txBox="1">
            <a:spLocks noGrp="1"/>
          </p:cNvSpPr>
          <p:nvPr>
            <p:ph type="subTitle" idx="7"/>
          </p:nvPr>
        </p:nvSpPr>
        <p:spPr>
          <a:xfrm>
            <a:off x="4913727"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6" name="Google Shape;136;p1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7" name="Google Shape;137;p18"/>
          <p:cNvSpPr txBox="1">
            <a:spLocks noGrp="1"/>
          </p:cNvSpPr>
          <p:nvPr>
            <p:ph type="title" idx="9"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38" name="Google Shape;138;p1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39" name="Google Shape;139;p1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40" name="Google Shape;140;p1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
  <p:cSld name="CUSTOM_2">
    <p:spTree>
      <p:nvGrpSpPr>
        <p:cNvPr id="1" name="Shape 141"/>
        <p:cNvGrpSpPr/>
        <p:nvPr/>
      </p:nvGrpSpPr>
      <p:grpSpPr>
        <a:xfrm>
          <a:off x="0" y="0"/>
          <a:ext cx="0" cy="0"/>
          <a:chOff x="0" y="0"/>
          <a:chExt cx="0" cy="0"/>
        </a:xfrm>
      </p:grpSpPr>
      <p:sp>
        <p:nvSpPr>
          <p:cNvPr id="142" name="Google Shape;142;p19"/>
          <p:cNvSpPr txBox="1">
            <a:spLocks noGrp="1"/>
          </p:cNvSpPr>
          <p:nvPr>
            <p:ph type="subTitle" idx="1"/>
          </p:nvPr>
        </p:nvSpPr>
        <p:spPr>
          <a:xfrm>
            <a:off x="973570" y="3307149"/>
            <a:ext cx="2263500" cy="809700"/>
          </a:xfrm>
          <a:prstGeom prst="rect">
            <a:avLst/>
          </a:prstGeom>
          <a:noFill/>
          <a:ln>
            <a:noFill/>
          </a:ln>
        </p:spPr>
        <p:txBody>
          <a:bodyPr spcFirstLastPara="1" wrap="square" lIns="91425" tIns="182875" rIns="91425" bIns="0" anchor="t" anchorCtr="0">
            <a:noAutofit/>
          </a:bodyPr>
          <a:lstStyle>
            <a:lvl1pPr lvl="0" rtl="0">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3" name="Google Shape;143;p19"/>
          <p:cNvSpPr txBox="1">
            <a:spLocks noGrp="1"/>
          </p:cNvSpPr>
          <p:nvPr>
            <p:ph type="subTitle" idx="2"/>
          </p:nvPr>
        </p:nvSpPr>
        <p:spPr>
          <a:xfrm>
            <a:off x="3440245"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4" name="Google Shape;144;p19"/>
          <p:cNvSpPr txBox="1">
            <a:spLocks noGrp="1"/>
          </p:cNvSpPr>
          <p:nvPr>
            <p:ph type="subTitle" idx="3"/>
          </p:nvPr>
        </p:nvSpPr>
        <p:spPr>
          <a:xfrm>
            <a:off x="5906920"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5" name="Google Shape;145;p19"/>
          <p:cNvSpPr txBox="1">
            <a:spLocks noGrp="1"/>
          </p:cNvSpPr>
          <p:nvPr>
            <p:ph type="subTitle" idx="4"/>
          </p:nvPr>
        </p:nvSpPr>
        <p:spPr>
          <a:xfrm>
            <a:off x="973570" y="1543141"/>
            <a:ext cx="2263500" cy="393600"/>
          </a:xfrm>
          <a:prstGeom prst="rect">
            <a:avLst/>
          </a:prstGeom>
          <a:noFill/>
          <a:ln>
            <a:noFill/>
          </a:ln>
        </p:spPr>
        <p:txBody>
          <a:bodyPr spcFirstLastPara="1" wrap="square" lIns="91425" tIns="182875" rIns="91425" bIns="91425" anchor="t" anchorCtr="0">
            <a:noAutofit/>
          </a:bodyPr>
          <a:lstStyle>
            <a:lvl1pPr lvl="0" rtl="0">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6" name="Google Shape;146;p19"/>
          <p:cNvSpPr txBox="1">
            <a:spLocks noGrp="1"/>
          </p:cNvSpPr>
          <p:nvPr>
            <p:ph type="subTitle" idx="5"/>
          </p:nvPr>
        </p:nvSpPr>
        <p:spPr>
          <a:xfrm>
            <a:off x="3440245"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7" name="Google Shape;147;p19"/>
          <p:cNvSpPr txBox="1">
            <a:spLocks noGrp="1"/>
          </p:cNvSpPr>
          <p:nvPr>
            <p:ph type="subTitle" idx="6"/>
          </p:nvPr>
        </p:nvSpPr>
        <p:spPr>
          <a:xfrm>
            <a:off x="5906920"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8" name="Google Shape;148;p1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9" name="Google Shape;149;p19"/>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50" name="Google Shape;150;p1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51" name="Google Shape;151;p19"/>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52" name="Google Shape;152;p1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53" name="Google Shape;153;p1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CUSTOM_2_2">
    <p:spTree>
      <p:nvGrpSpPr>
        <p:cNvPr id="1" name="Shape 154"/>
        <p:cNvGrpSpPr/>
        <p:nvPr/>
      </p:nvGrpSpPr>
      <p:grpSpPr>
        <a:xfrm>
          <a:off x="0" y="0"/>
          <a:ext cx="0" cy="0"/>
          <a:chOff x="0" y="0"/>
          <a:chExt cx="0" cy="0"/>
        </a:xfrm>
      </p:grpSpPr>
      <p:sp>
        <p:nvSpPr>
          <p:cNvPr id="155" name="Google Shape;155;p20"/>
          <p:cNvSpPr txBox="1">
            <a:spLocks noGrp="1"/>
          </p:cNvSpPr>
          <p:nvPr>
            <p:ph type="subTitle" idx="1"/>
          </p:nvPr>
        </p:nvSpPr>
        <p:spPr>
          <a:xfrm>
            <a:off x="1396725" y="3013225"/>
            <a:ext cx="14166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6" name="Google Shape;156;p20"/>
          <p:cNvSpPr txBox="1">
            <a:spLocks noGrp="1"/>
          </p:cNvSpPr>
          <p:nvPr>
            <p:ph type="subTitle" idx="2"/>
          </p:nvPr>
        </p:nvSpPr>
        <p:spPr>
          <a:xfrm>
            <a:off x="3863100"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7" name="Google Shape;157;p20"/>
          <p:cNvSpPr txBox="1">
            <a:spLocks noGrp="1"/>
          </p:cNvSpPr>
          <p:nvPr>
            <p:ph type="subTitle" idx="3"/>
          </p:nvPr>
        </p:nvSpPr>
        <p:spPr>
          <a:xfrm>
            <a:off x="6330075"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8" name="Google Shape;158;p20"/>
          <p:cNvSpPr txBox="1">
            <a:spLocks noGrp="1"/>
          </p:cNvSpPr>
          <p:nvPr>
            <p:ph type="subTitle" idx="4"/>
          </p:nvPr>
        </p:nvSpPr>
        <p:spPr>
          <a:xfrm>
            <a:off x="139672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59" name="Google Shape;159;p20"/>
          <p:cNvSpPr txBox="1">
            <a:spLocks noGrp="1"/>
          </p:cNvSpPr>
          <p:nvPr>
            <p:ph type="subTitle" idx="5"/>
          </p:nvPr>
        </p:nvSpPr>
        <p:spPr>
          <a:xfrm>
            <a:off x="3863400"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0" name="Google Shape;160;p20"/>
          <p:cNvSpPr txBox="1">
            <a:spLocks noGrp="1"/>
          </p:cNvSpPr>
          <p:nvPr>
            <p:ph type="subTitle" idx="6"/>
          </p:nvPr>
        </p:nvSpPr>
        <p:spPr>
          <a:xfrm>
            <a:off x="633007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1" name="Google Shape;161;p2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20"/>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63" name="Google Shape;163;p20"/>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64" name="Google Shape;164;p20"/>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65" name="Google Shape;165;p2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66" name="Google Shape;166;p2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2">
  <p:cSld name="CUSTOM_2_2_1">
    <p:spTree>
      <p:nvGrpSpPr>
        <p:cNvPr id="1" name="Shape 167"/>
        <p:cNvGrpSpPr/>
        <p:nvPr/>
      </p:nvGrpSpPr>
      <p:grpSpPr>
        <a:xfrm>
          <a:off x="0" y="0"/>
          <a:ext cx="0" cy="0"/>
          <a:chOff x="0" y="0"/>
          <a:chExt cx="0" cy="0"/>
        </a:xfrm>
      </p:grpSpPr>
      <p:sp>
        <p:nvSpPr>
          <p:cNvPr id="168" name="Google Shape;168;p21"/>
          <p:cNvSpPr txBox="1">
            <a:spLocks noGrp="1"/>
          </p:cNvSpPr>
          <p:nvPr>
            <p:ph type="subTitle" idx="1"/>
          </p:nvPr>
        </p:nvSpPr>
        <p:spPr>
          <a:xfrm>
            <a:off x="1226025" y="1406275"/>
            <a:ext cx="1758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69" name="Google Shape;169;p21"/>
          <p:cNvSpPr txBox="1">
            <a:spLocks noGrp="1"/>
          </p:cNvSpPr>
          <p:nvPr>
            <p:ph type="subTitle" idx="2"/>
          </p:nvPr>
        </p:nvSpPr>
        <p:spPr>
          <a:xfrm>
            <a:off x="3694200" y="1406275"/>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0" name="Google Shape;170;p21"/>
          <p:cNvSpPr txBox="1">
            <a:spLocks noGrp="1"/>
          </p:cNvSpPr>
          <p:nvPr>
            <p:ph type="subTitle" idx="3"/>
          </p:nvPr>
        </p:nvSpPr>
        <p:spPr>
          <a:xfrm>
            <a:off x="6160875" y="1406281"/>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1" name="Google Shape;171;p21"/>
          <p:cNvSpPr txBox="1">
            <a:spLocks noGrp="1"/>
          </p:cNvSpPr>
          <p:nvPr>
            <p:ph type="subTitle" idx="4"/>
          </p:nvPr>
        </p:nvSpPr>
        <p:spPr>
          <a:xfrm>
            <a:off x="122752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2" name="Google Shape;172;p21"/>
          <p:cNvSpPr txBox="1">
            <a:spLocks noGrp="1"/>
          </p:cNvSpPr>
          <p:nvPr>
            <p:ph type="subTitle" idx="5"/>
          </p:nvPr>
        </p:nvSpPr>
        <p:spPr>
          <a:xfrm>
            <a:off x="3694200"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3" name="Google Shape;173;p21"/>
          <p:cNvSpPr txBox="1">
            <a:spLocks noGrp="1"/>
          </p:cNvSpPr>
          <p:nvPr>
            <p:ph type="subTitle" idx="6"/>
          </p:nvPr>
        </p:nvSpPr>
        <p:spPr>
          <a:xfrm>
            <a:off x="616087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4" name="Google Shape;174;p2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5" name="Google Shape;175;p21"/>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76" name="Google Shape;176;p2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77" name="Google Shape;177;p2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78" name="Google Shape;178;p2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79" name="Google Shape;179;p2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925751" y="1640525"/>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6" name="Google Shape;16;p3"/>
          <p:cNvSpPr txBox="1">
            <a:spLocks noGrp="1"/>
          </p:cNvSpPr>
          <p:nvPr>
            <p:ph type="subTitle" idx="1"/>
          </p:nvPr>
        </p:nvSpPr>
        <p:spPr>
          <a:xfrm>
            <a:off x="925750" y="3471400"/>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7" name="Google Shape;17;p3"/>
          <p:cNvCxnSpPr/>
          <p:nvPr/>
        </p:nvCxnSpPr>
        <p:spPr>
          <a:xfrm>
            <a:off x="542275" y="1625200"/>
            <a:ext cx="0" cy="2961300"/>
          </a:xfrm>
          <a:prstGeom prst="straightConnector1">
            <a:avLst/>
          </a:prstGeom>
          <a:noFill/>
          <a:ln w="76200" cap="flat" cmpd="sng">
            <a:solidFill>
              <a:schemeClr val="accent1"/>
            </a:solidFill>
            <a:prstDash val="solid"/>
            <a:round/>
            <a:headEnd type="none" w="med" len="med"/>
            <a:tailEnd type="none" w="med" len="med"/>
          </a:ln>
        </p:spPr>
      </p:cxnSp>
      <p:cxnSp>
        <p:nvCxnSpPr>
          <p:cNvPr id="18" name="Google Shape;18;p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 name="Google Shape;19;p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3">
  <p:cSld name="CUSTOM_2_2_2">
    <p:spTree>
      <p:nvGrpSpPr>
        <p:cNvPr id="1" name="Shape 180"/>
        <p:cNvGrpSpPr/>
        <p:nvPr/>
      </p:nvGrpSpPr>
      <p:grpSpPr>
        <a:xfrm>
          <a:off x="0" y="0"/>
          <a:ext cx="0" cy="0"/>
          <a:chOff x="0" y="0"/>
          <a:chExt cx="0" cy="0"/>
        </a:xfrm>
      </p:grpSpPr>
      <p:sp>
        <p:nvSpPr>
          <p:cNvPr id="181" name="Google Shape;181;p22"/>
          <p:cNvSpPr txBox="1">
            <a:spLocks noGrp="1"/>
          </p:cNvSpPr>
          <p:nvPr>
            <p:ph type="subTitle" idx="1"/>
          </p:nvPr>
        </p:nvSpPr>
        <p:spPr>
          <a:xfrm>
            <a:off x="164967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2" name="Google Shape;182;p22"/>
          <p:cNvSpPr txBox="1">
            <a:spLocks noGrp="1"/>
          </p:cNvSpPr>
          <p:nvPr>
            <p:ph type="subTitle" idx="2"/>
          </p:nvPr>
        </p:nvSpPr>
        <p:spPr>
          <a:xfrm>
            <a:off x="4116050"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3" name="Google Shape;183;p22"/>
          <p:cNvSpPr txBox="1">
            <a:spLocks noGrp="1"/>
          </p:cNvSpPr>
          <p:nvPr>
            <p:ph type="subTitle" idx="3"/>
          </p:nvPr>
        </p:nvSpPr>
        <p:spPr>
          <a:xfrm>
            <a:off x="658302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4" name="Google Shape;184;p22"/>
          <p:cNvSpPr txBox="1">
            <a:spLocks noGrp="1"/>
          </p:cNvSpPr>
          <p:nvPr>
            <p:ph type="subTitle" idx="4"/>
          </p:nvPr>
        </p:nvSpPr>
        <p:spPr>
          <a:xfrm>
            <a:off x="1649675" y="1903566"/>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5" name="Google Shape;185;p22"/>
          <p:cNvSpPr txBox="1">
            <a:spLocks noGrp="1"/>
          </p:cNvSpPr>
          <p:nvPr>
            <p:ph type="subTitle" idx="5"/>
          </p:nvPr>
        </p:nvSpPr>
        <p:spPr>
          <a:xfrm>
            <a:off x="4116350"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6" name="Google Shape;186;p22"/>
          <p:cNvSpPr txBox="1">
            <a:spLocks noGrp="1"/>
          </p:cNvSpPr>
          <p:nvPr>
            <p:ph type="subTitle" idx="6"/>
          </p:nvPr>
        </p:nvSpPr>
        <p:spPr>
          <a:xfrm>
            <a:off x="6583025"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7" name="Google Shape;187;p22"/>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8" name="Google Shape;188;p22"/>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89" name="Google Shape;189;p22"/>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90" name="Google Shape;190;p22"/>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91" name="Google Shape;191;p2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2" name="Google Shape;192;p2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193"/>
        <p:cNvGrpSpPr/>
        <p:nvPr/>
      </p:nvGrpSpPr>
      <p:grpSpPr>
        <a:xfrm>
          <a:off x="0" y="0"/>
          <a:ext cx="0" cy="0"/>
          <a:chOff x="0" y="0"/>
          <a:chExt cx="0" cy="0"/>
        </a:xfrm>
      </p:grpSpPr>
      <p:sp>
        <p:nvSpPr>
          <p:cNvPr id="194" name="Google Shape;194;p23"/>
          <p:cNvSpPr txBox="1">
            <a:spLocks noGrp="1"/>
          </p:cNvSpPr>
          <p:nvPr>
            <p:ph type="subTitle" idx="1"/>
          </p:nvPr>
        </p:nvSpPr>
        <p:spPr>
          <a:xfrm>
            <a:off x="189837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5" name="Google Shape;195;p23"/>
          <p:cNvSpPr txBox="1">
            <a:spLocks noGrp="1"/>
          </p:cNvSpPr>
          <p:nvPr>
            <p:ph type="subTitle" idx="2"/>
          </p:nvPr>
        </p:nvSpPr>
        <p:spPr>
          <a:xfrm>
            <a:off x="498212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6" name="Google Shape;196;p23"/>
          <p:cNvSpPr txBox="1">
            <a:spLocks noGrp="1"/>
          </p:cNvSpPr>
          <p:nvPr>
            <p:ph type="subTitle" idx="3"/>
          </p:nvPr>
        </p:nvSpPr>
        <p:spPr>
          <a:xfrm>
            <a:off x="189837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7" name="Google Shape;197;p23"/>
          <p:cNvSpPr txBox="1">
            <a:spLocks noGrp="1"/>
          </p:cNvSpPr>
          <p:nvPr>
            <p:ph type="subTitle" idx="4"/>
          </p:nvPr>
        </p:nvSpPr>
        <p:spPr>
          <a:xfrm>
            <a:off x="498212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8" name="Google Shape;198;p2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9" name="Google Shape;199;p23"/>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00" name="Google Shape;200;p2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01" name="Google Shape;201;p23"/>
          <p:cNvSpPr txBox="1">
            <a:spLocks noGrp="1"/>
          </p:cNvSpPr>
          <p:nvPr>
            <p:ph type="subTitle" idx="6"/>
          </p:nvPr>
        </p:nvSpPr>
        <p:spPr>
          <a:xfrm>
            <a:off x="189837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2" name="Google Shape;202;p23"/>
          <p:cNvSpPr txBox="1">
            <a:spLocks noGrp="1"/>
          </p:cNvSpPr>
          <p:nvPr>
            <p:ph type="subTitle" idx="7"/>
          </p:nvPr>
        </p:nvSpPr>
        <p:spPr>
          <a:xfrm>
            <a:off x="498212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3" name="Google Shape;203;p23"/>
          <p:cNvSpPr txBox="1">
            <a:spLocks noGrp="1"/>
          </p:cNvSpPr>
          <p:nvPr>
            <p:ph type="subTitle" idx="8"/>
          </p:nvPr>
        </p:nvSpPr>
        <p:spPr>
          <a:xfrm>
            <a:off x="189837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4" name="Google Shape;204;p23"/>
          <p:cNvSpPr txBox="1">
            <a:spLocks noGrp="1"/>
          </p:cNvSpPr>
          <p:nvPr>
            <p:ph type="subTitle" idx="9"/>
          </p:nvPr>
        </p:nvSpPr>
        <p:spPr>
          <a:xfrm>
            <a:off x="498212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5" name="Google Shape;205;p23"/>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06" name="Google Shape;206;p2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07" name="Google Shape;207;p2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2_1_1">
    <p:spTree>
      <p:nvGrpSpPr>
        <p:cNvPr id="1" name="Shape 208"/>
        <p:cNvGrpSpPr/>
        <p:nvPr/>
      </p:nvGrpSpPr>
      <p:grpSpPr>
        <a:xfrm>
          <a:off x="0" y="0"/>
          <a:ext cx="0" cy="0"/>
          <a:chOff x="0" y="0"/>
          <a:chExt cx="0" cy="0"/>
        </a:xfrm>
      </p:grpSpPr>
      <p:sp>
        <p:nvSpPr>
          <p:cNvPr id="209" name="Google Shape;209;p24"/>
          <p:cNvSpPr txBox="1">
            <a:spLocks noGrp="1"/>
          </p:cNvSpPr>
          <p:nvPr>
            <p:ph type="subTitle" idx="1"/>
          </p:nvPr>
        </p:nvSpPr>
        <p:spPr>
          <a:xfrm>
            <a:off x="9327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0" name="Google Shape;210;p24"/>
          <p:cNvSpPr txBox="1">
            <a:spLocks noGrp="1"/>
          </p:cNvSpPr>
          <p:nvPr>
            <p:ph type="subTitle" idx="2"/>
          </p:nvPr>
        </p:nvSpPr>
        <p:spPr>
          <a:xfrm>
            <a:off x="344025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1" name="Google Shape;211;p24"/>
          <p:cNvSpPr txBox="1">
            <a:spLocks noGrp="1"/>
          </p:cNvSpPr>
          <p:nvPr>
            <p:ph type="subTitle" idx="3"/>
          </p:nvPr>
        </p:nvSpPr>
        <p:spPr>
          <a:xfrm>
            <a:off x="9327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2" name="Google Shape;212;p24"/>
          <p:cNvSpPr txBox="1">
            <a:spLocks noGrp="1"/>
          </p:cNvSpPr>
          <p:nvPr>
            <p:ph type="subTitle" idx="4"/>
          </p:nvPr>
        </p:nvSpPr>
        <p:spPr>
          <a:xfrm>
            <a:off x="344025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3" name="Google Shape;213;p2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4" name="Google Shape;214;p24"/>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15" name="Google Shape;215;p2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16" name="Google Shape;216;p24"/>
          <p:cNvSpPr txBox="1">
            <a:spLocks noGrp="1"/>
          </p:cNvSpPr>
          <p:nvPr>
            <p:ph type="subTitle" idx="6"/>
          </p:nvPr>
        </p:nvSpPr>
        <p:spPr>
          <a:xfrm>
            <a:off x="932700" y="3641560"/>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7" name="Google Shape;217;p24"/>
          <p:cNvSpPr txBox="1">
            <a:spLocks noGrp="1"/>
          </p:cNvSpPr>
          <p:nvPr>
            <p:ph type="subTitle" idx="7"/>
          </p:nvPr>
        </p:nvSpPr>
        <p:spPr>
          <a:xfrm>
            <a:off x="344025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8" name="Google Shape;218;p24"/>
          <p:cNvSpPr txBox="1">
            <a:spLocks noGrp="1"/>
          </p:cNvSpPr>
          <p:nvPr>
            <p:ph type="subTitle" idx="8"/>
          </p:nvPr>
        </p:nvSpPr>
        <p:spPr>
          <a:xfrm>
            <a:off x="932700" y="3250183"/>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9" name="Google Shape;219;p24"/>
          <p:cNvSpPr txBox="1">
            <a:spLocks noGrp="1"/>
          </p:cNvSpPr>
          <p:nvPr>
            <p:ph type="subTitle" idx="9"/>
          </p:nvPr>
        </p:nvSpPr>
        <p:spPr>
          <a:xfrm>
            <a:off x="344025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0" name="Google Shape;220;p24"/>
          <p:cNvSpPr txBox="1">
            <a:spLocks noGrp="1"/>
          </p:cNvSpPr>
          <p:nvPr>
            <p:ph type="subTitle" idx="13"/>
          </p:nvPr>
        </p:nvSpPr>
        <p:spPr>
          <a:xfrm>
            <a:off x="59478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1" name="Google Shape;221;p24"/>
          <p:cNvSpPr txBox="1">
            <a:spLocks noGrp="1"/>
          </p:cNvSpPr>
          <p:nvPr>
            <p:ph type="subTitle" idx="14"/>
          </p:nvPr>
        </p:nvSpPr>
        <p:spPr>
          <a:xfrm>
            <a:off x="59478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2" name="Google Shape;222;p24"/>
          <p:cNvSpPr txBox="1">
            <a:spLocks noGrp="1"/>
          </p:cNvSpPr>
          <p:nvPr>
            <p:ph type="subTitle" idx="15"/>
          </p:nvPr>
        </p:nvSpPr>
        <p:spPr>
          <a:xfrm>
            <a:off x="594780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3" name="Google Shape;223;p24"/>
          <p:cNvSpPr txBox="1">
            <a:spLocks noGrp="1"/>
          </p:cNvSpPr>
          <p:nvPr>
            <p:ph type="subTitle" idx="16"/>
          </p:nvPr>
        </p:nvSpPr>
        <p:spPr>
          <a:xfrm>
            <a:off x="594780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4" name="Google Shape;224;p24"/>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5" name="Google Shape;225;p2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26" name="Google Shape;226;p2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TITLE_ONLY_1_1">
    <p:spTree>
      <p:nvGrpSpPr>
        <p:cNvPr id="1" name="Shape 227"/>
        <p:cNvGrpSpPr/>
        <p:nvPr/>
      </p:nvGrpSpPr>
      <p:grpSpPr>
        <a:xfrm>
          <a:off x="0" y="0"/>
          <a:ext cx="0" cy="0"/>
          <a:chOff x="0" y="0"/>
          <a:chExt cx="0" cy="0"/>
        </a:xfrm>
      </p:grpSpPr>
      <p:sp>
        <p:nvSpPr>
          <p:cNvPr id="228" name="Google Shape;228;p25"/>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9" name="Google Shape;229;p2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0" name="Google Shape;230;p2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CUSTOM_3_1">
    <p:spTree>
      <p:nvGrpSpPr>
        <p:cNvPr id="1" name="Shape 231"/>
        <p:cNvGrpSpPr/>
        <p:nvPr/>
      </p:nvGrpSpPr>
      <p:grpSpPr>
        <a:xfrm>
          <a:off x="0" y="0"/>
          <a:ext cx="0" cy="0"/>
          <a:chOff x="0" y="0"/>
          <a:chExt cx="0" cy="0"/>
        </a:xfrm>
      </p:grpSpPr>
      <p:sp>
        <p:nvSpPr>
          <p:cNvPr id="232" name="Google Shape;232;p2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3" name="Google Shape;233;p2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34" name="Google Shape;234;p2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35" name="Google Shape;235;p26"/>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6" name="Google Shape;236;p2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7" name="Google Shape;237;p2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BIG_NUMBER_1">
    <p:spTree>
      <p:nvGrpSpPr>
        <p:cNvPr id="1" name="Shape 238"/>
        <p:cNvGrpSpPr/>
        <p:nvPr/>
      </p:nvGrpSpPr>
      <p:grpSpPr>
        <a:xfrm>
          <a:off x="0" y="0"/>
          <a:ext cx="0" cy="0"/>
          <a:chOff x="0" y="0"/>
          <a:chExt cx="0" cy="0"/>
        </a:xfrm>
      </p:grpSpPr>
      <p:sp>
        <p:nvSpPr>
          <p:cNvPr id="239" name="Google Shape;239;p2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0" name="Google Shape;240;p2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41" name="Google Shape;241;p2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42" name="Google Shape;242;p27"/>
          <p:cNvSpPr txBox="1">
            <a:spLocks noGrp="1"/>
          </p:cNvSpPr>
          <p:nvPr>
            <p:ph type="subTitle" idx="1"/>
          </p:nvPr>
        </p:nvSpPr>
        <p:spPr>
          <a:xfrm>
            <a:off x="3174025" y="140907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3" name="Google Shape;243;p27"/>
          <p:cNvSpPr txBox="1">
            <a:spLocks noGrp="1"/>
          </p:cNvSpPr>
          <p:nvPr>
            <p:ph type="title" idx="3" hasCustomPrompt="1"/>
          </p:nvPr>
        </p:nvSpPr>
        <p:spPr>
          <a:xfrm>
            <a:off x="3174025" y="8078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4" name="Google Shape;244;p27"/>
          <p:cNvSpPr txBox="1">
            <a:spLocks noGrp="1"/>
          </p:cNvSpPr>
          <p:nvPr>
            <p:ph type="subTitle" idx="4"/>
          </p:nvPr>
        </p:nvSpPr>
        <p:spPr>
          <a:xfrm>
            <a:off x="3174025" y="275702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5" name="Google Shape;245;p27"/>
          <p:cNvSpPr txBox="1">
            <a:spLocks noGrp="1"/>
          </p:cNvSpPr>
          <p:nvPr>
            <p:ph type="title" idx="5" hasCustomPrompt="1"/>
          </p:nvPr>
        </p:nvSpPr>
        <p:spPr>
          <a:xfrm>
            <a:off x="3174025" y="215577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6" name="Google Shape;246;p27"/>
          <p:cNvSpPr txBox="1">
            <a:spLocks noGrp="1"/>
          </p:cNvSpPr>
          <p:nvPr>
            <p:ph type="subTitle" idx="6"/>
          </p:nvPr>
        </p:nvSpPr>
        <p:spPr>
          <a:xfrm>
            <a:off x="3174025" y="4104975"/>
            <a:ext cx="5140500" cy="329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7" name="Google Shape;247;p27"/>
          <p:cNvSpPr txBox="1">
            <a:spLocks noGrp="1"/>
          </p:cNvSpPr>
          <p:nvPr>
            <p:ph type="title" idx="7" hasCustomPrompt="1"/>
          </p:nvPr>
        </p:nvSpPr>
        <p:spPr>
          <a:xfrm>
            <a:off x="3174025" y="35037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cxnSp>
        <p:nvCxnSpPr>
          <p:cNvPr id="248" name="Google Shape;248;p2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9" name="Google Shape;249;p2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1">
  <p:cSld name="CUSTOM_6">
    <p:spTree>
      <p:nvGrpSpPr>
        <p:cNvPr id="1" name="Shape 250"/>
        <p:cNvGrpSpPr/>
        <p:nvPr/>
      </p:nvGrpSpPr>
      <p:grpSpPr>
        <a:xfrm>
          <a:off x="0" y="0"/>
          <a:ext cx="0" cy="0"/>
          <a:chOff x="0" y="0"/>
          <a:chExt cx="0" cy="0"/>
        </a:xfrm>
      </p:grpSpPr>
      <p:sp>
        <p:nvSpPr>
          <p:cNvPr id="251" name="Google Shape;251;p28"/>
          <p:cNvSpPr txBox="1">
            <a:spLocks noGrp="1"/>
          </p:cNvSpPr>
          <p:nvPr>
            <p:ph type="subTitle" idx="1"/>
          </p:nvPr>
        </p:nvSpPr>
        <p:spPr>
          <a:xfrm>
            <a:off x="951625" y="1633875"/>
            <a:ext cx="3027300" cy="5127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52" name="Google Shape;252;p28"/>
          <p:cNvSpPr txBox="1">
            <a:spLocks noGrp="1"/>
          </p:cNvSpPr>
          <p:nvPr>
            <p:ph type="subTitle" idx="2"/>
          </p:nvPr>
        </p:nvSpPr>
        <p:spPr>
          <a:xfrm>
            <a:off x="951632"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53" name="Google Shape;253;p28"/>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4" name="Google Shape;254;p2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55" name="Google Shape;255;p2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56" name="Google Shape;256;p28"/>
          <p:cNvSpPr txBox="1">
            <a:spLocks noGrp="1"/>
          </p:cNvSpPr>
          <p:nvPr>
            <p:ph type="subTitle" idx="4"/>
          </p:nvPr>
        </p:nvSpPr>
        <p:spPr>
          <a:xfrm>
            <a:off x="951632"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57" name="Google Shape;257;p2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58" name="Google Shape;258;p2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2">
  <p:cSld name="CUSTOM_6_1">
    <p:spTree>
      <p:nvGrpSpPr>
        <p:cNvPr id="1" name="Shape 259"/>
        <p:cNvGrpSpPr/>
        <p:nvPr/>
      </p:nvGrpSpPr>
      <p:grpSpPr>
        <a:xfrm>
          <a:off x="0" y="0"/>
          <a:ext cx="0" cy="0"/>
          <a:chOff x="0" y="0"/>
          <a:chExt cx="0" cy="0"/>
        </a:xfrm>
      </p:grpSpPr>
      <p:sp>
        <p:nvSpPr>
          <p:cNvPr id="260" name="Google Shape;260;p29"/>
          <p:cNvSpPr txBox="1">
            <a:spLocks noGrp="1"/>
          </p:cNvSpPr>
          <p:nvPr>
            <p:ph type="subTitle" idx="1"/>
          </p:nvPr>
        </p:nvSpPr>
        <p:spPr>
          <a:xfrm>
            <a:off x="5169475" y="1633875"/>
            <a:ext cx="3027300" cy="474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800"/>
              <a:buFont typeface="Josefin Sans"/>
              <a:buNone/>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61" name="Google Shape;261;p29"/>
          <p:cNvSpPr txBox="1">
            <a:spLocks noGrp="1"/>
          </p:cNvSpPr>
          <p:nvPr>
            <p:ph type="subTitle" idx="2"/>
          </p:nvPr>
        </p:nvSpPr>
        <p:spPr>
          <a:xfrm>
            <a:off x="5169475"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62" name="Google Shape;262;p2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3" name="Google Shape;263;p2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64" name="Google Shape;264;p2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65" name="Google Shape;265;p29"/>
          <p:cNvSpPr txBox="1">
            <a:spLocks noGrp="1"/>
          </p:cNvSpPr>
          <p:nvPr>
            <p:ph type="subTitle" idx="4"/>
          </p:nvPr>
        </p:nvSpPr>
        <p:spPr>
          <a:xfrm>
            <a:off x="5169475"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66" name="Google Shape;266;p2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67" name="Google Shape;267;p2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3">
  <p:cSld name="TITLE_ONLY_1_1_1">
    <p:spTree>
      <p:nvGrpSpPr>
        <p:cNvPr id="1" name="Shape 268"/>
        <p:cNvGrpSpPr/>
        <p:nvPr/>
      </p:nvGrpSpPr>
      <p:grpSpPr>
        <a:xfrm>
          <a:off x="0" y="0"/>
          <a:ext cx="0" cy="0"/>
          <a:chOff x="0" y="0"/>
          <a:chExt cx="0" cy="0"/>
        </a:xfrm>
      </p:grpSpPr>
      <p:sp>
        <p:nvSpPr>
          <p:cNvPr id="269" name="Google Shape;269;p30"/>
          <p:cNvSpPr txBox="1">
            <a:spLocks noGrp="1"/>
          </p:cNvSpPr>
          <p:nvPr>
            <p:ph type="subTitle" idx="1"/>
          </p:nvPr>
        </p:nvSpPr>
        <p:spPr>
          <a:xfrm>
            <a:off x="6017775"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0" name="Google Shape;270;p30"/>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271" name="Google Shape;271;p3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2" name="Google Shape;272;p3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6">
  <p:cSld name="TITLE_ONLY_1_1_1_1">
    <p:spTree>
      <p:nvGrpSpPr>
        <p:cNvPr id="1" name="Shape 273"/>
        <p:cNvGrpSpPr/>
        <p:nvPr/>
      </p:nvGrpSpPr>
      <p:grpSpPr>
        <a:xfrm>
          <a:off x="0" y="0"/>
          <a:ext cx="0" cy="0"/>
          <a:chOff x="0" y="0"/>
          <a:chExt cx="0" cy="0"/>
        </a:xfrm>
      </p:grpSpPr>
      <p:sp>
        <p:nvSpPr>
          <p:cNvPr id="274" name="Google Shape;274;p31"/>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75" name="Google Shape;275;p31"/>
          <p:cNvSpPr txBox="1">
            <a:spLocks noGrp="1"/>
          </p:cNvSpPr>
          <p:nvPr>
            <p:ph type="subTitle" idx="1"/>
          </p:nvPr>
        </p:nvSpPr>
        <p:spPr>
          <a:xfrm>
            <a:off x="3129400"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276" name="Google Shape;276;p3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7" name="Google Shape;277;p3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0"/>
        <p:cNvGrpSpPr/>
        <p:nvPr/>
      </p:nvGrpSpPr>
      <p:grpSpPr>
        <a:xfrm>
          <a:off x="0" y="0"/>
          <a:ext cx="0" cy="0"/>
          <a:chOff x="0" y="0"/>
          <a:chExt cx="0" cy="0"/>
        </a:xfrm>
      </p:grpSpPr>
      <p:sp>
        <p:nvSpPr>
          <p:cNvPr id="21" name="Google Shape;21;p4"/>
          <p:cNvSpPr txBox="1">
            <a:spLocks noGrp="1"/>
          </p:cNvSpPr>
          <p:nvPr>
            <p:ph type="subTitle" idx="1"/>
          </p:nvPr>
        </p:nvSpPr>
        <p:spPr>
          <a:xfrm>
            <a:off x="811600" y="1312075"/>
            <a:ext cx="7628100" cy="3296400"/>
          </a:xfrm>
          <a:prstGeom prst="rect">
            <a:avLst/>
          </a:prstGeom>
          <a:noFill/>
          <a:ln>
            <a:noFill/>
          </a:ln>
        </p:spPr>
        <p:txBody>
          <a:bodyPr spcFirstLastPara="1" wrap="square" lIns="91425" tIns="0" rIns="91425" bIns="91425" anchor="t" anchorCtr="0">
            <a:noAutofit/>
          </a:bodyPr>
          <a:lstStyle>
            <a:lvl1pPr lvl="0" rtl="0">
              <a:spcBef>
                <a:spcPts val="0"/>
              </a:spcBef>
              <a:spcAft>
                <a:spcPts val="0"/>
              </a:spcAft>
              <a:buClr>
                <a:schemeClr val="accent1"/>
              </a:buClr>
              <a:buSzPts val="1200"/>
              <a:buFont typeface="Josefin Sans"/>
              <a:buAutoNum type="arabicPeriod"/>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22" name="Google Shape;22;p4"/>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 name="Google Shape;23;p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 name="Google Shape;24;p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4">
  <p:cSld name="TITLE_ONLY_1_2">
    <p:spTree>
      <p:nvGrpSpPr>
        <p:cNvPr id="1" name="Shape 278"/>
        <p:cNvGrpSpPr/>
        <p:nvPr/>
      </p:nvGrpSpPr>
      <p:grpSpPr>
        <a:xfrm>
          <a:off x="0" y="0"/>
          <a:ext cx="0" cy="0"/>
          <a:chOff x="0" y="0"/>
          <a:chExt cx="0" cy="0"/>
        </a:xfrm>
      </p:grpSpPr>
      <p:sp>
        <p:nvSpPr>
          <p:cNvPr id="279" name="Google Shape;279;p32"/>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Josefin Sans"/>
              <a:buNone/>
              <a:defRPr b="1">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80" name="Google Shape;280;p32"/>
          <p:cNvSpPr txBox="1">
            <a:spLocks noGrp="1"/>
          </p:cNvSpPr>
          <p:nvPr>
            <p:ph type="subTitle" idx="1"/>
          </p:nvPr>
        </p:nvSpPr>
        <p:spPr>
          <a:xfrm>
            <a:off x="5781275" y="2763700"/>
            <a:ext cx="2318700" cy="1090500"/>
          </a:xfrm>
          <a:prstGeom prst="rect">
            <a:avLst/>
          </a:prstGeom>
          <a:solidFill>
            <a:schemeClr val="lt1"/>
          </a:solidFill>
          <a:ln>
            <a:noFill/>
          </a:ln>
        </p:spPr>
        <p:txBody>
          <a:bodyPr spcFirstLastPara="1" wrap="square" lIns="91425" tIns="91425" rIns="91425" bIns="0" anchor="t" anchorCtr="0">
            <a:noAutofit/>
          </a:bodyPr>
          <a:lstStyle>
            <a:lvl1pPr lvl="0" algn="r" rtl="0">
              <a:lnSpc>
                <a:spcPct val="100000"/>
              </a:lnSpc>
              <a:spcBef>
                <a:spcPts val="0"/>
              </a:spcBef>
              <a:spcAft>
                <a:spcPts val="0"/>
              </a:spcAft>
              <a:buClr>
                <a:schemeClr val="dk2"/>
              </a:buClr>
              <a:buSzPts val="1600"/>
              <a:buFont typeface="Josefin Sans"/>
              <a:buNone/>
              <a:defRPr sz="1400">
                <a:solidFill>
                  <a:schemeClr val="dk1"/>
                </a:solidFill>
                <a:latin typeface="Josefin Sans"/>
                <a:ea typeface="Josefin Sans"/>
                <a:cs typeface="Josefin Sans"/>
                <a:sym typeface="Josefin Sans"/>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281" name="Google Shape;281;p32"/>
          <p:cNvCxnSpPr/>
          <p:nvPr/>
        </p:nvCxnSpPr>
        <p:spPr>
          <a:xfrm>
            <a:off x="8288525" y="915600"/>
            <a:ext cx="1800" cy="1581000"/>
          </a:xfrm>
          <a:prstGeom prst="straightConnector1">
            <a:avLst/>
          </a:prstGeom>
          <a:noFill/>
          <a:ln w="76200" cap="flat" cmpd="sng">
            <a:solidFill>
              <a:schemeClr val="accent1"/>
            </a:solidFill>
            <a:prstDash val="solid"/>
            <a:round/>
            <a:headEnd type="none" w="med" len="med"/>
            <a:tailEnd type="none" w="med" len="med"/>
          </a:ln>
        </p:spPr>
      </p:cxnSp>
      <p:cxnSp>
        <p:nvCxnSpPr>
          <p:cNvPr id="282" name="Google Shape;282;p3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83" name="Google Shape;283;p3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5">
  <p:cSld name="TITLE_ONLY_1_2_1">
    <p:spTree>
      <p:nvGrpSpPr>
        <p:cNvPr id="1" name="Shape 284"/>
        <p:cNvGrpSpPr/>
        <p:nvPr/>
      </p:nvGrpSpPr>
      <p:grpSpPr>
        <a:xfrm>
          <a:off x="0" y="0"/>
          <a:ext cx="0" cy="0"/>
          <a:chOff x="0" y="0"/>
          <a:chExt cx="0" cy="0"/>
        </a:xfrm>
      </p:grpSpPr>
      <p:sp>
        <p:nvSpPr>
          <p:cNvPr id="285" name="Google Shape;285;p3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86" name="Google Shape;286;p33"/>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87" name="Google Shape;287;p3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88" name="Google Shape;288;p33"/>
          <p:cNvSpPr txBox="1">
            <a:spLocks noGrp="1"/>
          </p:cNvSpPr>
          <p:nvPr>
            <p:ph type="subTitle" idx="1"/>
          </p:nvPr>
        </p:nvSpPr>
        <p:spPr>
          <a:xfrm>
            <a:off x="3241650" y="2094288"/>
            <a:ext cx="4125600" cy="15870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89" name="Google Shape;289;p33"/>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0" name="Google Shape;290;p3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1" name="Google Shape;291;p3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7">
  <p:cSld name="CUSTOM_7_1">
    <p:spTree>
      <p:nvGrpSpPr>
        <p:cNvPr id="1" name="Shape 292"/>
        <p:cNvGrpSpPr/>
        <p:nvPr/>
      </p:nvGrpSpPr>
      <p:grpSpPr>
        <a:xfrm>
          <a:off x="0" y="0"/>
          <a:ext cx="0" cy="0"/>
          <a:chOff x="0" y="0"/>
          <a:chExt cx="0" cy="0"/>
        </a:xfrm>
      </p:grpSpPr>
      <p:sp>
        <p:nvSpPr>
          <p:cNvPr id="293" name="Google Shape;293;p34"/>
          <p:cNvSpPr txBox="1">
            <a:spLocks noGrp="1"/>
          </p:cNvSpPr>
          <p:nvPr>
            <p:ph type="subTitle" idx="1"/>
          </p:nvPr>
        </p:nvSpPr>
        <p:spPr>
          <a:xfrm>
            <a:off x="1018525" y="1457300"/>
            <a:ext cx="6834600" cy="2446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94" name="Google Shape;294;p34"/>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5" name="Google Shape;295;p3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6" name="Google Shape;296;p3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297"/>
        <p:cNvGrpSpPr/>
        <p:nvPr/>
      </p:nvGrpSpPr>
      <p:grpSpPr>
        <a:xfrm>
          <a:off x="0" y="0"/>
          <a:ext cx="0" cy="0"/>
          <a:chOff x="0" y="0"/>
          <a:chExt cx="0" cy="0"/>
        </a:xfrm>
      </p:grpSpPr>
      <p:sp>
        <p:nvSpPr>
          <p:cNvPr id="298" name="Google Shape;298;p35"/>
          <p:cNvSpPr txBox="1">
            <a:spLocks noGrp="1"/>
          </p:cNvSpPr>
          <p:nvPr>
            <p:ph type="ctrTitle"/>
          </p:nvPr>
        </p:nvSpPr>
        <p:spPr>
          <a:xfrm>
            <a:off x="713225" y="1157263"/>
            <a:ext cx="5414400" cy="705300"/>
          </a:xfrm>
          <a:prstGeom prst="rect">
            <a:avLst/>
          </a:prstGeom>
        </p:spPr>
        <p:txBody>
          <a:bodyPr spcFirstLastPara="1" wrap="square" lIns="91425" tIns="79200" rIns="91425" bIns="91425" anchor="b" anchorCtr="0">
            <a:noAutofit/>
          </a:bodyPr>
          <a:lstStyle>
            <a:lvl1pPr lvl="0" rtl="0">
              <a:spcBef>
                <a:spcPts val="0"/>
              </a:spcBef>
              <a:spcAft>
                <a:spcPts val="0"/>
              </a:spcAft>
              <a:buSzPts val="5200"/>
              <a:buNone/>
              <a:defRPr sz="52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299" name="Google Shape;299;p35"/>
          <p:cNvSpPr txBox="1">
            <a:spLocks noGrp="1"/>
          </p:cNvSpPr>
          <p:nvPr>
            <p:ph type="subTitle" idx="1"/>
          </p:nvPr>
        </p:nvSpPr>
        <p:spPr>
          <a:xfrm>
            <a:off x="719750" y="2053877"/>
            <a:ext cx="3309300" cy="1273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2800"/>
              <a:buNone/>
              <a:defRPr sz="1600">
                <a:solidFill>
                  <a:schemeClr val="dk2"/>
                </a:solidFill>
                <a:latin typeface="Josefin Sans"/>
                <a:ea typeface="Josefin Sans"/>
                <a:cs typeface="Josefin Sans"/>
                <a:sym typeface="Josefin Sans"/>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300" name="Google Shape;300;p35"/>
          <p:cNvSpPr txBox="1"/>
          <p:nvPr/>
        </p:nvSpPr>
        <p:spPr>
          <a:xfrm>
            <a:off x="720025" y="3799875"/>
            <a:ext cx="2473500" cy="460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2"/>
                </a:solidFill>
                <a:latin typeface="Josefin Sans Light"/>
                <a:ea typeface="Josefin Sans Light"/>
                <a:cs typeface="Josefin Sans Light"/>
                <a:sym typeface="Josefin Sans Light"/>
              </a:rPr>
              <a:t>CREDITS: This presentation template was created by </a:t>
            </a:r>
            <a:r>
              <a:rPr lang="en" sz="1000" b="1">
                <a:solidFill>
                  <a:schemeClr val="dk2"/>
                </a:solidFill>
                <a:uFill>
                  <a:noFill/>
                </a:uFill>
                <a:latin typeface="Josefin Sans"/>
                <a:ea typeface="Josefin Sans"/>
                <a:cs typeface="Josefin Sans"/>
                <a:sym typeface="Josefin Sans"/>
                <a:hlinkClick r:id="rId2">
                  <a:extLst>
                    <a:ext uri="{A12FA001-AC4F-418D-AE19-62706E023703}">
                      <ahyp:hlinkClr xmlns:ahyp="http://schemas.microsoft.com/office/drawing/2018/hyperlinkcolor" val="tx"/>
                    </a:ext>
                  </a:extLst>
                </a:hlinkClick>
              </a:rPr>
              <a:t>Slidesgo</a:t>
            </a:r>
            <a:r>
              <a:rPr lang="en" sz="1000">
                <a:solidFill>
                  <a:schemeClr val="dk2"/>
                </a:solidFill>
                <a:latin typeface="Josefin Sans Light"/>
                <a:ea typeface="Josefin Sans Light"/>
                <a:cs typeface="Josefin Sans Light"/>
                <a:sym typeface="Josefin Sans Light"/>
              </a:rPr>
              <a:t>, including icons by </a:t>
            </a:r>
            <a:r>
              <a:rPr lang="en" sz="1000" b="1">
                <a:solidFill>
                  <a:schemeClr val="dk2"/>
                </a:solidFill>
                <a:uFill>
                  <a:noFill/>
                </a:uFill>
                <a:latin typeface="Josefin Sans"/>
                <a:ea typeface="Josefin Sans"/>
                <a:cs typeface="Josefin Sans"/>
                <a:sym typeface="Josefin Sans"/>
                <a:hlinkClick r:id="rId3">
                  <a:extLst>
                    <a:ext uri="{A12FA001-AC4F-418D-AE19-62706E023703}">
                      <ahyp:hlinkClr xmlns:ahyp="http://schemas.microsoft.com/office/drawing/2018/hyperlinkcolor" val="tx"/>
                    </a:ext>
                  </a:extLst>
                </a:hlinkClick>
              </a:rPr>
              <a:t>Flaticon</a:t>
            </a:r>
            <a:r>
              <a:rPr lang="en" sz="1000">
                <a:solidFill>
                  <a:schemeClr val="dk2"/>
                </a:solidFill>
                <a:latin typeface="Josefin Sans Light"/>
                <a:ea typeface="Josefin Sans Light"/>
                <a:cs typeface="Josefin Sans Light"/>
                <a:sym typeface="Josefin Sans Light"/>
              </a:rPr>
              <a:t>, and infographics &amp; images by </a:t>
            </a:r>
            <a:r>
              <a:rPr lang="en" sz="1000" b="1">
                <a:solidFill>
                  <a:schemeClr val="dk2"/>
                </a:solidFill>
                <a:uFill>
                  <a:noFill/>
                </a:uFill>
                <a:latin typeface="Josefin Sans"/>
                <a:ea typeface="Josefin Sans"/>
                <a:cs typeface="Josefin Sans"/>
                <a:sym typeface="Josefin Sans"/>
                <a:hlinkClick r:id="rId4">
                  <a:extLst>
                    <a:ext uri="{A12FA001-AC4F-418D-AE19-62706E023703}">
                      <ahyp:hlinkClr xmlns:ahyp="http://schemas.microsoft.com/office/drawing/2018/hyperlinkcolor" val="tx"/>
                    </a:ext>
                  </a:extLst>
                </a:hlinkClick>
              </a:rPr>
              <a:t>Freepik</a:t>
            </a:r>
            <a:r>
              <a:rPr lang="en" sz="1000">
                <a:solidFill>
                  <a:schemeClr val="dk2"/>
                </a:solidFill>
                <a:latin typeface="Josefin Sans Light"/>
                <a:ea typeface="Josefin Sans Light"/>
                <a:cs typeface="Josefin Sans Light"/>
                <a:sym typeface="Josefin Sans Light"/>
              </a:rPr>
              <a:t>. </a:t>
            </a:r>
            <a:endParaRPr sz="1000">
              <a:solidFill>
                <a:schemeClr val="dk2"/>
              </a:solidFill>
              <a:latin typeface="Josefin Sans Light"/>
              <a:ea typeface="Josefin Sans Light"/>
              <a:cs typeface="Josefin Sans Light"/>
              <a:sym typeface="Josefin Sans Light"/>
            </a:endParaRPr>
          </a:p>
        </p:txBody>
      </p:sp>
      <p:cxnSp>
        <p:nvCxnSpPr>
          <p:cNvPr id="301" name="Google Shape;301;p35"/>
          <p:cNvCxnSpPr/>
          <p:nvPr/>
        </p:nvCxnSpPr>
        <p:spPr>
          <a:xfrm>
            <a:off x="542275" y="758250"/>
            <a:ext cx="0" cy="2970900"/>
          </a:xfrm>
          <a:prstGeom prst="straightConnector1">
            <a:avLst/>
          </a:prstGeom>
          <a:noFill/>
          <a:ln w="114300" cap="flat" cmpd="sng">
            <a:solidFill>
              <a:schemeClr val="accent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302"/>
        <p:cNvGrpSpPr/>
        <p:nvPr/>
      </p:nvGrpSpPr>
      <p:grpSpPr>
        <a:xfrm>
          <a:off x="0" y="0"/>
          <a:ext cx="0" cy="0"/>
          <a:chOff x="0" y="0"/>
          <a:chExt cx="0" cy="0"/>
        </a:xfrm>
      </p:grpSpPr>
      <p:sp>
        <p:nvSpPr>
          <p:cNvPr id="303" name="Google Shape;303;p36"/>
          <p:cNvSpPr/>
          <p:nvPr/>
        </p:nvSpPr>
        <p:spPr>
          <a:xfrm>
            <a:off x="6481100" y="-39600"/>
            <a:ext cx="2701200" cy="2537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4" name="Google Shape;304;p36"/>
          <p:cNvCxnSpPr/>
          <p:nvPr/>
        </p:nvCxnSpPr>
        <p:spPr>
          <a:xfrm>
            <a:off x="525225" y="4415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305" name="Google Shape;305;p3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CUSTOM_8_1">
    <p:spTree>
      <p:nvGrpSpPr>
        <p:cNvPr id="1" name="Shape 306"/>
        <p:cNvGrpSpPr/>
        <p:nvPr/>
      </p:nvGrpSpPr>
      <p:grpSpPr>
        <a:xfrm>
          <a:off x="0" y="0"/>
          <a:ext cx="0" cy="0"/>
          <a:chOff x="0" y="0"/>
          <a:chExt cx="0" cy="0"/>
        </a:xfrm>
      </p:grpSpPr>
      <p:sp>
        <p:nvSpPr>
          <p:cNvPr id="307" name="Google Shape;307;p37"/>
          <p:cNvSpPr/>
          <p:nvPr/>
        </p:nvSpPr>
        <p:spPr>
          <a:xfrm>
            <a:off x="-159275" y="1563300"/>
            <a:ext cx="1591500" cy="3962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8" name="Google Shape;308;p37"/>
          <p:cNvCxnSpPr/>
          <p:nvPr/>
        </p:nvCxnSpPr>
        <p:spPr>
          <a:xfrm rot="10800000">
            <a:off x="986725" y="1327650"/>
            <a:ext cx="445500" cy="0"/>
          </a:xfrm>
          <a:prstGeom prst="straightConnector1">
            <a:avLst/>
          </a:prstGeom>
          <a:noFill/>
          <a:ln w="76200" cap="flat" cmpd="sng">
            <a:solidFill>
              <a:schemeClr val="accent1"/>
            </a:solidFill>
            <a:prstDash val="solid"/>
            <a:round/>
            <a:headEnd type="none" w="med" len="med"/>
            <a:tailEnd type="none" w="med" len="med"/>
          </a:ln>
        </p:spPr>
      </p:cxnSp>
      <p:cxnSp>
        <p:nvCxnSpPr>
          <p:cNvPr id="309" name="Google Shape;309;p3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3842454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12577672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5"/>
        <p:cNvGrpSpPr/>
        <p:nvPr/>
      </p:nvGrpSpPr>
      <p:grpSpPr>
        <a:xfrm>
          <a:off x="0" y="0"/>
          <a:ext cx="0" cy="0"/>
          <a:chOff x="0" y="0"/>
          <a:chExt cx="0" cy="0"/>
        </a:xfrm>
      </p:grpSpPr>
      <p:sp>
        <p:nvSpPr>
          <p:cNvPr id="26" name="Google Shape;26;p5"/>
          <p:cNvSpPr txBox="1">
            <a:spLocks noGrp="1"/>
          </p:cNvSpPr>
          <p:nvPr>
            <p:ph type="subTitle" idx="1"/>
          </p:nvPr>
        </p:nvSpPr>
        <p:spPr>
          <a:xfrm>
            <a:off x="220692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7" name="Google Shape;27;p5"/>
          <p:cNvSpPr txBox="1">
            <a:spLocks noGrp="1"/>
          </p:cNvSpPr>
          <p:nvPr>
            <p:ph type="subTitle" idx="2"/>
          </p:nvPr>
        </p:nvSpPr>
        <p:spPr>
          <a:xfrm>
            <a:off x="504507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8" name="Google Shape;28;p5"/>
          <p:cNvSpPr txBox="1">
            <a:spLocks noGrp="1"/>
          </p:cNvSpPr>
          <p:nvPr>
            <p:ph type="subTitle" idx="3"/>
          </p:nvPr>
        </p:nvSpPr>
        <p:spPr>
          <a:xfrm>
            <a:off x="220691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29" name="Google Shape;29;p5"/>
          <p:cNvSpPr txBox="1">
            <a:spLocks noGrp="1"/>
          </p:cNvSpPr>
          <p:nvPr>
            <p:ph type="subTitle" idx="4"/>
          </p:nvPr>
        </p:nvSpPr>
        <p:spPr>
          <a:xfrm>
            <a:off x="504506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30" name="Google Shape;30;p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1" name="Google Shape;31;p5"/>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2" name="Google Shape;32;p5"/>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33" name="Google Shape;33;p5"/>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34" name="Google Shape;34;p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35" name="Google Shape;35;p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6"/>
        <p:cNvGrpSpPr/>
        <p:nvPr/>
      </p:nvGrpSpPr>
      <p:grpSpPr>
        <a:xfrm>
          <a:off x="0" y="0"/>
          <a:ext cx="0" cy="0"/>
          <a:chOff x="0" y="0"/>
          <a:chExt cx="0" cy="0"/>
        </a:xfrm>
      </p:grpSpPr>
      <p:sp>
        <p:nvSpPr>
          <p:cNvPr id="37" name="Google Shape;37;p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 name="Google Shape;38;p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9" name="Google Shape;39;p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0" name="Google Shape;40;p6"/>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1" name="Google Shape;41;p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42" name="Google Shape;42;p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
        <p:cNvGrpSpPr/>
        <p:nvPr/>
      </p:nvGrpSpPr>
      <p:grpSpPr>
        <a:xfrm>
          <a:off x="0" y="0"/>
          <a:ext cx="0" cy="0"/>
          <a:chOff x="0" y="0"/>
          <a:chExt cx="0" cy="0"/>
        </a:xfrm>
      </p:grpSpPr>
      <p:sp>
        <p:nvSpPr>
          <p:cNvPr id="44" name="Google Shape;44;p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5" name="Google Shape;45;p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46" name="Google Shape;46;p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7" name="Google Shape;47;p7"/>
          <p:cNvSpPr txBox="1">
            <a:spLocks noGrp="1"/>
          </p:cNvSpPr>
          <p:nvPr>
            <p:ph type="subTitle" idx="1"/>
          </p:nvPr>
        </p:nvSpPr>
        <p:spPr>
          <a:xfrm>
            <a:off x="1410325" y="1727250"/>
            <a:ext cx="5264700" cy="23211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48" name="Google Shape;48;p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9" name="Google Shape;49;p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0" name="Google Shape;50;p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1"/>
        <p:cNvGrpSpPr/>
        <p:nvPr/>
      </p:nvGrpSpPr>
      <p:grpSpPr>
        <a:xfrm>
          <a:off x="0" y="0"/>
          <a:ext cx="0" cy="0"/>
          <a:chOff x="0" y="0"/>
          <a:chExt cx="0" cy="0"/>
        </a:xfrm>
      </p:grpSpPr>
      <p:sp>
        <p:nvSpPr>
          <p:cNvPr id="52" name="Google Shape;52;p8"/>
          <p:cNvSpPr/>
          <p:nvPr/>
        </p:nvSpPr>
        <p:spPr>
          <a:xfrm>
            <a:off x="1155750" y="1242000"/>
            <a:ext cx="6832500" cy="224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sp>
        <p:nvSpPr>
          <p:cNvPr id="53" name="Google Shape;53;p8"/>
          <p:cNvSpPr txBox="1">
            <a:spLocks noGrp="1"/>
          </p:cNvSpPr>
          <p:nvPr>
            <p:ph type="title"/>
          </p:nvPr>
        </p:nvSpPr>
        <p:spPr>
          <a:xfrm>
            <a:off x="2062125" y="1914000"/>
            <a:ext cx="5609400" cy="896400"/>
          </a:xfrm>
          <a:prstGeom prst="rect">
            <a:avLst/>
          </a:prstGeom>
        </p:spPr>
        <p:txBody>
          <a:bodyPr spcFirstLastPara="1" wrap="square" lIns="91425" tIns="201150" rIns="91425" bIns="91425" anchor="t" anchorCtr="0">
            <a:noAutofit/>
          </a:bodyPr>
          <a:lstStyle>
            <a:lvl1pPr lvl="0" rtl="0">
              <a:spcBef>
                <a:spcPts val="0"/>
              </a:spcBef>
              <a:spcAft>
                <a:spcPts val="0"/>
              </a:spcAft>
              <a:buSzPts val="2800"/>
              <a:buFont typeface="Josefin Sans"/>
              <a:buNone/>
              <a:defRPr sz="5200"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 name="Google Shape;54;p8"/>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 name="Google Shape;55;p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56" name="Google Shape;56;p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57" name="Google Shape;57;p8"/>
          <p:cNvCxnSpPr/>
          <p:nvPr/>
        </p:nvCxnSpPr>
        <p:spPr>
          <a:xfrm rot="10800000">
            <a:off x="2184088" y="18678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8" name="Google Shape;58;p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9" name="Google Shape;59;p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0"/>
        <p:cNvGrpSpPr/>
        <p:nvPr/>
      </p:nvGrpSpPr>
      <p:grpSpPr>
        <a:xfrm>
          <a:off x="0" y="0"/>
          <a:ext cx="0" cy="0"/>
          <a:chOff x="0" y="0"/>
          <a:chExt cx="0" cy="0"/>
        </a:xfrm>
      </p:grpSpPr>
      <p:sp>
        <p:nvSpPr>
          <p:cNvPr id="61" name="Google Shape;61;p9"/>
          <p:cNvSpPr txBox="1">
            <a:spLocks noGrp="1"/>
          </p:cNvSpPr>
          <p:nvPr>
            <p:ph type="title"/>
          </p:nvPr>
        </p:nvSpPr>
        <p:spPr>
          <a:xfrm>
            <a:off x="692450" y="913800"/>
            <a:ext cx="3796500" cy="490500"/>
          </a:xfrm>
          <a:prstGeom prst="rect">
            <a:avLst/>
          </a:prstGeom>
        </p:spPr>
        <p:txBody>
          <a:bodyPr spcFirstLastPara="1" wrap="square" lIns="91425" tIns="0"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2" name="Google Shape;62;p9"/>
          <p:cNvSpPr txBox="1">
            <a:spLocks noGrp="1"/>
          </p:cNvSpPr>
          <p:nvPr>
            <p:ph type="subTitle" idx="1"/>
          </p:nvPr>
        </p:nvSpPr>
        <p:spPr>
          <a:xfrm>
            <a:off x="3644450" y="1652275"/>
            <a:ext cx="3384000" cy="23508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200"/>
              <a:buFont typeface="Open Sans"/>
              <a:buAutoNum type="arabicPeriod"/>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63" name="Google Shape;63;p9"/>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 name="Google Shape;64;p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65" name="Google Shape;65;p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66" name="Google Shape;66;p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67" name="Google Shape;67;p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68" name="Google Shape;68;p9"/>
          <p:cNvCxnSpPr/>
          <p:nvPr/>
        </p:nvCxnSpPr>
        <p:spPr>
          <a:xfrm>
            <a:off x="737600" y="701450"/>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9"/>
        <p:cNvGrpSpPr/>
        <p:nvPr/>
      </p:nvGrpSpPr>
      <p:grpSpPr>
        <a:xfrm>
          <a:off x="0" y="0"/>
          <a:ext cx="0" cy="0"/>
          <a:chOff x="0" y="0"/>
          <a:chExt cx="0" cy="0"/>
        </a:xfrm>
      </p:grpSpPr>
      <p:sp>
        <p:nvSpPr>
          <p:cNvPr id="70" name="Google Shape;70;p10"/>
          <p:cNvSpPr txBox="1">
            <a:spLocks noGrp="1"/>
          </p:cNvSpPr>
          <p:nvPr>
            <p:ph type="title"/>
          </p:nvPr>
        </p:nvSpPr>
        <p:spPr>
          <a:xfrm>
            <a:off x="915200" y="752100"/>
            <a:ext cx="2075700" cy="1744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71" name="Google Shape;71;p1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72" name="Google Shape;72;p1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79200" rIns="91425" bIns="91425" anchor="t" anchorCtr="0">
            <a:noAutofit/>
          </a:bodyPr>
          <a:lstStyle>
            <a:lvl1pPr lvl="0" rtl="0">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284225" y="1159350"/>
            <a:ext cx="8520600" cy="3416400"/>
          </a:xfrm>
          <a:prstGeom prst="rect">
            <a:avLst/>
          </a:prstGeom>
          <a:noFill/>
          <a:ln>
            <a:noFill/>
          </a:ln>
        </p:spPr>
        <p:txBody>
          <a:bodyPr spcFirstLastPara="1" wrap="square" lIns="91425" tIns="0" rIns="91425" bIns="182875" anchor="t" anchorCtr="0">
            <a:noAutofit/>
          </a:bodyPr>
          <a:lstStyle>
            <a:lvl1pPr marL="457200" lvl="0" indent="-342900" rtl="0">
              <a:lnSpc>
                <a:spcPct val="100000"/>
              </a:lnSpc>
              <a:spcBef>
                <a:spcPts val="0"/>
              </a:spcBef>
              <a:spcAft>
                <a:spcPts val="0"/>
              </a:spcAft>
              <a:buClr>
                <a:schemeClr val="dk1"/>
              </a:buClr>
              <a:buSzPts val="1800"/>
              <a:buFont typeface="Josefin Sans Medium"/>
              <a:buChar char="●"/>
              <a:defRPr sz="1800">
                <a:solidFill>
                  <a:schemeClr val="dk1"/>
                </a:solidFill>
                <a:latin typeface="Josefin Sans Medium"/>
                <a:ea typeface="Josefin Sans Medium"/>
                <a:cs typeface="Josefin Sans Medium"/>
                <a:sym typeface="Josefin Sans Medium"/>
              </a:defRPr>
            </a:lvl1pPr>
            <a:lvl2pPr marL="914400" lvl="1" indent="-317500" rtl="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2pPr>
            <a:lvl3pPr marL="1371600" lvl="2" indent="-317500" rtl="0">
              <a:lnSpc>
                <a:spcPct val="100000"/>
              </a:lnSpc>
              <a:spcBef>
                <a:spcPts val="0"/>
              </a:spcBef>
              <a:spcAft>
                <a:spcPts val="0"/>
              </a:spcAft>
              <a:buClr>
                <a:schemeClr val="dk1"/>
              </a:buClr>
              <a:buSzPts val="1400"/>
              <a:buFont typeface="Josefin Sans Light"/>
              <a:buChar char="■"/>
              <a:defRPr>
                <a:solidFill>
                  <a:schemeClr val="dk1"/>
                </a:solidFill>
                <a:latin typeface="Josefin Sans Light"/>
                <a:ea typeface="Josefin Sans Light"/>
                <a:cs typeface="Josefin Sans Light"/>
                <a:sym typeface="Josefin Sans Light"/>
              </a:defRPr>
            </a:lvl3pPr>
            <a:lvl4pPr marL="1828800" lvl="3" indent="-317500" rtl="0">
              <a:lnSpc>
                <a:spcPct val="100000"/>
              </a:lnSpc>
              <a:spcBef>
                <a:spcPts val="0"/>
              </a:spcBef>
              <a:spcAft>
                <a:spcPts val="0"/>
              </a:spcAft>
              <a:buClr>
                <a:schemeClr val="dk1"/>
              </a:buClr>
              <a:buSzPts val="1400"/>
              <a:buFont typeface="Josefin Sans ExtraLight"/>
              <a:buChar char="●"/>
              <a:defRPr>
                <a:solidFill>
                  <a:schemeClr val="dk1"/>
                </a:solidFill>
                <a:latin typeface="Josefin Sans ExtraLight"/>
                <a:ea typeface="Josefin Sans ExtraLight"/>
                <a:cs typeface="Josefin Sans ExtraLight"/>
                <a:sym typeface="Josefin Sans ExtraLight"/>
              </a:defRPr>
            </a:lvl4pPr>
            <a:lvl5pPr marL="2286000" lvl="4" indent="-311150" rtl="0">
              <a:lnSpc>
                <a:spcPct val="100000"/>
              </a:lnSpc>
              <a:spcBef>
                <a:spcPts val="0"/>
              </a:spcBef>
              <a:spcAft>
                <a:spcPts val="0"/>
              </a:spcAft>
              <a:buClr>
                <a:schemeClr val="dk1"/>
              </a:buClr>
              <a:buSzPts val="1300"/>
              <a:buFont typeface="Josefin Sans ExtraLight"/>
              <a:buChar char="○"/>
              <a:defRPr sz="1300">
                <a:solidFill>
                  <a:schemeClr val="dk1"/>
                </a:solidFill>
                <a:latin typeface="Josefin Sans ExtraLight"/>
                <a:ea typeface="Josefin Sans ExtraLight"/>
                <a:cs typeface="Josefin Sans ExtraLight"/>
                <a:sym typeface="Josefin Sans ExtraLight"/>
              </a:defRPr>
            </a:lvl5pPr>
            <a:lvl6pPr marL="2743200" lvl="5"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6pPr>
            <a:lvl7pPr marL="3200400" lvl="6"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7pPr>
            <a:lvl8pPr marL="3657600" lvl="7"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8pPr>
            <a:lvl9pPr marL="4114800" lvl="8"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7" r:id="rId36"/>
    <p:sldLayoutId id="2147483688"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17.xml"/><Relationship Id="rId5" Type="http://schemas.openxmlformats.org/officeDocument/2006/relationships/image" Target="../media/image6.png"/><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8.xml"/><Relationship Id="rId1" Type="http://schemas.openxmlformats.org/officeDocument/2006/relationships/slideLayout" Target="../slideLayouts/slideLayout5.xml"/><Relationship Id="rId4" Type="http://schemas.openxmlformats.org/officeDocument/2006/relationships/image" Target="../media/image9.png"/></Relationships>
</file>

<file path=ppt/slides/_rels/slide19.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4.xml"/><Relationship Id="rId1" Type="http://schemas.openxmlformats.org/officeDocument/2006/relationships/slideLayout" Target="../slideLayouts/slideLayout11.xml"/><Relationship Id="rId6" Type="http://schemas.openxmlformats.org/officeDocument/2006/relationships/slide" Target="slide31.xml"/><Relationship Id="rId5" Type="http://schemas.openxmlformats.org/officeDocument/2006/relationships/slide" Target="slide19.xml"/><Relationship Id="rId4" Type="http://schemas.openxmlformats.org/officeDocument/2006/relationships/slide" Target="slide2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8" Type="http://schemas.openxmlformats.org/officeDocument/2006/relationships/hyperlink" Target="https://www.freepik.com/free-photo/front-view-simple-concrete-structure-city_12065888.htm/?utm_source=slidesgo_template&amp;utm_medium=referral-link&amp;utm_campaign=sg_resources&amp;utm_content=freepik" TargetMode="External"/><Relationship Id="rId3" Type="http://schemas.openxmlformats.org/officeDocument/2006/relationships/hyperlink" Target="https://www.freepik.com/free-photo/modern-geometrical-wallpaper-with-round-lines_11904513.htm/?utm_source=slidesgo_template&amp;utm_medium=referral-link&amp;utm_campaign=sg_resources&amp;utm_content=freepik" TargetMode="External"/><Relationship Id="rId7" Type="http://schemas.openxmlformats.org/officeDocument/2006/relationships/hyperlink" Target="https://www.freepik.com/free-photo/metal-steel-wall-with-holes_11751682.htm#page=1&amp;query=architecture&amp;position=18/?utm_source=slidesgo_template&amp;utm_medium=referral-link&amp;utm_campaign=sg_resources&amp;utm_content=freepik" TargetMode="External"/><Relationship Id="rId2" Type="http://schemas.openxmlformats.org/officeDocument/2006/relationships/notesSlide" Target="../notesSlides/notesSlide41.xml"/><Relationship Id="rId1" Type="http://schemas.openxmlformats.org/officeDocument/2006/relationships/slideLayout" Target="../slideLayouts/slideLayout32.xml"/><Relationship Id="rId6" Type="http://schemas.openxmlformats.org/officeDocument/2006/relationships/hyperlink" Target="https://www.freepik.com/free-photo/copy-space-white-outdoors-old-wall_11751427.htm#page=1&amp;query=architecture&amp;position=46/?utm_source=slidesgo_template&amp;utm_medium=referral-link&amp;utm_campaign=sg_resources&amp;utm_content=freepik" TargetMode="External"/><Relationship Id="rId11" Type="http://schemas.openxmlformats.org/officeDocument/2006/relationships/hyperlink" Target="https://www.freepik.com/free-photo/concrete-structure-city-with-copy-space_12065868.htm/?utm_source=slidesgo_template&amp;utm_medium=referral-link&amp;utm_campaign=sg_resources&amp;utm_content=freepik" TargetMode="External"/><Relationship Id="rId5" Type="http://schemas.openxmlformats.org/officeDocument/2006/relationships/hyperlink" Target="https://www.freepik.com/free-photo/close-up-modern-architecture-office-buildings_12396115.htm#page=1&amp;query=architecture&amp;position=17/?utm_source=slidesgo_template&amp;utm_medium=referral-link&amp;utm_campaign=sg_resources&amp;utm_content=freepik" TargetMode="External"/><Relationship Id="rId10" Type="http://schemas.openxmlformats.org/officeDocument/2006/relationships/hyperlink" Target="https://www.freepik.com/free-photo/low-angle-plain-concrete-structure-city-with-copy-space_12065853.htm/?utm_source=slidesgo_template&amp;utm_medium=referral-link&amp;utm_campaign=sg_resources&amp;utm_content=freepik" TargetMode="External"/><Relationship Id="rId4" Type="http://schemas.openxmlformats.org/officeDocument/2006/relationships/hyperlink" Target="https://www.freepik.com/free-photo/low-angle-design-modern-building_5281514.htm#page=1&amp;query=architecture&amp;position=20/?utm_source=slidesgo_template&amp;utm_medium=referral-link&amp;utm_campaign=sg_resources&amp;utm_content=freepik" TargetMode="External"/><Relationship Id="rId9" Type="http://schemas.openxmlformats.org/officeDocument/2006/relationships/hyperlink" Target="https://www.freepik.com/free-photo/front-view-plain-concrete-structure-city_12065889.htm/?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www.flaticon.com/packs/architecture-22/?utm_source=slidesgo_template&amp;utm_medium=referral-link&amp;utm_campaign=sg_resources&amp;utm_content=flaticon" TargetMode="External"/><Relationship Id="rId13" Type="http://schemas.openxmlformats.org/officeDocument/2006/relationships/hyperlink" Target="https://www.freepik.com/free-photo/architect-doing-new-project_5154778.htm/?utm_source=slidesgo_template&amp;utm_medium=referral-link&amp;utm_campaign=sg_resources&amp;utm_content=freepik" TargetMode="External"/><Relationship Id="rId18" Type="http://schemas.openxmlformats.org/officeDocument/2006/relationships/hyperlink" Target="https://www.freepik.com/free-photo/city-building_4151324.htm/?utm_source=slidesgo_template&amp;utm_medium=referral-link&amp;utm_campaign=sg_resources&amp;utm_content=freepik" TargetMode="External"/><Relationship Id="rId3" Type="http://schemas.openxmlformats.org/officeDocument/2006/relationships/hyperlink" Target="https://www.freepik.com/free-photo/close-up-old-black-white-cracked-textured-wall_4142019.htm/?utm_source=slidesgo_template&amp;utm_medium=referral-link&amp;utm_campaign=sg_resources&amp;utm_content=freepik" TargetMode="External"/><Relationship Id="rId7" Type="http://schemas.openxmlformats.org/officeDocument/2006/relationships/hyperlink" Target="https://www.freepik.com/free-photo/background-wall-concept-with-copy-space_11753081.htm/?utm_source=slidesgo_template&amp;utm_medium=referral-link&amp;utm_campaign=sg_resources&amp;utm_content=freepik" TargetMode="External"/><Relationship Id="rId12" Type="http://schemas.openxmlformats.org/officeDocument/2006/relationships/hyperlink" Target="https://www.freepik.com/free-photo/abstract-city-wall_4152010.htm/?utm_source=slidesgo_template&amp;utm_medium=referral-link&amp;utm_campaign=sg_resources&amp;utm_content=freepik" TargetMode="External"/><Relationship Id="rId17" Type="http://schemas.openxmlformats.org/officeDocument/2006/relationships/hyperlink" Target="https://www.freepik.com/free-photo/grey-lime-plaster-with-cracks-background_5263826.htm/?utm_source=slidesgo_template&amp;utm_medium=referral-link&amp;utm_campaign=sg_resources&amp;utm_content=freepik" TargetMode="External"/><Relationship Id="rId2" Type="http://schemas.openxmlformats.org/officeDocument/2006/relationships/notesSlide" Target="../notesSlides/notesSlide42.xml"/><Relationship Id="rId16" Type="http://schemas.openxmlformats.org/officeDocument/2006/relationships/hyperlink" Target="https://www.freepik.com/free-photo/minimalist-structure-city_12065884.htm/?utm_source=slidesgo_template&amp;utm_medium=referral-link&amp;utm_campaign=sg_resources&amp;utm_content=freepik" TargetMode="External"/><Relationship Id="rId1" Type="http://schemas.openxmlformats.org/officeDocument/2006/relationships/slideLayout" Target="../slideLayouts/slideLayout15.xml"/><Relationship Id="rId6" Type="http://schemas.openxmlformats.org/officeDocument/2006/relationships/hyperlink" Target="https://www.freepik.com/free-photo/minimalistic-apartment-building-city_12065865.htm/?utm_source=slidesgo_template&amp;utm_medium=referral-link&amp;utm_campaign=sg_resources&amp;utm_content=freepik" TargetMode="External"/><Relationship Id="rId11" Type="http://schemas.openxmlformats.org/officeDocument/2006/relationships/hyperlink" Target="https://www.freepik.com/free-photo/close-up-marble-textured-background_5563939.htm/?utm_source=slidesgo_template&amp;utm_medium=referral-link&amp;utm_campaign=sg_resources&amp;utm_content=freepik" TargetMode="External"/><Relationship Id="rId5" Type="http://schemas.openxmlformats.org/officeDocument/2006/relationships/hyperlink" Target="https://www.freepik.com/free-photo/close-up-view-modern-skyscrapers-office-buildings_12396231.htm/?utm_source=slidesgo_template&amp;utm_medium=referral-link&amp;utm_campaign=sg_resources&amp;utm_content=freepik" TargetMode="External"/><Relationship Id="rId15" Type="http://schemas.openxmlformats.org/officeDocument/2006/relationships/hyperlink" Target="https://www.freepik.com/free-photo/female-architect-with-helmet-level_1358407.htm/?utm_source=slidesgo_template&amp;utm_medium=referral-link&amp;utm_campaign=sg_resources&amp;utm_content=freepik" TargetMode="External"/><Relationship Id="rId10" Type="http://schemas.openxmlformats.org/officeDocument/2006/relationships/hyperlink" Target="https://www.freepik.com/free-photo/low-view-modern-skyscrapers-office-buildings_12396223.htm#page=1&amp;query=architecture&amp;position=1/?utm_source=slidesgo_template&amp;utm_medium=referral-link&amp;utm_campaign=sg_resources&amp;utm_content=freepik" TargetMode="External"/><Relationship Id="rId4" Type="http://schemas.openxmlformats.org/officeDocument/2006/relationships/hyperlink" Target="https://www.freepik.com/free-photo/bottom-view-modern-glass-buildings_5508097.htm/?utm_source=slidesgo_template&amp;utm_medium=referral-link&amp;utm_campaign=sg_resources&amp;utm_content=freepik" TargetMode="External"/><Relationship Id="rId9" Type="http://schemas.openxmlformats.org/officeDocument/2006/relationships/hyperlink" Target="https://www.freepik.com/free-photo/apartment-building-city-with-clear-sky_12065881.htm#page=1&amp;query=architecture&amp;position=13/?utm_source=slidesgo_template&amp;utm_medium=referral-link&amp;utm_campaign=sg_resources&amp;utm_content=freepik" TargetMode="External"/><Relationship Id="rId14" Type="http://schemas.openxmlformats.org/officeDocument/2006/relationships/hyperlink" Target="https://www.freepik.com/free-photo/portrait-young-male-architect-office_2586741.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9.xml"/></Relationships>
</file>

<file path=ppt/slides/_rels/slide4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9.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321"/>
        <p:cNvGrpSpPr/>
        <p:nvPr/>
      </p:nvGrpSpPr>
      <p:grpSpPr>
        <a:xfrm>
          <a:off x="0" y="0"/>
          <a:ext cx="0" cy="0"/>
          <a:chOff x="0" y="0"/>
          <a:chExt cx="0" cy="0"/>
        </a:xfrm>
      </p:grpSpPr>
      <p:sp>
        <p:nvSpPr>
          <p:cNvPr id="322" name="Google Shape;322;p42"/>
          <p:cNvSpPr txBox="1">
            <a:spLocks noGrp="1"/>
          </p:cNvSpPr>
          <p:nvPr>
            <p:ph type="ctrTitle"/>
          </p:nvPr>
        </p:nvSpPr>
        <p:spPr>
          <a:xfrm>
            <a:off x="1011635" y="0"/>
            <a:ext cx="6158344" cy="1685588"/>
          </a:xfrm>
          <a:prstGeom prst="rect">
            <a:avLst/>
          </a:prstGeom>
        </p:spPr>
        <p:txBody>
          <a:bodyPr spcFirstLastPara="1" wrap="square" lIns="91425" tIns="201150" rIns="91425" bIns="91425" anchor="t" anchorCtr="0">
            <a:noAutofit/>
          </a:bodyPr>
          <a:lstStyle/>
          <a:p>
            <a:pPr algn="r" rtl="1">
              <a:lnSpc>
                <a:spcPct val="150000"/>
              </a:lnSpc>
            </a:pPr>
            <a:r>
              <a:rPr lang="fa-IR" sz="3600" dirty="0">
                <a:cs typeface="B Nazanin" panose="00000700000000000000" pitchFamily="2" charset="-78"/>
              </a:rPr>
              <a:t>قالب پاورپوینت معماری ایرانی</a:t>
            </a:r>
            <a:br>
              <a:rPr lang="fa-IR" sz="3200" dirty="0">
                <a:cs typeface="B Nazanin" panose="00000700000000000000" pitchFamily="2" charset="-78"/>
              </a:rPr>
            </a:br>
            <a:r>
              <a:rPr lang="fa-IR" sz="4400" dirty="0">
                <a:solidFill>
                  <a:schemeClr val="accent1"/>
                </a:solidFill>
                <a:cs typeface="B Nazanin" panose="00000700000000000000" pitchFamily="2" charset="-78"/>
              </a:rPr>
              <a:t>تم: تخت جمشید</a:t>
            </a:r>
            <a:endParaRPr lang="fa-IR" sz="3200" dirty="0">
              <a:solidFill>
                <a:schemeClr val="accent1"/>
              </a:solidFill>
              <a:cs typeface="B Nazanin" panose="00000700000000000000" pitchFamily="2" charset="-78"/>
            </a:endParaRPr>
          </a:p>
        </p:txBody>
      </p:sp>
      <p:sp>
        <p:nvSpPr>
          <p:cNvPr id="323" name="Google Shape;323;p42"/>
          <p:cNvSpPr txBox="1">
            <a:spLocks noGrp="1"/>
          </p:cNvSpPr>
          <p:nvPr>
            <p:ph type="subTitle" idx="1"/>
          </p:nvPr>
        </p:nvSpPr>
        <p:spPr>
          <a:xfrm>
            <a:off x="1398496" y="1872584"/>
            <a:ext cx="3922049" cy="792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extLst>
      <p:ext uri="{BB962C8B-B14F-4D97-AF65-F5344CB8AC3E}">
        <p14:creationId xmlns:p14="http://schemas.microsoft.com/office/powerpoint/2010/main" val="3226137892"/>
      </p:ext>
    </p:extLst>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5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453" name="Google Shape;453;p51"/>
          <p:cNvSpPr txBox="1">
            <a:spLocks noGrp="1"/>
          </p:cNvSpPr>
          <p:nvPr>
            <p:ph type="subTitle" idx="1"/>
          </p:nvPr>
        </p:nvSpPr>
        <p:spPr>
          <a:xfrm>
            <a:off x="1396725" y="3013225"/>
            <a:ext cx="14166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4" name="Google Shape;454;p51"/>
          <p:cNvSpPr txBox="1">
            <a:spLocks noGrp="1"/>
          </p:cNvSpPr>
          <p:nvPr>
            <p:ph type="subTitle" idx="2"/>
          </p:nvPr>
        </p:nvSpPr>
        <p:spPr>
          <a:xfrm>
            <a:off x="3863100"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5" name="Google Shape;455;p51"/>
          <p:cNvSpPr txBox="1">
            <a:spLocks noGrp="1"/>
          </p:cNvSpPr>
          <p:nvPr>
            <p:ph type="subTitle" idx="4"/>
          </p:nvPr>
        </p:nvSpPr>
        <p:spPr>
          <a:xfrm>
            <a:off x="139672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456" name="Google Shape;456;p51"/>
          <p:cNvSpPr txBox="1">
            <a:spLocks noGrp="1"/>
          </p:cNvSpPr>
          <p:nvPr>
            <p:ph type="subTitle" idx="5"/>
          </p:nvPr>
        </p:nvSpPr>
        <p:spPr>
          <a:xfrm>
            <a:off x="3863400"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457" name="Google Shape;457;p51"/>
          <p:cNvSpPr txBox="1">
            <a:spLocks noGrp="1"/>
          </p:cNvSpPr>
          <p:nvPr>
            <p:ph type="title"/>
          </p:nvPr>
        </p:nvSpPr>
        <p:spPr>
          <a:xfrm>
            <a:off x="146725" y="4857837"/>
            <a:ext cx="1324175" cy="160501"/>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58" name="Google Shape;458;p51"/>
          <p:cNvSpPr txBox="1">
            <a:spLocks noGrp="1"/>
          </p:cNvSpPr>
          <p:nvPr>
            <p:ph type="title" idx="7"/>
          </p:nvPr>
        </p:nvSpPr>
        <p:spPr>
          <a:xfrm>
            <a:off x="146725" y="4719849"/>
            <a:ext cx="480596" cy="16050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459" name="Google Shape;459;p51"/>
          <p:cNvSpPr txBox="1">
            <a:spLocks noGrp="1"/>
          </p:cNvSpPr>
          <p:nvPr>
            <p:ph type="subTitle" idx="3"/>
          </p:nvPr>
        </p:nvSpPr>
        <p:spPr>
          <a:xfrm>
            <a:off x="6330075"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51"/>
          <p:cNvSpPr txBox="1">
            <a:spLocks noGrp="1"/>
          </p:cNvSpPr>
          <p:nvPr>
            <p:ph type="subTitle" idx="6"/>
          </p:nvPr>
        </p:nvSpPr>
        <p:spPr>
          <a:xfrm>
            <a:off x="633007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cxnSp>
        <p:nvCxnSpPr>
          <p:cNvPr id="461" name="Google Shape;461;p5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2" name="Google Shape;462;p5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3" name="Google Shape;463;p51"/>
          <p:cNvCxnSpPr/>
          <p:nvPr/>
        </p:nvCxnSpPr>
        <p:spPr>
          <a:xfrm rot="10800000">
            <a:off x="2497823" y="2469411"/>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4" name="Google Shape;464;p51"/>
          <p:cNvCxnSpPr/>
          <p:nvPr/>
        </p:nvCxnSpPr>
        <p:spPr>
          <a:xfrm rot="10800000">
            <a:off x="4967400" y="242293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5" name="Google Shape;465;p51"/>
          <p:cNvCxnSpPr/>
          <p:nvPr/>
        </p:nvCxnSpPr>
        <p:spPr>
          <a:xfrm rot="10800000">
            <a:off x="7404153" y="2441589"/>
            <a:ext cx="312900" cy="0"/>
          </a:xfrm>
          <a:prstGeom prst="straightConnector1">
            <a:avLst/>
          </a:prstGeom>
          <a:noFill/>
          <a:ln w="76200" cap="flat" cmpd="sng">
            <a:solidFill>
              <a:schemeClr val="accent1"/>
            </a:solidFill>
            <a:prstDash val="solid"/>
            <a:round/>
            <a:headEnd type="none" w="med" len="med"/>
            <a:tailEnd type="none" w="med" len="med"/>
          </a:ln>
        </p:spPr>
      </p:cxnSp>
      <p:grpSp>
        <p:nvGrpSpPr>
          <p:cNvPr id="466" name="Google Shape;466;p51"/>
          <p:cNvGrpSpPr/>
          <p:nvPr/>
        </p:nvGrpSpPr>
        <p:grpSpPr>
          <a:xfrm>
            <a:off x="7383581" y="2050422"/>
            <a:ext cx="354025" cy="268797"/>
            <a:chOff x="3963652" y="1999759"/>
            <a:chExt cx="374154" cy="284050"/>
          </a:xfrm>
        </p:grpSpPr>
        <p:sp>
          <p:nvSpPr>
            <p:cNvPr id="467" name="Google Shape;467;p5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8" name="Google Shape;468;p5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9" name="Google Shape;469;p5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70" name="Google Shape;470;p51"/>
          <p:cNvGrpSpPr/>
          <p:nvPr/>
        </p:nvGrpSpPr>
        <p:grpSpPr>
          <a:xfrm>
            <a:off x="4979786" y="1967892"/>
            <a:ext cx="318935" cy="286344"/>
            <a:chOff x="3441065" y="4302505"/>
            <a:chExt cx="337069" cy="302593"/>
          </a:xfrm>
        </p:grpSpPr>
        <p:sp>
          <p:nvSpPr>
            <p:cNvPr id="471" name="Google Shape;471;p5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2" name="Google Shape;472;p5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4" name="Google Shape;474;p5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5" name="Google Shape;475;p5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2" name="Google Shape;482;p5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3" name="Google Shape;483;p5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4" name="Google Shape;484;p51"/>
          <p:cNvGrpSpPr/>
          <p:nvPr/>
        </p:nvGrpSpPr>
        <p:grpSpPr>
          <a:xfrm>
            <a:off x="2522401" y="2052210"/>
            <a:ext cx="263743" cy="320865"/>
            <a:chOff x="1768821" y="3361108"/>
            <a:chExt cx="278739" cy="339073"/>
          </a:xfrm>
        </p:grpSpPr>
        <p:sp>
          <p:nvSpPr>
            <p:cNvPr id="485" name="Google Shape;485;p5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8" name="Google Shape;488;p5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9" name="Google Shape;489;p5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0" name="Google Shape;490;p5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1" name="Google Shape;491;p5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5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5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5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5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52"/>
          <p:cNvSpPr txBox="1">
            <a:spLocks noGrp="1"/>
          </p:cNvSpPr>
          <p:nvPr>
            <p:ph type="title"/>
          </p:nvPr>
        </p:nvSpPr>
        <p:spPr>
          <a:xfrm>
            <a:off x="146725" y="4880349"/>
            <a:ext cx="1309935"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01" name="Google Shape;501;p52"/>
          <p:cNvSpPr txBox="1">
            <a:spLocks noGrp="1"/>
          </p:cNvSpPr>
          <p:nvPr>
            <p:ph type="title" idx="2"/>
          </p:nvPr>
        </p:nvSpPr>
        <p:spPr>
          <a:xfrm>
            <a:off x="146725" y="4742360"/>
            <a:ext cx="608187" cy="1379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502" name="Google Shape;502;p5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03" name="Google Shape;503;p5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04" name="Google Shape;504;p52"/>
          <p:cNvSpPr txBox="1">
            <a:spLocks noGrp="1"/>
          </p:cNvSpPr>
          <p:nvPr>
            <p:ph type="title" idx="3"/>
          </p:nvPr>
        </p:nvSpPr>
        <p:spPr>
          <a:xfrm>
            <a:off x="2111850" y="3033325"/>
            <a:ext cx="5256600" cy="444900"/>
          </a:xfrm>
          <a:prstGeom prst="rect">
            <a:avLst/>
          </a:prstGeom>
        </p:spPr>
        <p:txBody>
          <a:bodyPr spcFirstLastPara="1" wrap="square" lIns="114300" tIns="91425" rIns="91425" bIns="91425" anchor="t" anchorCtr="0">
            <a:noAutofit/>
          </a:bodyPr>
          <a:lstStyle/>
          <a:p>
            <a:pPr marL="0" lvl="0" indent="0" algn="r" rtl="1">
              <a:spcBef>
                <a:spcPts val="0"/>
              </a:spcBef>
              <a:spcAft>
                <a:spcPts val="0"/>
              </a:spcAft>
              <a:buNone/>
            </a:pPr>
            <a:r>
              <a:rPr lang="fa-IR" sz="2000" dirty="0">
                <a:cs typeface="B Nazanin" panose="00000700000000000000" pitchFamily="2" charset="-78"/>
              </a:rPr>
              <a:t>-کسی معروف</a:t>
            </a:r>
            <a:endParaRPr sz="2000" dirty="0">
              <a:cs typeface="B Nazanin" panose="00000700000000000000" pitchFamily="2" charset="-78"/>
            </a:endParaRPr>
          </a:p>
        </p:txBody>
      </p:sp>
      <p:sp>
        <p:nvSpPr>
          <p:cNvPr id="505" name="Google Shape;505;p52"/>
          <p:cNvSpPr txBox="1">
            <a:spLocks noGrp="1"/>
          </p:cNvSpPr>
          <p:nvPr>
            <p:ph type="subTitle" idx="1"/>
          </p:nvPr>
        </p:nvSpPr>
        <p:spPr>
          <a:xfrm>
            <a:off x="2111850" y="765425"/>
            <a:ext cx="5256600" cy="1823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sp>
        <p:nvSpPr>
          <p:cNvPr id="510" name="Google Shape;510;p53"/>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511" name="Google Shape;511;p53"/>
          <p:cNvSpPr txBox="1">
            <a:spLocks noGrp="1"/>
          </p:cNvSpPr>
          <p:nvPr>
            <p:ph type="subTitle" idx="1"/>
          </p:nvPr>
        </p:nvSpPr>
        <p:spPr>
          <a:xfrm>
            <a:off x="97357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2" name="Google Shape;512;p53"/>
          <p:cNvSpPr txBox="1">
            <a:spLocks noGrp="1"/>
          </p:cNvSpPr>
          <p:nvPr>
            <p:ph type="subTitle" idx="2"/>
          </p:nvPr>
        </p:nvSpPr>
        <p:spPr>
          <a:xfrm>
            <a:off x="3440245"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3" name="Google Shape;513;p53"/>
          <p:cNvSpPr txBox="1">
            <a:spLocks noGrp="1"/>
          </p:cNvSpPr>
          <p:nvPr>
            <p:ph type="subTitle" idx="4"/>
          </p:nvPr>
        </p:nvSpPr>
        <p:spPr>
          <a:xfrm>
            <a:off x="97357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جان جیمز</a:t>
            </a:r>
            <a:endParaRPr dirty="0">
              <a:cs typeface="B Nazanin" panose="00000700000000000000" pitchFamily="2" charset="-78"/>
            </a:endParaRPr>
          </a:p>
        </p:txBody>
      </p:sp>
      <p:sp>
        <p:nvSpPr>
          <p:cNvPr id="514" name="Google Shape;514;p53"/>
          <p:cNvSpPr txBox="1">
            <a:spLocks noGrp="1"/>
          </p:cNvSpPr>
          <p:nvPr>
            <p:ph type="subTitle" idx="5"/>
          </p:nvPr>
        </p:nvSpPr>
        <p:spPr>
          <a:xfrm>
            <a:off x="3440245"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جرج مدینه</a:t>
            </a:r>
            <a:endParaRPr dirty="0">
              <a:cs typeface="B Nazanin" panose="00000700000000000000" pitchFamily="2" charset="-78"/>
            </a:endParaRPr>
          </a:p>
        </p:txBody>
      </p:sp>
      <p:sp>
        <p:nvSpPr>
          <p:cNvPr id="515" name="Google Shape;515;p53"/>
          <p:cNvSpPr txBox="1">
            <a:spLocks noGrp="1"/>
          </p:cNvSpPr>
          <p:nvPr>
            <p:ph type="title"/>
          </p:nvPr>
        </p:nvSpPr>
        <p:spPr>
          <a:xfrm>
            <a:off x="146725" y="4880349"/>
            <a:ext cx="1214242"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16" name="Google Shape;516;p53"/>
          <p:cNvSpPr txBox="1">
            <a:spLocks noGrp="1"/>
          </p:cNvSpPr>
          <p:nvPr>
            <p:ph type="title" idx="7"/>
          </p:nvPr>
        </p:nvSpPr>
        <p:spPr>
          <a:xfrm>
            <a:off x="146725" y="4666976"/>
            <a:ext cx="533759"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517" name="Google Shape;517;p53"/>
          <p:cNvSpPr txBox="1">
            <a:spLocks noGrp="1"/>
          </p:cNvSpPr>
          <p:nvPr>
            <p:ph type="subTitle" idx="3"/>
          </p:nvPr>
        </p:nvSpPr>
        <p:spPr>
          <a:xfrm>
            <a:off x="590692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8" name="Google Shape;518;p53"/>
          <p:cNvSpPr txBox="1">
            <a:spLocks noGrp="1"/>
          </p:cNvSpPr>
          <p:nvPr>
            <p:ph type="subTitle" idx="6"/>
          </p:nvPr>
        </p:nvSpPr>
        <p:spPr>
          <a:xfrm>
            <a:off x="590692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جین پترسون</a:t>
            </a:r>
            <a:endParaRPr dirty="0">
              <a:cs typeface="B Nazanin" panose="00000700000000000000" pitchFamily="2" charset="-78"/>
            </a:endParaRPr>
          </a:p>
        </p:txBody>
      </p:sp>
      <p:cxnSp>
        <p:nvCxnSpPr>
          <p:cNvPr id="519" name="Google Shape;519;p5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0" name="Google Shape;520;p5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1" name="Google Shape;521;p53"/>
          <p:cNvCxnSpPr/>
          <p:nvPr/>
        </p:nvCxnSpPr>
        <p:spPr>
          <a:xfrm rot="10800000">
            <a:off x="2781329" y="145790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2" name="Google Shape;522;p53"/>
          <p:cNvCxnSpPr/>
          <p:nvPr/>
        </p:nvCxnSpPr>
        <p:spPr>
          <a:xfrm rot="10800000">
            <a:off x="5290534" y="1447272"/>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3" name="Google Shape;523;p53"/>
          <p:cNvCxnSpPr/>
          <p:nvPr/>
        </p:nvCxnSpPr>
        <p:spPr>
          <a:xfrm rot="10800000">
            <a:off x="7750981" y="1446650"/>
            <a:ext cx="312900" cy="0"/>
          </a:xfrm>
          <a:prstGeom prst="straightConnector1">
            <a:avLst/>
          </a:prstGeom>
          <a:noFill/>
          <a:ln w="76200" cap="flat" cmpd="sng">
            <a:solidFill>
              <a:schemeClr val="accent1"/>
            </a:solidFill>
            <a:prstDash val="solid"/>
            <a:round/>
            <a:headEnd type="none" w="med" len="med"/>
            <a:tailEnd type="none" w="med" len="med"/>
          </a:ln>
        </p:spPr>
      </p:cxnSp>
      <p:pic>
        <p:nvPicPr>
          <p:cNvPr id="524" name="Google Shape;524;p53"/>
          <p:cNvPicPr preferRelativeResize="0"/>
          <p:nvPr/>
        </p:nvPicPr>
        <p:blipFill rotWithShape="1">
          <a:blip r:embed="rId3">
            <a:alphaModFix/>
          </a:blip>
          <a:srcRect l="16558" r="16565"/>
          <a:stretch/>
        </p:blipFill>
        <p:spPr>
          <a:xfrm>
            <a:off x="1969516" y="2047231"/>
            <a:ext cx="1124713" cy="1122122"/>
          </a:xfrm>
          <a:prstGeom prst="rect">
            <a:avLst/>
          </a:prstGeom>
          <a:noFill/>
          <a:ln>
            <a:noFill/>
          </a:ln>
        </p:spPr>
      </p:pic>
      <p:pic>
        <p:nvPicPr>
          <p:cNvPr id="525" name="Google Shape;525;p53"/>
          <p:cNvPicPr preferRelativeResize="0"/>
          <p:nvPr/>
        </p:nvPicPr>
        <p:blipFill rotWithShape="1">
          <a:blip r:embed="rId4">
            <a:alphaModFix/>
          </a:blip>
          <a:srcRect l="16592" r="16585"/>
          <a:stretch/>
        </p:blipFill>
        <p:spPr>
          <a:xfrm>
            <a:off x="4478722" y="2084646"/>
            <a:ext cx="1124712" cy="1122114"/>
          </a:xfrm>
          <a:prstGeom prst="rect">
            <a:avLst/>
          </a:prstGeom>
          <a:noFill/>
          <a:ln>
            <a:noFill/>
          </a:ln>
        </p:spPr>
      </p:pic>
      <p:pic>
        <p:nvPicPr>
          <p:cNvPr id="526" name="Google Shape;526;p53"/>
          <p:cNvPicPr preferRelativeResize="0"/>
          <p:nvPr/>
        </p:nvPicPr>
        <p:blipFill rotWithShape="1">
          <a:blip r:embed="rId5">
            <a:alphaModFix/>
          </a:blip>
          <a:srcRect r="33177"/>
          <a:stretch/>
        </p:blipFill>
        <p:spPr>
          <a:xfrm>
            <a:off x="6939169" y="2060886"/>
            <a:ext cx="1124712" cy="1122118"/>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cxnSp>
        <p:nvCxnSpPr>
          <p:cNvPr id="531" name="Google Shape;531;p5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32" name="Google Shape;532;p5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33" name="Google Shape;533;p54"/>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مکان ها</a:t>
            </a:r>
            <a:endParaRPr dirty="0">
              <a:cs typeface="B Nazanin" panose="00000700000000000000" pitchFamily="2" charset="-78"/>
            </a:endParaRPr>
          </a:p>
        </p:txBody>
      </p:sp>
      <p:sp>
        <p:nvSpPr>
          <p:cNvPr id="534" name="Google Shape;534;p5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535" name="Google Shape;535;p5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grpSp>
        <p:nvGrpSpPr>
          <p:cNvPr id="536" name="Google Shape;536;p54"/>
          <p:cNvGrpSpPr/>
          <p:nvPr/>
        </p:nvGrpSpPr>
        <p:grpSpPr>
          <a:xfrm>
            <a:off x="5022004" y="1324041"/>
            <a:ext cx="3138885" cy="3202712"/>
            <a:chOff x="1035300" y="238125"/>
            <a:chExt cx="5548675" cy="5238325"/>
          </a:xfrm>
        </p:grpSpPr>
        <p:sp>
          <p:nvSpPr>
            <p:cNvPr id="537" name="Google Shape;537;p54"/>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8" name="Google Shape;538;p54"/>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9" name="Google Shape;539;p54"/>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0" name="Google Shape;540;p54"/>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1" name="Google Shape;541;p54"/>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2" name="Google Shape;542;p54"/>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3" name="Google Shape;543;p54"/>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4" name="Google Shape;544;p54"/>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5" name="Google Shape;545;p54"/>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6" name="Google Shape;546;p54"/>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7" name="Google Shape;547;p54"/>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8" name="Google Shape;548;p54"/>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9" name="Google Shape;549;p54"/>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0" name="Google Shape;550;p54"/>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1" name="Google Shape;551;p54"/>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2" name="Google Shape;552;p54"/>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3" name="Google Shape;553;p54"/>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4" name="Google Shape;554;p54"/>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5" name="Google Shape;555;p54"/>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6" name="Google Shape;556;p54"/>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7" name="Google Shape;557;p54"/>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8" name="Google Shape;558;p54"/>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9" name="Google Shape;559;p54"/>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0" name="Google Shape;560;p54"/>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1" name="Google Shape;561;p54"/>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2" name="Google Shape;562;p54"/>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3" name="Google Shape;563;p54"/>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4" name="Google Shape;564;p54"/>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5" name="Google Shape;565;p54"/>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6" name="Google Shape;566;p54"/>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7" name="Google Shape;567;p54"/>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8" name="Google Shape;568;p54"/>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9" name="Google Shape;569;p54"/>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0" name="Google Shape;570;p54"/>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1" name="Google Shape;571;p54"/>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2" name="Google Shape;572;p54"/>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3" name="Google Shape;573;p54"/>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4" name="Google Shape;574;p54"/>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5" name="Google Shape;575;p54"/>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6" name="Google Shape;576;p54"/>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7" name="Google Shape;577;p54"/>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8" name="Google Shape;578;p54"/>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9" name="Google Shape;579;p54"/>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0" name="Google Shape;580;p54"/>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1" name="Google Shape;581;p54"/>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2" name="Google Shape;582;p54"/>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3" name="Google Shape;583;p54"/>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4" name="Google Shape;584;p54"/>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5" name="Google Shape;585;p54"/>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6" name="Google Shape;586;p54"/>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7" name="Google Shape;587;p54"/>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8" name="Google Shape;588;p54"/>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9" name="Google Shape;589;p54"/>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0" name="Google Shape;590;p54"/>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1" name="Google Shape;591;p54"/>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2" name="Google Shape;592;p54"/>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3" name="Google Shape;593;p54"/>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4" name="Google Shape;594;p54"/>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5" name="Google Shape;595;p54"/>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6" name="Google Shape;596;p54"/>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7" name="Google Shape;597;p54"/>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8" name="Google Shape;598;p54"/>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9" name="Google Shape;599;p54"/>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0" name="Google Shape;600;p54"/>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1" name="Google Shape;601;p54"/>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2" name="Google Shape;602;p54"/>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3" name="Google Shape;603;p54"/>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4" name="Google Shape;604;p54"/>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5" name="Google Shape;605;p54"/>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6" name="Google Shape;606;p54"/>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7" name="Google Shape;607;p54"/>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8" name="Google Shape;608;p54"/>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9" name="Google Shape;609;p54"/>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0" name="Google Shape;610;p54"/>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1" name="Google Shape;611;p54"/>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2" name="Google Shape;612;p54"/>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3" name="Google Shape;613;p54"/>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4" name="Google Shape;614;p54"/>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5" name="Google Shape;615;p54"/>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6" name="Google Shape;616;p54"/>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7" name="Google Shape;617;p54"/>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8" name="Google Shape;618;p54"/>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9" name="Google Shape;619;p54"/>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0" name="Google Shape;620;p54"/>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1" name="Google Shape;621;p54"/>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2" name="Google Shape;622;p54"/>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3" name="Google Shape;623;p54"/>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4" name="Google Shape;624;p54"/>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5" name="Google Shape;625;p54"/>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6" name="Google Shape;626;p54"/>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cxnSp>
        <p:nvCxnSpPr>
          <p:cNvPr id="627" name="Google Shape;627;p54"/>
          <p:cNvCxnSpPr>
            <a:stCxn id="628" idx="3"/>
            <a:endCxn id="629" idx="1"/>
          </p:cNvCxnSpPr>
          <p:nvPr/>
        </p:nvCxnSpPr>
        <p:spPr>
          <a:xfrm>
            <a:off x="3174025" y="1718075"/>
            <a:ext cx="2631600" cy="1149600"/>
          </a:xfrm>
          <a:prstGeom prst="bentConnector3">
            <a:avLst>
              <a:gd name="adj1" fmla="val 63375"/>
            </a:avLst>
          </a:prstGeom>
          <a:noFill/>
          <a:ln w="9525" cap="flat" cmpd="sng">
            <a:solidFill>
              <a:schemeClr val="dk1"/>
            </a:solidFill>
            <a:prstDash val="solid"/>
            <a:round/>
            <a:headEnd type="diamond" w="med" len="med"/>
            <a:tailEnd type="none" w="med" len="med"/>
          </a:ln>
        </p:spPr>
      </p:cxnSp>
      <p:cxnSp>
        <p:nvCxnSpPr>
          <p:cNvPr id="630" name="Google Shape;630;p54"/>
          <p:cNvCxnSpPr>
            <a:stCxn id="631" idx="3"/>
            <a:endCxn id="632" idx="1"/>
          </p:cNvCxnSpPr>
          <p:nvPr/>
        </p:nvCxnSpPr>
        <p:spPr>
          <a:xfrm>
            <a:off x="3123063" y="2620029"/>
            <a:ext cx="2820900" cy="847800"/>
          </a:xfrm>
          <a:prstGeom prst="bentConnector3">
            <a:avLst>
              <a:gd name="adj1" fmla="val 49998"/>
            </a:avLst>
          </a:prstGeom>
          <a:noFill/>
          <a:ln w="9525" cap="flat" cmpd="sng">
            <a:solidFill>
              <a:schemeClr val="dk1"/>
            </a:solidFill>
            <a:prstDash val="solid"/>
            <a:round/>
            <a:headEnd type="diamond" w="med" len="med"/>
            <a:tailEnd type="none" w="med" len="med"/>
          </a:ln>
        </p:spPr>
      </p:cxnSp>
      <p:cxnSp>
        <p:nvCxnSpPr>
          <p:cNvPr id="633" name="Google Shape;633;p54"/>
          <p:cNvCxnSpPr>
            <a:stCxn id="634" idx="3"/>
            <a:endCxn id="635" idx="1"/>
          </p:cNvCxnSpPr>
          <p:nvPr/>
        </p:nvCxnSpPr>
        <p:spPr>
          <a:xfrm>
            <a:off x="3123063" y="3553258"/>
            <a:ext cx="3536400" cy="440700"/>
          </a:xfrm>
          <a:prstGeom prst="bentConnector3">
            <a:avLst>
              <a:gd name="adj1" fmla="val 29085"/>
            </a:avLst>
          </a:prstGeom>
          <a:noFill/>
          <a:ln w="9525" cap="flat" cmpd="sng">
            <a:solidFill>
              <a:schemeClr val="dk1"/>
            </a:solidFill>
            <a:prstDash val="solid"/>
            <a:round/>
            <a:headEnd type="diamond" w="med" len="med"/>
            <a:tailEnd type="none" w="med" len="med"/>
          </a:ln>
        </p:spPr>
      </p:cxnSp>
      <p:sp>
        <p:nvSpPr>
          <p:cNvPr id="636" name="Google Shape;636;p54"/>
          <p:cNvSpPr/>
          <p:nvPr/>
        </p:nvSpPr>
        <p:spPr>
          <a:xfrm>
            <a:off x="5468463" y="2564825"/>
            <a:ext cx="160500" cy="160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9" name="Google Shape;629;p54"/>
          <p:cNvSpPr/>
          <p:nvPr/>
        </p:nvSpPr>
        <p:spPr>
          <a:xfrm>
            <a:off x="5805588" y="28373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2" name="Google Shape;632;p54"/>
          <p:cNvSpPr/>
          <p:nvPr/>
        </p:nvSpPr>
        <p:spPr>
          <a:xfrm>
            <a:off x="5943838" y="34375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5" name="Google Shape;635;p54"/>
          <p:cNvSpPr/>
          <p:nvPr/>
        </p:nvSpPr>
        <p:spPr>
          <a:xfrm>
            <a:off x="6659388" y="396377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4" name="Google Shape;634;p54"/>
          <p:cNvSpPr txBox="1"/>
          <p:nvPr/>
        </p:nvSpPr>
        <p:spPr>
          <a:xfrm>
            <a:off x="1949163" y="3443458"/>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7" name="Google Shape;637;p54"/>
          <p:cNvSpPr txBox="1"/>
          <p:nvPr/>
        </p:nvSpPr>
        <p:spPr>
          <a:xfrm>
            <a:off x="1295100" y="3351632"/>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2016</a:t>
            </a:r>
            <a:endParaRPr sz="1800" b="1">
              <a:solidFill>
                <a:schemeClr val="accent1"/>
              </a:solidFill>
              <a:latin typeface="Josefin Sans"/>
              <a:ea typeface="Josefin Sans"/>
              <a:cs typeface="B Nazanin" panose="00000700000000000000" pitchFamily="2" charset="-78"/>
              <a:sym typeface="Josefin Sans"/>
            </a:endParaRPr>
          </a:p>
        </p:txBody>
      </p:sp>
      <p:sp>
        <p:nvSpPr>
          <p:cNvPr id="628" name="Google Shape;628;p54"/>
          <p:cNvSpPr txBox="1"/>
          <p:nvPr/>
        </p:nvSpPr>
        <p:spPr>
          <a:xfrm>
            <a:off x="2000125" y="1606925"/>
            <a:ext cx="1173900" cy="2223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8" name="Google Shape;638;p54"/>
          <p:cNvSpPr txBox="1"/>
          <p:nvPr/>
        </p:nvSpPr>
        <p:spPr>
          <a:xfrm>
            <a:off x="1295100" y="1488399"/>
            <a:ext cx="768000" cy="36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639" name="Google Shape;639;p54"/>
          <p:cNvSpPr txBox="1"/>
          <p:nvPr/>
        </p:nvSpPr>
        <p:spPr>
          <a:xfrm>
            <a:off x="1949163" y="1888450"/>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31" name="Google Shape;631;p54"/>
          <p:cNvSpPr txBox="1"/>
          <p:nvPr/>
        </p:nvSpPr>
        <p:spPr>
          <a:xfrm>
            <a:off x="1949163" y="2510229"/>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40" name="Google Shape;640;p54"/>
          <p:cNvSpPr txBox="1"/>
          <p:nvPr/>
        </p:nvSpPr>
        <p:spPr>
          <a:xfrm>
            <a:off x="1949163" y="2820063"/>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41" name="Google Shape;641;p54"/>
          <p:cNvSpPr txBox="1"/>
          <p:nvPr/>
        </p:nvSpPr>
        <p:spPr>
          <a:xfrm>
            <a:off x="1949163" y="3751675"/>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642" name="Google Shape;642;p54"/>
          <p:cNvCxnSpPr/>
          <p:nvPr/>
        </p:nvCxnSpPr>
        <p:spPr>
          <a:xfrm>
            <a:off x="1312528" y="1598817"/>
            <a:ext cx="0" cy="229500"/>
          </a:xfrm>
          <a:prstGeom prst="straightConnector1">
            <a:avLst/>
          </a:prstGeom>
          <a:noFill/>
          <a:ln w="38100" cap="flat" cmpd="sng">
            <a:solidFill>
              <a:schemeClr val="accent1"/>
            </a:solidFill>
            <a:prstDash val="solid"/>
            <a:round/>
            <a:headEnd type="none" w="med" len="med"/>
            <a:tailEnd type="none" w="med" len="med"/>
          </a:ln>
        </p:spPr>
      </p:cxnSp>
      <p:sp>
        <p:nvSpPr>
          <p:cNvPr id="643" name="Google Shape;643;p54"/>
          <p:cNvSpPr txBox="1"/>
          <p:nvPr/>
        </p:nvSpPr>
        <p:spPr>
          <a:xfrm>
            <a:off x="1295100" y="2418515"/>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1999</a:t>
            </a:r>
            <a:endParaRPr sz="1800" b="1">
              <a:solidFill>
                <a:schemeClr val="accent1"/>
              </a:solidFill>
              <a:latin typeface="Josefin Sans"/>
              <a:ea typeface="Josefin Sans"/>
              <a:cs typeface="B Nazanin" panose="00000700000000000000" pitchFamily="2" charset="-78"/>
              <a:sym typeface="Josefin Sans"/>
            </a:endParaRPr>
          </a:p>
        </p:txBody>
      </p:sp>
      <p:cxnSp>
        <p:nvCxnSpPr>
          <p:cNvPr id="644" name="Google Shape;644;p54"/>
          <p:cNvCxnSpPr/>
          <p:nvPr/>
        </p:nvCxnSpPr>
        <p:spPr>
          <a:xfrm>
            <a:off x="1312528" y="2531984"/>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645" name="Google Shape;645;p54"/>
          <p:cNvCxnSpPr/>
          <p:nvPr/>
        </p:nvCxnSpPr>
        <p:spPr>
          <a:xfrm>
            <a:off x="1312528" y="3465150"/>
            <a:ext cx="0" cy="2295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49"/>
        <p:cNvGrpSpPr/>
        <p:nvPr/>
      </p:nvGrpSpPr>
      <p:grpSpPr>
        <a:xfrm>
          <a:off x="0" y="0"/>
          <a:ext cx="0" cy="0"/>
          <a:chOff x="0" y="0"/>
          <a:chExt cx="0" cy="0"/>
        </a:xfrm>
      </p:grpSpPr>
      <p:sp>
        <p:nvSpPr>
          <p:cNvPr id="650" name="Google Shape;650;p5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651" name="Google Shape;651;p55"/>
          <p:cNvSpPr txBox="1">
            <a:spLocks noGrp="1"/>
          </p:cNvSpPr>
          <p:nvPr>
            <p:ph type="subTitle" idx="1"/>
          </p:nvPr>
        </p:nvSpPr>
        <p:spPr>
          <a:xfrm>
            <a:off x="1265276" y="2439450"/>
            <a:ext cx="1984599"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2" name="Google Shape;652;p55"/>
          <p:cNvSpPr txBox="1">
            <a:spLocks noGrp="1"/>
          </p:cNvSpPr>
          <p:nvPr>
            <p:ph type="subTitle" idx="2"/>
          </p:nvPr>
        </p:nvSpPr>
        <p:spPr>
          <a:xfrm>
            <a:off x="3769583" y="2439450"/>
            <a:ext cx="1946667"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3" name="Google Shape;653;p55"/>
          <p:cNvSpPr txBox="1">
            <a:spLocks noGrp="1"/>
          </p:cNvSpPr>
          <p:nvPr>
            <p:ph type="subTitle" idx="4"/>
          </p:nvPr>
        </p:nvSpPr>
        <p:spPr>
          <a:xfrm>
            <a:off x="1649675" y="1903566"/>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sp>
        <p:nvSpPr>
          <p:cNvPr id="654" name="Google Shape;654;p55"/>
          <p:cNvSpPr txBox="1">
            <a:spLocks noGrp="1"/>
          </p:cNvSpPr>
          <p:nvPr>
            <p:ph type="subTitle" idx="5"/>
          </p:nvPr>
        </p:nvSpPr>
        <p:spPr>
          <a:xfrm>
            <a:off x="4116350"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655" name="Google Shape;655;p55"/>
          <p:cNvSpPr txBox="1">
            <a:spLocks noGrp="1"/>
          </p:cNvSpPr>
          <p:nvPr>
            <p:ph type="title"/>
          </p:nvPr>
        </p:nvSpPr>
        <p:spPr>
          <a:xfrm>
            <a:off x="146725" y="4840049"/>
            <a:ext cx="1214242"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656" name="Google Shape;656;p55"/>
          <p:cNvSpPr txBox="1">
            <a:spLocks noGrp="1"/>
          </p:cNvSpPr>
          <p:nvPr>
            <p:ph type="title" idx="7"/>
          </p:nvPr>
        </p:nvSpPr>
        <p:spPr>
          <a:xfrm>
            <a:off x="146725" y="4702061"/>
            <a:ext cx="565656"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657" name="Google Shape;657;p55"/>
          <p:cNvSpPr txBox="1">
            <a:spLocks noGrp="1"/>
          </p:cNvSpPr>
          <p:nvPr>
            <p:ph type="subTitle" idx="3"/>
          </p:nvPr>
        </p:nvSpPr>
        <p:spPr>
          <a:xfrm>
            <a:off x="6093522" y="2439450"/>
            <a:ext cx="2089703"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8" name="Google Shape;658;p55"/>
          <p:cNvSpPr txBox="1">
            <a:spLocks noGrp="1"/>
          </p:cNvSpPr>
          <p:nvPr>
            <p:ph type="subTitle" idx="6"/>
          </p:nvPr>
        </p:nvSpPr>
        <p:spPr>
          <a:xfrm>
            <a:off x="6583025"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cxnSp>
        <p:nvCxnSpPr>
          <p:cNvPr id="659" name="Google Shape;659;p5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60" name="Google Shape;660;p5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661" name="Google Shape;661;p55"/>
          <p:cNvGrpSpPr/>
          <p:nvPr/>
        </p:nvGrpSpPr>
        <p:grpSpPr>
          <a:xfrm>
            <a:off x="2644108" y="1610083"/>
            <a:ext cx="370930" cy="370549"/>
            <a:chOff x="2497275" y="2744159"/>
            <a:chExt cx="370930" cy="370549"/>
          </a:xfrm>
        </p:grpSpPr>
        <p:sp>
          <p:nvSpPr>
            <p:cNvPr id="662" name="Google Shape;662;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55"/>
          <p:cNvGrpSpPr/>
          <p:nvPr/>
        </p:nvGrpSpPr>
        <p:grpSpPr>
          <a:xfrm>
            <a:off x="7730867" y="1558514"/>
            <a:ext cx="382758" cy="356595"/>
            <a:chOff x="2185128" y="2427549"/>
            <a:chExt cx="382758" cy="356595"/>
          </a:xfrm>
        </p:grpSpPr>
        <p:sp>
          <p:nvSpPr>
            <p:cNvPr id="669" name="Google Shape;669;p5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3" name="Google Shape;673;p55"/>
          <p:cNvGrpSpPr/>
          <p:nvPr/>
        </p:nvGrpSpPr>
        <p:grpSpPr>
          <a:xfrm>
            <a:off x="5210661" y="1571385"/>
            <a:ext cx="267574" cy="329415"/>
            <a:chOff x="3584201" y="4294996"/>
            <a:chExt cx="267574" cy="329415"/>
          </a:xfrm>
        </p:grpSpPr>
        <p:sp>
          <p:nvSpPr>
            <p:cNvPr id="674" name="Google Shape;674;p55"/>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5" name="Google Shape;675;p55"/>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55"/>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55"/>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678" name="Google Shape;678;p55"/>
          <p:cNvCxnSpPr/>
          <p:nvPr/>
        </p:nvCxnSpPr>
        <p:spPr>
          <a:xfrm>
            <a:off x="3392310"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79" name="Google Shape;679;p55"/>
          <p:cNvCxnSpPr/>
          <p:nvPr/>
        </p:nvCxnSpPr>
        <p:spPr>
          <a:xfrm>
            <a:off x="5846498"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80" name="Google Shape;680;p55"/>
          <p:cNvCxnSpPr/>
          <p:nvPr/>
        </p:nvCxnSpPr>
        <p:spPr>
          <a:xfrm>
            <a:off x="8426782" y="1856553"/>
            <a:ext cx="0" cy="9627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Shape 684"/>
        <p:cNvGrpSpPr/>
        <p:nvPr/>
      </p:nvGrpSpPr>
      <p:grpSpPr>
        <a:xfrm>
          <a:off x="0" y="0"/>
          <a:ext cx="0" cy="0"/>
          <a:chOff x="0" y="0"/>
          <a:chExt cx="0" cy="0"/>
        </a:xfrm>
      </p:grpSpPr>
      <p:sp>
        <p:nvSpPr>
          <p:cNvPr id="685" name="Google Shape;685;p56"/>
          <p:cNvSpPr txBox="1">
            <a:spLocks noGrp="1"/>
          </p:cNvSpPr>
          <p:nvPr>
            <p:ph type="title"/>
          </p:nvPr>
        </p:nvSpPr>
        <p:spPr>
          <a:xfrm>
            <a:off x="1061563" y="2571750"/>
            <a:ext cx="5619441" cy="8964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کلمات فوق العاده</a:t>
            </a:r>
            <a:endParaRPr dirty="0">
              <a:cs typeface="B Nazanin" panose="00000700000000000000" pitchFamily="2" charset="-78"/>
            </a:endParaRPr>
          </a:p>
        </p:txBody>
      </p:sp>
      <p:cxnSp>
        <p:nvCxnSpPr>
          <p:cNvPr id="686" name="Google Shape;686;p5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87" name="Google Shape;687;p5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688" name="Google Shape;688;p56"/>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689" name="Google Shape;689;p56"/>
          <p:cNvSpPr txBox="1">
            <a:spLocks noGrp="1"/>
          </p:cNvSpPr>
          <p:nvPr>
            <p:ph type="title" idx="3"/>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pic>
        <p:nvPicPr>
          <p:cNvPr id="694" name="Google Shape;694;p57" title="Chart">
            <a:hlinkClick r:id="rId3"/>
          </p:cNvPr>
          <p:cNvPicPr preferRelativeResize="0"/>
          <p:nvPr/>
        </p:nvPicPr>
        <p:blipFill rotWithShape="1">
          <a:blip r:embed="rId4">
            <a:alphaModFix/>
          </a:blip>
          <a:srcRect l="17298" r="17298"/>
          <a:stretch/>
        </p:blipFill>
        <p:spPr>
          <a:xfrm rot="2029559">
            <a:off x="2999500" y="1140825"/>
            <a:ext cx="3144999" cy="2973300"/>
          </a:xfrm>
          <a:prstGeom prst="rect">
            <a:avLst/>
          </a:prstGeom>
          <a:noFill/>
          <a:ln>
            <a:noFill/>
          </a:ln>
        </p:spPr>
      </p:pic>
      <p:sp>
        <p:nvSpPr>
          <p:cNvPr id="695" name="Google Shape;695;p57"/>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ما</a:t>
            </a:r>
            <a:endParaRPr dirty="0">
              <a:cs typeface="B Nazanin" panose="00000700000000000000" pitchFamily="2" charset="-78"/>
            </a:endParaRPr>
          </a:p>
        </p:txBody>
      </p:sp>
      <p:sp>
        <p:nvSpPr>
          <p:cNvPr id="696" name="Google Shape;696;p57"/>
          <p:cNvSpPr txBox="1"/>
          <p:nvPr/>
        </p:nvSpPr>
        <p:spPr>
          <a:xfrm>
            <a:off x="1243075" y="1417150"/>
            <a:ext cx="1403700" cy="262500"/>
          </a:xfrm>
          <a:prstGeom prst="rect">
            <a:avLst/>
          </a:prstGeom>
          <a:noFill/>
          <a:ln>
            <a:noFill/>
          </a:ln>
        </p:spPr>
        <p:txBody>
          <a:bodyPr spcFirstLastPara="1" wrap="square" lIns="91425" tIns="0" rIns="91425" bIns="0" anchor="b" anchorCtr="0">
            <a:noAutofit/>
          </a:bodyPr>
          <a:lstStyle/>
          <a:p>
            <a:pPr marL="0" marR="0" lvl="0" indent="0" algn="r"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42,2%</a:t>
            </a:r>
            <a:endParaRPr sz="1800" b="1">
              <a:solidFill>
                <a:schemeClr val="accent1"/>
              </a:solidFill>
              <a:latin typeface="Josefin Sans"/>
              <a:ea typeface="Josefin Sans"/>
              <a:cs typeface="B Nazanin" panose="00000700000000000000" pitchFamily="2" charset="-78"/>
              <a:sym typeface="Josefin Sans"/>
            </a:endParaRPr>
          </a:p>
        </p:txBody>
      </p:sp>
      <p:sp>
        <p:nvSpPr>
          <p:cNvPr id="697" name="Google Shape;697;p57"/>
          <p:cNvSpPr txBox="1"/>
          <p:nvPr/>
        </p:nvSpPr>
        <p:spPr>
          <a:xfrm>
            <a:off x="1238575" y="1682452"/>
            <a:ext cx="1408200" cy="656100"/>
          </a:xfrm>
          <a:prstGeom prst="rect">
            <a:avLst/>
          </a:prstGeom>
          <a:noFill/>
          <a:ln>
            <a:noFill/>
          </a:ln>
        </p:spPr>
        <p:txBody>
          <a:bodyPr spcFirstLastPara="1" wrap="square" lIns="0" tIns="6350" rIns="0" bIns="0" anchor="t" anchorCtr="0">
            <a:noAutofit/>
          </a:bodyPr>
          <a:lstStyle/>
          <a:p>
            <a:pPr marL="91440" marR="91440" lvl="0" indent="0" algn="r">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98" name="Google Shape;698;p57"/>
          <p:cNvSpPr txBox="1"/>
          <p:nvPr/>
        </p:nvSpPr>
        <p:spPr>
          <a:xfrm>
            <a:off x="6494845" y="1417320"/>
            <a:ext cx="1408200" cy="262500"/>
          </a:xfrm>
          <a:prstGeom prst="rect">
            <a:avLst/>
          </a:prstGeom>
          <a:noFill/>
          <a:ln>
            <a:noFill/>
          </a:ln>
        </p:spPr>
        <p:txBody>
          <a:bodyPr spcFirstLastPara="1" wrap="square" lIns="91425" tIns="0" rIns="91425" bIns="0" anchor="b" anchorCtr="0">
            <a:noAutofit/>
          </a:bodyPr>
          <a:lstStyle/>
          <a:p>
            <a:pPr marL="0" lvl="0" indent="0" algn="l" rtl="0">
              <a:spcBef>
                <a:spcPts val="0"/>
              </a:spcBef>
              <a:spcAft>
                <a:spcPts val="0"/>
              </a:spcAft>
              <a:buClr>
                <a:schemeClr val="dk1"/>
              </a:buClr>
              <a:buFont typeface="Arial"/>
              <a:buNone/>
            </a:pPr>
            <a:r>
              <a:rPr lang="en" sz="1800" b="1">
                <a:solidFill>
                  <a:schemeClr val="accent1"/>
                </a:solidFill>
                <a:latin typeface="Josefin Sans"/>
                <a:ea typeface="Josefin Sans"/>
                <a:cs typeface="B Nazanin" panose="00000700000000000000" pitchFamily="2" charset="-78"/>
                <a:sym typeface="Josefin Sans"/>
              </a:rPr>
              <a:t>11,1%</a:t>
            </a:r>
            <a:endParaRPr sz="1800" b="1">
              <a:solidFill>
                <a:schemeClr val="accent1"/>
              </a:solidFill>
              <a:latin typeface="Josefin Sans"/>
              <a:ea typeface="Josefin Sans"/>
              <a:cs typeface="B Nazanin" panose="00000700000000000000" pitchFamily="2" charset="-78"/>
              <a:sym typeface="Josefin Sans"/>
            </a:endParaRPr>
          </a:p>
        </p:txBody>
      </p:sp>
      <p:sp>
        <p:nvSpPr>
          <p:cNvPr id="699" name="Google Shape;699;p57"/>
          <p:cNvSpPr txBox="1"/>
          <p:nvPr/>
        </p:nvSpPr>
        <p:spPr>
          <a:xfrm>
            <a:off x="6494995" y="1679726"/>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0" name="Google Shape;700;p57"/>
          <p:cNvSpPr txBox="1"/>
          <p:nvPr/>
        </p:nvSpPr>
        <p:spPr>
          <a:xfrm>
            <a:off x="6494845" y="3172968"/>
            <a:ext cx="1404600" cy="262500"/>
          </a:xfrm>
          <a:prstGeom prst="rect">
            <a:avLst/>
          </a:prstGeom>
          <a:noFill/>
          <a:ln>
            <a:noFill/>
          </a:ln>
        </p:spPr>
        <p:txBody>
          <a:bodyPr spcFirstLastPara="1" wrap="square" lIns="91425" tIns="0" rIns="91425" bIns="0" anchor="b" anchorCtr="0">
            <a:noAutofit/>
          </a:bodyPr>
          <a:lstStyle/>
          <a:p>
            <a:pPr marL="0" marR="0" lvl="0" indent="0" algn="l"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17,8%</a:t>
            </a:r>
            <a:endParaRPr sz="1800" b="1">
              <a:solidFill>
                <a:schemeClr val="accent1"/>
              </a:solidFill>
              <a:latin typeface="Josefin Sans"/>
              <a:ea typeface="Josefin Sans"/>
              <a:cs typeface="B Nazanin" panose="00000700000000000000" pitchFamily="2" charset="-78"/>
              <a:sym typeface="Josefin Sans"/>
            </a:endParaRPr>
          </a:p>
        </p:txBody>
      </p:sp>
      <p:sp>
        <p:nvSpPr>
          <p:cNvPr id="701" name="Google Shape;701;p57"/>
          <p:cNvSpPr txBox="1"/>
          <p:nvPr/>
        </p:nvSpPr>
        <p:spPr>
          <a:xfrm>
            <a:off x="6494995" y="3435374"/>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2" name="Google Shape;702;p57"/>
          <p:cNvSpPr txBox="1"/>
          <p:nvPr/>
        </p:nvSpPr>
        <p:spPr>
          <a:xfrm>
            <a:off x="1238575" y="3174750"/>
            <a:ext cx="1408200" cy="262500"/>
          </a:xfrm>
          <a:prstGeom prst="rect">
            <a:avLst/>
          </a:prstGeom>
          <a:noFill/>
          <a:ln>
            <a:noFill/>
          </a:ln>
        </p:spPr>
        <p:txBody>
          <a:bodyPr spcFirstLastPara="1" wrap="square" lIns="91425" tIns="0" rIns="91425" bIns="0" anchor="b" anchorCtr="0">
            <a:noAutofit/>
          </a:bodyPr>
          <a:lstStyle/>
          <a:p>
            <a:pPr marL="0" lvl="0" indent="0" algn="r"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28,9%</a:t>
            </a:r>
            <a:endParaRPr sz="1800" b="1">
              <a:solidFill>
                <a:schemeClr val="accent1"/>
              </a:solidFill>
              <a:latin typeface="Josefin Sans"/>
              <a:ea typeface="Josefin Sans"/>
              <a:cs typeface="B Nazanin" panose="00000700000000000000" pitchFamily="2" charset="-78"/>
              <a:sym typeface="Josefin Sans"/>
            </a:endParaRPr>
          </a:p>
        </p:txBody>
      </p:sp>
      <p:sp>
        <p:nvSpPr>
          <p:cNvPr id="703" name="Google Shape;703;p57"/>
          <p:cNvSpPr txBox="1"/>
          <p:nvPr/>
        </p:nvSpPr>
        <p:spPr>
          <a:xfrm>
            <a:off x="1238575" y="3439586"/>
            <a:ext cx="1408200" cy="656100"/>
          </a:xfrm>
          <a:prstGeom prst="rect">
            <a:avLst/>
          </a:prstGeom>
          <a:noFill/>
          <a:ln>
            <a:noFill/>
          </a:ln>
        </p:spPr>
        <p:txBody>
          <a:bodyPr spcFirstLastPara="1" wrap="square" lIns="0" tIns="6350" rIns="0" bIns="0" anchor="t" anchorCtr="0">
            <a:noAutofit/>
          </a:bodyPr>
          <a:lstStyle/>
          <a:p>
            <a:pPr marL="91440" marR="91440" lvl="0" indent="0" algn="r" rtl="0">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704" name="Google Shape;704;p5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05" name="Google Shape;705;p5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06" name="Google Shape;706;p57"/>
          <p:cNvSpPr txBox="1">
            <a:spLocks noGrp="1"/>
          </p:cNvSpPr>
          <p:nvPr>
            <p:ph type="subTitle" idx="1"/>
          </p:nvPr>
        </p:nvSpPr>
        <p:spPr>
          <a:xfrm>
            <a:off x="2691012" y="4276263"/>
            <a:ext cx="37620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a:t>
            </a:r>
            <a:r>
              <a:rPr lang="fa-IR" sz="1200" dirty="0">
                <a:latin typeface="Josefin Sans Light"/>
                <a:ea typeface="Josefin Sans Light"/>
                <a:cs typeface="B Nazanin" panose="00000700000000000000" pitchFamily="2" charset="-78"/>
                <a:sym typeface="Josefin Sans Light"/>
              </a:rPr>
              <a:t>کنید</a:t>
            </a:r>
            <a:r>
              <a:rPr lang="fa-IR" sz="1100" dirty="0">
                <a:latin typeface="Josefin Sans Light"/>
                <a:ea typeface="Josefin Sans Light"/>
                <a:cs typeface="B Nazanin" panose="00000700000000000000" pitchFamily="2" charset="-78"/>
                <a:sym typeface="Josefin Sans Light"/>
              </a:rPr>
              <a:t>، پیوند را دنبال کنید، داده ها را تغییر دهید و نمودار جدید را در اینجا بچسبانید و جایگزین آن کنید.</a:t>
            </a:r>
            <a:endParaRPr sz="1100" dirty="0">
              <a:latin typeface="Josefin Sans Light"/>
              <a:ea typeface="Josefin Sans Light"/>
              <a:cs typeface="B Nazanin" panose="00000700000000000000" pitchFamily="2" charset="-78"/>
              <a:sym typeface="Josefin Sans Light"/>
            </a:endParaRPr>
          </a:p>
        </p:txBody>
      </p:sp>
      <p:sp>
        <p:nvSpPr>
          <p:cNvPr id="707" name="Google Shape;707;p5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08" name="Google Shape;708;p57"/>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709" name="Google Shape;709;p57"/>
          <p:cNvCxnSpPr>
            <a:stCxn id="696" idx="3"/>
            <a:endCxn id="710" idx="0"/>
          </p:cNvCxnSpPr>
          <p:nvPr/>
        </p:nvCxnSpPr>
        <p:spPr>
          <a:xfrm>
            <a:off x="2646775" y="1548400"/>
            <a:ext cx="1262100" cy="235800"/>
          </a:xfrm>
          <a:prstGeom prst="bentConnector2">
            <a:avLst/>
          </a:prstGeom>
          <a:noFill/>
          <a:ln w="9525" cap="flat" cmpd="sng">
            <a:solidFill>
              <a:schemeClr val="accent1"/>
            </a:solidFill>
            <a:prstDash val="solid"/>
            <a:round/>
            <a:headEnd type="diamond" w="med" len="med"/>
            <a:tailEnd type="none" w="med" len="med"/>
          </a:ln>
        </p:spPr>
      </p:cxnSp>
      <p:sp>
        <p:nvSpPr>
          <p:cNvPr id="710" name="Google Shape;710;p57"/>
          <p:cNvSpPr/>
          <p:nvPr/>
        </p:nvSpPr>
        <p:spPr>
          <a:xfrm>
            <a:off x="3847450" y="178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1" name="Google Shape;711;p57"/>
          <p:cNvCxnSpPr>
            <a:stCxn id="702" idx="3"/>
            <a:endCxn id="712" idx="0"/>
          </p:cNvCxnSpPr>
          <p:nvPr/>
        </p:nvCxnSpPr>
        <p:spPr>
          <a:xfrm>
            <a:off x="2646775" y="3306000"/>
            <a:ext cx="1385100" cy="163500"/>
          </a:xfrm>
          <a:prstGeom prst="bentConnector2">
            <a:avLst/>
          </a:prstGeom>
          <a:noFill/>
          <a:ln w="9525" cap="flat" cmpd="sng">
            <a:solidFill>
              <a:schemeClr val="lt2"/>
            </a:solidFill>
            <a:prstDash val="solid"/>
            <a:round/>
            <a:headEnd type="diamond" w="med" len="med"/>
            <a:tailEnd type="none" w="med" len="med"/>
          </a:ln>
        </p:spPr>
      </p:cxnSp>
      <p:sp>
        <p:nvSpPr>
          <p:cNvPr id="712" name="Google Shape;712;p57"/>
          <p:cNvSpPr/>
          <p:nvPr/>
        </p:nvSpPr>
        <p:spPr>
          <a:xfrm>
            <a:off x="3970450" y="346949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3" name="Google Shape;713;p57"/>
          <p:cNvCxnSpPr>
            <a:stCxn id="698" idx="1"/>
            <a:endCxn id="714" idx="0"/>
          </p:cNvCxnSpPr>
          <p:nvPr/>
        </p:nvCxnSpPr>
        <p:spPr>
          <a:xfrm flipH="1">
            <a:off x="5293045" y="1548570"/>
            <a:ext cx="1201800" cy="350100"/>
          </a:xfrm>
          <a:prstGeom prst="bentConnector2">
            <a:avLst/>
          </a:prstGeom>
          <a:noFill/>
          <a:ln w="9525" cap="flat" cmpd="sng">
            <a:solidFill>
              <a:schemeClr val="dk2"/>
            </a:solidFill>
            <a:prstDash val="solid"/>
            <a:round/>
            <a:headEnd type="diamond" w="med" len="med"/>
            <a:tailEnd type="none" w="med" len="med"/>
          </a:ln>
        </p:spPr>
      </p:cxnSp>
      <p:sp>
        <p:nvSpPr>
          <p:cNvPr id="714" name="Google Shape;714;p57"/>
          <p:cNvSpPr/>
          <p:nvPr/>
        </p:nvSpPr>
        <p:spPr>
          <a:xfrm>
            <a:off x="5231525" y="18985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5" name="Google Shape;715;p57"/>
          <p:cNvCxnSpPr>
            <a:stCxn id="700" idx="1"/>
            <a:endCxn id="716" idx="0"/>
          </p:cNvCxnSpPr>
          <p:nvPr/>
        </p:nvCxnSpPr>
        <p:spPr>
          <a:xfrm flipH="1">
            <a:off x="5460145" y="3304218"/>
            <a:ext cx="1034700" cy="47400"/>
          </a:xfrm>
          <a:prstGeom prst="bentConnector2">
            <a:avLst/>
          </a:prstGeom>
          <a:noFill/>
          <a:ln w="9525" cap="flat" cmpd="sng">
            <a:solidFill>
              <a:schemeClr val="accent3"/>
            </a:solidFill>
            <a:prstDash val="solid"/>
            <a:round/>
            <a:headEnd type="diamond" w="med" len="med"/>
            <a:tailEnd type="none" w="med" len="med"/>
          </a:ln>
        </p:spPr>
      </p:cxnSp>
      <p:sp>
        <p:nvSpPr>
          <p:cNvPr id="716" name="Google Shape;716;p57"/>
          <p:cNvSpPr/>
          <p:nvPr/>
        </p:nvSpPr>
        <p:spPr>
          <a:xfrm>
            <a:off x="5398638" y="335160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20"/>
        <p:cNvGrpSpPr/>
        <p:nvPr/>
      </p:nvGrpSpPr>
      <p:grpSpPr>
        <a:xfrm>
          <a:off x="0" y="0"/>
          <a:ext cx="0" cy="0"/>
          <a:chOff x="0" y="0"/>
          <a:chExt cx="0" cy="0"/>
        </a:xfrm>
      </p:grpSpPr>
      <p:sp>
        <p:nvSpPr>
          <p:cNvPr id="721" name="Google Shape;721;p58"/>
          <p:cNvSpPr txBox="1">
            <a:spLocks noGrp="1"/>
          </p:cNvSpPr>
          <p:nvPr>
            <p:ph type="title" idx="4"/>
          </p:nvPr>
        </p:nvSpPr>
        <p:spPr>
          <a:xfrm>
            <a:off x="1944277"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30,000</a:t>
            </a:r>
            <a:endParaRPr>
              <a:cs typeface="B Nazanin" panose="00000700000000000000" pitchFamily="2" charset="-78"/>
            </a:endParaRPr>
          </a:p>
        </p:txBody>
      </p:sp>
      <p:sp>
        <p:nvSpPr>
          <p:cNvPr id="722" name="Google Shape;722;p58"/>
          <p:cNvSpPr txBox="1">
            <a:spLocks noGrp="1"/>
          </p:cNvSpPr>
          <p:nvPr>
            <p:ph type="title"/>
          </p:nvPr>
        </p:nvSpPr>
        <p:spPr>
          <a:xfrm>
            <a:off x="1944275" y="1378950"/>
            <a:ext cx="22860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50,000</a:t>
            </a:r>
            <a:endParaRPr>
              <a:cs typeface="B Nazanin" panose="00000700000000000000" pitchFamily="2" charset="-78"/>
            </a:endParaRPr>
          </a:p>
        </p:txBody>
      </p:sp>
      <p:sp>
        <p:nvSpPr>
          <p:cNvPr id="723" name="Google Shape;723;p58"/>
          <p:cNvSpPr txBox="1">
            <a:spLocks noGrp="1"/>
          </p:cNvSpPr>
          <p:nvPr>
            <p:ph type="title" idx="2"/>
          </p:nvPr>
        </p:nvSpPr>
        <p:spPr>
          <a:xfrm>
            <a:off x="4913725" y="1378950"/>
            <a:ext cx="22836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40,000</a:t>
            </a:r>
            <a:endParaRPr>
              <a:cs typeface="B Nazanin" panose="00000700000000000000" pitchFamily="2" charset="-78"/>
            </a:endParaRPr>
          </a:p>
        </p:txBody>
      </p:sp>
      <p:sp>
        <p:nvSpPr>
          <p:cNvPr id="724" name="Google Shape;724;p58"/>
          <p:cNvSpPr txBox="1">
            <a:spLocks noGrp="1"/>
          </p:cNvSpPr>
          <p:nvPr>
            <p:ph type="title" idx="6"/>
          </p:nvPr>
        </p:nvSpPr>
        <p:spPr>
          <a:xfrm>
            <a:off x="4913752"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20,000</a:t>
            </a:r>
            <a:endParaRPr>
              <a:cs typeface="B Nazanin" panose="00000700000000000000" pitchFamily="2" charset="-78"/>
            </a:endParaRPr>
          </a:p>
        </p:txBody>
      </p:sp>
      <p:cxnSp>
        <p:nvCxnSpPr>
          <p:cNvPr id="725" name="Google Shape;725;p58"/>
          <p:cNvCxnSpPr/>
          <p:nvPr/>
        </p:nvCxnSpPr>
        <p:spPr>
          <a:xfrm>
            <a:off x="5008400"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6" name="Google Shape;726;p58"/>
          <p:cNvCxnSpPr/>
          <p:nvPr/>
        </p:nvCxnSpPr>
        <p:spPr>
          <a:xfrm>
            <a:off x="5008400" y="1390575"/>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7" name="Google Shape;727;p58"/>
          <p:cNvCxnSpPr/>
          <p:nvPr/>
        </p:nvCxnSpPr>
        <p:spPr>
          <a:xfrm>
            <a:off x="2039525"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8" name="Google Shape;728;p58"/>
          <p:cNvCxnSpPr/>
          <p:nvPr/>
        </p:nvCxnSpPr>
        <p:spPr>
          <a:xfrm>
            <a:off x="2039525" y="1390575"/>
            <a:ext cx="426900" cy="0"/>
          </a:xfrm>
          <a:prstGeom prst="straightConnector1">
            <a:avLst/>
          </a:prstGeom>
          <a:noFill/>
          <a:ln w="76200" cap="flat" cmpd="sng">
            <a:solidFill>
              <a:srgbClr val="FF0000"/>
            </a:solidFill>
            <a:prstDash val="solid"/>
            <a:round/>
            <a:headEnd type="none" w="med" len="med"/>
            <a:tailEnd type="none" w="med" len="med"/>
          </a:ln>
        </p:spPr>
      </p:cxnSp>
      <p:sp>
        <p:nvSpPr>
          <p:cNvPr id="729" name="Google Shape;729;p58"/>
          <p:cNvSpPr txBox="1">
            <a:spLocks noGrp="1"/>
          </p:cNvSpPr>
          <p:nvPr>
            <p:ph type="subTitle" idx="3"/>
          </p:nvPr>
        </p:nvSpPr>
        <p:spPr>
          <a:xfrm>
            <a:off x="4913731"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0" name="Google Shape;730;p58"/>
          <p:cNvSpPr txBox="1">
            <a:spLocks noGrp="1"/>
          </p:cNvSpPr>
          <p:nvPr>
            <p:ph type="subTitle" idx="1"/>
          </p:nvPr>
        </p:nvSpPr>
        <p:spPr>
          <a:xfrm>
            <a:off x="1944275"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endParaRPr dirty="0">
              <a:cs typeface="B Nazanin" panose="00000700000000000000" pitchFamily="2" charset="-78"/>
            </a:endParaRPr>
          </a:p>
        </p:txBody>
      </p:sp>
      <p:sp>
        <p:nvSpPr>
          <p:cNvPr id="731" name="Google Shape;731;p58"/>
          <p:cNvSpPr txBox="1">
            <a:spLocks noGrp="1"/>
          </p:cNvSpPr>
          <p:nvPr>
            <p:ph type="subTitle" idx="7"/>
          </p:nvPr>
        </p:nvSpPr>
        <p:spPr>
          <a:xfrm>
            <a:off x="4913727"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2" name="Google Shape;732;p58"/>
          <p:cNvSpPr txBox="1">
            <a:spLocks noGrp="1"/>
          </p:cNvSpPr>
          <p:nvPr>
            <p:ph type="subTitle" idx="5"/>
          </p:nvPr>
        </p:nvSpPr>
        <p:spPr>
          <a:xfrm>
            <a:off x="1944263"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cxnSp>
        <p:nvCxnSpPr>
          <p:cNvPr id="733" name="Google Shape;733;p5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34" name="Google Shape;734;p5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35" name="Google Shape;735;p5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36" name="Google Shape;736;p58"/>
          <p:cNvSpPr txBox="1">
            <a:spLocks noGrp="1"/>
          </p:cNvSpPr>
          <p:nvPr>
            <p:ph type="title" idx="9"/>
          </p:nvPr>
        </p:nvSpPr>
        <p:spPr>
          <a:xfrm>
            <a:off x="146725" y="4719850"/>
            <a:ext cx="1689000" cy="160500"/>
          </a:xfrm>
          <a:prstGeom prst="rect">
            <a:avLst/>
          </a:prstGeom>
        </p:spPr>
        <p:txBody>
          <a:bodyPr spcFirstLastPara="1" wrap="square" lIns="91425" tIns="0" rIns="91425" bIns="0" anchor="b"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37" name="Google Shape;737;p58"/>
          <p:cNvSpPr txBox="1"/>
          <p:nvPr/>
        </p:nvSpPr>
        <p:spPr>
          <a:xfrm>
            <a:off x="1470900" y="476534"/>
            <a:ext cx="6202200" cy="572700"/>
          </a:xfrm>
          <a:prstGeom prst="rect">
            <a:avLst/>
          </a:prstGeom>
          <a:noFill/>
          <a:ln>
            <a:noFill/>
          </a:ln>
        </p:spPr>
        <p:txBody>
          <a:bodyPr spcFirstLastPara="1" wrap="square" lIns="91425" tIns="91425" rIns="91425" bIns="91425" anchor="t" anchorCtr="0">
            <a:noAutofit/>
          </a:bodyPr>
          <a:lstStyle/>
          <a:p>
            <a:pPr marL="0" lvl="0" indent="0" algn="ctr">
              <a:spcBef>
                <a:spcPts val="0"/>
              </a:spcBef>
              <a:spcAft>
                <a:spcPts val="0"/>
              </a:spcAft>
              <a:buNone/>
            </a:pPr>
            <a:r>
              <a:rPr lang="fa-IR" sz="2800" b="1" dirty="0">
                <a:solidFill>
                  <a:srgbClr val="000000"/>
                </a:solidFill>
                <a:latin typeface="Josefin Sans"/>
                <a:ea typeface="Josefin Sans"/>
                <a:cs typeface="B Nazanin" panose="00000700000000000000" pitchFamily="2" charset="-78"/>
                <a:sym typeface="Josefin Sans"/>
              </a:rPr>
              <a:t>اعداد ما</a:t>
            </a:r>
            <a:endParaRPr sz="2800" b="1" dirty="0">
              <a:solidFill>
                <a:srgbClr val="000000"/>
              </a:solidFill>
              <a:latin typeface="Josefin Sans"/>
              <a:ea typeface="Josefin Sans"/>
              <a:cs typeface="B Nazanin" panose="00000700000000000000" pitchFamily="2" charset="-78"/>
              <a:sym typeface="Josefi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59"/>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743" name="Google Shape;743;p59"/>
          <p:cNvSpPr txBox="1">
            <a:spLocks noGrp="1"/>
          </p:cNvSpPr>
          <p:nvPr>
            <p:ph type="subTitle" idx="1"/>
          </p:nvPr>
        </p:nvSpPr>
        <p:spPr>
          <a:xfrm>
            <a:off x="1338299" y="4068400"/>
            <a:ext cx="32421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کنید، پیوند را دنبال کنید، داده ها را تغییر دهید و نمودار جدید را در اینجا قرار دهید</a:t>
            </a:r>
            <a:endParaRPr sz="1100" dirty="0">
              <a:latin typeface="Josefin Sans Light"/>
              <a:ea typeface="Josefin Sans Light"/>
              <a:cs typeface="B Nazanin" panose="00000700000000000000" pitchFamily="2" charset="-78"/>
              <a:sym typeface="Josefin Sans Light"/>
            </a:endParaRPr>
          </a:p>
        </p:txBody>
      </p:sp>
      <p:cxnSp>
        <p:nvCxnSpPr>
          <p:cNvPr id="744" name="Google Shape;744;p5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45" name="Google Shape;745;p5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46" name="Google Shape;746;p5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47" name="Google Shape;747;p59"/>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48" name="Google Shape;748;p59"/>
          <p:cNvSpPr/>
          <p:nvPr/>
        </p:nvSpPr>
        <p:spPr>
          <a:xfrm>
            <a:off x="4239750" y="36617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49" name="Google Shape;749;p59"/>
          <p:cNvSpPr/>
          <p:nvPr/>
        </p:nvSpPr>
        <p:spPr>
          <a:xfrm>
            <a:off x="3768075" y="396481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0" name="Google Shape;750;p59"/>
          <p:cNvSpPr/>
          <p:nvPr/>
        </p:nvSpPr>
        <p:spPr>
          <a:xfrm>
            <a:off x="4720900" y="31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1" name="Google Shape;751;p59"/>
          <p:cNvSpPr/>
          <p:nvPr/>
        </p:nvSpPr>
        <p:spPr>
          <a:xfrm>
            <a:off x="5797100" y="1576334"/>
            <a:ext cx="123000" cy="123000"/>
          </a:xfrm>
          <a:prstGeom prst="rect">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2" name="Google Shape;752;p59"/>
          <p:cNvSpPr txBox="1"/>
          <p:nvPr/>
        </p:nvSpPr>
        <p:spPr>
          <a:xfrm>
            <a:off x="5920100" y="1506575"/>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pic>
        <p:nvPicPr>
          <p:cNvPr id="753" name="Google Shape;753;p59" title="Chart">
            <a:hlinkClick r:id="rId3"/>
          </p:cNvPr>
          <p:cNvPicPr preferRelativeResize="0"/>
          <p:nvPr/>
        </p:nvPicPr>
        <p:blipFill>
          <a:blip r:embed="rId4">
            <a:alphaModFix/>
          </a:blip>
          <a:stretch>
            <a:fillRect/>
          </a:stretch>
        </p:blipFill>
        <p:spPr>
          <a:xfrm>
            <a:off x="571175" y="1219162"/>
            <a:ext cx="4776342" cy="2953338"/>
          </a:xfrm>
          <a:prstGeom prst="rect">
            <a:avLst/>
          </a:prstGeom>
          <a:noFill/>
          <a:ln>
            <a:noFill/>
          </a:ln>
        </p:spPr>
      </p:pic>
      <p:sp>
        <p:nvSpPr>
          <p:cNvPr id="754" name="Google Shape;754;p59"/>
          <p:cNvSpPr/>
          <p:nvPr/>
        </p:nvSpPr>
        <p:spPr>
          <a:xfrm>
            <a:off x="5797100" y="1920709"/>
            <a:ext cx="123000" cy="123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5" name="Google Shape;755;p59"/>
          <p:cNvSpPr txBox="1"/>
          <p:nvPr/>
        </p:nvSpPr>
        <p:spPr>
          <a:xfrm>
            <a:off x="5920100" y="1850950"/>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6" name="Google Shape;756;p59"/>
          <p:cNvSpPr/>
          <p:nvPr/>
        </p:nvSpPr>
        <p:spPr>
          <a:xfrm>
            <a:off x="7054950" y="1575509"/>
            <a:ext cx="123000" cy="123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7" name="Google Shape;757;p59"/>
          <p:cNvSpPr txBox="1"/>
          <p:nvPr/>
        </p:nvSpPr>
        <p:spPr>
          <a:xfrm>
            <a:off x="7177949" y="1505759"/>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8" name="Google Shape;758;p59"/>
          <p:cNvSpPr/>
          <p:nvPr/>
        </p:nvSpPr>
        <p:spPr>
          <a:xfrm>
            <a:off x="7054950" y="1919884"/>
            <a:ext cx="123000" cy="123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9" name="Google Shape;759;p59"/>
          <p:cNvSpPr txBox="1"/>
          <p:nvPr/>
        </p:nvSpPr>
        <p:spPr>
          <a:xfrm>
            <a:off x="7177949" y="1850134"/>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چهارم</a:t>
            </a:r>
            <a:endParaRPr sz="1600" b="1" dirty="0">
              <a:solidFill>
                <a:schemeClr val="dk1"/>
              </a:solidFill>
              <a:latin typeface="Josefin Sans"/>
              <a:ea typeface="Josefin Sans"/>
              <a:cs typeface="B Nazanin" panose="00000700000000000000" pitchFamily="2" charset="-78"/>
              <a:sym typeface="Josefin Sans"/>
            </a:endParaRPr>
          </a:p>
        </p:txBody>
      </p:sp>
      <p:sp>
        <p:nvSpPr>
          <p:cNvPr id="760" name="Google Shape;760;p59"/>
          <p:cNvSpPr txBox="1"/>
          <p:nvPr/>
        </p:nvSpPr>
        <p:spPr>
          <a:xfrm>
            <a:off x="7126812" y="28750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1" name="Google Shape;761;p59"/>
          <p:cNvSpPr txBox="1"/>
          <p:nvPr/>
        </p:nvSpPr>
        <p:spPr>
          <a:xfrm>
            <a:off x="7129866" y="36120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2" name="Google Shape;762;p59"/>
          <p:cNvSpPr txBox="1"/>
          <p:nvPr/>
        </p:nvSpPr>
        <p:spPr>
          <a:xfrm>
            <a:off x="7126812" y="25765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$2M</a:t>
            </a:r>
            <a:endParaRPr sz="2200" b="1">
              <a:solidFill>
                <a:schemeClr val="accent1"/>
              </a:solidFill>
              <a:latin typeface="Josefin Sans"/>
              <a:ea typeface="Josefin Sans"/>
              <a:cs typeface="B Nazanin" panose="00000700000000000000" pitchFamily="2" charset="-78"/>
              <a:sym typeface="Josefin Sans"/>
            </a:endParaRPr>
          </a:p>
        </p:txBody>
      </p:sp>
      <p:sp>
        <p:nvSpPr>
          <p:cNvPr id="763" name="Google Shape;763;p59"/>
          <p:cNvSpPr txBox="1"/>
          <p:nvPr/>
        </p:nvSpPr>
        <p:spPr>
          <a:xfrm>
            <a:off x="7129866" y="33135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$7M</a:t>
            </a:r>
            <a:endParaRPr sz="2200" b="1">
              <a:solidFill>
                <a:schemeClr val="accent1"/>
              </a:solidFill>
              <a:latin typeface="Josefin Sans"/>
              <a:ea typeface="Josefin Sans"/>
              <a:cs typeface="B Nazanin" panose="00000700000000000000" pitchFamily="2" charset="-78"/>
              <a:sym typeface="Josefin Sans"/>
            </a:endParaRPr>
          </a:p>
        </p:txBody>
      </p:sp>
      <p:cxnSp>
        <p:nvCxnSpPr>
          <p:cNvPr id="764" name="Google Shape;764;p59"/>
          <p:cNvCxnSpPr/>
          <p:nvPr/>
        </p:nvCxnSpPr>
        <p:spPr>
          <a:xfrm rot="10800000">
            <a:off x="7113763" y="2593069"/>
            <a:ext cx="0" cy="229500"/>
          </a:xfrm>
          <a:prstGeom prst="straightConnector1">
            <a:avLst/>
          </a:prstGeom>
          <a:noFill/>
          <a:ln w="38100" cap="flat" cmpd="sng">
            <a:solidFill>
              <a:schemeClr val="dk2"/>
            </a:solidFill>
            <a:prstDash val="solid"/>
            <a:round/>
            <a:headEnd type="none" w="med" len="med"/>
            <a:tailEnd type="none" w="med" len="med"/>
          </a:ln>
        </p:spPr>
      </p:cxnSp>
      <p:cxnSp>
        <p:nvCxnSpPr>
          <p:cNvPr id="765" name="Google Shape;765;p59"/>
          <p:cNvCxnSpPr/>
          <p:nvPr/>
        </p:nvCxnSpPr>
        <p:spPr>
          <a:xfrm rot="10800000">
            <a:off x="7113763" y="3330063"/>
            <a:ext cx="0" cy="229500"/>
          </a:xfrm>
          <a:prstGeom prst="straightConnector1">
            <a:avLst/>
          </a:prstGeom>
          <a:noFill/>
          <a:ln w="38100" cap="flat" cmpd="sng">
            <a:solidFill>
              <a:schemeClr val="lt2"/>
            </a:solidFill>
            <a:prstDash val="solid"/>
            <a:round/>
            <a:headEnd type="none" w="med" len="med"/>
            <a:tailEnd type="none" w="med" len="med"/>
          </a:ln>
        </p:spPr>
      </p:cxnSp>
      <p:sp>
        <p:nvSpPr>
          <p:cNvPr id="766" name="Google Shape;766;p59"/>
          <p:cNvSpPr txBox="1"/>
          <p:nvPr/>
        </p:nvSpPr>
        <p:spPr>
          <a:xfrm>
            <a:off x="5877650" y="2875077"/>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sp>
        <p:nvSpPr>
          <p:cNvPr id="767" name="Google Shape;767;p59"/>
          <p:cNvSpPr txBox="1"/>
          <p:nvPr/>
        </p:nvSpPr>
        <p:spPr>
          <a:xfrm>
            <a:off x="5880703" y="3612074"/>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8" name="Google Shape;768;p59"/>
          <p:cNvSpPr txBox="1"/>
          <p:nvPr/>
        </p:nvSpPr>
        <p:spPr>
          <a:xfrm>
            <a:off x="5877650" y="2576575"/>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$25M</a:t>
            </a:r>
            <a:endParaRPr sz="2200" b="1">
              <a:solidFill>
                <a:schemeClr val="accent1"/>
              </a:solidFill>
              <a:latin typeface="Josefin Sans"/>
              <a:ea typeface="Josefin Sans"/>
              <a:cs typeface="B Nazanin" panose="00000700000000000000" pitchFamily="2" charset="-78"/>
              <a:sym typeface="Josefin Sans"/>
            </a:endParaRPr>
          </a:p>
        </p:txBody>
      </p:sp>
      <p:sp>
        <p:nvSpPr>
          <p:cNvPr id="769" name="Google Shape;769;p59"/>
          <p:cNvSpPr txBox="1"/>
          <p:nvPr/>
        </p:nvSpPr>
        <p:spPr>
          <a:xfrm>
            <a:off x="5880703" y="3313572"/>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$6M</a:t>
            </a:r>
            <a:endParaRPr sz="2200" b="1">
              <a:solidFill>
                <a:schemeClr val="accent1"/>
              </a:solidFill>
              <a:latin typeface="Josefin Sans"/>
              <a:ea typeface="Josefin Sans"/>
              <a:cs typeface="B Nazanin" panose="00000700000000000000" pitchFamily="2" charset="-78"/>
              <a:sym typeface="Josefin Sans"/>
            </a:endParaRPr>
          </a:p>
        </p:txBody>
      </p:sp>
      <p:cxnSp>
        <p:nvCxnSpPr>
          <p:cNvPr id="770" name="Google Shape;770;p59"/>
          <p:cNvCxnSpPr/>
          <p:nvPr/>
        </p:nvCxnSpPr>
        <p:spPr>
          <a:xfrm rot="10800000">
            <a:off x="5864605" y="2593069"/>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771" name="Google Shape;771;p59"/>
          <p:cNvCxnSpPr/>
          <p:nvPr/>
        </p:nvCxnSpPr>
        <p:spPr>
          <a:xfrm rot="10800000">
            <a:off x="5864605" y="3330063"/>
            <a:ext cx="0" cy="229500"/>
          </a:xfrm>
          <a:prstGeom prst="straightConnector1">
            <a:avLst/>
          </a:prstGeom>
          <a:noFill/>
          <a:ln w="38100"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60"/>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777" name="Google Shape;777;p60"/>
          <p:cNvSpPr txBox="1">
            <a:spLocks noGrp="1"/>
          </p:cNvSpPr>
          <p:nvPr>
            <p:ph type="title" idx="2"/>
          </p:nvPr>
        </p:nvSpPr>
        <p:spPr>
          <a:xfrm>
            <a:off x="6741300" y="1625200"/>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78" name="Google Shape;778;p60"/>
          <p:cNvSpPr/>
          <p:nvPr/>
        </p:nvSpPr>
        <p:spPr>
          <a:xfrm>
            <a:off x="-75425" y="1582600"/>
            <a:ext cx="4267800" cy="2764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779" name="Google Shape;779;p60"/>
          <p:cNvPicPr preferRelativeResize="0"/>
          <p:nvPr/>
        </p:nvPicPr>
        <p:blipFill>
          <a:blip r:embed="rId3"/>
          <a:srcRect l="11003" r="11003"/>
          <a:stretch/>
        </p:blipFill>
        <p:spPr>
          <a:xfrm>
            <a:off x="0" y="1026500"/>
            <a:ext cx="3777700" cy="3027251"/>
          </a:xfrm>
          <a:prstGeom prst="rect">
            <a:avLst/>
          </a:prstGeom>
          <a:noFill/>
          <a:ln>
            <a:noFill/>
          </a:ln>
        </p:spPr>
      </p:pic>
      <p:cxnSp>
        <p:nvCxnSpPr>
          <p:cNvPr id="780" name="Google Shape;780;p6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81" name="Google Shape;781;p6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82" name="Google Shape;782;p60"/>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783" name="Google Shape;783;p60"/>
          <p:cNvCxnSpPr/>
          <p:nvPr/>
        </p:nvCxnSpPr>
        <p:spPr>
          <a:xfrm>
            <a:off x="5039175" y="1625200"/>
            <a:ext cx="0" cy="29613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8" name="Title 3">
            <a:extLst>
              <a:ext uri="{FF2B5EF4-FFF2-40B4-BE49-F238E27FC236}">
                <a16:creationId xmlns:a16="http://schemas.microsoft.com/office/drawing/2014/main" id="{5C5BB4B6-636B-AA5C-1261-059BE363CC1F}"/>
              </a:ext>
            </a:extLst>
          </p:cNvPr>
          <p:cNvSpPr>
            <a:spLocks noGrp="1"/>
          </p:cNvSpPr>
          <p:nvPr>
            <p:ph type="title"/>
          </p:nvPr>
        </p:nvSpPr>
        <p:spPr>
          <a:xfrm>
            <a:off x="723900" y="0"/>
            <a:ext cx="7696200" cy="568452"/>
          </a:xfrm>
        </p:spPr>
        <p:txBody>
          <a:bodyPr>
            <a:normAutofit fontScale="90000"/>
          </a:bodyPr>
          <a:lstStyle/>
          <a:p>
            <a:pPr rtl="1"/>
            <a:r>
              <a:rPr lang="fa-IR" dirty="0">
                <a:cs typeface="B Nazanin" panose="00000700000000000000" pitchFamily="2" charset="-78"/>
              </a:rPr>
              <a:t>محتویات این الگو</a:t>
            </a:r>
            <a:endParaRPr lang="en-US" dirty="0">
              <a:cs typeface="B Nazanin" panose="00000700000000000000" pitchFamily="2" charset="-78"/>
            </a:endParaRPr>
          </a:p>
        </p:txBody>
      </p:sp>
      <p:sp>
        <p:nvSpPr>
          <p:cNvPr id="9" name="Content Placeholder 4">
            <a:extLst>
              <a:ext uri="{FF2B5EF4-FFF2-40B4-BE49-F238E27FC236}">
                <a16:creationId xmlns:a16="http://schemas.microsoft.com/office/drawing/2014/main" id="{66648493-7889-20DE-1F6C-1FE8837F39C0}"/>
              </a:ext>
            </a:extLst>
          </p:cNvPr>
          <p:cNvSpPr txBox="1">
            <a:spLocks/>
          </p:cNvSpPr>
          <p:nvPr/>
        </p:nvSpPr>
        <p:spPr>
          <a:xfrm>
            <a:off x="723900" y="662083"/>
            <a:ext cx="7696200" cy="3221831"/>
          </a:xfrm>
          <a:prstGeom prst="rect">
            <a:avLst/>
          </a:prstGeom>
          <a:noFill/>
          <a:ln>
            <a:noFill/>
          </a:ln>
        </p:spPr>
        <p:txBody>
          <a:bodyPr spcFirstLastPara="1" wrap="square" lIns="91440" tIns="0" rIns="91440"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accent1"/>
              </a:buClr>
              <a:buSzPts val="1200"/>
              <a:buFont typeface="Josefin Sans"/>
              <a:buAutoNum type="arabicPeriod"/>
              <a:defRPr sz="1800" b="0" i="0" u="none" strike="noStrike" cap="none">
                <a:solidFill>
                  <a:schemeClr val="dk1"/>
                </a:solidFill>
                <a:latin typeface="Josefin Sans"/>
                <a:ea typeface="Josefin Sans"/>
                <a:cs typeface="Josefin Sans"/>
                <a:sym typeface="Josefin Sans"/>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Josefin Sans"/>
                <a:ea typeface="Josefin Sans"/>
                <a:cs typeface="Josefin Sans"/>
                <a:sym typeface="Josefin Sans"/>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Josefin Sans Light"/>
                <a:ea typeface="Josefin Sans Light"/>
                <a:cs typeface="Josefin Sans Light"/>
                <a:sym typeface="Josefin Sans Light"/>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Josefin Sans ExtraLight"/>
                <a:ea typeface="Josefin Sans ExtraLight"/>
                <a:cs typeface="Josefin Sans ExtraLight"/>
                <a:sym typeface="Josefin Sans ExtraLight"/>
              </a:defRPr>
            </a:lvl4pPr>
            <a:lvl5pPr marL="2286000" marR="0" lvl="4" indent="-311150" algn="l" rtl="0">
              <a:lnSpc>
                <a:spcPct val="100000"/>
              </a:lnSpc>
              <a:spcBef>
                <a:spcPts val="0"/>
              </a:spcBef>
              <a:spcAft>
                <a:spcPts val="0"/>
              </a:spcAft>
              <a:buClr>
                <a:srgbClr val="434343"/>
              </a:buClr>
              <a:buSzPts val="1200"/>
              <a:buFont typeface="Roboto Condensed Light"/>
              <a:buAutoNum type="alphaLcPeriod"/>
              <a:defRPr sz="1300" b="0" i="0" u="none" strike="noStrike" cap="none">
                <a:solidFill>
                  <a:schemeClr val="dk1"/>
                </a:solidFill>
                <a:latin typeface="Josefin Sans ExtraLight"/>
                <a:ea typeface="Josefin Sans ExtraLight"/>
                <a:cs typeface="Josefin Sans ExtraLight"/>
                <a:sym typeface="Josefin Sans ExtraLight"/>
              </a:defRPr>
            </a:lvl5pPr>
            <a:lvl6pPr marL="2743200" marR="0" lvl="5" indent="-304800" algn="l" rtl="0">
              <a:lnSpc>
                <a:spcPct val="100000"/>
              </a:lnSpc>
              <a:spcBef>
                <a:spcPts val="0"/>
              </a:spcBef>
              <a:spcAft>
                <a:spcPts val="0"/>
              </a:spcAft>
              <a:buClr>
                <a:srgbClr val="434343"/>
              </a:buClr>
              <a:buSzPts val="1200"/>
              <a:buFont typeface="Roboto Condensed Light"/>
              <a:buAutoNum type="romanLcPeriod"/>
              <a:defRPr sz="1200" b="0" i="0" u="none" strike="noStrike" cap="none">
                <a:solidFill>
                  <a:schemeClr val="dk1"/>
                </a:solidFill>
                <a:latin typeface="Josefin Sans ExtraLight"/>
                <a:ea typeface="Josefin Sans ExtraLight"/>
                <a:cs typeface="Josefin Sans ExtraLight"/>
                <a:sym typeface="Josefin Sans ExtraLight"/>
              </a:defRPr>
            </a:lvl6pPr>
            <a:lvl7pPr marL="3200400" marR="0" lvl="6" indent="-304800" algn="l" rtl="0">
              <a:lnSpc>
                <a:spcPct val="100000"/>
              </a:lnSpc>
              <a:spcBef>
                <a:spcPts val="0"/>
              </a:spcBef>
              <a:spcAft>
                <a:spcPts val="0"/>
              </a:spcAft>
              <a:buClr>
                <a:srgbClr val="434343"/>
              </a:buClr>
              <a:buSzPts val="1200"/>
              <a:buFont typeface="Roboto Condensed Light"/>
              <a:buAutoNum type="arabicPeriod"/>
              <a:defRPr sz="1200" b="0" i="0" u="none" strike="noStrike" cap="none">
                <a:solidFill>
                  <a:schemeClr val="dk1"/>
                </a:solidFill>
                <a:latin typeface="Josefin Sans ExtraLight"/>
                <a:ea typeface="Josefin Sans ExtraLight"/>
                <a:cs typeface="Josefin Sans ExtraLight"/>
                <a:sym typeface="Josefin Sans ExtraLight"/>
              </a:defRPr>
            </a:lvl7pPr>
            <a:lvl8pPr marL="3657600" marR="0" lvl="7" indent="-304800" algn="l" rtl="0">
              <a:lnSpc>
                <a:spcPct val="100000"/>
              </a:lnSpc>
              <a:spcBef>
                <a:spcPts val="0"/>
              </a:spcBef>
              <a:spcAft>
                <a:spcPts val="0"/>
              </a:spcAft>
              <a:buClr>
                <a:srgbClr val="434343"/>
              </a:buClr>
              <a:buSzPts val="1200"/>
              <a:buFont typeface="Roboto Condensed Light"/>
              <a:buAutoNum type="alphaLcPeriod"/>
              <a:defRPr sz="1200" b="0" i="0" u="none" strike="noStrike" cap="none">
                <a:solidFill>
                  <a:schemeClr val="dk1"/>
                </a:solidFill>
                <a:latin typeface="Josefin Sans ExtraLight"/>
                <a:ea typeface="Josefin Sans ExtraLight"/>
                <a:cs typeface="Josefin Sans ExtraLight"/>
                <a:sym typeface="Josefin Sans ExtraLight"/>
              </a:defRPr>
            </a:lvl8pPr>
            <a:lvl9pPr marL="4114800" marR="0" lvl="8" indent="-304800" algn="l" rtl="0">
              <a:lnSpc>
                <a:spcPct val="100000"/>
              </a:lnSpc>
              <a:spcBef>
                <a:spcPts val="0"/>
              </a:spcBef>
              <a:spcAft>
                <a:spcPts val="0"/>
              </a:spcAft>
              <a:buClr>
                <a:srgbClr val="434343"/>
              </a:buClr>
              <a:buSzPts val="1200"/>
              <a:buFont typeface="Roboto Condensed Light"/>
              <a:buAutoNum type="romanLcPeriod"/>
              <a:defRPr sz="1200" b="0" i="0" u="none" strike="noStrike" cap="none">
                <a:solidFill>
                  <a:schemeClr val="dk1"/>
                </a:solidFill>
                <a:latin typeface="Josefin Sans ExtraLight"/>
                <a:ea typeface="Josefin Sans ExtraLight"/>
                <a:cs typeface="Josefin Sans ExtraLight"/>
                <a:sym typeface="Josefin Sans ExtraLight"/>
              </a:defRPr>
            </a:lvl9pPr>
          </a:lstStyle>
          <a:p>
            <a:pPr marL="0" indent="0" algn="r" rtl="1">
              <a:buFont typeface="Josefin Sans"/>
              <a:buNone/>
            </a:pPr>
            <a:r>
              <a:rPr lang="fa-IR" sz="1250">
                <a:cs typeface="B Nazanin" panose="00000700000000000000" pitchFamily="2" charset="-78"/>
              </a:rPr>
              <a:t>در اینجا چیزی است که در این الگوی اسلایدگو خواهید یافت:</a:t>
            </a:r>
          </a:p>
          <a:p>
            <a:pPr indent="-307975" algn="r" rtl="1">
              <a:buSzPts val="1250"/>
            </a:pPr>
            <a:endParaRPr lang="fa-IR" sz="1250">
              <a:cs typeface="B Nazanin" panose="00000700000000000000" pitchFamily="2" charset="-78"/>
            </a:endParaRPr>
          </a:p>
          <a:p>
            <a:pPr indent="-307975" algn="r" rtl="1">
              <a:buSzPts val="1250"/>
            </a:pPr>
            <a:r>
              <a:rPr lang="fa-IR" sz="1250">
                <a:cs typeface="B Nazanin" panose="00000700000000000000" pitchFamily="2" charset="-78"/>
              </a:rPr>
              <a:t>یک ساختار اسلاید بر اساس یک ارائه تجاری که به راحتی می توانید آن را با نیازهای خود تطبیق دهید. برای اطلاعات بیشتر در مورد نحوه ویرایش الگو، لطفاً از مدرسه دیدن کنید یا سؤالات متداول ما را بخوانید.</a:t>
            </a:r>
          </a:p>
          <a:p>
            <a:pPr indent="-307975" algn="r" rtl="1">
              <a:buSzPts val="1250"/>
            </a:pPr>
            <a:r>
              <a:rPr lang="fa-IR" sz="1250">
                <a:cs typeface="B Nazanin" panose="00000700000000000000" pitchFamily="2" charset="-78"/>
              </a:rPr>
              <a:t>برای مشاهده این قالب با فونت های صحیح با فرمت </a:t>
            </a:r>
            <a:r>
              <a:rPr lang="en-US" sz="1250">
                <a:cs typeface="B Nazanin" panose="00000700000000000000" pitchFamily="2" charset="-78"/>
              </a:rPr>
              <a:t>ppt، </a:t>
            </a:r>
            <a:r>
              <a:rPr lang="fa-IR" sz="1250">
                <a:cs typeface="B Nazanin" panose="00000700000000000000" pitchFamily="2" charset="-78"/>
              </a:rPr>
              <a:t>فونت هایی را که استفاده کرده ایم دانلود و بر روی کامپیوتر خود نصب کنید. در اینجا می توانید نحوه دانلود و نصب فونت ها را بیاموزید.</a:t>
            </a:r>
          </a:p>
          <a:p>
            <a:pPr indent="-307975" algn="r" rtl="1">
              <a:buSzPts val="1250"/>
            </a:pPr>
            <a:r>
              <a:rPr lang="fa-IR" sz="1250">
                <a:cs typeface="B Nazanin" panose="00000700000000000000" pitchFamily="2" charset="-78"/>
              </a:rPr>
              <a:t>مجموعه ای از منابع گرافیکی که برای استفاده در ارائه مناسب هستند را می توان در اسلاید منابع جایگزین یافت.</a:t>
            </a:r>
          </a:p>
          <a:p>
            <a:pPr indent="-307975" algn="r" rtl="1">
              <a:buSzPts val="1250"/>
            </a:pPr>
            <a:r>
              <a:rPr lang="fa-IR" sz="1250">
                <a:cs typeface="B Nazanin" panose="00000700000000000000" pitchFamily="2" charset="-78"/>
              </a:rPr>
              <a:t>یک اسلاید تشکر، که باید آن را نگه دارید تا اعتبار مناسب برای طراحی ما داده شود.</a:t>
            </a:r>
          </a:p>
          <a:p>
            <a:pPr indent="-307975" algn="r" rtl="1">
              <a:buSzPts val="1250"/>
            </a:pPr>
            <a:r>
              <a:rPr lang="fa-IR" sz="1250">
                <a:cs typeface="B Nazanin" panose="00000700000000000000" pitchFamily="2" charset="-78"/>
              </a:rPr>
              <a:t>یک اسلاید منابع، که در آن پیوندهایی به تمام عناصر استفاده شده در الگو پیدا خواهید کرد.</a:t>
            </a:r>
          </a:p>
          <a:p>
            <a:pPr indent="-307975" algn="r" rtl="1">
              <a:buSzPts val="1250"/>
            </a:pPr>
            <a:r>
              <a:rPr lang="fa-IR" sz="1250" b="1">
                <a:uFill>
                  <a:noFill/>
                </a:uFill>
                <a:cs typeface="B Nazanin" panose="00000700000000000000" pitchFamily="2" charset="-78"/>
              </a:rPr>
              <a:t>دستورالعمل استفاده.</a:t>
            </a:r>
          </a:p>
          <a:p>
            <a:pPr indent="-307975" algn="r" rtl="1">
              <a:buSzPts val="1250"/>
            </a:pPr>
            <a:endParaRPr lang="fa-IR" sz="1250" b="1">
              <a:uFill>
                <a:noFill/>
              </a:uFill>
              <a:cs typeface="B Nazanin" panose="00000700000000000000" pitchFamily="2" charset="-78"/>
            </a:endParaRPr>
          </a:p>
          <a:p>
            <a:pPr indent="-307975" algn="r" rtl="1">
              <a:buSzPts val="1250"/>
            </a:pPr>
            <a:endParaRPr lang="fa-IR" sz="1250" b="1">
              <a:uFill>
                <a:noFill/>
              </a:uFill>
              <a:cs typeface="B Nazanin" panose="00000700000000000000" pitchFamily="2" charset="-78"/>
            </a:endParaRPr>
          </a:p>
          <a:p>
            <a:pPr marL="149225" algn="r" rtl="1">
              <a:buSzPts val="1250"/>
            </a:pPr>
            <a:r>
              <a:rPr lang="fa-IR" sz="1400" b="1">
                <a:cs typeface="B Nazanin" panose="00000700000000000000" pitchFamily="2" charset="-78"/>
              </a:rPr>
              <a:t>اسلایدهای پایانی با:</a:t>
            </a:r>
          </a:p>
          <a:p>
            <a:pPr indent="-307975" algn="r" rtl="1">
              <a:buSzPts val="1250"/>
            </a:pPr>
            <a:endParaRPr lang="fa-IR" sz="1250">
              <a:cs typeface="B Nazanin" panose="00000700000000000000" pitchFamily="2" charset="-78"/>
            </a:endParaRPr>
          </a:p>
          <a:p>
            <a:pPr marL="914400" indent="-307975" algn="r" rtl="1">
              <a:buSzPts val="1250"/>
              <a:buFont typeface="Josefin Sans"/>
              <a:buChar char="●"/>
            </a:pPr>
            <a:r>
              <a:rPr lang="fa-IR" sz="1250">
                <a:cs typeface="B Nazanin" panose="00000700000000000000" pitchFamily="2" charset="-78"/>
              </a:rPr>
              <a:t>فونت ها و رنگ های استفاده شده در قالب.</a:t>
            </a:r>
          </a:p>
          <a:p>
            <a:pPr marL="914400" indent="-307975" algn="r" rtl="1">
              <a:buSzPts val="1250"/>
              <a:buFont typeface="Josefin Sans"/>
              <a:buChar char="●"/>
            </a:pPr>
            <a:r>
              <a:rPr lang="fa-IR" sz="1250">
                <a:cs typeface="B Nazanin" panose="00000700000000000000" pitchFamily="2" charset="-78"/>
              </a:rPr>
              <a:t>گزیده ای از تصاویر. همچنین می‌توانید با ویرایشگر آنلاین آن‌ها را به دلخواه شخصی‌سازی و متحرک کنید. برای یافتن اطلاعات بیشتر به </a:t>
            </a:r>
            <a:r>
              <a:rPr lang="en-US" sz="1250">
                <a:cs typeface="B Nazanin" panose="00000700000000000000" pitchFamily="2" charset="-78"/>
              </a:rPr>
              <a:t>Storyset </a:t>
            </a:r>
            <a:r>
              <a:rPr lang="fa-IR" sz="1250">
                <a:cs typeface="B Nazanin" panose="00000700000000000000" pitchFamily="2" charset="-78"/>
              </a:rPr>
              <a:t>مراجعه کنید.</a:t>
            </a:r>
          </a:p>
          <a:p>
            <a:pPr marL="914400" indent="-307975" algn="r" rtl="1">
              <a:buSzPts val="1250"/>
              <a:buFont typeface="Josefin Sans"/>
              <a:buChar char="●"/>
            </a:pPr>
            <a:r>
              <a:rPr lang="fa-IR" sz="1250">
                <a:cs typeface="B Nazanin" panose="00000700000000000000" pitchFamily="2" charset="-78"/>
              </a:rPr>
              <a:t>منابع اینفوگرافیک بیشتر که اندازه و رنگ آنها قابل ویرایش است.</a:t>
            </a:r>
          </a:p>
          <a:p>
            <a:pPr marL="914400" indent="-307975" algn="r" rtl="1">
              <a:buSzPts val="1250"/>
              <a:buFont typeface="Josefin Sans"/>
              <a:buChar char="●"/>
            </a:pPr>
            <a:r>
              <a:rPr lang="fa-IR" sz="1250">
                <a:cs typeface="B Nazanin" panose="00000700000000000000" pitchFamily="2" charset="-78"/>
              </a:rPr>
              <a:t>مجموعه ای از نمادهای قابل تنظیم با موضوعات زیر: عمومی، کسب و کار، آواتار، فرآیند خلاق، آموزش، کمک و پشتیبانی، پزشکی، طبیعت، هنرهای نمایشی، </a:t>
            </a:r>
            <a:r>
              <a:rPr lang="en-US" sz="1250">
                <a:cs typeface="B Nazanin" panose="00000700000000000000" pitchFamily="2" charset="-78"/>
              </a:rPr>
              <a:t>SEO </a:t>
            </a:r>
            <a:r>
              <a:rPr lang="fa-IR" sz="1250">
                <a:cs typeface="B Nazanin" panose="00000700000000000000" pitchFamily="2" charset="-78"/>
              </a:rPr>
              <a:t>و بازاریابی، و کار تیمی.</a:t>
            </a:r>
          </a:p>
          <a:p>
            <a:pPr marL="0" indent="0" algn="r" rtl="1">
              <a:buFont typeface="Josefin Sans"/>
              <a:buNone/>
            </a:pPr>
            <a:endParaRPr lang="fa-IR" sz="1250">
              <a:cs typeface="B Nazanin" panose="00000700000000000000" pitchFamily="2" charset="-78"/>
            </a:endParaRPr>
          </a:p>
          <a:p>
            <a:pPr marL="0" indent="0" algn="r" rtl="1">
              <a:buFont typeface="Josefin Sans"/>
              <a:buNone/>
            </a:pPr>
            <a:r>
              <a:rPr lang="fa-IR" sz="1250">
                <a:cs typeface="B Nazanin" panose="00000700000000000000" pitchFamily="2" charset="-78"/>
              </a:rPr>
              <a:t>پس از اتمام ویرایش ارائه، می توانید این اسلاید را حذف کنید.</a:t>
            </a:r>
            <a:endParaRPr lang="en-US" sz="1250"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87"/>
        <p:cNvGrpSpPr/>
        <p:nvPr/>
      </p:nvGrpSpPr>
      <p:grpSpPr>
        <a:xfrm>
          <a:off x="0" y="0"/>
          <a:ext cx="0" cy="0"/>
          <a:chOff x="0" y="0"/>
          <a:chExt cx="0" cy="0"/>
        </a:xfrm>
      </p:grpSpPr>
      <p:sp>
        <p:nvSpPr>
          <p:cNvPr id="788" name="Google Shape;788;p61"/>
          <p:cNvSpPr/>
          <p:nvPr/>
        </p:nvSpPr>
        <p:spPr>
          <a:xfrm>
            <a:off x="4526725" y="1561725"/>
            <a:ext cx="4256700" cy="2546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789" name="Google Shape;789;p61"/>
          <p:cNvSpPr txBox="1">
            <a:spLocks noGrp="1"/>
          </p:cNvSpPr>
          <p:nvPr>
            <p:ph type="title"/>
          </p:nvPr>
        </p:nvSpPr>
        <p:spPr>
          <a:xfrm>
            <a:off x="146725" y="4840049"/>
            <a:ext cx="980326"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790" name="Google Shape;790;p61"/>
          <p:cNvSpPr txBox="1">
            <a:spLocks noGrp="1"/>
          </p:cNvSpPr>
          <p:nvPr>
            <p:ph type="title" idx="2"/>
          </p:nvPr>
        </p:nvSpPr>
        <p:spPr>
          <a:xfrm>
            <a:off x="146725" y="4702061"/>
            <a:ext cx="714512"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91" name="Google Shape;791;p61"/>
          <p:cNvSpPr txBox="1">
            <a:spLocks noGrp="1"/>
          </p:cNvSpPr>
          <p:nvPr>
            <p:ph type="subTitle" idx="1"/>
          </p:nvPr>
        </p:nvSpPr>
        <p:spPr>
          <a:xfrm>
            <a:off x="4400599" y="2091037"/>
            <a:ext cx="4125600" cy="1587000"/>
          </a:xfrm>
          <a:prstGeom prst="rect">
            <a:avLst/>
          </a:prstGeom>
        </p:spPr>
        <p:txBody>
          <a:bodyPr spcFirstLastPara="1" wrap="square" lIns="91425" tIns="91425" rIns="91425" bIns="91425" anchor="ctr" anchorCtr="0">
            <a:noAutofit/>
          </a:bodyPr>
          <a:lstStyle/>
          <a:p>
            <a:pPr marL="0" lvl="0" indent="0" algn="r" rtl="1">
              <a:lnSpc>
                <a:spcPct val="20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cxnSp>
        <p:nvCxnSpPr>
          <p:cNvPr id="792" name="Google Shape;792;p6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93" name="Google Shape;793;p6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94" name="Google Shape;794;p61"/>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98"/>
        <p:cNvGrpSpPr/>
        <p:nvPr/>
      </p:nvGrpSpPr>
      <p:grpSpPr>
        <a:xfrm>
          <a:off x="0" y="0"/>
          <a:ext cx="0" cy="0"/>
          <a:chOff x="0" y="0"/>
          <a:chExt cx="0" cy="0"/>
        </a:xfrm>
      </p:grpSpPr>
      <p:sp>
        <p:nvSpPr>
          <p:cNvPr id="799" name="Google Shape;799;p62"/>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800" name="Google Shape;800;p62"/>
          <p:cNvSpPr txBox="1">
            <a:spLocks noGrp="1"/>
          </p:cNvSpPr>
          <p:nvPr>
            <p:ph type="subTitle" idx="1"/>
          </p:nvPr>
        </p:nvSpPr>
        <p:spPr>
          <a:xfrm>
            <a:off x="220692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1" name="Google Shape;801;p62"/>
          <p:cNvSpPr txBox="1">
            <a:spLocks noGrp="1"/>
          </p:cNvSpPr>
          <p:nvPr>
            <p:ph type="subTitle" idx="2"/>
          </p:nvPr>
        </p:nvSpPr>
        <p:spPr>
          <a:xfrm>
            <a:off x="504507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2" name="Google Shape;802;p62"/>
          <p:cNvSpPr txBox="1">
            <a:spLocks noGrp="1"/>
          </p:cNvSpPr>
          <p:nvPr>
            <p:ph type="subTitle" idx="3"/>
          </p:nvPr>
        </p:nvSpPr>
        <p:spPr>
          <a:xfrm>
            <a:off x="220691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03" name="Google Shape;803;p62"/>
          <p:cNvSpPr txBox="1">
            <a:spLocks noGrp="1"/>
          </p:cNvSpPr>
          <p:nvPr>
            <p:ph type="subTitle" idx="4"/>
          </p:nvPr>
        </p:nvSpPr>
        <p:spPr>
          <a:xfrm>
            <a:off x="504506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04" name="Google Shape;804;p6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5" name="Google Shape;805;p6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6" name="Google Shape;806;p62"/>
          <p:cNvCxnSpPr/>
          <p:nvPr/>
        </p:nvCxnSpPr>
        <p:spPr>
          <a:xfrm rot="10800000">
            <a:off x="4099733" y="242901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07" name="Google Shape;807;p62"/>
          <p:cNvCxnSpPr/>
          <p:nvPr/>
        </p:nvCxnSpPr>
        <p:spPr>
          <a:xfrm rot="10800000">
            <a:off x="6916618" y="2404794"/>
            <a:ext cx="312900" cy="0"/>
          </a:xfrm>
          <a:prstGeom prst="straightConnector1">
            <a:avLst/>
          </a:prstGeom>
          <a:noFill/>
          <a:ln w="76200" cap="flat" cmpd="sng">
            <a:solidFill>
              <a:schemeClr val="accent1"/>
            </a:solidFill>
            <a:prstDash val="solid"/>
            <a:round/>
            <a:headEnd type="none" w="med" len="med"/>
            <a:tailEnd type="none" w="med" len="med"/>
          </a:ln>
        </p:spPr>
      </p:cxnSp>
      <p:sp>
        <p:nvSpPr>
          <p:cNvPr id="808" name="Google Shape;808;p62"/>
          <p:cNvSpPr/>
          <p:nvPr/>
        </p:nvSpPr>
        <p:spPr>
          <a:xfrm>
            <a:off x="4162556" y="1872259"/>
            <a:ext cx="187285" cy="460244"/>
          </a:xfrm>
          <a:custGeom>
            <a:avLst/>
            <a:gdLst/>
            <a:ahLst/>
            <a:cxnLst/>
            <a:rect l="l" t="t" r="r" b="b"/>
            <a:pathLst>
              <a:path w="7909" h="19436" extrusionOk="0">
                <a:moveTo>
                  <a:pt x="4165" y="534"/>
                </a:moveTo>
                <a:cubicBezTo>
                  <a:pt x="4296" y="534"/>
                  <a:pt x="4403" y="641"/>
                  <a:pt x="4403" y="772"/>
                </a:cubicBezTo>
                <a:lnTo>
                  <a:pt x="4403" y="1941"/>
                </a:lnTo>
                <a:lnTo>
                  <a:pt x="3492" y="1941"/>
                </a:lnTo>
                <a:lnTo>
                  <a:pt x="3492" y="772"/>
                </a:lnTo>
                <a:cubicBezTo>
                  <a:pt x="3492" y="641"/>
                  <a:pt x="3599" y="534"/>
                  <a:pt x="3735" y="534"/>
                </a:cubicBezTo>
                <a:close/>
                <a:moveTo>
                  <a:pt x="4216" y="2511"/>
                </a:moveTo>
                <a:lnTo>
                  <a:pt x="3983" y="2927"/>
                </a:lnTo>
                <a:lnTo>
                  <a:pt x="3917" y="2927"/>
                </a:lnTo>
                <a:lnTo>
                  <a:pt x="3683" y="2511"/>
                </a:lnTo>
                <a:close/>
                <a:moveTo>
                  <a:pt x="3948" y="3503"/>
                </a:moveTo>
                <a:cubicBezTo>
                  <a:pt x="4976" y="3503"/>
                  <a:pt x="5829" y="4335"/>
                  <a:pt x="5829" y="5381"/>
                </a:cubicBezTo>
                <a:cubicBezTo>
                  <a:pt x="5829" y="5699"/>
                  <a:pt x="5749" y="6012"/>
                  <a:pt x="5595" y="6292"/>
                </a:cubicBezTo>
                <a:lnTo>
                  <a:pt x="5562" y="6152"/>
                </a:lnTo>
                <a:cubicBezTo>
                  <a:pt x="5506" y="5903"/>
                  <a:pt x="5287" y="5736"/>
                  <a:pt x="5043" y="5736"/>
                </a:cubicBezTo>
                <a:cubicBezTo>
                  <a:pt x="5003" y="5736"/>
                  <a:pt x="4963" y="5741"/>
                  <a:pt x="4922" y="5750"/>
                </a:cubicBezTo>
                <a:lnTo>
                  <a:pt x="4614" y="5825"/>
                </a:lnTo>
                <a:cubicBezTo>
                  <a:pt x="4352" y="5885"/>
                  <a:pt x="4118" y="6030"/>
                  <a:pt x="3950" y="6241"/>
                </a:cubicBezTo>
                <a:cubicBezTo>
                  <a:pt x="3786" y="6030"/>
                  <a:pt x="3548" y="5885"/>
                  <a:pt x="3286" y="5825"/>
                </a:cubicBezTo>
                <a:lnTo>
                  <a:pt x="2978" y="5750"/>
                </a:lnTo>
                <a:cubicBezTo>
                  <a:pt x="2938" y="5741"/>
                  <a:pt x="2898" y="5736"/>
                  <a:pt x="2859" y="5736"/>
                </a:cubicBezTo>
                <a:cubicBezTo>
                  <a:pt x="2617" y="5736"/>
                  <a:pt x="2398" y="5903"/>
                  <a:pt x="2337" y="6152"/>
                </a:cubicBezTo>
                <a:lnTo>
                  <a:pt x="2305" y="6292"/>
                </a:lnTo>
                <a:cubicBezTo>
                  <a:pt x="1650" y="5105"/>
                  <a:pt x="2431" y="3637"/>
                  <a:pt x="3777" y="3511"/>
                </a:cubicBezTo>
                <a:cubicBezTo>
                  <a:pt x="3834" y="3506"/>
                  <a:pt x="3891" y="3503"/>
                  <a:pt x="3948" y="3503"/>
                </a:cubicBezTo>
                <a:close/>
                <a:moveTo>
                  <a:pt x="3983" y="7101"/>
                </a:moveTo>
                <a:cubicBezTo>
                  <a:pt x="4576" y="7133"/>
                  <a:pt x="4730" y="7942"/>
                  <a:pt x="4188" y="8190"/>
                </a:cubicBezTo>
                <a:lnTo>
                  <a:pt x="4174" y="8199"/>
                </a:lnTo>
                <a:cubicBezTo>
                  <a:pt x="4104" y="8229"/>
                  <a:pt x="4028" y="8245"/>
                  <a:pt x="3952" y="8245"/>
                </a:cubicBezTo>
                <a:cubicBezTo>
                  <a:pt x="3875" y="8245"/>
                  <a:pt x="3798" y="8229"/>
                  <a:pt x="3725" y="8199"/>
                </a:cubicBezTo>
                <a:lnTo>
                  <a:pt x="3711" y="8190"/>
                </a:lnTo>
                <a:cubicBezTo>
                  <a:pt x="3169" y="7942"/>
                  <a:pt x="3324" y="7133"/>
                  <a:pt x="3922" y="7101"/>
                </a:cubicBezTo>
                <a:close/>
                <a:moveTo>
                  <a:pt x="4085" y="8825"/>
                </a:moveTo>
                <a:lnTo>
                  <a:pt x="4216" y="9377"/>
                </a:lnTo>
                <a:cubicBezTo>
                  <a:pt x="4230" y="9452"/>
                  <a:pt x="4272" y="9513"/>
                  <a:pt x="4333" y="9555"/>
                </a:cubicBezTo>
                <a:cubicBezTo>
                  <a:pt x="4585" y="9723"/>
                  <a:pt x="4777" y="9971"/>
                  <a:pt x="4880" y="10256"/>
                </a:cubicBezTo>
                <a:lnTo>
                  <a:pt x="3024" y="10256"/>
                </a:lnTo>
                <a:cubicBezTo>
                  <a:pt x="3127" y="9966"/>
                  <a:pt x="3319" y="9723"/>
                  <a:pt x="3571" y="9555"/>
                </a:cubicBezTo>
                <a:cubicBezTo>
                  <a:pt x="3632" y="9513"/>
                  <a:pt x="3674" y="9452"/>
                  <a:pt x="3688" y="9377"/>
                </a:cubicBezTo>
                <a:lnTo>
                  <a:pt x="3814" y="8825"/>
                </a:lnTo>
                <a:cubicBezTo>
                  <a:pt x="3861" y="8830"/>
                  <a:pt x="3907" y="8832"/>
                  <a:pt x="3952" y="8832"/>
                </a:cubicBezTo>
                <a:cubicBezTo>
                  <a:pt x="3997" y="8832"/>
                  <a:pt x="4041" y="8830"/>
                  <a:pt x="4085" y="8825"/>
                </a:cubicBezTo>
                <a:close/>
                <a:moveTo>
                  <a:pt x="2230" y="15682"/>
                </a:moveTo>
                <a:cubicBezTo>
                  <a:pt x="2384" y="15822"/>
                  <a:pt x="2449" y="16037"/>
                  <a:pt x="2403" y="16243"/>
                </a:cubicBezTo>
                <a:cubicBezTo>
                  <a:pt x="2356" y="16444"/>
                  <a:pt x="2202" y="16608"/>
                  <a:pt x="2001" y="16668"/>
                </a:cubicBezTo>
                <a:lnTo>
                  <a:pt x="2230" y="15682"/>
                </a:lnTo>
                <a:close/>
                <a:moveTo>
                  <a:pt x="6077" y="15520"/>
                </a:moveTo>
                <a:cubicBezTo>
                  <a:pt x="6247" y="15520"/>
                  <a:pt x="6420" y="15594"/>
                  <a:pt x="6544" y="15766"/>
                </a:cubicBezTo>
                <a:cubicBezTo>
                  <a:pt x="6843" y="16186"/>
                  <a:pt x="6498" y="16695"/>
                  <a:pt x="6069" y="16695"/>
                </a:cubicBezTo>
                <a:cubicBezTo>
                  <a:pt x="5968" y="16695"/>
                  <a:pt x="5862" y="16667"/>
                  <a:pt x="5759" y="16603"/>
                </a:cubicBezTo>
                <a:cubicBezTo>
                  <a:pt x="5628" y="16519"/>
                  <a:pt x="5534" y="16393"/>
                  <a:pt x="5497" y="16243"/>
                </a:cubicBezTo>
                <a:lnTo>
                  <a:pt x="5497" y="16238"/>
                </a:lnTo>
                <a:cubicBezTo>
                  <a:pt x="5400" y="15823"/>
                  <a:pt x="5734" y="15520"/>
                  <a:pt x="6077" y="15520"/>
                </a:cubicBezTo>
                <a:close/>
                <a:moveTo>
                  <a:pt x="3725" y="1"/>
                </a:moveTo>
                <a:cubicBezTo>
                  <a:pt x="3725" y="1"/>
                  <a:pt x="2917" y="351"/>
                  <a:pt x="2884" y="795"/>
                </a:cubicBezTo>
                <a:lnTo>
                  <a:pt x="2884" y="2230"/>
                </a:lnTo>
                <a:cubicBezTo>
                  <a:pt x="2898" y="2230"/>
                  <a:pt x="2912" y="2230"/>
                  <a:pt x="2922" y="2235"/>
                </a:cubicBezTo>
                <a:lnTo>
                  <a:pt x="2884" y="2244"/>
                </a:lnTo>
                <a:cubicBezTo>
                  <a:pt x="2898" y="2244"/>
                  <a:pt x="2908" y="2244"/>
                  <a:pt x="2917" y="2249"/>
                </a:cubicBezTo>
                <a:cubicBezTo>
                  <a:pt x="2917" y="2249"/>
                  <a:pt x="2917" y="2254"/>
                  <a:pt x="2922" y="2254"/>
                </a:cubicBezTo>
                <a:cubicBezTo>
                  <a:pt x="2917" y="2254"/>
                  <a:pt x="2917" y="2258"/>
                  <a:pt x="2917" y="2258"/>
                </a:cubicBezTo>
                <a:lnTo>
                  <a:pt x="2917" y="2263"/>
                </a:lnTo>
                <a:lnTo>
                  <a:pt x="2917" y="2268"/>
                </a:lnTo>
                <a:cubicBezTo>
                  <a:pt x="2917" y="2272"/>
                  <a:pt x="2917" y="2272"/>
                  <a:pt x="2917" y="2272"/>
                </a:cubicBezTo>
                <a:cubicBezTo>
                  <a:pt x="2917" y="2277"/>
                  <a:pt x="2917" y="2277"/>
                  <a:pt x="2917" y="2277"/>
                </a:cubicBezTo>
                <a:lnTo>
                  <a:pt x="2917" y="2282"/>
                </a:lnTo>
                <a:lnTo>
                  <a:pt x="2917" y="2286"/>
                </a:lnTo>
                <a:cubicBezTo>
                  <a:pt x="2917" y="2286"/>
                  <a:pt x="2917" y="2286"/>
                  <a:pt x="2917" y="2291"/>
                </a:cubicBezTo>
                <a:lnTo>
                  <a:pt x="2917" y="2296"/>
                </a:lnTo>
                <a:lnTo>
                  <a:pt x="2917" y="2301"/>
                </a:lnTo>
                <a:cubicBezTo>
                  <a:pt x="2917" y="2301"/>
                  <a:pt x="2917" y="2305"/>
                  <a:pt x="2917" y="2305"/>
                </a:cubicBezTo>
                <a:cubicBezTo>
                  <a:pt x="2917" y="2305"/>
                  <a:pt x="2917" y="2310"/>
                  <a:pt x="2922" y="2310"/>
                </a:cubicBezTo>
                <a:cubicBezTo>
                  <a:pt x="2922" y="2315"/>
                  <a:pt x="2922" y="2315"/>
                  <a:pt x="2922" y="2315"/>
                </a:cubicBezTo>
                <a:cubicBezTo>
                  <a:pt x="2922" y="2319"/>
                  <a:pt x="2926" y="2324"/>
                  <a:pt x="2926" y="2329"/>
                </a:cubicBezTo>
                <a:cubicBezTo>
                  <a:pt x="2926" y="2333"/>
                  <a:pt x="2931" y="2333"/>
                  <a:pt x="2931" y="2338"/>
                </a:cubicBezTo>
                <a:lnTo>
                  <a:pt x="2940" y="2347"/>
                </a:lnTo>
                <a:lnTo>
                  <a:pt x="3295" y="2992"/>
                </a:lnTo>
                <a:cubicBezTo>
                  <a:pt x="1529" y="3469"/>
                  <a:pt x="893" y="5642"/>
                  <a:pt x="2122" y="6998"/>
                </a:cubicBezTo>
                <a:lnTo>
                  <a:pt x="1379" y="10228"/>
                </a:lnTo>
                <a:lnTo>
                  <a:pt x="500" y="10228"/>
                </a:lnTo>
                <a:cubicBezTo>
                  <a:pt x="490" y="10226"/>
                  <a:pt x="480" y="10226"/>
                  <a:pt x="470" y="10226"/>
                </a:cubicBezTo>
                <a:cubicBezTo>
                  <a:pt x="329" y="10226"/>
                  <a:pt x="211" y="10346"/>
                  <a:pt x="220" y="10494"/>
                </a:cubicBezTo>
                <a:cubicBezTo>
                  <a:pt x="220" y="10648"/>
                  <a:pt x="500" y="10756"/>
                  <a:pt x="500" y="10756"/>
                </a:cubicBezTo>
                <a:lnTo>
                  <a:pt x="1248" y="10756"/>
                </a:lnTo>
                <a:lnTo>
                  <a:pt x="856" y="12481"/>
                </a:lnTo>
                <a:cubicBezTo>
                  <a:pt x="818" y="12635"/>
                  <a:pt x="916" y="12784"/>
                  <a:pt x="1071" y="12822"/>
                </a:cubicBezTo>
                <a:cubicBezTo>
                  <a:pt x="1089" y="12826"/>
                  <a:pt x="1113" y="12831"/>
                  <a:pt x="1136" y="12831"/>
                </a:cubicBezTo>
                <a:cubicBezTo>
                  <a:pt x="1267" y="12831"/>
                  <a:pt x="1379" y="12738"/>
                  <a:pt x="1412" y="12607"/>
                </a:cubicBezTo>
                <a:lnTo>
                  <a:pt x="2870" y="6287"/>
                </a:lnTo>
                <a:lnTo>
                  <a:pt x="3146" y="6348"/>
                </a:lnTo>
                <a:cubicBezTo>
                  <a:pt x="3291" y="6386"/>
                  <a:pt x="3417" y="6470"/>
                  <a:pt x="3506" y="6591"/>
                </a:cubicBezTo>
                <a:cubicBezTo>
                  <a:pt x="2678" y="6928"/>
                  <a:pt x="2543" y="8040"/>
                  <a:pt x="3263" y="8568"/>
                </a:cubicBezTo>
                <a:lnTo>
                  <a:pt x="3141" y="9101"/>
                </a:lnTo>
                <a:cubicBezTo>
                  <a:pt x="2711" y="9424"/>
                  <a:pt x="2431" y="9914"/>
                  <a:pt x="2370" y="10452"/>
                </a:cubicBezTo>
                <a:cubicBezTo>
                  <a:pt x="2370" y="10457"/>
                  <a:pt x="2370" y="10466"/>
                  <a:pt x="2370" y="10475"/>
                </a:cubicBezTo>
                <a:cubicBezTo>
                  <a:pt x="2333" y="10849"/>
                  <a:pt x="2403" y="11228"/>
                  <a:pt x="2576" y="11564"/>
                </a:cubicBezTo>
                <a:lnTo>
                  <a:pt x="1758" y="15196"/>
                </a:lnTo>
                <a:lnTo>
                  <a:pt x="1758" y="15201"/>
                </a:lnTo>
                <a:lnTo>
                  <a:pt x="1758" y="15210"/>
                </a:lnTo>
                <a:lnTo>
                  <a:pt x="1244" y="17430"/>
                </a:lnTo>
                <a:cubicBezTo>
                  <a:pt x="1225" y="17514"/>
                  <a:pt x="1155" y="17575"/>
                  <a:pt x="1071" y="17580"/>
                </a:cubicBezTo>
                <a:cubicBezTo>
                  <a:pt x="991" y="17575"/>
                  <a:pt x="926" y="17524"/>
                  <a:pt x="902" y="17449"/>
                </a:cubicBezTo>
                <a:lnTo>
                  <a:pt x="585" y="16309"/>
                </a:lnTo>
                <a:lnTo>
                  <a:pt x="1159" y="13813"/>
                </a:lnTo>
                <a:cubicBezTo>
                  <a:pt x="1206" y="13658"/>
                  <a:pt x="1108" y="13495"/>
                  <a:pt x="949" y="13462"/>
                </a:cubicBezTo>
                <a:cubicBezTo>
                  <a:pt x="928" y="13457"/>
                  <a:pt x="906" y="13454"/>
                  <a:pt x="885" y="13454"/>
                </a:cubicBezTo>
                <a:cubicBezTo>
                  <a:pt x="753" y="13454"/>
                  <a:pt x="632" y="13550"/>
                  <a:pt x="608" y="13686"/>
                </a:cubicBezTo>
                <a:lnTo>
                  <a:pt x="14" y="16257"/>
                </a:lnTo>
                <a:cubicBezTo>
                  <a:pt x="0" y="16304"/>
                  <a:pt x="5" y="16351"/>
                  <a:pt x="14" y="16397"/>
                </a:cubicBezTo>
                <a:lnTo>
                  <a:pt x="356" y="17608"/>
                </a:lnTo>
                <a:cubicBezTo>
                  <a:pt x="402" y="17771"/>
                  <a:pt x="500" y="17916"/>
                  <a:pt x="641" y="18015"/>
                </a:cubicBezTo>
                <a:lnTo>
                  <a:pt x="393" y="19085"/>
                </a:lnTo>
                <a:cubicBezTo>
                  <a:pt x="356" y="19239"/>
                  <a:pt x="454" y="19393"/>
                  <a:pt x="608" y="19426"/>
                </a:cubicBezTo>
                <a:cubicBezTo>
                  <a:pt x="627" y="19431"/>
                  <a:pt x="650" y="19435"/>
                  <a:pt x="669" y="19435"/>
                </a:cubicBezTo>
                <a:cubicBezTo>
                  <a:pt x="804" y="19435"/>
                  <a:pt x="916" y="19342"/>
                  <a:pt x="949" y="19216"/>
                </a:cubicBezTo>
                <a:lnTo>
                  <a:pt x="1197" y="18141"/>
                </a:lnTo>
                <a:cubicBezTo>
                  <a:pt x="1496" y="18089"/>
                  <a:pt x="1734" y="17856"/>
                  <a:pt x="1800" y="17556"/>
                </a:cubicBezTo>
                <a:lnTo>
                  <a:pt x="1870" y="17262"/>
                </a:lnTo>
                <a:cubicBezTo>
                  <a:pt x="2398" y="17248"/>
                  <a:pt x="2847" y="16883"/>
                  <a:pt x="2964" y="16369"/>
                </a:cubicBezTo>
                <a:cubicBezTo>
                  <a:pt x="3085" y="15855"/>
                  <a:pt x="2837" y="15332"/>
                  <a:pt x="2370" y="15089"/>
                </a:cubicBezTo>
                <a:lnTo>
                  <a:pt x="3174" y="11616"/>
                </a:lnTo>
                <a:cubicBezTo>
                  <a:pt x="3188" y="11546"/>
                  <a:pt x="3179" y="11471"/>
                  <a:pt x="3141" y="11410"/>
                </a:cubicBezTo>
                <a:cubicBezTo>
                  <a:pt x="3029" y="11219"/>
                  <a:pt x="2968" y="11008"/>
                  <a:pt x="2954" y="10789"/>
                </a:cubicBezTo>
                <a:lnTo>
                  <a:pt x="4955" y="10789"/>
                </a:lnTo>
                <a:cubicBezTo>
                  <a:pt x="4941" y="11008"/>
                  <a:pt x="4875" y="11219"/>
                  <a:pt x="4763" y="11410"/>
                </a:cubicBezTo>
                <a:cubicBezTo>
                  <a:pt x="4726" y="11471"/>
                  <a:pt x="4716" y="11546"/>
                  <a:pt x="4735" y="11616"/>
                </a:cubicBezTo>
                <a:lnTo>
                  <a:pt x="5338" y="14233"/>
                </a:lnTo>
                <a:cubicBezTo>
                  <a:pt x="5366" y="14364"/>
                  <a:pt x="5483" y="14453"/>
                  <a:pt x="5614" y="14453"/>
                </a:cubicBezTo>
                <a:cubicBezTo>
                  <a:pt x="5637" y="14453"/>
                  <a:pt x="5656" y="14453"/>
                  <a:pt x="5679" y="14448"/>
                </a:cubicBezTo>
                <a:cubicBezTo>
                  <a:pt x="5833" y="14411"/>
                  <a:pt x="5927" y="14261"/>
                  <a:pt x="5894" y="14107"/>
                </a:cubicBezTo>
                <a:lnTo>
                  <a:pt x="5310" y="11592"/>
                </a:lnTo>
                <a:cubicBezTo>
                  <a:pt x="5483" y="11256"/>
                  <a:pt x="5553" y="10877"/>
                  <a:pt x="5516" y="10503"/>
                </a:cubicBezTo>
                <a:lnTo>
                  <a:pt x="5516" y="10480"/>
                </a:lnTo>
                <a:cubicBezTo>
                  <a:pt x="5506" y="10405"/>
                  <a:pt x="5497" y="10330"/>
                  <a:pt x="5478" y="10260"/>
                </a:cubicBezTo>
                <a:cubicBezTo>
                  <a:pt x="5375" y="9807"/>
                  <a:pt x="5114" y="9410"/>
                  <a:pt x="4744" y="9129"/>
                </a:cubicBezTo>
                <a:lnTo>
                  <a:pt x="4623" y="8596"/>
                </a:lnTo>
                <a:cubicBezTo>
                  <a:pt x="5343" y="8073"/>
                  <a:pt x="5207" y="6956"/>
                  <a:pt x="4385" y="6619"/>
                </a:cubicBezTo>
                <a:cubicBezTo>
                  <a:pt x="4469" y="6498"/>
                  <a:pt x="4600" y="6414"/>
                  <a:pt x="4744" y="6381"/>
                </a:cubicBezTo>
                <a:lnTo>
                  <a:pt x="5015" y="6320"/>
                </a:lnTo>
                <a:lnTo>
                  <a:pt x="7324" y="16313"/>
                </a:lnTo>
                <a:lnTo>
                  <a:pt x="7007" y="17454"/>
                </a:lnTo>
                <a:cubicBezTo>
                  <a:pt x="6983" y="17528"/>
                  <a:pt x="6918" y="17580"/>
                  <a:pt x="6838" y="17580"/>
                </a:cubicBezTo>
                <a:cubicBezTo>
                  <a:pt x="6754" y="17575"/>
                  <a:pt x="6679" y="17514"/>
                  <a:pt x="6665" y="17430"/>
                </a:cubicBezTo>
                <a:lnTo>
                  <a:pt x="6595" y="17136"/>
                </a:lnTo>
                <a:cubicBezTo>
                  <a:pt x="7109" y="16869"/>
                  <a:pt x="7348" y="16262"/>
                  <a:pt x="7147" y="15715"/>
                </a:cubicBezTo>
                <a:cubicBezTo>
                  <a:pt x="6981" y="15256"/>
                  <a:pt x="6543" y="14961"/>
                  <a:pt x="6069" y="14961"/>
                </a:cubicBezTo>
                <a:cubicBezTo>
                  <a:pt x="5983" y="14961"/>
                  <a:pt x="5897" y="14970"/>
                  <a:pt x="5810" y="14990"/>
                </a:cubicBezTo>
                <a:cubicBezTo>
                  <a:pt x="5245" y="15121"/>
                  <a:pt x="4866" y="15654"/>
                  <a:pt x="4922" y="16229"/>
                </a:cubicBezTo>
                <a:cubicBezTo>
                  <a:pt x="4983" y="16804"/>
                  <a:pt x="5460" y="17248"/>
                  <a:pt x="6044" y="17262"/>
                </a:cubicBezTo>
                <a:lnTo>
                  <a:pt x="6109" y="17561"/>
                </a:lnTo>
                <a:cubicBezTo>
                  <a:pt x="6175" y="17856"/>
                  <a:pt x="6413" y="18089"/>
                  <a:pt x="6717" y="18145"/>
                </a:cubicBezTo>
                <a:lnTo>
                  <a:pt x="6965" y="19216"/>
                </a:lnTo>
                <a:cubicBezTo>
                  <a:pt x="6993" y="19342"/>
                  <a:pt x="7109" y="19435"/>
                  <a:pt x="7240" y="19435"/>
                </a:cubicBezTo>
                <a:cubicBezTo>
                  <a:pt x="7264" y="19435"/>
                  <a:pt x="7282" y="19431"/>
                  <a:pt x="7306" y="19426"/>
                </a:cubicBezTo>
                <a:cubicBezTo>
                  <a:pt x="7460" y="19393"/>
                  <a:pt x="7553" y="19239"/>
                  <a:pt x="7516" y="19085"/>
                </a:cubicBezTo>
                <a:lnTo>
                  <a:pt x="7273" y="18015"/>
                </a:lnTo>
                <a:cubicBezTo>
                  <a:pt x="7409" y="17916"/>
                  <a:pt x="7511" y="17771"/>
                  <a:pt x="7558" y="17608"/>
                </a:cubicBezTo>
                <a:lnTo>
                  <a:pt x="7895" y="16397"/>
                </a:lnTo>
                <a:cubicBezTo>
                  <a:pt x="7909" y="16351"/>
                  <a:pt x="7909" y="16304"/>
                  <a:pt x="7895" y="16257"/>
                </a:cubicBezTo>
                <a:lnTo>
                  <a:pt x="6637" y="10826"/>
                </a:lnTo>
                <a:lnTo>
                  <a:pt x="7376" y="10826"/>
                </a:lnTo>
                <a:cubicBezTo>
                  <a:pt x="7511" y="10826"/>
                  <a:pt x="7628" y="10737"/>
                  <a:pt x="7661" y="10606"/>
                </a:cubicBezTo>
                <a:cubicBezTo>
                  <a:pt x="7702" y="10426"/>
                  <a:pt x="7571" y="10256"/>
                  <a:pt x="7392" y="10256"/>
                </a:cubicBezTo>
                <a:cubicBezTo>
                  <a:pt x="7390" y="10256"/>
                  <a:pt x="7388" y="10256"/>
                  <a:pt x="7385" y="10256"/>
                </a:cubicBezTo>
                <a:lnTo>
                  <a:pt x="6497" y="10256"/>
                </a:lnTo>
                <a:lnTo>
                  <a:pt x="5754" y="7040"/>
                </a:lnTo>
                <a:cubicBezTo>
                  <a:pt x="6983" y="5684"/>
                  <a:pt x="6343" y="3511"/>
                  <a:pt x="4581" y="3034"/>
                </a:cubicBezTo>
                <a:lnTo>
                  <a:pt x="4936" y="2389"/>
                </a:lnTo>
                <a:cubicBezTo>
                  <a:pt x="4959" y="2347"/>
                  <a:pt x="4973" y="2296"/>
                  <a:pt x="4973" y="2244"/>
                </a:cubicBezTo>
                <a:lnTo>
                  <a:pt x="4973" y="809"/>
                </a:lnTo>
                <a:cubicBezTo>
                  <a:pt x="4973" y="361"/>
                  <a:pt x="4614" y="1"/>
                  <a:pt x="4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09" name="Google Shape;809;p62"/>
          <p:cNvGrpSpPr/>
          <p:nvPr/>
        </p:nvGrpSpPr>
        <p:grpSpPr>
          <a:xfrm>
            <a:off x="6916635" y="1885154"/>
            <a:ext cx="312886" cy="386023"/>
            <a:chOff x="1895150" y="3742450"/>
            <a:chExt cx="404925" cy="485075"/>
          </a:xfrm>
        </p:grpSpPr>
        <p:sp>
          <p:nvSpPr>
            <p:cNvPr id="810" name="Google Shape;810;p62"/>
            <p:cNvSpPr/>
            <p:nvPr/>
          </p:nvSpPr>
          <p:spPr>
            <a:xfrm>
              <a:off x="1993075" y="3816075"/>
              <a:ext cx="101150" cy="101975"/>
            </a:xfrm>
            <a:custGeom>
              <a:avLst/>
              <a:gdLst/>
              <a:ahLst/>
              <a:cxnLst/>
              <a:rect l="l" t="t" r="r" b="b"/>
              <a:pathLst>
                <a:path w="4046" h="4079" extrusionOk="0">
                  <a:moveTo>
                    <a:pt x="2045" y="1"/>
                  </a:moveTo>
                  <a:cubicBezTo>
                    <a:pt x="1935" y="1"/>
                    <a:pt x="1823" y="10"/>
                    <a:pt x="1711" y="28"/>
                  </a:cubicBezTo>
                  <a:cubicBezTo>
                    <a:pt x="725" y="187"/>
                    <a:pt x="1" y="1043"/>
                    <a:pt x="1" y="2038"/>
                  </a:cubicBezTo>
                  <a:cubicBezTo>
                    <a:pt x="1" y="3038"/>
                    <a:pt x="725" y="3889"/>
                    <a:pt x="1711" y="4053"/>
                  </a:cubicBezTo>
                  <a:cubicBezTo>
                    <a:pt x="1821" y="4070"/>
                    <a:pt x="1930" y="4079"/>
                    <a:pt x="2037" y="4079"/>
                  </a:cubicBezTo>
                  <a:cubicBezTo>
                    <a:pt x="2898" y="4079"/>
                    <a:pt x="3687" y="3532"/>
                    <a:pt x="3973" y="2693"/>
                  </a:cubicBezTo>
                  <a:cubicBezTo>
                    <a:pt x="4046" y="2470"/>
                    <a:pt x="3867" y="2315"/>
                    <a:pt x="3692" y="2315"/>
                  </a:cubicBezTo>
                  <a:cubicBezTo>
                    <a:pt x="3584" y="2315"/>
                    <a:pt x="3478" y="2373"/>
                    <a:pt x="3431" y="2510"/>
                  </a:cubicBezTo>
                  <a:cubicBezTo>
                    <a:pt x="3215" y="3160"/>
                    <a:pt x="2628" y="3511"/>
                    <a:pt x="2036" y="3511"/>
                  </a:cubicBezTo>
                  <a:cubicBezTo>
                    <a:pt x="1592" y="3511"/>
                    <a:pt x="1145" y="3314"/>
                    <a:pt x="847" y="2898"/>
                  </a:cubicBezTo>
                  <a:cubicBezTo>
                    <a:pt x="145" y="1926"/>
                    <a:pt x="842" y="570"/>
                    <a:pt x="2038" y="570"/>
                  </a:cubicBezTo>
                  <a:cubicBezTo>
                    <a:pt x="2669" y="570"/>
                    <a:pt x="3230" y="972"/>
                    <a:pt x="3431" y="1571"/>
                  </a:cubicBezTo>
                  <a:cubicBezTo>
                    <a:pt x="3478" y="1706"/>
                    <a:pt x="3584" y="1764"/>
                    <a:pt x="3692" y="1764"/>
                  </a:cubicBezTo>
                  <a:cubicBezTo>
                    <a:pt x="3867" y="1764"/>
                    <a:pt x="4046" y="1611"/>
                    <a:pt x="3973" y="1388"/>
                  </a:cubicBezTo>
                  <a:cubicBezTo>
                    <a:pt x="3688" y="548"/>
                    <a:pt x="2903" y="1"/>
                    <a:pt x="2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2"/>
            <p:cNvSpPr/>
            <p:nvPr/>
          </p:nvSpPr>
          <p:spPr>
            <a:xfrm>
              <a:off x="1895150" y="3754700"/>
              <a:ext cx="261650" cy="459625"/>
            </a:xfrm>
            <a:custGeom>
              <a:avLst/>
              <a:gdLst/>
              <a:ahLst/>
              <a:cxnLst/>
              <a:rect l="l" t="t" r="r" b="b"/>
              <a:pathLst>
                <a:path w="10466" h="18385" extrusionOk="0">
                  <a:moveTo>
                    <a:pt x="5941" y="567"/>
                  </a:moveTo>
                  <a:cubicBezTo>
                    <a:pt x="6711" y="567"/>
                    <a:pt x="7481" y="796"/>
                    <a:pt x="8143" y="1254"/>
                  </a:cubicBezTo>
                  <a:lnTo>
                    <a:pt x="8143" y="1745"/>
                  </a:lnTo>
                  <a:cubicBezTo>
                    <a:pt x="8146" y="1891"/>
                    <a:pt x="8026" y="1992"/>
                    <a:pt x="7898" y="1992"/>
                  </a:cubicBezTo>
                  <a:cubicBezTo>
                    <a:pt x="7849" y="1992"/>
                    <a:pt x="7800" y="1978"/>
                    <a:pt x="7755" y="1946"/>
                  </a:cubicBezTo>
                  <a:cubicBezTo>
                    <a:pt x="7213" y="1556"/>
                    <a:pt x="6577" y="1360"/>
                    <a:pt x="5942" y="1360"/>
                  </a:cubicBezTo>
                  <a:cubicBezTo>
                    <a:pt x="5307" y="1360"/>
                    <a:pt x="4672" y="1556"/>
                    <a:pt x="4133" y="1946"/>
                  </a:cubicBezTo>
                  <a:cubicBezTo>
                    <a:pt x="4088" y="1978"/>
                    <a:pt x="4038" y="1992"/>
                    <a:pt x="3989" y="1992"/>
                  </a:cubicBezTo>
                  <a:cubicBezTo>
                    <a:pt x="3861" y="1992"/>
                    <a:pt x="3740" y="1891"/>
                    <a:pt x="3740" y="1745"/>
                  </a:cubicBezTo>
                  <a:lnTo>
                    <a:pt x="3740" y="1254"/>
                  </a:lnTo>
                  <a:cubicBezTo>
                    <a:pt x="4401" y="796"/>
                    <a:pt x="5171" y="567"/>
                    <a:pt x="5941" y="567"/>
                  </a:cubicBezTo>
                  <a:close/>
                  <a:moveTo>
                    <a:pt x="1464" y="5811"/>
                  </a:moveTo>
                  <a:lnTo>
                    <a:pt x="1464" y="7559"/>
                  </a:lnTo>
                  <a:lnTo>
                    <a:pt x="1020" y="7559"/>
                  </a:lnTo>
                  <a:cubicBezTo>
                    <a:pt x="1010" y="7559"/>
                    <a:pt x="1006" y="7555"/>
                    <a:pt x="1006" y="7545"/>
                  </a:cubicBezTo>
                  <a:lnTo>
                    <a:pt x="1006" y="5825"/>
                  </a:lnTo>
                  <a:cubicBezTo>
                    <a:pt x="1006" y="5816"/>
                    <a:pt x="1010" y="5811"/>
                    <a:pt x="1015" y="5811"/>
                  </a:cubicBezTo>
                  <a:close/>
                  <a:moveTo>
                    <a:pt x="3170" y="1735"/>
                  </a:moveTo>
                  <a:lnTo>
                    <a:pt x="3170" y="1749"/>
                  </a:lnTo>
                  <a:cubicBezTo>
                    <a:pt x="3166" y="2231"/>
                    <a:pt x="3564" y="2570"/>
                    <a:pt x="3987" y="2570"/>
                  </a:cubicBezTo>
                  <a:cubicBezTo>
                    <a:pt x="4148" y="2570"/>
                    <a:pt x="4312" y="2521"/>
                    <a:pt x="4460" y="2413"/>
                  </a:cubicBezTo>
                  <a:cubicBezTo>
                    <a:pt x="4901" y="2093"/>
                    <a:pt x="5421" y="1933"/>
                    <a:pt x="5941" y="1933"/>
                  </a:cubicBezTo>
                  <a:cubicBezTo>
                    <a:pt x="6461" y="1933"/>
                    <a:pt x="6981" y="2093"/>
                    <a:pt x="7423" y="2413"/>
                  </a:cubicBezTo>
                  <a:cubicBezTo>
                    <a:pt x="7571" y="2520"/>
                    <a:pt x="7735" y="2569"/>
                    <a:pt x="7895" y="2569"/>
                  </a:cubicBezTo>
                  <a:cubicBezTo>
                    <a:pt x="8322" y="2569"/>
                    <a:pt x="8720" y="2226"/>
                    <a:pt x="8713" y="1740"/>
                  </a:cubicBezTo>
                  <a:lnTo>
                    <a:pt x="8713" y="1740"/>
                  </a:lnTo>
                  <a:cubicBezTo>
                    <a:pt x="9816" y="2862"/>
                    <a:pt x="10143" y="4531"/>
                    <a:pt x="9536" y="5984"/>
                  </a:cubicBezTo>
                  <a:cubicBezTo>
                    <a:pt x="8933" y="7438"/>
                    <a:pt x="7517" y="8382"/>
                    <a:pt x="5941" y="8387"/>
                  </a:cubicBezTo>
                  <a:lnTo>
                    <a:pt x="5941" y="8391"/>
                  </a:lnTo>
                  <a:cubicBezTo>
                    <a:pt x="5937" y="8391"/>
                    <a:pt x="5933" y="8391"/>
                    <a:pt x="5928" y="8391"/>
                  </a:cubicBezTo>
                  <a:cubicBezTo>
                    <a:pt x="4835" y="8391"/>
                    <a:pt x="3827" y="8970"/>
                    <a:pt x="3273" y="9910"/>
                  </a:cubicBezTo>
                  <a:lnTo>
                    <a:pt x="2029" y="9910"/>
                  </a:lnTo>
                  <a:lnTo>
                    <a:pt x="2029" y="4479"/>
                  </a:lnTo>
                  <a:cubicBezTo>
                    <a:pt x="2029" y="3451"/>
                    <a:pt x="2441" y="2465"/>
                    <a:pt x="3170" y="1735"/>
                  </a:cubicBezTo>
                  <a:close/>
                  <a:moveTo>
                    <a:pt x="5962" y="0"/>
                  </a:moveTo>
                  <a:cubicBezTo>
                    <a:pt x="5021" y="0"/>
                    <a:pt x="4079" y="294"/>
                    <a:pt x="3282" y="880"/>
                  </a:cubicBezTo>
                  <a:cubicBezTo>
                    <a:pt x="3273" y="889"/>
                    <a:pt x="3263" y="894"/>
                    <a:pt x="3254" y="903"/>
                  </a:cubicBezTo>
                  <a:cubicBezTo>
                    <a:pt x="2127" y="1745"/>
                    <a:pt x="1464" y="3072"/>
                    <a:pt x="1464" y="4479"/>
                  </a:cubicBezTo>
                  <a:lnTo>
                    <a:pt x="1464" y="5246"/>
                  </a:lnTo>
                  <a:lnTo>
                    <a:pt x="1020" y="5246"/>
                  </a:lnTo>
                  <a:cubicBezTo>
                    <a:pt x="697" y="5246"/>
                    <a:pt x="440" y="5503"/>
                    <a:pt x="440" y="5825"/>
                  </a:cubicBezTo>
                  <a:lnTo>
                    <a:pt x="440" y="7550"/>
                  </a:lnTo>
                  <a:cubicBezTo>
                    <a:pt x="440" y="7872"/>
                    <a:pt x="697" y="8130"/>
                    <a:pt x="1020" y="8130"/>
                  </a:cubicBezTo>
                  <a:lnTo>
                    <a:pt x="1501" y="8130"/>
                  </a:lnTo>
                  <a:lnTo>
                    <a:pt x="1501" y="15482"/>
                  </a:lnTo>
                  <a:cubicBezTo>
                    <a:pt x="1501" y="15617"/>
                    <a:pt x="1590" y="15734"/>
                    <a:pt x="1721" y="15767"/>
                  </a:cubicBezTo>
                  <a:cubicBezTo>
                    <a:pt x="1743" y="15772"/>
                    <a:pt x="1766" y="15775"/>
                    <a:pt x="1788" y="15775"/>
                  </a:cubicBezTo>
                  <a:cubicBezTo>
                    <a:pt x="1942" y="15775"/>
                    <a:pt x="2071" y="15651"/>
                    <a:pt x="2071" y="15491"/>
                  </a:cubicBezTo>
                  <a:lnTo>
                    <a:pt x="2071" y="10485"/>
                  </a:lnTo>
                  <a:lnTo>
                    <a:pt x="2679" y="10485"/>
                  </a:lnTo>
                  <a:lnTo>
                    <a:pt x="2679" y="17398"/>
                  </a:lnTo>
                  <a:cubicBezTo>
                    <a:pt x="2679" y="17627"/>
                    <a:pt x="2497" y="17809"/>
                    <a:pt x="2268" y="17809"/>
                  </a:cubicBezTo>
                  <a:lnTo>
                    <a:pt x="2071" y="17809"/>
                  </a:lnTo>
                  <a:lnTo>
                    <a:pt x="2071" y="16618"/>
                  </a:lnTo>
                  <a:cubicBezTo>
                    <a:pt x="2071" y="16482"/>
                    <a:pt x="1978" y="16360"/>
                    <a:pt x="1847" y="16332"/>
                  </a:cubicBezTo>
                  <a:cubicBezTo>
                    <a:pt x="1825" y="16327"/>
                    <a:pt x="1803" y="16325"/>
                    <a:pt x="1782" y="16325"/>
                  </a:cubicBezTo>
                  <a:cubicBezTo>
                    <a:pt x="1630" y="16325"/>
                    <a:pt x="1501" y="16449"/>
                    <a:pt x="1501" y="16608"/>
                  </a:cubicBezTo>
                  <a:lnTo>
                    <a:pt x="1501" y="17809"/>
                  </a:lnTo>
                  <a:lnTo>
                    <a:pt x="328" y="17809"/>
                  </a:lnTo>
                  <a:cubicBezTo>
                    <a:pt x="192" y="17809"/>
                    <a:pt x="76" y="17903"/>
                    <a:pt x="43" y="18034"/>
                  </a:cubicBezTo>
                  <a:cubicBezTo>
                    <a:pt x="1" y="18211"/>
                    <a:pt x="136" y="18384"/>
                    <a:pt x="319" y="18384"/>
                  </a:cubicBezTo>
                  <a:lnTo>
                    <a:pt x="2356" y="18384"/>
                  </a:lnTo>
                  <a:cubicBezTo>
                    <a:pt x="2389" y="18384"/>
                    <a:pt x="2427" y="18375"/>
                    <a:pt x="2459" y="18361"/>
                  </a:cubicBezTo>
                  <a:cubicBezTo>
                    <a:pt x="2917" y="18267"/>
                    <a:pt x="3245" y="17865"/>
                    <a:pt x="3245" y="17403"/>
                  </a:cubicBezTo>
                  <a:lnTo>
                    <a:pt x="3245" y="10481"/>
                  </a:lnTo>
                  <a:lnTo>
                    <a:pt x="3436" y="10481"/>
                  </a:lnTo>
                  <a:cubicBezTo>
                    <a:pt x="3544" y="10481"/>
                    <a:pt x="3642" y="10424"/>
                    <a:pt x="3689" y="10331"/>
                  </a:cubicBezTo>
                  <a:cubicBezTo>
                    <a:pt x="4133" y="9485"/>
                    <a:pt x="5011" y="8957"/>
                    <a:pt x="5965" y="8957"/>
                  </a:cubicBezTo>
                  <a:cubicBezTo>
                    <a:pt x="8447" y="8957"/>
                    <a:pt x="10466" y="6947"/>
                    <a:pt x="10466" y="4479"/>
                  </a:cubicBezTo>
                  <a:cubicBezTo>
                    <a:pt x="10461" y="3072"/>
                    <a:pt x="9797" y="1745"/>
                    <a:pt x="8671" y="903"/>
                  </a:cubicBezTo>
                  <a:cubicBezTo>
                    <a:pt x="8662" y="894"/>
                    <a:pt x="8652" y="889"/>
                    <a:pt x="8643" y="880"/>
                  </a:cubicBezTo>
                  <a:cubicBezTo>
                    <a:pt x="7846" y="294"/>
                    <a:pt x="6904" y="0"/>
                    <a:pt x="59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2"/>
            <p:cNvSpPr/>
            <p:nvPr/>
          </p:nvSpPr>
          <p:spPr>
            <a:xfrm>
              <a:off x="2052200" y="3742450"/>
              <a:ext cx="247875" cy="485075"/>
            </a:xfrm>
            <a:custGeom>
              <a:avLst/>
              <a:gdLst/>
              <a:ahLst/>
              <a:cxnLst/>
              <a:rect l="l" t="t" r="r" b="b"/>
              <a:pathLst>
                <a:path w="9915" h="19403" extrusionOk="0">
                  <a:moveTo>
                    <a:pt x="7773" y="15677"/>
                  </a:moveTo>
                  <a:cubicBezTo>
                    <a:pt x="7918" y="15677"/>
                    <a:pt x="8054" y="15761"/>
                    <a:pt x="8119" y="15892"/>
                  </a:cubicBezTo>
                  <a:lnTo>
                    <a:pt x="9302" y="18276"/>
                  </a:lnTo>
                  <a:cubicBezTo>
                    <a:pt x="9325" y="18323"/>
                    <a:pt x="9339" y="18379"/>
                    <a:pt x="9344" y="18430"/>
                  </a:cubicBezTo>
                  <a:lnTo>
                    <a:pt x="9344" y="18463"/>
                  </a:lnTo>
                  <a:cubicBezTo>
                    <a:pt x="9344" y="18463"/>
                    <a:pt x="9344" y="18468"/>
                    <a:pt x="9344" y="18472"/>
                  </a:cubicBezTo>
                  <a:cubicBezTo>
                    <a:pt x="9344" y="18482"/>
                    <a:pt x="9339" y="18491"/>
                    <a:pt x="9339" y="18500"/>
                  </a:cubicBezTo>
                  <a:cubicBezTo>
                    <a:pt x="9330" y="18566"/>
                    <a:pt x="9302" y="18631"/>
                    <a:pt x="9260" y="18683"/>
                  </a:cubicBezTo>
                  <a:cubicBezTo>
                    <a:pt x="9185" y="18781"/>
                    <a:pt x="9073" y="18832"/>
                    <a:pt x="8951" y="18832"/>
                  </a:cubicBezTo>
                  <a:lnTo>
                    <a:pt x="795" y="18832"/>
                  </a:lnTo>
                  <a:cubicBezTo>
                    <a:pt x="669" y="18832"/>
                    <a:pt x="571" y="18734"/>
                    <a:pt x="571" y="18613"/>
                  </a:cubicBezTo>
                  <a:lnTo>
                    <a:pt x="571" y="15902"/>
                  </a:lnTo>
                  <a:cubicBezTo>
                    <a:pt x="571" y="15780"/>
                    <a:pt x="669" y="15677"/>
                    <a:pt x="795" y="15677"/>
                  </a:cubicBezTo>
                  <a:close/>
                  <a:moveTo>
                    <a:pt x="6245" y="1"/>
                  </a:moveTo>
                  <a:cubicBezTo>
                    <a:pt x="6091" y="1"/>
                    <a:pt x="5960" y="127"/>
                    <a:pt x="5960" y="281"/>
                  </a:cubicBezTo>
                  <a:lnTo>
                    <a:pt x="5960" y="4268"/>
                  </a:lnTo>
                  <a:cubicBezTo>
                    <a:pt x="5960" y="4404"/>
                    <a:pt x="6053" y="4525"/>
                    <a:pt x="6184" y="4558"/>
                  </a:cubicBezTo>
                  <a:cubicBezTo>
                    <a:pt x="6204" y="4562"/>
                    <a:pt x="6224" y="4564"/>
                    <a:pt x="6244" y="4564"/>
                  </a:cubicBezTo>
                  <a:cubicBezTo>
                    <a:pt x="6398" y="4564"/>
                    <a:pt x="6530" y="4439"/>
                    <a:pt x="6530" y="4277"/>
                  </a:cubicBezTo>
                  <a:lnTo>
                    <a:pt x="6530" y="566"/>
                  </a:lnTo>
                  <a:lnTo>
                    <a:pt x="9302" y="566"/>
                  </a:lnTo>
                  <a:lnTo>
                    <a:pt x="9302" y="1178"/>
                  </a:lnTo>
                  <a:lnTo>
                    <a:pt x="8680" y="1178"/>
                  </a:lnTo>
                  <a:cubicBezTo>
                    <a:pt x="8677" y="1178"/>
                    <a:pt x="8674" y="1178"/>
                    <a:pt x="8670" y="1178"/>
                  </a:cubicBezTo>
                  <a:cubicBezTo>
                    <a:pt x="8539" y="1178"/>
                    <a:pt x="8427" y="1270"/>
                    <a:pt x="8395" y="1398"/>
                  </a:cubicBezTo>
                  <a:cubicBezTo>
                    <a:pt x="8353" y="1576"/>
                    <a:pt x="8489" y="1749"/>
                    <a:pt x="8671" y="1749"/>
                  </a:cubicBezTo>
                  <a:lnTo>
                    <a:pt x="9302" y="1749"/>
                  </a:lnTo>
                  <a:lnTo>
                    <a:pt x="9302" y="2469"/>
                  </a:lnTo>
                  <a:lnTo>
                    <a:pt x="8680" y="2469"/>
                  </a:lnTo>
                  <a:cubicBezTo>
                    <a:pt x="8545" y="2469"/>
                    <a:pt x="8428" y="2557"/>
                    <a:pt x="8395" y="2693"/>
                  </a:cubicBezTo>
                  <a:cubicBezTo>
                    <a:pt x="8353" y="2870"/>
                    <a:pt x="8489" y="3039"/>
                    <a:pt x="8671" y="3039"/>
                  </a:cubicBezTo>
                  <a:lnTo>
                    <a:pt x="9302" y="3039"/>
                  </a:lnTo>
                  <a:lnTo>
                    <a:pt x="9302" y="3721"/>
                  </a:lnTo>
                  <a:lnTo>
                    <a:pt x="7918" y="3721"/>
                  </a:lnTo>
                  <a:cubicBezTo>
                    <a:pt x="7783" y="3721"/>
                    <a:pt x="7666" y="3810"/>
                    <a:pt x="7629" y="3941"/>
                  </a:cubicBezTo>
                  <a:cubicBezTo>
                    <a:pt x="7586" y="4123"/>
                    <a:pt x="7727" y="4291"/>
                    <a:pt x="7909" y="4291"/>
                  </a:cubicBezTo>
                  <a:lnTo>
                    <a:pt x="9302" y="4291"/>
                  </a:lnTo>
                  <a:lnTo>
                    <a:pt x="9302" y="5016"/>
                  </a:lnTo>
                  <a:lnTo>
                    <a:pt x="8680" y="5016"/>
                  </a:lnTo>
                  <a:cubicBezTo>
                    <a:pt x="8677" y="5016"/>
                    <a:pt x="8674" y="5016"/>
                    <a:pt x="8670" y="5016"/>
                  </a:cubicBezTo>
                  <a:cubicBezTo>
                    <a:pt x="8539" y="5016"/>
                    <a:pt x="8427" y="5108"/>
                    <a:pt x="8395" y="5236"/>
                  </a:cubicBezTo>
                  <a:cubicBezTo>
                    <a:pt x="8353" y="5418"/>
                    <a:pt x="8489" y="5586"/>
                    <a:pt x="8671" y="5586"/>
                  </a:cubicBezTo>
                  <a:lnTo>
                    <a:pt x="9302" y="5586"/>
                  </a:lnTo>
                  <a:lnTo>
                    <a:pt x="9302" y="6273"/>
                  </a:lnTo>
                  <a:lnTo>
                    <a:pt x="8680" y="6273"/>
                  </a:lnTo>
                  <a:cubicBezTo>
                    <a:pt x="8677" y="6273"/>
                    <a:pt x="8674" y="6273"/>
                    <a:pt x="8670" y="6273"/>
                  </a:cubicBezTo>
                  <a:cubicBezTo>
                    <a:pt x="8539" y="6273"/>
                    <a:pt x="8427" y="6365"/>
                    <a:pt x="8395" y="6493"/>
                  </a:cubicBezTo>
                  <a:cubicBezTo>
                    <a:pt x="8353" y="6670"/>
                    <a:pt x="8489" y="6839"/>
                    <a:pt x="8671" y="6839"/>
                  </a:cubicBezTo>
                  <a:lnTo>
                    <a:pt x="9302" y="6839"/>
                  </a:lnTo>
                  <a:lnTo>
                    <a:pt x="9302" y="7563"/>
                  </a:lnTo>
                  <a:lnTo>
                    <a:pt x="7918" y="7563"/>
                  </a:lnTo>
                  <a:cubicBezTo>
                    <a:pt x="7915" y="7563"/>
                    <a:pt x="7912" y="7563"/>
                    <a:pt x="7909" y="7563"/>
                  </a:cubicBezTo>
                  <a:cubicBezTo>
                    <a:pt x="7777" y="7563"/>
                    <a:pt x="7660" y="7655"/>
                    <a:pt x="7629" y="7783"/>
                  </a:cubicBezTo>
                  <a:cubicBezTo>
                    <a:pt x="7591" y="7960"/>
                    <a:pt x="7727" y="8129"/>
                    <a:pt x="7909" y="8133"/>
                  </a:cubicBezTo>
                  <a:lnTo>
                    <a:pt x="9302" y="8133"/>
                  </a:lnTo>
                  <a:lnTo>
                    <a:pt x="9302" y="8853"/>
                  </a:lnTo>
                  <a:lnTo>
                    <a:pt x="8680" y="8853"/>
                  </a:lnTo>
                  <a:cubicBezTo>
                    <a:pt x="8545" y="8853"/>
                    <a:pt x="8423" y="8942"/>
                    <a:pt x="8395" y="9078"/>
                  </a:cubicBezTo>
                  <a:cubicBezTo>
                    <a:pt x="8353" y="9255"/>
                    <a:pt x="8489" y="9423"/>
                    <a:pt x="8671" y="9423"/>
                  </a:cubicBezTo>
                  <a:lnTo>
                    <a:pt x="9302" y="9423"/>
                  </a:lnTo>
                  <a:lnTo>
                    <a:pt x="9302" y="10106"/>
                  </a:lnTo>
                  <a:lnTo>
                    <a:pt x="8680" y="10106"/>
                  </a:lnTo>
                  <a:cubicBezTo>
                    <a:pt x="8545" y="10106"/>
                    <a:pt x="8428" y="10195"/>
                    <a:pt x="8395" y="10330"/>
                  </a:cubicBezTo>
                  <a:cubicBezTo>
                    <a:pt x="8353" y="10508"/>
                    <a:pt x="8489" y="10676"/>
                    <a:pt x="8671" y="10676"/>
                  </a:cubicBezTo>
                  <a:lnTo>
                    <a:pt x="9302" y="10676"/>
                  </a:lnTo>
                  <a:lnTo>
                    <a:pt x="9302" y="11396"/>
                  </a:lnTo>
                  <a:lnTo>
                    <a:pt x="7918" y="11396"/>
                  </a:lnTo>
                  <a:cubicBezTo>
                    <a:pt x="7783" y="11396"/>
                    <a:pt x="7666" y="11489"/>
                    <a:pt x="7629" y="11620"/>
                  </a:cubicBezTo>
                  <a:cubicBezTo>
                    <a:pt x="7586" y="11798"/>
                    <a:pt x="7727" y="11971"/>
                    <a:pt x="7909" y="11971"/>
                  </a:cubicBezTo>
                  <a:lnTo>
                    <a:pt x="9302" y="11971"/>
                  </a:lnTo>
                  <a:lnTo>
                    <a:pt x="9302" y="12653"/>
                  </a:lnTo>
                  <a:lnTo>
                    <a:pt x="8680" y="12653"/>
                  </a:lnTo>
                  <a:cubicBezTo>
                    <a:pt x="8677" y="12653"/>
                    <a:pt x="8674" y="12653"/>
                    <a:pt x="8670" y="12653"/>
                  </a:cubicBezTo>
                  <a:cubicBezTo>
                    <a:pt x="8539" y="12653"/>
                    <a:pt x="8427" y="12745"/>
                    <a:pt x="8395" y="12873"/>
                  </a:cubicBezTo>
                  <a:cubicBezTo>
                    <a:pt x="8353" y="13050"/>
                    <a:pt x="8489" y="13223"/>
                    <a:pt x="8671" y="13223"/>
                  </a:cubicBezTo>
                  <a:lnTo>
                    <a:pt x="9302" y="13223"/>
                  </a:lnTo>
                  <a:lnTo>
                    <a:pt x="9302" y="13943"/>
                  </a:lnTo>
                  <a:lnTo>
                    <a:pt x="8680" y="13943"/>
                  </a:lnTo>
                  <a:cubicBezTo>
                    <a:pt x="8545" y="13943"/>
                    <a:pt x="8428" y="14032"/>
                    <a:pt x="8395" y="14168"/>
                  </a:cubicBezTo>
                  <a:cubicBezTo>
                    <a:pt x="8353" y="14345"/>
                    <a:pt x="8489" y="14513"/>
                    <a:pt x="8671" y="14513"/>
                  </a:cubicBezTo>
                  <a:lnTo>
                    <a:pt x="9344" y="14513"/>
                  </a:lnTo>
                  <a:lnTo>
                    <a:pt x="9344" y="17150"/>
                  </a:lnTo>
                  <a:lnTo>
                    <a:pt x="8610" y="15668"/>
                  </a:lnTo>
                  <a:cubicBezTo>
                    <a:pt x="8442" y="15331"/>
                    <a:pt x="8105" y="15121"/>
                    <a:pt x="7731" y="15121"/>
                  </a:cubicBezTo>
                  <a:lnTo>
                    <a:pt x="6535" y="15121"/>
                  </a:lnTo>
                  <a:lnTo>
                    <a:pt x="6535" y="5437"/>
                  </a:lnTo>
                  <a:cubicBezTo>
                    <a:pt x="6540" y="5301"/>
                    <a:pt x="6446" y="5179"/>
                    <a:pt x="6315" y="5147"/>
                  </a:cubicBezTo>
                  <a:cubicBezTo>
                    <a:pt x="6293" y="5142"/>
                    <a:pt x="6270" y="5139"/>
                    <a:pt x="6248" y="5139"/>
                  </a:cubicBezTo>
                  <a:cubicBezTo>
                    <a:pt x="6094" y="5139"/>
                    <a:pt x="5965" y="5263"/>
                    <a:pt x="5965" y="5427"/>
                  </a:cubicBezTo>
                  <a:lnTo>
                    <a:pt x="5965" y="15112"/>
                  </a:lnTo>
                  <a:lnTo>
                    <a:pt x="791" y="15112"/>
                  </a:lnTo>
                  <a:cubicBezTo>
                    <a:pt x="356" y="15112"/>
                    <a:pt x="1" y="15467"/>
                    <a:pt x="1" y="15902"/>
                  </a:cubicBezTo>
                  <a:lnTo>
                    <a:pt x="1" y="18613"/>
                  </a:lnTo>
                  <a:cubicBezTo>
                    <a:pt x="1" y="19047"/>
                    <a:pt x="356" y="19402"/>
                    <a:pt x="791" y="19402"/>
                  </a:cubicBezTo>
                  <a:lnTo>
                    <a:pt x="8956" y="19402"/>
                  </a:lnTo>
                  <a:cubicBezTo>
                    <a:pt x="9423" y="19402"/>
                    <a:pt x="9825" y="19066"/>
                    <a:pt x="9900" y="18603"/>
                  </a:cubicBezTo>
                  <a:cubicBezTo>
                    <a:pt x="9909" y="18575"/>
                    <a:pt x="9914" y="18547"/>
                    <a:pt x="9914" y="18519"/>
                  </a:cubicBezTo>
                  <a:lnTo>
                    <a:pt x="9914" y="2796"/>
                  </a:lnTo>
                  <a:lnTo>
                    <a:pt x="9914" y="281"/>
                  </a:lnTo>
                  <a:cubicBezTo>
                    <a:pt x="9914" y="127"/>
                    <a:pt x="9783" y="1"/>
                    <a:pt x="9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62"/>
          <p:cNvSpPr txBox="1">
            <a:spLocks noGrp="1"/>
          </p:cNvSpPr>
          <p:nvPr>
            <p:ph type="title"/>
          </p:nvPr>
        </p:nvSpPr>
        <p:spPr>
          <a:xfrm>
            <a:off x="146725" y="4840049"/>
            <a:ext cx="86336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services</a:t>
            </a:r>
            <a:endParaRPr>
              <a:cs typeface="B Nazanin" panose="00000700000000000000" pitchFamily="2" charset="-78"/>
            </a:endParaRPr>
          </a:p>
        </p:txBody>
      </p:sp>
      <p:sp>
        <p:nvSpPr>
          <p:cNvPr id="814" name="Google Shape;814;p62"/>
          <p:cNvSpPr txBox="1">
            <a:spLocks noGrp="1"/>
          </p:cNvSpPr>
          <p:nvPr>
            <p:ph type="title" idx="5"/>
          </p:nvPr>
        </p:nvSpPr>
        <p:spPr>
          <a:xfrm>
            <a:off x="146725" y="4666976"/>
            <a:ext cx="629452"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63"/>
          <p:cNvSpPr txBox="1">
            <a:spLocks noGrp="1"/>
          </p:cNvSpPr>
          <p:nvPr>
            <p:ph type="subTitle" idx="6"/>
          </p:nvPr>
        </p:nvSpPr>
        <p:spPr>
          <a:xfrm>
            <a:off x="3174025" y="4104975"/>
            <a:ext cx="5140500" cy="329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0" name="Google Shape;820;p63"/>
          <p:cNvSpPr txBox="1">
            <a:spLocks noGrp="1"/>
          </p:cNvSpPr>
          <p:nvPr>
            <p:ph type="subTitle" idx="1"/>
          </p:nvPr>
        </p:nvSpPr>
        <p:spPr>
          <a:xfrm>
            <a:off x="3174025" y="140907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1" name="Google Shape;821;p63"/>
          <p:cNvSpPr txBox="1">
            <a:spLocks noGrp="1"/>
          </p:cNvSpPr>
          <p:nvPr>
            <p:ph type="title" idx="3"/>
          </p:nvPr>
        </p:nvSpPr>
        <p:spPr>
          <a:xfrm>
            <a:off x="3174025" y="8078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822" name="Google Shape;822;p63"/>
          <p:cNvSpPr txBox="1">
            <a:spLocks noGrp="1"/>
          </p:cNvSpPr>
          <p:nvPr>
            <p:ph type="subTitle" idx="4"/>
          </p:nvPr>
        </p:nvSpPr>
        <p:spPr>
          <a:xfrm>
            <a:off x="3174025" y="275702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3" name="Google Shape;823;p63"/>
          <p:cNvSpPr txBox="1">
            <a:spLocks noGrp="1"/>
          </p:cNvSpPr>
          <p:nvPr>
            <p:ph type="title" idx="5"/>
          </p:nvPr>
        </p:nvSpPr>
        <p:spPr>
          <a:xfrm>
            <a:off x="3174025" y="215577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50</a:t>
            </a:r>
            <a:endParaRPr>
              <a:cs typeface="B Nazanin" panose="00000700000000000000" pitchFamily="2" charset="-78"/>
            </a:endParaRPr>
          </a:p>
        </p:txBody>
      </p:sp>
      <p:sp>
        <p:nvSpPr>
          <p:cNvPr id="824" name="Google Shape;824;p63"/>
          <p:cNvSpPr txBox="1">
            <a:spLocks noGrp="1"/>
          </p:cNvSpPr>
          <p:nvPr>
            <p:ph type="title" idx="7"/>
          </p:nvPr>
        </p:nvSpPr>
        <p:spPr>
          <a:xfrm>
            <a:off x="3174025" y="35037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30</a:t>
            </a:r>
            <a:endParaRPr>
              <a:cs typeface="B Nazanin" panose="00000700000000000000" pitchFamily="2" charset="-78"/>
            </a:endParaRPr>
          </a:p>
        </p:txBody>
      </p:sp>
      <p:cxnSp>
        <p:nvCxnSpPr>
          <p:cNvPr id="825" name="Google Shape;825;p63"/>
          <p:cNvCxnSpPr/>
          <p:nvPr/>
        </p:nvCxnSpPr>
        <p:spPr>
          <a:xfrm rot="10800000">
            <a:off x="6983420" y="621343"/>
            <a:ext cx="831600" cy="0"/>
          </a:xfrm>
          <a:prstGeom prst="straightConnector1">
            <a:avLst/>
          </a:prstGeom>
          <a:noFill/>
          <a:ln w="76200" cap="flat" cmpd="sng">
            <a:solidFill>
              <a:schemeClr val="accent1"/>
            </a:solidFill>
            <a:prstDash val="solid"/>
            <a:round/>
            <a:headEnd type="none" w="med" len="med"/>
            <a:tailEnd type="none" w="med" len="med"/>
          </a:ln>
        </p:spPr>
      </p:cxnSp>
      <p:cxnSp>
        <p:nvCxnSpPr>
          <p:cNvPr id="826" name="Google Shape;826;p63"/>
          <p:cNvCxnSpPr/>
          <p:nvPr/>
        </p:nvCxnSpPr>
        <p:spPr>
          <a:xfrm rot="10800000">
            <a:off x="7292420" y="1958660"/>
            <a:ext cx="522600" cy="0"/>
          </a:xfrm>
          <a:prstGeom prst="straightConnector1">
            <a:avLst/>
          </a:prstGeom>
          <a:noFill/>
          <a:ln w="76200" cap="flat" cmpd="sng">
            <a:solidFill>
              <a:schemeClr val="accent1"/>
            </a:solidFill>
            <a:prstDash val="solid"/>
            <a:round/>
            <a:headEnd type="none" w="med" len="med"/>
            <a:tailEnd type="none" w="med" len="med"/>
          </a:ln>
        </p:spPr>
      </p:cxnSp>
      <p:cxnSp>
        <p:nvCxnSpPr>
          <p:cNvPr id="827" name="Google Shape;827;p63"/>
          <p:cNvCxnSpPr/>
          <p:nvPr/>
        </p:nvCxnSpPr>
        <p:spPr>
          <a:xfrm rot="10800000">
            <a:off x="7512320" y="3327875"/>
            <a:ext cx="302700" cy="0"/>
          </a:xfrm>
          <a:prstGeom prst="straightConnector1">
            <a:avLst/>
          </a:prstGeom>
          <a:noFill/>
          <a:ln w="76200" cap="flat" cmpd="sng">
            <a:solidFill>
              <a:schemeClr val="accent1"/>
            </a:solidFill>
            <a:prstDash val="solid"/>
            <a:round/>
            <a:headEnd type="none" w="med" len="med"/>
            <a:tailEnd type="none" w="med" len="med"/>
          </a:ln>
        </p:spPr>
      </p:cxnSp>
      <p:sp>
        <p:nvSpPr>
          <p:cNvPr id="828" name="Google Shape;828;p63"/>
          <p:cNvSpPr txBox="1">
            <a:spLocks noGrp="1"/>
          </p:cNvSpPr>
          <p:nvPr>
            <p:ph type="title" idx="4294967295"/>
          </p:nvPr>
        </p:nvSpPr>
        <p:spPr>
          <a:xfrm>
            <a:off x="146725" y="476525"/>
            <a:ext cx="3027300" cy="1134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3200" dirty="0">
                <a:cs typeface="B Nazanin" panose="00000700000000000000" pitchFamily="2" charset="-78"/>
              </a:rPr>
              <a:t>بهترین فروشندگان</a:t>
            </a:r>
            <a:endParaRPr sz="3200" dirty="0">
              <a:cs typeface="B Nazanin" panose="00000700000000000000" pitchFamily="2" charset="-78"/>
            </a:endParaRPr>
          </a:p>
        </p:txBody>
      </p:sp>
      <p:cxnSp>
        <p:nvCxnSpPr>
          <p:cNvPr id="829" name="Google Shape;829;p6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30" name="Google Shape;830;p6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31" name="Google Shape;831;p6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32" name="Google Shape;832;p63"/>
          <p:cNvSpPr txBox="1">
            <a:spLocks noGrp="1"/>
          </p:cNvSpPr>
          <p:nvPr>
            <p:ph type="title" idx="2"/>
          </p:nvPr>
        </p:nvSpPr>
        <p:spPr>
          <a:xfrm>
            <a:off x="146725" y="4666978"/>
            <a:ext cx="523126" cy="213372"/>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36"/>
        <p:cNvGrpSpPr/>
        <p:nvPr/>
      </p:nvGrpSpPr>
      <p:grpSpPr>
        <a:xfrm>
          <a:off x="0" y="0"/>
          <a:ext cx="0" cy="0"/>
          <a:chOff x="0" y="0"/>
          <a:chExt cx="0" cy="0"/>
        </a:xfrm>
      </p:grpSpPr>
      <p:sp>
        <p:nvSpPr>
          <p:cNvPr id="837" name="Google Shape;837;p64"/>
          <p:cNvSpPr txBox="1">
            <a:spLocks noGrp="1"/>
          </p:cNvSpPr>
          <p:nvPr>
            <p:ph type="subTitle" idx="1"/>
          </p:nvPr>
        </p:nvSpPr>
        <p:spPr>
          <a:xfrm>
            <a:off x="189837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8" name="Google Shape;838;p64"/>
          <p:cNvSpPr txBox="1">
            <a:spLocks noGrp="1"/>
          </p:cNvSpPr>
          <p:nvPr>
            <p:ph type="subTitle" idx="2"/>
          </p:nvPr>
        </p:nvSpPr>
        <p:spPr>
          <a:xfrm>
            <a:off x="498212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9" name="Google Shape;839;p64"/>
          <p:cNvSpPr txBox="1">
            <a:spLocks noGrp="1"/>
          </p:cNvSpPr>
          <p:nvPr>
            <p:ph type="subTitle" idx="7"/>
          </p:nvPr>
        </p:nvSpPr>
        <p:spPr>
          <a:xfrm>
            <a:off x="498212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0" name="Google Shape;840;p64"/>
          <p:cNvSpPr txBox="1">
            <a:spLocks noGrp="1"/>
          </p:cNvSpPr>
          <p:nvPr>
            <p:ph type="subTitle" idx="3"/>
          </p:nvPr>
        </p:nvSpPr>
        <p:spPr>
          <a:xfrm>
            <a:off x="189837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1" name="Google Shape;841;p64"/>
          <p:cNvSpPr txBox="1">
            <a:spLocks noGrp="1"/>
          </p:cNvSpPr>
          <p:nvPr>
            <p:ph type="subTitle" idx="4"/>
          </p:nvPr>
        </p:nvSpPr>
        <p:spPr>
          <a:xfrm>
            <a:off x="498212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2" name="Google Shape;842;p64"/>
          <p:cNvSpPr txBox="1">
            <a:spLocks noGrp="1"/>
          </p:cNvSpPr>
          <p:nvPr>
            <p:ph type="subTitle" idx="8"/>
          </p:nvPr>
        </p:nvSpPr>
        <p:spPr>
          <a:xfrm>
            <a:off x="189837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3" name="Google Shape;843;p64"/>
          <p:cNvSpPr txBox="1">
            <a:spLocks noGrp="1"/>
          </p:cNvSpPr>
          <p:nvPr>
            <p:ph type="subTitle" idx="6"/>
          </p:nvPr>
        </p:nvSpPr>
        <p:spPr>
          <a:xfrm>
            <a:off x="189837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4" name="Google Shape;844;p64"/>
          <p:cNvSpPr txBox="1">
            <a:spLocks noGrp="1"/>
          </p:cNvSpPr>
          <p:nvPr>
            <p:ph type="subTitle" idx="9"/>
          </p:nvPr>
        </p:nvSpPr>
        <p:spPr>
          <a:xfrm>
            <a:off x="498212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45" name="Google Shape;845;p64"/>
          <p:cNvCxnSpPr/>
          <p:nvPr/>
        </p:nvCxnSpPr>
        <p:spPr>
          <a:xfrm rot="10800000">
            <a:off x="3742426" y="156936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6" name="Google Shape;846;p64"/>
          <p:cNvCxnSpPr/>
          <p:nvPr/>
        </p:nvCxnSpPr>
        <p:spPr>
          <a:xfrm rot="10800000">
            <a:off x="6821782" y="1588497"/>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7" name="Google Shape;847;p64"/>
          <p:cNvCxnSpPr/>
          <p:nvPr/>
        </p:nvCxnSpPr>
        <p:spPr>
          <a:xfrm rot="10800000">
            <a:off x="3742426"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8" name="Google Shape;848;p64"/>
          <p:cNvCxnSpPr/>
          <p:nvPr/>
        </p:nvCxnSpPr>
        <p:spPr>
          <a:xfrm rot="10800000">
            <a:off x="6821782"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9" name="Google Shape;849;p6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50" name="Google Shape;850;p6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51" name="Google Shape;851;p64"/>
          <p:cNvSpPr txBox="1">
            <a:spLocks noGrp="1"/>
          </p:cNvSpPr>
          <p:nvPr>
            <p:ph type="title"/>
          </p:nvPr>
        </p:nvSpPr>
        <p:spPr>
          <a:xfrm>
            <a:off x="146725" y="4840049"/>
            <a:ext cx="83147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52" name="Google Shape;852;p64"/>
          <p:cNvSpPr txBox="1">
            <a:spLocks noGrp="1"/>
          </p:cNvSpPr>
          <p:nvPr>
            <p:ph type="title" idx="5"/>
          </p:nvPr>
        </p:nvSpPr>
        <p:spPr>
          <a:xfrm>
            <a:off x="146725" y="4789138"/>
            <a:ext cx="576289"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853" name="Google Shape;853;p64"/>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شاید به چهار ستون نیاز داشته باشید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57"/>
        <p:cNvGrpSpPr/>
        <p:nvPr/>
      </p:nvGrpSpPr>
      <p:grpSpPr>
        <a:xfrm>
          <a:off x="0" y="0"/>
          <a:ext cx="0" cy="0"/>
          <a:chOff x="0" y="0"/>
          <a:chExt cx="0" cy="0"/>
        </a:xfrm>
      </p:grpSpPr>
      <p:sp>
        <p:nvSpPr>
          <p:cNvPr id="858" name="Google Shape;858;p65"/>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59" name="Google Shape;859;p65"/>
          <p:cNvSpPr txBox="1">
            <a:spLocks noGrp="1"/>
          </p:cNvSpPr>
          <p:nvPr>
            <p:ph type="title" idx="2"/>
          </p:nvPr>
        </p:nvSpPr>
        <p:spPr>
          <a:xfrm>
            <a:off x="357925" y="1603559"/>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60" name="Google Shape;860;p65"/>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861" name="Google Shape;861;p65"/>
          <p:cNvSpPr/>
          <p:nvPr/>
        </p:nvSpPr>
        <p:spPr>
          <a:xfrm>
            <a:off x="5628350" y="676950"/>
            <a:ext cx="3599400" cy="35382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862" name="Google Shape;862;p65"/>
          <p:cNvPicPr preferRelativeResize="0"/>
          <p:nvPr/>
        </p:nvPicPr>
        <p:blipFill>
          <a:blip r:embed="rId3"/>
          <a:srcRect l="17840" r="17840"/>
          <a:stretch/>
        </p:blipFill>
        <p:spPr>
          <a:xfrm>
            <a:off x="4666975" y="1049575"/>
            <a:ext cx="4477025" cy="2791568"/>
          </a:xfrm>
          <a:prstGeom prst="rect">
            <a:avLst/>
          </a:prstGeom>
          <a:noFill/>
          <a:ln>
            <a:noFill/>
          </a:ln>
        </p:spPr>
      </p:pic>
      <p:cxnSp>
        <p:nvCxnSpPr>
          <p:cNvPr id="863" name="Google Shape;863;p6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64" name="Google Shape;864;p6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Shape 868"/>
        <p:cNvGrpSpPr/>
        <p:nvPr/>
      </p:nvGrpSpPr>
      <p:grpSpPr>
        <a:xfrm>
          <a:off x="0" y="0"/>
          <a:ext cx="0" cy="0"/>
          <a:chOff x="0" y="0"/>
          <a:chExt cx="0" cy="0"/>
        </a:xfrm>
      </p:grpSpPr>
      <p:sp>
        <p:nvSpPr>
          <p:cNvPr id="869" name="Google Shape;869;p66"/>
          <p:cNvSpPr txBox="1">
            <a:spLocks noGrp="1"/>
          </p:cNvSpPr>
          <p:nvPr>
            <p:ph type="title"/>
          </p:nvPr>
        </p:nvSpPr>
        <p:spPr>
          <a:xfrm>
            <a:off x="329609" y="752100"/>
            <a:ext cx="2661291" cy="17445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870" name="Google Shape;870;p66"/>
          <p:cNvCxnSpPr>
            <a:cxnSpLocks/>
          </p:cNvCxnSpPr>
          <p:nvPr/>
        </p:nvCxnSpPr>
        <p:spPr>
          <a:xfrm>
            <a:off x="542275" y="915600"/>
            <a:ext cx="0" cy="20508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74"/>
        <p:cNvGrpSpPr/>
        <p:nvPr/>
      </p:nvGrpSpPr>
      <p:grpSpPr>
        <a:xfrm>
          <a:off x="0" y="0"/>
          <a:ext cx="0" cy="0"/>
          <a:chOff x="0" y="0"/>
          <a:chExt cx="0" cy="0"/>
        </a:xfrm>
      </p:grpSpPr>
      <p:sp>
        <p:nvSpPr>
          <p:cNvPr id="875" name="Google Shape;875;p67"/>
          <p:cNvSpPr txBox="1">
            <a:spLocks noGrp="1"/>
          </p:cNvSpPr>
          <p:nvPr>
            <p:ph type="title"/>
          </p:nvPr>
        </p:nvSpPr>
        <p:spPr>
          <a:xfrm>
            <a:off x="146725" y="4840049"/>
            <a:ext cx="90589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876" name="Google Shape;876;p67"/>
          <p:cNvSpPr txBox="1">
            <a:spLocks noGrp="1"/>
          </p:cNvSpPr>
          <p:nvPr>
            <p:ph type="title" idx="5"/>
          </p:nvPr>
        </p:nvSpPr>
        <p:spPr>
          <a:xfrm>
            <a:off x="146725" y="4651150"/>
            <a:ext cx="501861" cy="229200"/>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77" name="Google Shape;877;p67"/>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78" name="Google Shape;878;p67"/>
          <p:cNvSpPr txBox="1">
            <a:spLocks noGrp="1"/>
          </p:cNvSpPr>
          <p:nvPr>
            <p:ph type="subTitle" idx="1"/>
          </p:nvPr>
        </p:nvSpPr>
        <p:spPr>
          <a:xfrm>
            <a:off x="9327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79" name="Google Shape;879;p67"/>
          <p:cNvSpPr txBox="1">
            <a:spLocks noGrp="1"/>
          </p:cNvSpPr>
          <p:nvPr>
            <p:ph type="subTitle" idx="2"/>
          </p:nvPr>
        </p:nvSpPr>
        <p:spPr>
          <a:xfrm>
            <a:off x="344025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0" name="Google Shape;880;p67"/>
          <p:cNvSpPr txBox="1">
            <a:spLocks noGrp="1"/>
          </p:cNvSpPr>
          <p:nvPr>
            <p:ph type="subTitle" idx="3"/>
          </p:nvPr>
        </p:nvSpPr>
        <p:spPr>
          <a:xfrm>
            <a:off x="9327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81" name="Google Shape;881;p67"/>
          <p:cNvSpPr txBox="1">
            <a:spLocks noGrp="1"/>
          </p:cNvSpPr>
          <p:nvPr>
            <p:ph type="subTitle" idx="4"/>
          </p:nvPr>
        </p:nvSpPr>
        <p:spPr>
          <a:xfrm>
            <a:off x="3440250" y="1667981"/>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2" name="Google Shape;882;p67"/>
          <p:cNvSpPr txBox="1">
            <a:spLocks noGrp="1"/>
          </p:cNvSpPr>
          <p:nvPr>
            <p:ph type="subTitle" idx="6"/>
          </p:nvPr>
        </p:nvSpPr>
        <p:spPr>
          <a:xfrm>
            <a:off x="932700" y="3641560"/>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3" name="Google Shape;883;p67"/>
          <p:cNvSpPr txBox="1">
            <a:spLocks noGrp="1"/>
          </p:cNvSpPr>
          <p:nvPr>
            <p:ph type="subTitle" idx="7"/>
          </p:nvPr>
        </p:nvSpPr>
        <p:spPr>
          <a:xfrm>
            <a:off x="344025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4" name="Google Shape;884;p67"/>
          <p:cNvSpPr txBox="1">
            <a:spLocks noGrp="1"/>
          </p:cNvSpPr>
          <p:nvPr>
            <p:ph type="subTitle" idx="8"/>
          </p:nvPr>
        </p:nvSpPr>
        <p:spPr>
          <a:xfrm>
            <a:off x="932700" y="3250183"/>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5" name="Google Shape;885;p67"/>
          <p:cNvSpPr txBox="1">
            <a:spLocks noGrp="1"/>
          </p:cNvSpPr>
          <p:nvPr>
            <p:ph type="subTitle" idx="9"/>
          </p:nvPr>
        </p:nvSpPr>
        <p:spPr>
          <a:xfrm>
            <a:off x="344025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6" name="Google Shape;886;p67"/>
          <p:cNvSpPr txBox="1">
            <a:spLocks noGrp="1"/>
          </p:cNvSpPr>
          <p:nvPr>
            <p:ph type="subTitle" idx="13"/>
          </p:nvPr>
        </p:nvSpPr>
        <p:spPr>
          <a:xfrm>
            <a:off x="59478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7" name="Google Shape;887;p67"/>
          <p:cNvSpPr txBox="1">
            <a:spLocks noGrp="1"/>
          </p:cNvSpPr>
          <p:nvPr>
            <p:ph type="subTitle" idx="14"/>
          </p:nvPr>
        </p:nvSpPr>
        <p:spPr>
          <a:xfrm>
            <a:off x="59478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888" name="Google Shape;888;p67"/>
          <p:cNvSpPr txBox="1">
            <a:spLocks noGrp="1"/>
          </p:cNvSpPr>
          <p:nvPr>
            <p:ph type="subTitle" idx="15"/>
          </p:nvPr>
        </p:nvSpPr>
        <p:spPr>
          <a:xfrm>
            <a:off x="594780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9" name="Google Shape;889;p67"/>
          <p:cNvSpPr txBox="1">
            <a:spLocks noGrp="1"/>
          </p:cNvSpPr>
          <p:nvPr>
            <p:ph type="subTitle" idx="16"/>
          </p:nvPr>
        </p:nvSpPr>
        <p:spPr>
          <a:xfrm>
            <a:off x="594780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cxnSp>
        <p:nvCxnSpPr>
          <p:cNvPr id="890" name="Google Shape;890;p67"/>
          <p:cNvCxnSpPr/>
          <p:nvPr/>
        </p:nvCxnSpPr>
        <p:spPr>
          <a:xfrm rot="10800000">
            <a:off x="2861125" y="157148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1" name="Google Shape;891;p67"/>
          <p:cNvCxnSpPr/>
          <p:nvPr/>
        </p:nvCxnSpPr>
        <p:spPr>
          <a:xfrm rot="10800000">
            <a:off x="5310523" y="160125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2" name="Google Shape;892;p67"/>
          <p:cNvCxnSpPr/>
          <p:nvPr/>
        </p:nvCxnSpPr>
        <p:spPr>
          <a:xfrm rot="10800000">
            <a:off x="7802015" y="1579993"/>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3" name="Google Shape;893;p67"/>
          <p:cNvCxnSpPr/>
          <p:nvPr/>
        </p:nvCxnSpPr>
        <p:spPr>
          <a:xfrm rot="10800000">
            <a:off x="2861125" y="314912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4" name="Google Shape;894;p67"/>
          <p:cNvCxnSpPr/>
          <p:nvPr/>
        </p:nvCxnSpPr>
        <p:spPr>
          <a:xfrm rot="10800000">
            <a:off x="5310523"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5" name="Google Shape;895;p67"/>
          <p:cNvCxnSpPr/>
          <p:nvPr/>
        </p:nvCxnSpPr>
        <p:spPr>
          <a:xfrm rot="10800000">
            <a:off x="7802015"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6" name="Google Shape;896;p6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97" name="Google Shape;897;p6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68"/>
          <p:cNvSpPr txBox="1">
            <a:spLocks noGrp="1"/>
          </p:cNvSpPr>
          <p:nvPr>
            <p:ph type="subTitle" idx="1"/>
          </p:nvPr>
        </p:nvSpPr>
        <p:spPr>
          <a:xfrm>
            <a:off x="951625" y="1633875"/>
            <a:ext cx="3027300" cy="5127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903" name="Google Shape;903;p68"/>
          <p:cNvSpPr txBox="1">
            <a:spLocks noGrp="1"/>
          </p:cNvSpPr>
          <p:nvPr>
            <p:ph type="subTitle" idx="2"/>
          </p:nvPr>
        </p:nvSpPr>
        <p:spPr>
          <a:xfrm>
            <a:off x="1134175" y="758213"/>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پروژه 1</a:t>
            </a:r>
            <a:endParaRPr dirty="0">
              <a:cs typeface="B Nazanin" panose="00000700000000000000" pitchFamily="2" charset="-78"/>
            </a:endParaRPr>
          </a:p>
        </p:txBody>
      </p:sp>
      <p:sp>
        <p:nvSpPr>
          <p:cNvPr id="904" name="Google Shape;904;p68"/>
          <p:cNvSpPr txBox="1">
            <a:spLocks noGrp="1"/>
          </p:cNvSpPr>
          <p:nvPr>
            <p:ph type="subTitle" idx="4"/>
          </p:nvPr>
        </p:nvSpPr>
        <p:spPr>
          <a:xfrm>
            <a:off x="951632" y="2717100"/>
            <a:ext cx="3027300" cy="11415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به طرز وحشتناکی گرم است - حتی گرمتر از عطارد - و جو آن بسیار سمی است. این دومین جرم طبیعی در آسمان شب پس از ماه است</a:t>
            </a:r>
            <a:endParaRPr dirty="0">
              <a:cs typeface="B Nazanin" panose="00000700000000000000" pitchFamily="2" charset="-78"/>
            </a:endParaRPr>
          </a:p>
        </p:txBody>
      </p:sp>
      <p:sp>
        <p:nvSpPr>
          <p:cNvPr id="905" name="Google Shape;905;p68"/>
          <p:cNvSpPr/>
          <p:nvPr/>
        </p:nvSpPr>
        <p:spPr>
          <a:xfrm>
            <a:off x="5155775" y="539500"/>
            <a:ext cx="3190500" cy="47433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906" name="Google Shape;906;p68"/>
          <p:cNvPicPr preferRelativeResize="0"/>
          <p:nvPr/>
        </p:nvPicPr>
        <p:blipFill>
          <a:blip r:embed="rId3"/>
          <a:srcRect l="11214" r="11214"/>
          <a:stretch/>
        </p:blipFill>
        <p:spPr>
          <a:xfrm>
            <a:off x="5754900" y="774525"/>
            <a:ext cx="3389100" cy="4368976"/>
          </a:xfrm>
          <a:prstGeom prst="rect">
            <a:avLst/>
          </a:prstGeom>
          <a:noFill/>
          <a:ln>
            <a:noFill/>
          </a:ln>
        </p:spPr>
      </p:pic>
      <p:cxnSp>
        <p:nvCxnSpPr>
          <p:cNvPr id="907" name="Google Shape;907;p6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8" name="Google Shape;908;p6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9" name="Google Shape;909;p68"/>
          <p:cNvCxnSpPr/>
          <p:nvPr/>
        </p:nvCxnSpPr>
        <p:spPr>
          <a:xfrm rot="10800000">
            <a:off x="3174025" y="604085"/>
            <a:ext cx="312900" cy="0"/>
          </a:xfrm>
          <a:prstGeom prst="straightConnector1">
            <a:avLst/>
          </a:prstGeom>
          <a:noFill/>
          <a:ln w="76200" cap="flat" cmpd="sng">
            <a:solidFill>
              <a:schemeClr val="accent1"/>
            </a:solidFill>
            <a:prstDash val="solid"/>
            <a:round/>
            <a:headEnd type="none" w="med" len="med"/>
            <a:tailEnd type="none" w="med" len="med"/>
          </a:ln>
        </p:spPr>
      </p:cxnSp>
      <p:sp>
        <p:nvSpPr>
          <p:cNvPr id="910" name="Google Shape;910;p68"/>
          <p:cNvSpPr txBox="1">
            <a:spLocks noGrp="1"/>
          </p:cNvSpPr>
          <p:nvPr>
            <p:ph type="title"/>
          </p:nvPr>
        </p:nvSpPr>
        <p:spPr>
          <a:xfrm>
            <a:off x="146725" y="4840049"/>
            <a:ext cx="9874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911" name="Google Shape;911;p68"/>
          <p:cNvSpPr txBox="1">
            <a:spLocks noGrp="1"/>
          </p:cNvSpPr>
          <p:nvPr>
            <p:ph type="title" idx="3"/>
          </p:nvPr>
        </p:nvSpPr>
        <p:spPr>
          <a:xfrm>
            <a:off x="146725" y="4789138"/>
            <a:ext cx="523126"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15"/>
        <p:cNvGrpSpPr/>
        <p:nvPr/>
      </p:nvGrpSpPr>
      <p:grpSpPr>
        <a:xfrm>
          <a:off x="0" y="0"/>
          <a:ext cx="0" cy="0"/>
          <a:chOff x="0" y="0"/>
          <a:chExt cx="0" cy="0"/>
        </a:xfrm>
      </p:grpSpPr>
      <p:sp>
        <p:nvSpPr>
          <p:cNvPr id="916" name="Google Shape;916;p69"/>
          <p:cNvSpPr txBox="1">
            <a:spLocks noGrp="1"/>
          </p:cNvSpPr>
          <p:nvPr>
            <p:ph type="subTitle" idx="1"/>
          </p:nvPr>
        </p:nvSpPr>
        <p:spPr>
          <a:xfrm>
            <a:off x="232774" y="2743863"/>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917" name="Google Shape;917;p69"/>
          <p:cNvSpPr txBox="1">
            <a:spLocks noGrp="1"/>
          </p:cNvSpPr>
          <p:nvPr>
            <p:ph type="subTitle" idx="2"/>
          </p:nvPr>
        </p:nvSpPr>
        <p:spPr>
          <a:xfrm>
            <a:off x="253151" y="3967226"/>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قالب پاورپوینت معماری قابل ویرایش می باشد</a:t>
            </a:r>
            <a:endParaRPr dirty="0">
              <a:solidFill>
                <a:schemeClr val="dk1"/>
              </a:solidFill>
              <a:cs typeface="B Nazanin" panose="00000700000000000000" pitchFamily="2" charset="-78"/>
              <a:sym typeface="Josefin Sans"/>
            </a:endParaRPr>
          </a:p>
        </p:txBody>
      </p:sp>
      <p:sp>
        <p:nvSpPr>
          <p:cNvPr id="918" name="Google Shape;918;p69"/>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پروژه ما</a:t>
            </a:r>
            <a:endParaRPr dirty="0">
              <a:cs typeface="B Nazanin" panose="00000700000000000000" pitchFamily="2" charset="-78"/>
            </a:endParaRPr>
          </a:p>
        </p:txBody>
      </p:sp>
      <p:grpSp>
        <p:nvGrpSpPr>
          <p:cNvPr id="919" name="Google Shape;919;p69"/>
          <p:cNvGrpSpPr/>
          <p:nvPr/>
        </p:nvGrpSpPr>
        <p:grpSpPr>
          <a:xfrm>
            <a:off x="4307876" y="1130425"/>
            <a:ext cx="4027152" cy="3253419"/>
            <a:chOff x="2806500" y="1389098"/>
            <a:chExt cx="3569221" cy="2928898"/>
          </a:xfrm>
        </p:grpSpPr>
        <p:sp>
          <p:nvSpPr>
            <p:cNvPr id="920" name="Google Shape;920;p69"/>
            <p:cNvSpPr/>
            <p:nvPr/>
          </p:nvSpPr>
          <p:spPr>
            <a:xfrm>
              <a:off x="4150544" y="1770258"/>
              <a:ext cx="6551" cy="1616197"/>
            </a:xfrm>
            <a:custGeom>
              <a:avLst/>
              <a:gdLst/>
              <a:ahLst/>
              <a:cxnLst/>
              <a:rect l="l" t="t" r="r" b="b"/>
              <a:pathLst>
                <a:path w="104" h="25658" extrusionOk="0">
                  <a:moveTo>
                    <a:pt x="48" y="1"/>
                  </a:moveTo>
                  <a:cubicBezTo>
                    <a:pt x="24" y="1"/>
                    <a:pt x="1" y="15"/>
                    <a:pt x="1" y="44"/>
                  </a:cubicBezTo>
                  <a:lnTo>
                    <a:pt x="1" y="25600"/>
                  </a:lnTo>
                  <a:cubicBezTo>
                    <a:pt x="1" y="25634"/>
                    <a:pt x="24" y="25657"/>
                    <a:pt x="47" y="25657"/>
                  </a:cubicBezTo>
                  <a:cubicBezTo>
                    <a:pt x="81" y="25657"/>
                    <a:pt x="104" y="25634"/>
                    <a:pt x="104" y="25600"/>
                  </a:cubicBezTo>
                  <a:lnTo>
                    <a:pt x="104" y="44"/>
                  </a:lnTo>
                  <a:cubicBezTo>
                    <a:pt x="98" y="15"/>
                    <a:pt x="72"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4280431" y="1781975"/>
              <a:ext cx="6551" cy="1604481"/>
            </a:xfrm>
            <a:custGeom>
              <a:avLst/>
              <a:gdLst/>
              <a:ahLst/>
              <a:cxnLst/>
              <a:rect l="l" t="t" r="r" b="b"/>
              <a:pathLst>
                <a:path w="104" h="25472" extrusionOk="0">
                  <a:moveTo>
                    <a:pt x="57" y="1"/>
                  </a:moveTo>
                  <a:cubicBezTo>
                    <a:pt x="32" y="1"/>
                    <a:pt x="6" y="18"/>
                    <a:pt x="1" y="52"/>
                  </a:cubicBezTo>
                  <a:lnTo>
                    <a:pt x="1" y="25426"/>
                  </a:lnTo>
                  <a:cubicBezTo>
                    <a:pt x="1" y="25448"/>
                    <a:pt x="24" y="25471"/>
                    <a:pt x="58" y="25471"/>
                  </a:cubicBezTo>
                  <a:cubicBezTo>
                    <a:pt x="81" y="25471"/>
                    <a:pt x="104" y="25448"/>
                    <a:pt x="104" y="25426"/>
                  </a:cubicBezTo>
                  <a:lnTo>
                    <a:pt x="104" y="52"/>
                  </a:lnTo>
                  <a:cubicBezTo>
                    <a:pt x="104" y="18"/>
                    <a:pt x="81"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3068922" y="3370550"/>
              <a:ext cx="3011867" cy="275707"/>
            </a:xfrm>
            <a:custGeom>
              <a:avLst/>
              <a:gdLst/>
              <a:ahLst/>
              <a:cxnLst/>
              <a:rect l="l" t="t" r="r" b="b"/>
              <a:pathLst>
                <a:path w="47815" h="4377" extrusionOk="0">
                  <a:moveTo>
                    <a:pt x="18157" y="103"/>
                  </a:moveTo>
                  <a:lnTo>
                    <a:pt x="47711" y="4181"/>
                  </a:lnTo>
                  <a:lnTo>
                    <a:pt x="47711" y="4262"/>
                  </a:lnTo>
                  <a:lnTo>
                    <a:pt x="18157" y="481"/>
                  </a:lnTo>
                  <a:lnTo>
                    <a:pt x="18145" y="481"/>
                  </a:lnTo>
                  <a:lnTo>
                    <a:pt x="92" y="2899"/>
                  </a:lnTo>
                  <a:lnTo>
                    <a:pt x="92" y="2784"/>
                  </a:lnTo>
                  <a:cubicBezTo>
                    <a:pt x="1077" y="2646"/>
                    <a:pt x="17355" y="218"/>
                    <a:pt x="18157" y="103"/>
                  </a:cubicBezTo>
                  <a:close/>
                  <a:moveTo>
                    <a:pt x="18157" y="0"/>
                  </a:moveTo>
                  <a:cubicBezTo>
                    <a:pt x="17974" y="23"/>
                    <a:pt x="207" y="2669"/>
                    <a:pt x="46" y="2692"/>
                  </a:cubicBezTo>
                  <a:lnTo>
                    <a:pt x="0" y="2692"/>
                  </a:lnTo>
                  <a:lnTo>
                    <a:pt x="0" y="3013"/>
                  </a:lnTo>
                  <a:lnTo>
                    <a:pt x="18145" y="573"/>
                  </a:lnTo>
                  <a:lnTo>
                    <a:pt x="47757" y="4365"/>
                  </a:lnTo>
                  <a:lnTo>
                    <a:pt x="47814" y="4376"/>
                  </a:lnTo>
                  <a:lnTo>
                    <a:pt x="47814" y="4101"/>
                  </a:lnTo>
                  <a:lnTo>
                    <a:pt x="181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3078307" y="3400848"/>
              <a:ext cx="2992403" cy="254795"/>
            </a:xfrm>
            <a:custGeom>
              <a:avLst/>
              <a:gdLst/>
              <a:ahLst/>
              <a:cxnLst/>
              <a:rect l="l" t="t" r="r" b="b"/>
              <a:pathLst>
                <a:path w="47506" h="4045" extrusionOk="0">
                  <a:moveTo>
                    <a:pt x="17996" y="92"/>
                  </a:moveTo>
                  <a:lnTo>
                    <a:pt x="47425" y="3861"/>
                  </a:lnTo>
                  <a:lnTo>
                    <a:pt x="47425" y="3953"/>
                  </a:lnTo>
                  <a:lnTo>
                    <a:pt x="17985" y="482"/>
                  </a:lnTo>
                  <a:lnTo>
                    <a:pt x="80" y="2624"/>
                  </a:lnTo>
                  <a:lnTo>
                    <a:pt x="80" y="2486"/>
                  </a:lnTo>
                  <a:cubicBezTo>
                    <a:pt x="985" y="2372"/>
                    <a:pt x="17217" y="195"/>
                    <a:pt x="17996" y="92"/>
                  </a:cubicBezTo>
                  <a:close/>
                  <a:moveTo>
                    <a:pt x="17996" y="0"/>
                  </a:moveTo>
                  <a:cubicBezTo>
                    <a:pt x="17813" y="23"/>
                    <a:pt x="184" y="2395"/>
                    <a:pt x="35" y="2418"/>
                  </a:cubicBezTo>
                  <a:lnTo>
                    <a:pt x="0" y="2418"/>
                  </a:lnTo>
                  <a:lnTo>
                    <a:pt x="0" y="2715"/>
                  </a:lnTo>
                  <a:lnTo>
                    <a:pt x="17985" y="562"/>
                  </a:lnTo>
                  <a:lnTo>
                    <a:pt x="47459" y="4033"/>
                  </a:lnTo>
                  <a:lnTo>
                    <a:pt x="47505" y="4044"/>
                  </a:lnTo>
                  <a:lnTo>
                    <a:pt x="47505" y="3781"/>
                  </a:lnTo>
                  <a:lnTo>
                    <a:pt x="1800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3096323" y="3431147"/>
              <a:ext cx="2956310" cy="233126"/>
            </a:xfrm>
            <a:custGeom>
              <a:avLst/>
              <a:gdLst/>
              <a:ahLst/>
              <a:cxnLst/>
              <a:rect l="l" t="t" r="r" b="b"/>
              <a:pathLst>
                <a:path w="46933" h="3701" extrusionOk="0">
                  <a:moveTo>
                    <a:pt x="17688" y="81"/>
                  </a:moveTo>
                  <a:lnTo>
                    <a:pt x="46852" y="3517"/>
                  </a:lnTo>
                  <a:lnTo>
                    <a:pt x="46852" y="3609"/>
                  </a:lnTo>
                  <a:lnTo>
                    <a:pt x="17676" y="470"/>
                  </a:lnTo>
                  <a:lnTo>
                    <a:pt x="81" y="2315"/>
                  </a:lnTo>
                  <a:lnTo>
                    <a:pt x="81" y="2189"/>
                  </a:lnTo>
                  <a:cubicBezTo>
                    <a:pt x="974" y="2085"/>
                    <a:pt x="17000" y="172"/>
                    <a:pt x="17688" y="81"/>
                  </a:cubicBezTo>
                  <a:close/>
                  <a:moveTo>
                    <a:pt x="17688" y="1"/>
                  </a:moveTo>
                  <a:cubicBezTo>
                    <a:pt x="17516" y="23"/>
                    <a:pt x="184" y="2097"/>
                    <a:pt x="47" y="2108"/>
                  </a:cubicBezTo>
                  <a:lnTo>
                    <a:pt x="1" y="2120"/>
                  </a:lnTo>
                  <a:lnTo>
                    <a:pt x="1" y="2406"/>
                  </a:lnTo>
                  <a:lnTo>
                    <a:pt x="17676" y="550"/>
                  </a:lnTo>
                  <a:lnTo>
                    <a:pt x="46887" y="3689"/>
                  </a:lnTo>
                  <a:lnTo>
                    <a:pt x="46933" y="3701"/>
                  </a:lnTo>
                  <a:lnTo>
                    <a:pt x="46933" y="3437"/>
                  </a:lnTo>
                  <a:lnTo>
                    <a:pt x="17688"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3141047" y="3460753"/>
              <a:ext cx="2911587" cy="251141"/>
            </a:xfrm>
            <a:custGeom>
              <a:avLst/>
              <a:gdLst/>
              <a:ahLst/>
              <a:cxnLst/>
              <a:rect l="l" t="t" r="r" b="b"/>
              <a:pathLst>
                <a:path w="46223" h="3987" extrusionOk="0">
                  <a:moveTo>
                    <a:pt x="16966" y="80"/>
                  </a:moveTo>
                  <a:lnTo>
                    <a:pt x="46142" y="3219"/>
                  </a:lnTo>
                  <a:lnTo>
                    <a:pt x="46142" y="3895"/>
                  </a:lnTo>
                  <a:lnTo>
                    <a:pt x="16909" y="917"/>
                  </a:lnTo>
                  <a:lnTo>
                    <a:pt x="81" y="2841"/>
                  </a:lnTo>
                  <a:lnTo>
                    <a:pt x="81" y="1856"/>
                  </a:lnTo>
                  <a:lnTo>
                    <a:pt x="16966" y="80"/>
                  </a:lnTo>
                  <a:close/>
                  <a:moveTo>
                    <a:pt x="16966" y="0"/>
                  </a:moveTo>
                  <a:lnTo>
                    <a:pt x="35" y="1776"/>
                  </a:lnTo>
                  <a:lnTo>
                    <a:pt x="1" y="1787"/>
                  </a:lnTo>
                  <a:lnTo>
                    <a:pt x="1" y="2933"/>
                  </a:lnTo>
                  <a:lnTo>
                    <a:pt x="16909" y="997"/>
                  </a:lnTo>
                  <a:lnTo>
                    <a:pt x="46177" y="3975"/>
                  </a:lnTo>
                  <a:lnTo>
                    <a:pt x="46223" y="3987"/>
                  </a:lnTo>
                  <a:lnTo>
                    <a:pt x="46223" y="3139"/>
                  </a:lnTo>
                  <a:lnTo>
                    <a:pt x="1696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3143251" y="3519209"/>
              <a:ext cx="2907240" cy="191238"/>
            </a:xfrm>
            <a:custGeom>
              <a:avLst/>
              <a:gdLst/>
              <a:ahLst/>
              <a:cxnLst/>
              <a:rect l="l" t="t" r="r" b="b"/>
              <a:pathLst>
                <a:path w="46154" h="3036" extrusionOk="0">
                  <a:moveTo>
                    <a:pt x="16874" y="57"/>
                  </a:moveTo>
                  <a:lnTo>
                    <a:pt x="38341" y="2245"/>
                  </a:lnTo>
                  <a:lnTo>
                    <a:pt x="16874" y="206"/>
                  </a:lnTo>
                  <a:lnTo>
                    <a:pt x="791" y="1936"/>
                  </a:lnTo>
                  <a:lnTo>
                    <a:pt x="470" y="1936"/>
                  </a:lnTo>
                  <a:lnTo>
                    <a:pt x="16874" y="57"/>
                  </a:lnTo>
                  <a:close/>
                  <a:moveTo>
                    <a:pt x="16874" y="0"/>
                  </a:moveTo>
                  <a:lnTo>
                    <a:pt x="0" y="1936"/>
                  </a:lnTo>
                  <a:lnTo>
                    <a:pt x="0" y="1982"/>
                  </a:lnTo>
                  <a:lnTo>
                    <a:pt x="802" y="1982"/>
                  </a:lnTo>
                  <a:lnTo>
                    <a:pt x="16874" y="252"/>
                  </a:lnTo>
                  <a:lnTo>
                    <a:pt x="46142" y="3036"/>
                  </a:lnTo>
                  <a:lnTo>
                    <a:pt x="46153" y="2978"/>
                  </a:lnTo>
                  <a:lnTo>
                    <a:pt x="1687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7" name="Google Shape;927;p69"/>
            <p:cNvSpPr/>
            <p:nvPr/>
          </p:nvSpPr>
          <p:spPr>
            <a:xfrm>
              <a:off x="4133977" y="3532185"/>
              <a:ext cx="151554" cy="597523"/>
            </a:xfrm>
            <a:custGeom>
              <a:avLst/>
              <a:gdLst/>
              <a:ahLst/>
              <a:cxnLst/>
              <a:rect l="l" t="t" r="r" b="b"/>
              <a:pathLst>
                <a:path w="2406" h="9486" extrusionOk="0">
                  <a:moveTo>
                    <a:pt x="1146" y="46"/>
                  </a:moveTo>
                  <a:lnTo>
                    <a:pt x="2349" y="172"/>
                  </a:lnTo>
                  <a:lnTo>
                    <a:pt x="2349" y="665"/>
                  </a:lnTo>
                  <a:lnTo>
                    <a:pt x="2142" y="665"/>
                  </a:lnTo>
                  <a:lnTo>
                    <a:pt x="2142" y="9359"/>
                  </a:lnTo>
                  <a:lnTo>
                    <a:pt x="1089" y="9428"/>
                  </a:lnTo>
                  <a:lnTo>
                    <a:pt x="252" y="9371"/>
                  </a:lnTo>
                  <a:lnTo>
                    <a:pt x="252" y="573"/>
                  </a:lnTo>
                  <a:lnTo>
                    <a:pt x="58" y="573"/>
                  </a:lnTo>
                  <a:lnTo>
                    <a:pt x="58" y="172"/>
                  </a:lnTo>
                  <a:lnTo>
                    <a:pt x="1146" y="46"/>
                  </a:lnTo>
                  <a:close/>
                  <a:moveTo>
                    <a:pt x="1146" y="0"/>
                  </a:moveTo>
                  <a:lnTo>
                    <a:pt x="0" y="115"/>
                  </a:lnTo>
                  <a:lnTo>
                    <a:pt x="0" y="630"/>
                  </a:lnTo>
                  <a:lnTo>
                    <a:pt x="195" y="630"/>
                  </a:lnTo>
                  <a:lnTo>
                    <a:pt x="195" y="9428"/>
                  </a:lnTo>
                  <a:lnTo>
                    <a:pt x="1089" y="9485"/>
                  </a:lnTo>
                  <a:lnTo>
                    <a:pt x="2177" y="9416"/>
                  </a:lnTo>
                  <a:lnTo>
                    <a:pt x="2200" y="9405"/>
                  </a:lnTo>
                  <a:lnTo>
                    <a:pt x="2200" y="711"/>
                  </a:lnTo>
                  <a:lnTo>
                    <a:pt x="2406" y="711"/>
                  </a:lnTo>
                  <a:lnTo>
                    <a:pt x="2406" y="115"/>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69"/>
            <p:cNvSpPr/>
            <p:nvPr/>
          </p:nvSpPr>
          <p:spPr>
            <a:xfrm>
              <a:off x="3158432" y="3593539"/>
              <a:ext cx="1114860" cy="91021"/>
            </a:xfrm>
            <a:custGeom>
              <a:avLst/>
              <a:gdLst/>
              <a:ahLst/>
              <a:cxnLst/>
              <a:rect l="l" t="t" r="r" b="b"/>
              <a:pathLst>
                <a:path w="17699" h="1445" extrusionOk="0">
                  <a:moveTo>
                    <a:pt x="16633" y="0"/>
                  </a:moveTo>
                  <a:lnTo>
                    <a:pt x="34" y="1398"/>
                  </a:lnTo>
                  <a:cubicBezTo>
                    <a:pt x="3" y="1398"/>
                    <a:pt x="0" y="1445"/>
                    <a:pt x="26" y="1445"/>
                  </a:cubicBezTo>
                  <a:cubicBezTo>
                    <a:pt x="28" y="1445"/>
                    <a:pt x="31" y="1444"/>
                    <a:pt x="34" y="1443"/>
                  </a:cubicBezTo>
                  <a:lnTo>
                    <a:pt x="16633" y="46"/>
                  </a:lnTo>
                  <a:lnTo>
                    <a:pt x="17652" y="137"/>
                  </a:lnTo>
                  <a:cubicBezTo>
                    <a:pt x="17698" y="137"/>
                    <a:pt x="17698" y="80"/>
                    <a:pt x="17664" y="80"/>
                  </a:cubicBezTo>
                  <a:lnTo>
                    <a:pt x="1663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3158369" y="3607964"/>
              <a:ext cx="1114167" cy="86611"/>
            </a:xfrm>
            <a:custGeom>
              <a:avLst/>
              <a:gdLst/>
              <a:ahLst/>
              <a:cxnLst/>
              <a:rect l="l" t="t" r="r" b="b"/>
              <a:pathLst>
                <a:path w="17688" h="1375" extrusionOk="0">
                  <a:moveTo>
                    <a:pt x="16634" y="0"/>
                  </a:moveTo>
                  <a:lnTo>
                    <a:pt x="35" y="1317"/>
                  </a:lnTo>
                  <a:cubicBezTo>
                    <a:pt x="1" y="1317"/>
                    <a:pt x="1" y="1375"/>
                    <a:pt x="35" y="1375"/>
                  </a:cubicBezTo>
                  <a:lnTo>
                    <a:pt x="47" y="1375"/>
                  </a:lnTo>
                  <a:lnTo>
                    <a:pt x="16634" y="46"/>
                  </a:lnTo>
                  <a:lnTo>
                    <a:pt x="17653" y="138"/>
                  </a:lnTo>
                  <a:cubicBezTo>
                    <a:pt x="17676" y="138"/>
                    <a:pt x="17688" y="126"/>
                    <a:pt x="17688" y="115"/>
                  </a:cubicBezTo>
                  <a:cubicBezTo>
                    <a:pt x="17688" y="92"/>
                    <a:pt x="17676" y="80"/>
                    <a:pt x="17665" y="80"/>
                  </a:cubicBezTo>
                  <a:lnTo>
                    <a:pt x="166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4146260" y="4072650"/>
              <a:ext cx="126295" cy="3653"/>
            </a:xfrm>
            <a:custGeom>
              <a:avLst/>
              <a:gdLst/>
              <a:ahLst/>
              <a:cxnLst/>
              <a:rect l="l" t="t" r="r" b="b"/>
              <a:pathLst>
                <a:path w="2005" h="58" extrusionOk="0">
                  <a:moveTo>
                    <a:pt x="23" y="0"/>
                  </a:moveTo>
                  <a:cubicBezTo>
                    <a:pt x="0" y="0"/>
                    <a:pt x="0" y="46"/>
                    <a:pt x="23" y="58"/>
                  </a:cubicBezTo>
                  <a:lnTo>
                    <a:pt x="1982" y="58"/>
                  </a:lnTo>
                  <a:cubicBezTo>
                    <a:pt x="2005" y="46"/>
                    <a:pt x="2005" y="0"/>
                    <a:pt x="1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1" name="Google Shape;931;p69"/>
            <p:cNvSpPr/>
            <p:nvPr/>
          </p:nvSpPr>
          <p:spPr>
            <a:xfrm>
              <a:off x="4204653" y="3607775"/>
              <a:ext cx="2961" cy="468520"/>
            </a:xfrm>
            <a:custGeom>
              <a:avLst/>
              <a:gdLst/>
              <a:ahLst/>
              <a:cxnLst/>
              <a:rect l="l" t="t" r="r" b="b"/>
              <a:pathLst>
                <a:path w="47" h="7438" extrusionOk="0">
                  <a:moveTo>
                    <a:pt x="24" y="0"/>
                  </a:moveTo>
                  <a:cubicBezTo>
                    <a:pt x="12" y="0"/>
                    <a:pt x="1" y="9"/>
                    <a:pt x="1" y="26"/>
                  </a:cubicBezTo>
                  <a:lnTo>
                    <a:pt x="1" y="7403"/>
                  </a:lnTo>
                  <a:cubicBezTo>
                    <a:pt x="1" y="7415"/>
                    <a:pt x="12" y="7438"/>
                    <a:pt x="24" y="7438"/>
                  </a:cubicBezTo>
                  <a:cubicBezTo>
                    <a:pt x="35" y="7426"/>
                    <a:pt x="47" y="7415"/>
                    <a:pt x="47" y="7403"/>
                  </a:cubicBezTo>
                  <a:lnTo>
                    <a:pt x="47" y="26"/>
                  </a:lnTo>
                  <a:cubicBezTo>
                    <a:pt x="47" y="9"/>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69"/>
            <p:cNvSpPr/>
            <p:nvPr/>
          </p:nvSpPr>
          <p:spPr>
            <a:xfrm>
              <a:off x="3154779" y="3640971"/>
              <a:ext cx="995809" cy="476456"/>
            </a:xfrm>
            <a:custGeom>
              <a:avLst/>
              <a:gdLst/>
              <a:ahLst/>
              <a:cxnLst/>
              <a:rect l="l" t="t" r="r" b="b"/>
              <a:pathLst>
                <a:path w="15809" h="7564" extrusionOk="0">
                  <a:moveTo>
                    <a:pt x="29" y="0"/>
                  </a:moveTo>
                  <a:cubicBezTo>
                    <a:pt x="15" y="0"/>
                    <a:pt x="1" y="9"/>
                    <a:pt x="1" y="26"/>
                  </a:cubicBezTo>
                  <a:lnTo>
                    <a:pt x="1" y="7094"/>
                  </a:lnTo>
                  <a:lnTo>
                    <a:pt x="15763" y="7563"/>
                  </a:lnTo>
                  <a:lnTo>
                    <a:pt x="15774" y="7563"/>
                  </a:lnTo>
                  <a:cubicBezTo>
                    <a:pt x="15809" y="7563"/>
                    <a:pt x="15809" y="7506"/>
                    <a:pt x="15774" y="7506"/>
                  </a:cubicBezTo>
                  <a:lnTo>
                    <a:pt x="58" y="7037"/>
                  </a:ln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69"/>
            <p:cNvSpPr/>
            <p:nvPr/>
          </p:nvSpPr>
          <p:spPr>
            <a:xfrm>
              <a:off x="3860469" y="3557445"/>
              <a:ext cx="41195" cy="558532"/>
            </a:xfrm>
            <a:custGeom>
              <a:avLst/>
              <a:gdLst/>
              <a:ahLst/>
              <a:cxnLst/>
              <a:rect l="l" t="t" r="r" b="b"/>
              <a:pathLst>
                <a:path w="654" h="8867" extrusionOk="0">
                  <a:moveTo>
                    <a:pt x="138" y="69"/>
                  </a:moveTo>
                  <a:lnTo>
                    <a:pt x="608" y="172"/>
                  </a:lnTo>
                  <a:lnTo>
                    <a:pt x="608" y="8718"/>
                  </a:lnTo>
                  <a:lnTo>
                    <a:pt x="321" y="8798"/>
                  </a:lnTo>
                  <a:lnTo>
                    <a:pt x="321" y="733"/>
                  </a:lnTo>
                  <a:lnTo>
                    <a:pt x="310" y="722"/>
                  </a:lnTo>
                  <a:cubicBezTo>
                    <a:pt x="310" y="722"/>
                    <a:pt x="69" y="390"/>
                    <a:pt x="138" y="69"/>
                  </a:cubicBezTo>
                  <a:close/>
                  <a:moveTo>
                    <a:pt x="104" y="0"/>
                  </a:moveTo>
                  <a:lnTo>
                    <a:pt x="92" y="23"/>
                  </a:lnTo>
                  <a:cubicBezTo>
                    <a:pt x="1" y="355"/>
                    <a:pt x="230" y="688"/>
                    <a:pt x="264" y="745"/>
                  </a:cubicBezTo>
                  <a:lnTo>
                    <a:pt x="264" y="8867"/>
                  </a:lnTo>
                  <a:lnTo>
                    <a:pt x="654" y="8763"/>
                  </a:lnTo>
                  <a:lnTo>
                    <a:pt x="654" y="126"/>
                  </a:lnTo>
                  <a:lnTo>
                    <a:pt x="1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4" name="Google Shape;934;p69"/>
            <p:cNvSpPr/>
            <p:nvPr/>
          </p:nvSpPr>
          <p:spPr>
            <a:xfrm>
              <a:off x="3812848" y="3564248"/>
              <a:ext cx="68596" cy="551729"/>
            </a:xfrm>
            <a:custGeom>
              <a:avLst/>
              <a:gdLst/>
              <a:ahLst/>
              <a:cxnLst/>
              <a:rect l="l" t="t" r="r" b="b"/>
              <a:pathLst>
                <a:path w="1089" h="8759" extrusionOk="0">
                  <a:moveTo>
                    <a:pt x="114" y="1"/>
                  </a:moveTo>
                  <a:cubicBezTo>
                    <a:pt x="105" y="1"/>
                    <a:pt x="97" y="6"/>
                    <a:pt x="92" y="18"/>
                  </a:cubicBezTo>
                  <a:cubicBezTo>
                    <a:pt x="1" y="350"/>
                    <a:pt x="218" y="683"/>
                    <a:pt x="264" y="740"/>
                  </a:cubicBezTo>
                  <a:lnTo>
                    <a:pt x="264" y="8713"/>
                  </a:lnTo>
                  <a:lnTo>
                    <a:pt x="1043" y="8759"/>
                  </a:lnTo>
                  <a:cubicBezTo>
                    <a:pt x="1089" y="8759"/>
                    <a:pt x="1089" y="8701"/>
                    <a:pt x="1055" y="8701"/>
                  </a:cubicBezTo>
                  <a:lnTo>
                    <a:pt x="310" y="8667"/>
                  </a:lnTo>
                  <a:lnTo>
                    <a:pt x="310" y="717"/>
                  </a:lnTo>
                  <a:cubicBezTo>
                    <a:pt x="299" y="706"/>
                    <a:pt x="47" y="362"/>
                    <a:pt x="138" y="30"/>
                  </a:cubicBezTo>
                  <a:cubicBezTo>
                    <a:pt x="145" y="15"/>
                    <a:pt x="130"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5" name="Google Shape;935;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69"/>
            <p:cNvSpPr/>
            <p:nvPr/>
          </p:nvSpPr>
          <p:spPr>
            <a:xfrm>
              <a:off x="3351752" y="3615900"/>
              <a:ext cx="31810" cy="485653"/>
            </a:xfrm>
            <a:custGeom>
              <a:avLst/>
              <a:gdLst/>
              <a:ahLst/>
              <a:cxnLst/>
              <a:rect l="l" t="t" r="r" b="b"/>
              <a:pathLst>
                <a:path w="505" h="7710" extrusionOk="0">
                  <a:moveTo>
                    <a:pt x="104" y="80"/>
                  </a:moveTo>
                  <a:lnTo>
                    <a:pt x="436" y="138"/>
                  </a:lnTo>
                  <a:lnTo>
                    <a:pt x="436" y="7549"/>
                  </a:lnTo>
                  <a:lnTo>
                    <a:pt x="241" y="7618"/>
                  </a:lnTo>
                  <a:lnTo>
                    <a:pt x="241" y="630"/>
                  </a:lnTo>
                  <a:lnTo>
                    <a:pt x="230" y="619"/>
                  </a:lnTo>
                  <a:cubicBezTo>
                    <a:pt x="127" y="458"/>
                    <a:pt x="81" y="264"/>
                    <a:pt x="104" y="80"/>
                  </a:cubicBezTo>
                  <a:close/>
                  <a:moveTo>
                    <a:pt x="47" y="0"/>
                  </a:moveTo>
                  <a:lnTo>
                    <a:pt x="35" y="23"/>
                  </a:lnTo>
                  <a:cubicBezTo>
                    <a:pt x="1" y="241"/>
                    <a:pt x="47" y="470"/>
                    <a:pt x="173" y="653"/>
                  </a:cubicBezTo>
                  <a:lnTo>
                    <a:pt x="173" y="7709"/>
                  </a:lnTo>
                  <a:lnTo>
                    <a:pt x="505" y="7606"/>
                  </a:lnTo>
                  <a:lnTo>
                    <a:pt x="505" y="69"/>
                  </a:lnTo>
                  <a:lnTo>
                    <a:pt x="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0" name="Google Shape;940;p69"/>
            <p:cNvSpPr/>
            <p:nvPr/>
          </p:nvSpPr>
          <p:spPr>
            <a:xfrm>
              <a:off x="3324351" y="3619491"/>
              <a:ext cx="43337" cy="481307"/>
            </a:xfrm>
            <a:custGeom>
              <a:avLst/>
              <a:gdLst/>
              <a:ahLst/>
              <a:cxnLst/>
              <a:rect l="l" t="t" r="r" b="b"/>
              <a:pathLst>
                <a:path w="688" h="7641" extrusionOk="0">
                  <a:moveTo>
                    <a:pt x="69" y="1"/>
                  </a:moveTo>
                  <a:cubicBezTo>
                    <a:pt x="55" y="1"/>
                    <a:pt x="40" y="11"/>
                    <a:pt x="35" y="35"/>
                  </a:cubicBezTo>
                  <a:cubicBezTo>
                    <a:pt x="1" y="264"/>
                    <a:pt x="46" y="504"/>
                    <a:pt x="161" y="699"/>
                  </a:cubicBezTo>
                  <a:lnTo>
                    <a:pt x="161" y="7618"/>
                  </a:lnTo>
                  <a:lnTo>
                    <a:pt x="642" y="7641"/>
                  </a:lnTo>
                  <a:cubicBezTo>
                    <a:pt x="688" y="7641"/>
                    <a:pt x="688" y="7572"/>
                    <a:pt x="642" y="7572"/>
                  </a:cubicBezTo>
                  <a:lnTo>
                    <a:pt x="241" y="7549"/>
                  </a:lnTo>
                  <a:lnTo>
                    <a:pt x="241" y="676"/>
                  </a:lnTo>
                  <a:lnTo>
                    <a:pt x="230" y="676"/>
                  </a:lnTo>
                  <a:cubicBezTo>
                    <a:pt x="115" y="482"/>
                    <a:pt x="69" y="264"/>
                    <a:pt x="104" y="46"/>
                  </a:cubicBezTo>
                  <a:cubicBezTo>
                    <a:pt x="110" y="20"/>
                    <a:pt x="9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1" name="Google Shape;941;p69"/>
            <p:cNvSpPr/>
            <p:nvPr/>
          </p:nvSpPr>
          <p:spPr>
            <a:xfrm>
              <a:off x="3169204" y="3638262"/>
              <a:ext cx="28220" cy="455355"/>
            </a:xfrm>
            <a:custGeom>
              <a:avLst/>
              <a:gdLst/>
              <a:ahLst/>
              <a:cxnLst/>
              <a:rect l="l" t="t" r="r" b="b"/>
              <a:pathLst>
                <a:path w="448" h="7229" extrusionOk="0">
                  <a:moveTo>
                    <a:pt x="69" y="35"/>
                  </a:moveTo>
                  <a:lnTo>
                    <a:pt x="413" y="80"/>
                  </a:lnTo>
                  <a:lnTo>
                    <a:pt x="413" y="7114"/>
                  </a:lnTo>
                  <a:lnTo>
                    <a:pt x="195" y="7183"/>
                  </a:lnTo>
                  <a:lnTo>
                    <a:pt x="195" y="584"/>
                  </a:lnTo>
                  <a:lnTo>
                    <a:pt x="195" y="573"/>
                  </a:lnTo>
                  <a:cubicBezTo>
                    <a:pt x="81" y="424"/>
                    <a:pt x="35" y="229"/>
                    <a:pt x="69" y="35"/>
                  </a:cubicBezTo>
                  <a:close/>
                  <a:moveTo>
                    <a:pt x="35" y="0"/>
                  </a:moveTo>
                  <a:lnTo>
                    <a:pt x="35" y="12"/>
                  </a:lnTo>
                  <a:cubicBezTo>
                    <a:pt x="1" y="218"/>
                    <a:pt x="46" y="424"/>
                    <a:pt x="161" y="596"/>
                  </a:cubicBezTo>
                  <a:lnTo>
                    <a:pt x="161" y="7228"/>
                  </a:lnTo>
                  <a:lnTo>
                    <a:pt x="447" y="7137"/>
                  </a:lnTo>
                  <a:lnTo>
                    <a:pt x="447" y="4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69"/>
            <p:cNvSpPr/>
            <p:nvPr/>
          </p:nvSpPr>
          <p:spPr>
            <a:xfrm>
              <a:off x="3142495" y="3642546"/>
              <a:ext cx="38298" cy="451071"/>
            </a:xfrm>
            <a:custGeom>
              <a:avLst/>
              <a:gdLst/>
              <a:ahLst/>
              <a:cxnLst/>
              <a:rect l="l" t="t" r="r" b="b"/>
              <a:pathLst>
                <a:path w="608" h="7161" extrusionOk="0">
                  <a:moveTo>
                    <a:pt x="35" y="1"/>
                  </a:moveTo>
                  <a:cubicBezTo>
                    <a:pt x="1" y="219"/>
                    <a:pt x="47" y="436"/>
                    <a:pt x="161" y="631"/>
                  </a:cubicBezTo>
                  <a:lnTo>
                    <a:pt x="161" y="7138"/>
                  </a:lnTo>
                  <a:lnTo>
                    <a:pt x="596" y="7160"/>
                  </a:lnTo>
                  <a:lnTo>
                    <a:pt x="608" y="7126"/>
                  </a:lnTo>
                  <a:lnTo>
                    <a:pt x="196" y="7115"/>
                  </a:lnTo>
                  <a:lnTo>
                    <a:pt x="196" y="620"/>
                  </a:lnTo>
                  <a:cubicBezTo>
                    <a:pt x="81" y="436"/>
                    <a:pt x="47" y="219"/>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69"/>
            <p:cNvSpPr/>
            <p:nvPr/>
          </p:nvSpPr>
          <p:spPr>
            <a:xfrm>
              <a:off x="3154086" y="4059673"/>
              <a:ext cx="746117" cy="12283"/>
            </a:xfrm>
            <a:custGeom>
              <a:avLst/>
              <a:gdLst/>
              <a:ahLst/>
              <a:cxnLst/>
              <a:rect l="l" t="t" r="r" b="b"/>
              <a:pathLst>
                <a:path w="11845" h="195" extrusionOk="0">
                  <a:moveTo>
                    <a:pt x="0" y="0"/>
                  </a:moveTo>
                  <a:lnTo>
                    <a:pt x="0" y="34"/>
                  </a:lnTo>
                  <a:lnTo>
                    <a:pt x="11845" y="195"/>
                  </a:lnTo>
                  <a:lnTo>
                    <a:pt x="11845" y="16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69"/>
            <p:cNvSpPr/>
            <p:nvPr/>
          </p:nvSpPr>
          <p:spPr>
            <a:xfrm>
              <a:off x="4268904" y="3598578"/>
              <a:ext cx="1287327" cy="113319"/>
            </a:xfrm>
            <a:custGeom>
              <a:avLst/>
              <a:gdLst/>
              <a:ahLst/>
              <a:cxnLst/>
              <a:rect l="l" t="t" r="r" b="b"/>
              <a:pathLst>
                <a:path w="20437" h="1799" extrusionOk="0">
                  <a:moveTo>
                    <a:pt x="35" y="0"/>
                  </a:moveTo>
                  <a:cubicBezTo>
                    <a:pt x="23" y="0"/>
                    <a:pt x="0" y="12"/>
                    <a:pt x="0" y="23"/>
                  </a:cubicBezTo>
                  <a:cubicBezTo>
                    <a:pt x="0" y="46"/>
                    <a:pt x="12" y="57"/>
                    <a:pt x="23" y="57"/>
                  </a:cubicBezTo>
                  <a:lnTo>
                    <a:pt x="20402" y="1799"/>
                  </a:lnTo>
                  <a:cubicBezTo>
                    <a:pt x="20425" y="1799"/>
                    <a:pt x="20436" y="1787"/>
                    <a:pt x="20436" y="1764"/>
                  </a:cubicBezTo>
                  <a:cubicBezTo>
                    <a:pt x="20436" y="1753"/>
                    <a:pt x="20425" y="1741"/>
                    <a:pt x="20414" y="1741"/>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69"/>
            <p:cNvSpPr/>
            <p:nvPr/>
          </p:nvSpPr>
          <p:spPr>
            <a:xfrm>
              <a:off x="5769795" y="3727017"/>
              <a:ext cx="282888" cy="26771"/>
            </a:xfrm>
            <a:custGeom>
              <a:avLst/>
              <a:gdLst/>
              <a:ahLst/>
              <a:cxnLst/>
              <a:rect l="l" t="t" r="r" b="b"/>
              <a:pathLst>
                <a:path w="4491" h="425" extrusionOk="0">
                  <a:moveTo>
                    <a:pt x="35" y="0"/>
                  </a:moveTo>
                  <a:cubicBezTo>
                    <a:pt x="23" y="0"/>
                    <a:pt x="12" y="12"/>
                    <a:pt x="12" y="23"/>
                  </a:cubicBezTo>
                  <a:cubicBezTo>
                    <a:pt x="0" y="35"/>
                    <a:pt x="12" y="46"/>
                    <a:pt x="35" y="46"/>
                  </a:cubicBezTo>
                  <a:lnTo>
                    <a:pt x="4445" y="424"/>
                  </a:lnTo>
                  <a:cubicBezTo>
                    <a:pt x="4479" y="424"/>
                    <a:pt x="4491" y="378"/>
                    <a:pt x="4445" y="378"/>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69"/>
            <p:cNvSpPr/>
            <p:nvPr/>
          </p:nvSpPr>
          <p:spPr>
            <a:xfrm>
              <a:off x="4268904" y="3613003"/>
              <a:ext cx="1288020" cy="109729"/>
            </a:xfrm>
            <a:custGeom>
              <a:avLst/>
              <a:gdLst/>
              <a:ahLst/>
              <a:cxnLst/>
              <a:rect l="l" t="t" r="r" b="b"/>
              <a:pathLst>
                <a:path w="20448" h="1742" extrusionOk="0">
                  <a:moveTo>
                    <a:pt x="35" y="0"/>
                  </a:moveTo>
                  <a:cubicBezTo>
                    <a:pt x="23" y="0"/>
                    <a:pt x="0" y="12"/>
                    <a:pt x="0" y="23"/>
                  </a:cubicBezTo>
                  <a:cubicBezTo>
                    <a:pt x="0" y="46"/>
                    <a:pt x="12" y="58"/>
                    <a:pt x="23" y="58"/>
                  </a:cubicBezTo>
                  <a:lnTo>
                    <a:pt x="20402" y="1741"/>
                  </a:lnTo>
                  <a:cubicBezTo>
                    <a:pt x="20448" y="1741"/>
                    <a:pt x="20448" y="1684"/>
                    <a:pt x="20414" y="1684"/>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69"/>
            <p:cNvSpPr/>
            <p:nvPr/>
          </p:nvSpPr>
          <p:spPr>
            <a:xfrm>
              <a:off x="5769795" y="3737095"/>
              <a:ext cx="282888" cy="26771"/>
            </a:xfrm>
            <a:custGeom>
              <a:avLst/>
              <a:gdLst/>
              <a:ahLst/>
              <a:cxnLst/>
              <a:rect l="l" t="t" r="r" b="b"/>
              <a:pathLst>
                <a:path w="4491" h="425" extrusionOk="0">
                  <a:moveTo>
                    <a:pt x="35" y="1"/>
                  </a:moveTo>
                  <a:cubicBezTo>
                    <a:pt x="23" y="1"/>
                    <a:pt x="12" y="12"/>
                    <a:pt x="12" y="23"/>
                  </a:cubicBezTo>
                  <a:cubicBezTo>
                    <a:pt x="0" y="46"/>
                    <a:pt x="12" y="58"/>
                    <a:pt x="35" y="58"/>
                  </a:cubicBezTo>
                  <a:lnTo>
                    <a:pt x="4445" y="424"/>
                  </a:lnTo>
                  <a:cubicBezTo>
                    <a:pt x="4479" y="424"/>
                    <a:pt x="4491" y="367"/>
                    <a:pt x="4445" y="367"/>
                  </a:cubicBez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69"/>
            <p:cNvSpPr/>
            <p:nvPr/>
          </p:nvSpPr>
          <p:spPr>
            <a:xfrm>
              <a:off x="4269597" y="3707364"/>
              <a:ext cx="1782365" cy="410065"/>
            </a:xfrm>
            <a:custGeom>
              <a:avLst/>
              <a:gdLst/>
              <a:ahLst/>
              <a:cxnLst/>
              <a:rect l="l" t="t" r="r" b="b"/>
              <a:pathLst>
                <a:path w="28296" h="6510" extrusionOk="0">
                  <a:moveTo>
                    <a:pt x="28262" y="0"/>
                  </a:moveTo>
                  <a:cubicBezTo>
                    <a:pt x="28249" y="0"/>
                    <a:pt x="28238" y="9"/>
                    <a:pt x="28238" y="26"/>
                  </a:cubicBezTo>
                  <a:lnTo>
                    <a:pt x="28238" y="5456"/>
                  </a:lnTo>
                  <a:lnTo>
                    <a:pt x="35" y="6452"/>
                  </a:lnTo>
                  <a:cubicBezTo>
                    <a:pt x="1" y="6452"/>
                    <a:pt x="1" y="6509"/>
                    <a:pt x="35" y="6509"/>
                  </a:cubicBezTo>
                  <a:lnTo>
                    <a:pt x="35" y="6498"/>
                  </a:lnTo>
                  <a:lnTo>
                    <a:pt x="28261" y="5501"/>
                  </a:lnTo>
                  <a:lnTo>
                    <a:pt x="28295" y="5501"/>
                  </a:lnTo>
                  <a:lnTo>
                    <a:pt x="28295" y="26"/>
                  </a:lnTo>
                  <a:cubicBezTo>
                    <a:pt x="28289" y="9"/>
                    <a:pt x="28275" y="0"/>
                    <a:pt x="28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69"/>
            <p:cNvSpPr/>
            <p:nvPr/>
          </p:nvSpPr>
          <p:spPr>
            <a:xfrm>
              <a:off x="4668646" y="3568972"/>
              <a:ext cx="43337" cy="544108"/>
            </a:xfrm>
            <a:custGeom>
              <a:avLst/>
              <a:gdLst/>
              <a:ahLst/>
              <a:cxnLst/>
              <a:rect l="l" t="t" r="r" b="b"/>
              <a:pathLst>
                <a:path w="688" h="8638" extrusionOk="0">
                  <a:moveTo>
                    <a:pt x="516" y="92"/>
                  </a:moveTo>
                  <a:lnTo>
                    <a:pt x="516" y="92"/>
                  </a:lnTo>
                  <a:cubicBezTo>
                    <a:pt x="585" y="390"/>
                    <a:pt x="344" y="699"/>
                    <a:pt x="344" y="711"/>
                  </a:cubicBezTo>
                  <a:lnTo>
                    <a:pt x="333" y="711"/>
                  </a:lnTo>
                  <a:lnTo>
                    <a:pt x="333" y="8523"/>
                  </a:lnTo>
                  <a:lnTo>
                    <a:pt x="81" y="8454"/>
                  </a:lnTo>
                  <a:lnTo>
                    <a:pt x="81" y="172"/>
                  </a:lnTo>
                  <a:lnTo>
                    <a:pt x="516" y="92"/>
                  </a:lnTo>
                  <a:close/>
                  <a:moveTo>
                    <a:pt x="585" y="1"/>
                  </a:moveTo>
                  <a:lnTo>
                    <a:pt x="1" y="104"/>
                  </a:lnTo>
                  <a:lnTo>
                    <a:pt x="1" y="8523"/>
                  </a:lnTo>
                  <a:lnTo>
                    <a:pt x="424" y="8638"/>
                  </a:lnTo>
                  <a:lnTo>
                    <a:pt x="424" y="745"/>
                  </a:lnTo>
                  <a:cubicBezTo>
                    <a:pt x="470" y="676"/>
                    <a:pt x="688" y="356"/>
                    <a:pt x="585" y="35"/>
                  </a:cubicBezTo>
                  <a:lnTo>
                    <a:pt x="58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69"/>
            <p:cNvSpPr/>
            <p:nvPr/>
          </p:nvSpPr>
          <p:spPr>
            <a:xfrm>
              <a:off x="4688866" y="3569413"/>
              <a:ext cx="70738" cy="542974"/>
            </a:xfrm>
            <a:custGeom>
              <a:avLst/>
              <a:gdLst/>
              <a:ahLst/>
              <a:cxnLst/>
              <a:rect l="l" t="t" r="r" b="b"/>
              <a:pathLst>
                <a:path w="1123" h="8620" extrusionOk="0">
                  <a:moveTo>
                    <a:pt x="992" y="0"/>
                  </a:moveTo>
                  <a:cubicBezTo>
                    <a:pt x="986" y="0"/>
                    <a:pt x="980" y="2"/>
                    <a:pt x="974" y="5"/>
                  </a:cubicBezTo>
                  <a:cubicBezTo>
                    <a:pt x="951" y="5"/>
                    <a:pt x="940" y="28"/>
                    <a:pt x="951" y="51"/>
                  </a:cubicBezTo>
                  <a:cubicBezTo>
                    <a:pt x="1043" y="360"/>
                    <a:pt x="791" y="795"/>
                    <a:pt x="779" y="795"/>
                  </a:cubicBezTo>
                  <a:lnTo>
                    <a:pt x="779" y="807"/>
                  </a:lnTo>
                  <a:lnTo>
                    <a:pt x="779" y="8493"/>
                  </a:lnTo>
                  <a:lnTo>
                    <a:pt x="58" y="8528"/>
                  </a:lnTo>
                  <a:cubicBezTo>
                    <a:pt x="0" y="8528"/>
                    <a:pt x="0" y="8619"/>
                    <a:pt x="58" y="8619"/>
                  </a:cubicBezTo>
                  <a:lnTo>
                    <a:pt x="859" y="8573"/>
                  </a:lnTo>
                  <a:lnTo>
                    <a:pt x="859" y="830"/>
                  </a:lnTo>
                  <a:cubicBezTo>
                    <a:pt x="905" y="761"/>
                    <a:pt x="1123" y="349"/>
                    <a:pt x="1031" y="28"/>
                  </a:cubicBezTo>
                  <a:cubicBezTo>
                    <a:pt x="1023" y="11"/>
                    <a:pt x="1008" y="0"/>
                    <a:pt x="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69"/>
            <p:cNvSpPr/>
            <p:nvPr/>
          </p:nvSpPr>
          <p:spPr>
            <a:xfrm>
              <a:off x="5035192" y="3607208"/>
              <a:ext cx="36912" cy="490755"/>
            </a:xfrm>
            <a:custGeom>
              <a:avLst/>
              <a:gdLst/>
              <a:ahLst/>
              <a:cxnLst/>
              <a:rect l="l" t="t" r="r" b="b"/>
              <a:pathLst>
                <a:path w="586" h="7791" extrusionOk="0">
                  <a:moveTo>
                    <a:pt x="482" y="92"/>
                  </a:moveTo>
                  <a:lnTo>
                    <a:pt x="482" y="92"/>
                  </a:lnTo>
                  <a:cubicBezTo>
                    <a:pt x="505" y="276"/>
                    <a:pt x="448" y="470"/>
                    <a:pt x="322" y="619"/>
                  </a:cubicBezTo>
                  <a:lnTo>
                    <a:pt x="310" y="631"/>
                  </a:lnTo>
                  <a:lnTo>
                    <a:pt x="310" y="7687"/>
                  </a:lnTo>
                  <a:lnTo>
                    <a:pt x="70" y="7630"/>
                  </a:lnTo>
                  <a:lnTo>
                    <a:pt x="70" y="127"/>
                  </a:lnTo>
                  <a:lnTo>
                    <a:pt x="482" y="92"/>
                  </a:lnTo>
                  <a:close/>
                  <a:moveTo>
                    <a:pt x="539" y="1"/>
                  </a:moveTo>
                  <a:lnTo>
                    <a:pt x="1" y="58"/>
                  </a:lnTo>
                  <a:lnTo>
                    <a:pt x="1" y="7687"/>
                  </a:lnTo>
                  <a:lnTo>
                    <a:pt x="390" y="7790"/>
                  </a:lnTo>
                  <a:lnTo>
                    <a:pt x="390" y="654"/>
                  </a:lnTo>
                  <a:cubicBezTo>
                    <a:pt x="528" y="482"/>
                    <a:pt x="585" y="253"/>
                    <a:pt x="539" y="35"/>
                  </a:cubicBezTo>
                  <a:lnTo>
                    <a:pt x="53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69"/>
            <p:cNvSpPr/>
            <p:nvPr/>
          </p:nvSpPr>
          <p:spPr>
            <a:xfrm>
              <a:off x="5053963" y="3609475"/>
              <a:ext cx="54927" cy="487732"/>
            </a:xfrm>
            <a:custGeom>
              <a:avLst/>
              <a:gdLst/>
              <a:ahLst/>
              <a:cxnLst/>
              <a:rect l="l" t="t" r="r" b="b"/>
              <a:pathLst>
                <a:path w="872" h="7743" extrusionOk="0">
                  <a:moveTo>
                    <a:pt x="743" y="0"/>
                  </a:moveTo>
                  <a:cubicBezTo>
                    <a:pt x="720" y="0"/>
                    <a:pt x="697" y="22"/>
                    <a:pt x="711" y="56"/>
                  </a:cubicBezTo>
                  <a:cubicBezTo>
                    <a:pt x="791" y="331"/>
                    <a:pt x="562" y="641"/>
                    <a:pt x="562" y="641"/>
                  </a:cubicBezTo>
                  <a:lnTo>
                    <a:pt x="551" y="652"/>
                  </a:lnTo>
                  <a:lnTo>
                    <a:pt x="551" y="7651"/>
                  </a:lnTo>
                  <a:lnTo>
                    <a:pt x="58" y="7663"/>
                  </a:lnTo>
                  <a:cubicBezTo>
                    <a:pt x="1" y="7663"/>
                    <a:pt x="1" y="7743"/>
                    <a:pt x="58" y="7743"/>
                  </a:cubicBezTo>
                  <a:lnTo>
                    <a:pt x="631" y="7720"/>
                  </a:lnTo>
                  <a:lnTo>
                    <a:pt x="631" y="675"/>
                  </a:lnTo>
                  <a:cubicBezTo>
                    <a:pt x="665" y="618"/>
                    <a:pt x="871" y="320"/>
                    <a:pt x="780" y="33"/>
                  </a:cubicBezTo>
                  <a:cubicBezTo>
                    <a:pt x="775" y="10"/>
                    <a:pt x="759" y="0"/>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69"/>
            <p:cNvSpPr/>
            <p:nvPr/>
          </p:nvSpPr>
          <p:spPr>
            <a:xfrm>
              <a:off x="5301456" y="3634609"/>
              <a:ext cx="31810" cy="454662"/>
            </a:xfrm>
            <a:custGeom>
              <a:avLst/>
              <a:gdLst/>
              <a:ahLst/>
              <a:cxnLst/>
              <a:rect l="l" t="t" r="r" b="b"/>
              <a:pathLst>
                <a:path w="505" h="7218" extrusionOk="0">
                  <a:moveTo>
                    <a:pt x="402" y="70"/>
                  </a:moveTo>
                  <a:cubicBezTo>
                    <a:pt x="425" y="242"/>
                    <a:pt x="379" y="402"/>
                    <a:pt x="264" y="539"/>
                  </a:cubicBezTo>
                  <a:lnTo>
                    <a:pt x="253" y="551"/>
                  </a:lnTo>
                  <a:lnTo>
                    <a:pt x="253" y="7115"/>
                  </a:lnTo>
                  <a:lnTo>
                    <a:pt x="70" y="7057"/>
                  </a:lnTo>
                  <a:lnTo>
                    <a:pt x="70" y="81"/>
                  </a:lnTo>
                  <a:lnTo>
                    <a:pt x="402" y="70"/>
                  </a:lnTo>
                  <a:close/>
                  <a:moveTo>
                    <a:pt x="459" y="1"/>
                  </a:moveTo>
                  <a:lnTo>
                    <a:pt x="1" y="12"/>
                  </a:lnTo>
                  <a:lnTo>
                    <a:pt x="1" y="7103"/>
                  </a:lnTo>
                  <a:lnTo>
                    <a:pt x="333" y="7218"/>
                  </a:lnTo>
                  <a:lnTo>
                    <a:pt x="333" y="574"/>
                  </a:lnTo>
                  <a:cubicBezTo>
                    <a:pt x="459" y="425"/>
                    <a:pt x="505" y="219"/>
                    <a:pt x="459" y="24"/>
                  </a:cubicBezTo>
                  <a:lnTo>
                    <a:pt x="45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69"/>
            <p:cNvSpPr/>
            <p:nvPr/>
          </p:nvSpPr>
          <p:spPr>
            <a:xfrm>
              <a:off x="5317330" y="3635050"/>
              <a:ext cx="43400" cy="453528"/>
            </a:xfrm>
            <a:custGeom>
              <a:avLst/>
              <a:gdLst/>
              <a:ahLst/>
              <a:cxnLst/>
              <a:rect l="l" t="t" r="r" b="b"/>
              <a:pathLst>
                <a:path w="689" h="7200" extrusionOk="0">
                  <a:moveTo>
                    <a:pt x="619" y="1"/>
                  </a:moveTo>
                  <a:cubicBezTo>
                    <a:pt x="615" y="1"/>
                    <a:pt x="611" y="2"/>
                    <a:pt x="608" y="5"/>
                  </a:cubicBezTo>
                  <a:cubicBezTo>
                    <a:pt x="585" y="5"/>
                    <a:pt x="574" y="28"/>
                    <a:pt x="585" y="40"/>
                  </a:cubicBezTo>
                  <a:cubicBezTo>
                    <a:pt x="619" y="235"/>
                    <a:pt x="574" y="418"/>
                    <a:pt x="459" y="567"/>
                  </a:cubicBezTo>
                  <a:lnTo>
                    <a:pt x="448" y="578"/>
                  </a:lnTo>
                  <a:lnTo>
                    <a:pt x="448" y="7108"/>
                  </a:lnTo>
                  <a:lnTo>
                    <a:pt x="35" y="7119"/>
                  </a:lnTo>
                  <a:cubicBezTo>
                    <a:pt x="1" y="7131"/>
                    <a:pt x="1" y="7188"/>
                    <a:pt x="47" y="7199"/>
                  </a:cubicBezTo>
                  <a:lnTo>
                    <a:pt x="516" y="7176"/>
                  </a:lnTo>
                  <a:lnTo>
                    <a:pt x="516" y="601"/>
                  </a:lnTo>
                  <a:cubicBezTo>
                    <a:pt x="642" y="441"/>
                    <a:pt x="688" y="235"/>
                    <a:pt x="654" y="28"/>
                  </a:cubicBezTo>
                  <a:cubicBezTo>
                    <a:pt x="645" y="12"/>
                    <a:pt x="631"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69"/>
            <p:cNvSpPr/>
            <p:nvPr/>
          </p:nvSpPr>
          <p:spPr>
            <a:xfrm>
              <a:off x="5771937" y="4034414"/>
              <a:ext cx="277849" cy="8000"/>
            </a:xfrm>
            <a:custGeom>
              <a:avLst/>
              <a:gdLst/>
              <a:ahLst/>
              <a:cxnLst/>
              <a:rect l="l" t="t" r="r" b="b"/>
              <a:pathLst>
                <a:path w="4411" h="127" extrusionOk="0">
                  <a:moveTo>
                    <a:pt x="4411" y="0"/>
                  </a:moveTo>
                  <a:lnTo>
                    <a:pt x="1" y="103"/>
                  </a:lnTo>
                  <a:lnTo>
                    <a:pt x="1" y="126"/>
                  </a:lnTo>
                  <a:lnTo>
                    <a:pt x="4411" y="34"/>
                  </a:lnTo>
                  <a:lnTo>
                    <a:pt x="441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69"/>
            <p:cNvSpPr/>
            <p:nvPr/>
          </p:nvSpPr>
          <p:spPr>
            <a:xfrm>
              <a:off x="4271046" y="4045941"/>
              <a:ext cx="1283043" cy="28912"/>
            </a:xfrm>
            <a:custGeom>
              <a:avLst/>
              <a:gdLst/>
              <a:ahLst/>
              <a:cxnLst/>
              <a:rect l="l" t="t" r="r" b="b"/>
              <a:pathLst>
                <a:path w="20369" h="459" extrusionOk="0">
                  <a:moveTo>
                    <a:pt x="20368" y="0"/>
                  </a:moveTo>
                  <a:lnTo>
                    <a:pt x="1" y="424"/>
                  </a:lnTo>
                  <a:lnTo>
                    <a:pt x="1" y="459"/>
                  </a:lnTo>
                  <a:lnTo>
                    <a:pt x="20368" y="35"/>
                  </a:lnTo>
                  <a:lnTo>
                    <a:pt x="203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69"/>
            <p:cNvSpPr/>
            <p:nvPr/>
          </p:nvSpPr>
          <p:spPr>
            <a:xfrm>
              <a:off x="3102811" y="1655551"/>
              <a:ext cx="2899304" cy="1225785"/>
            </a:xfrm>
            <a:custGeom>
              <a:avLst/>
              <a:gdLst/>
              <a:ahLst/>
              <a:cxnLst/>
              <a:rect l="l" t="t" r="r" b="b"/>
              <a:pathLst>
                <a:path w="46028" h="19460" extrusionOk="0">
                  <a:moveTo>
                    <a:pt x="17516" y="112"/>
                  </a:moveTo>
                  <a:lnTo>
                    <a:pt x="45936" y="19059"/>
                  </a:lnTo>
                  <a:lnTo>
                    <a:pt x="45936" y="19322"/>
                  </a:lnTo>
                  <a:lnTo>
                    <a:pt x="17539" y="559"/>
                  </a:lnTo>
                  <a:lnTo>
                    <a:pt x="17481" y="559"/>
                  </a:lnTo>
                  <a:lnTo>
                    <a:pt x="92" y="12312"/>
                  </a:lnTo>
                  <a:lnTo>
                    <a:pt x="92" y="12060"/>
                  </a:lnTo>
                  <a:lnTo>
                    <a:pt x="17516" y="112"/>
                  </a:lnTo>
                  <a:close/>
                  <a:moveTo>
                    <a:pt x="17516" y="0"/>
                  </a:moveTo>
                  <a:cubicBezTo>
                    <a:pt x="17507" y="0"/>
                    <a:pt x="17499" y="3"/>
                    <a:pt x="17493" y="9"/>
                  </a:cubicBezTo>
                  <a:lnTo>
                    <a:pt x="12" y="11991"/>
                  </a:lnTo>
                  <a:cubicBezTo>
                    <a:pt x="1" y="11991"/>
                    <a:pt x="1" y="12014"/>
                    <a:pt x="1" y="12025"/>
                  </a:cubicBezTo>
                  <a:lnTo>
                    <a:pt x="1" y="12415"/>
                  </a:lnTo>
                  <a:cubicBezTo>
                    <a:pt x="1" y="12426"/>
                    <a:pt x="1" y="12449"/>
                    <a:pt x="24" y="12461"/>
                  </a:cubicBezTo>
                  <a:cubicBezTo>
                    <a:pt x="35" y="12461"/>
                    <a:pt x="58" y="12461"/>
                    <a:pt x="70" y="12449"/>
                  </a:cubicBezTo>
                  <a:lnTo>
                    <a:pt x="17516" y="662"/>
                  </a:lnTo>
                  <a:lnTo>
                    <a:pt x="45959" y="19460"/>
                  </a:lnTo>
                  <a:lnTo>
                    <a:pt x="46005" y="19460"/>
                  </a:lnTo>
                  <a:cubicBezTo>
                    <a:pt x="46028" y="19448"/>
                    <a:pt x="46028" y="19437"/>
                    <a:pt x="46028" y="19414"/>
                  </a:cubicBezTo>
                  <a:lnTo>
                    <a:pt x="46028" y="19036"/>
                  </a:lnTo>
                  <a:cubicBezTo>
                    <a:pt x="46028" y="19024"/>
                    <a:pt x="46028" y="19002"/>
                    <a:pt x="46005" y="19002"/>
                  </a:cubicBezTo>
                  <a:lnTo>
                    <a:pt x="17539" y="9"/>
                  </a:lnTo>
                  <a:cubicBezTo>
                    <a:pt x="17533" y="3"/>
                    <a:pt x="17524" y="0"/>
                    <a:pt x="17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69"/>
            <p:cNvSpPr/>
            <p:nvPr/>
          </p:nvSpPr>
          <p:spPr>
            <a:xfrm>
              <a:off x="3103567" y="1736180"/>
              <a:ext cx="2897855" cy="1143709"/>
            </a:xfrm>
            <a:custGeom>
              <a:avLst/>
              <a:gdLst/>
              <a:ahLst/>
              <a:cxnLst/>
              <a:rect l="l" t="t" r="r" b="b"/>
              <a:pathLst>
                <a:path w="46005" h="18157" extrusionOk="0">
                  <a:moveTo>
                    <a:pt x="17504" y="0"/>
                  </a:moveTo>
                  <a:lnTo>
                    <a:pt x="630" y="11100"/>
                  </a:lnTo>
                  <a:lnTo>
                    <a:pt x="35" y="11100"/>
                  </a:lnTo>
                  <a:cubicBezTo>
                    <a:pt x="0" y="11100"/>
                    <a:pt x="0" y="11158"/>
                    <a:pt x="35" y="11158"/>
                  </a:cubicBezTo>
                  <a:lnTo>
                    <a:pt x="642" y="11158"/>
                  </a:lnTo>
                  <a:lnTo>
                    <a:pt x="17504" y="69"/>
                  </a:lnTo>
                  <a:lnTo>
                    <a:pt x="45432" y="18157"/>
                  </a:lnTo>
                  <a:lnTo>
                    <a:pt x="45970" y="18157"/>
                  </a:lnTo>
                  <a:cubicBezTo>
                    <a:pt x="46004" y="18157"/>
                    <a:pt x="46004" y="18111"/>
                    <a:pt x="45970" y="18111"/>
                  </a:cubicBezTo>
                  <a:lnTo>
                    <a:pt x="45454" y="18111"/>
                  </a:lnTo>
                  <a:lnTo>
                    <a:pt x="17515" y="12"/>
                  </a:lnTo>
                  <a:lnTo>
                    <a:pt x="175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69"/>
            <p:cNvSpPr/>
            <p:nvPr/>
          </p:nvSpPr>
          <p:spPr>
            <a:xfrm>
              <a:off x="4203204" y="1735613"/>
              <a:ext cx="5858" cy="1641456"/>
            </a:xfrm>
            <a:custGeom>
              <a:avLst/>
              <a:gdLst/>
              <a:ahLst/>
              <a:cxnLst/>
              <a:rect l="l" t="t" r="r" b="b"/>
              <a:pathLst>
                <a:path w="93" h="26059" extrusionOk="0">
                  <a:moveTo>
                    <a:pt x="47" y="1"/>
                  </a:moveTo>
                  <a:cubicBezTo>
                    <a:pt x="24" y="1"/>
                    <a:pt x="1" y="15"/>
                    <a:pt x="1" y="44"/>
                  </a:cubicBezTo>
                  <a:lnTo>
                    <a:pt x="1" y="26013"/>
                  </a:lnTo>
                  <a:cubicBezTo>
                    <a:pt x="1" y="26036"/>
                    <a:pt x="24" y="26058"/>
                    <a:pt x="47" y="26058"/>
                  </a:cubicBezTo>
                  <a:cubicBezTo>
                    <a:pt x="70" y="26058"/>
                    <a:pt x="93" y="26036"/>
                    <a:pt x="93" y="26013"/>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69"/>
            <p:cNvSpPr/>
            <p:nvPr/>
          </p:nvSpPr>
          <p:spPr>
            <a:xfrm>
              <a:off x="3141803" y="2435949"/>
              <a:ext cx="3653" cy="1099175"/>
            </a:xfrm>
            <a:custGeom>
              <a:avLst/>
              <a:gdLst/>
              <a:ahLst/>
              <a:cxnLst/>
              <a:rect l="l" t="t" r="r" b="b"/>
              <a:pathLst>
                <a:path w="58" h="17450" extrusionOk="0">
                  <a:moveTo>
                    <a:pt x="29" y="0"/>
                  </a:moveTo>
                  <a:cubicBezTo>
                    <a:pt x="15" y="0"/>
                    <a:pt x="0" y="9"/>
                    <a:pt x="0" y="26"/>
                  </a:cubicBezTo>
                  <a:lnTo>
                    <a:pt x="0" y="17426"/>
                  </a:lnTo>
                  <a:cubicBezTo>
                    <a:pt x="0" y="17438"/>
                    <a:pt x="12" y="17449"/>
                    <a:pt x="23" y="17449"/>
                  </a:cubicBezTo>
                  <a:cubicBezTo>
                    <a:pt x="46" y="17449"/>
                    <a:pt x="58" y="17438"/>
                    <a:pt x="58" y="17426"/>
                  </a:cubicBezTo>
                  <a:lnTo>
                    <a:pt x="58" y="26"/>
                  </a:lnTo>
                  <a:cubicBezTo>
                    <a:pt x="58" y="9"/>
                    <a:pt x="4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69"/>
            <p:cNvSpPr/>
            <p:nvPr/>
          </p:nvSpPr>
          <p:spPr>
            <a:xfrm>
              <a:off x="5964627" y="2876825"/>
              <a:ext cx="2898" cy="741266"/>
            </a:xfrm>
            <a:custGeom>
              <a:avLst/>
              <a:gdLst/>
              <a:ahLst/>
              <a:cxnLst/>
              <a:rect l="l" t="t" r="r" b="b"/>
              <a:pathLst>
                <a:path w="46" h="11768" extrusionOk="0">
                  <a:moveTo>
                    <a:pt x="23" y="0"/>
                  </a:moveTo>
                  <a:cubicBezTo>
                    <a:pt x="12" y="0"/>
                    <a:pt x="0" y="9"/>
                    <a:pt x="0" y="26"/>
                  </a:cubicBezTo>
                  <a:lnTo>
                    <a:pt x="0" y="11745"/>
                  </a:lnTo>
                  <a:cubicBezTo>
                    <a:pt x="0" y="11756"/>
                    <a:pt x="12" y="11767"/>
                    <a:pt x="23" y="11767"/>
                  </a:cubicBezTo>
                  <a:cubicBezTo>
                    <a:pt x="34" y="11767"/>
                    <a:pt x="46" y="11756"/>
                    <a:pt x="46" y="11745"/>
                  </a:cubicBezTo>
                  <a:lnTo>
                    <a:pt x="46" y="26"/>
                  </a:lnTo>
                  <a:cubicBezTo>
                    <a:pt x="46" y="9"/>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69"/>
            <p:cNvSpPr/>
            <p:nvPr/>
          </p:nvSpPr>
          <p:spPr>
            <a:xfrm>
              <a:off x="3346713" y="2271416"/>
              <a:ext cx="3653" cy="1234100"/>
            </a:xfrm>
            <a:custGeom>
              <a:avLst/>
              <a:gdLst/>
              <a:ahLst/>
              <a:cxnLst/>
              <a:rect l="l" t="t" r="r" b="b"/>
              <a:pathLst>
                <a:path w="58" h="19592" extrusionOk="0">
                  <a:moveTo>
                    <a:pt x="29" y="0"/>
                  </a:moveTo>
                  <a:cubicBezTo>
                    <a:pt x="15" y="0"/>
                    <a:pt x="1" y="9"/>
                    <a:pt x="1" y="26"/>
                  </a:cubicBezTo>
                  <a:lnTo>
                    <a:pt x="1" y="19557"/>
                  </a:lnTo>
                  <a:cubicBezTo>
                    <a:pt x="1" y="19580"/>
                    <a:pt x="12" y="19591"/>
                    <a:pt x="35" y="19591"/>
                  </a:cubicBezTo>
                  <a:cubicBezTo>
                    <a:pt x="46" y="19591"/>
                    <a:pt x="58" y="19580"/>
                    <a:pt x="58" y="19557"/>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69"/>
            <p:cNvSpPr/>
            <p:nvPr/>
          </p:nvSpPr>
          <p:spPr>
            <a:xfrm>
              <a:off x="3374114" y="2251385"/>
              <a:ext cx="27527" cy="1249785"/>
            </a:xfrm>
            <a:custGeom>
              <a:avLst/>
              <a:gdLst/>
              <a:ahLst/>
              <a:cxnLst/>
              <a:rect l="l" t="t" r="r" b="b"/>
              <a:pathLst>
                <a:path w="437" h="19841" extrusionOk="0">
                  <a:moveTo>
                    <a:pt x="1" y="0"/>
                  </a:moveTo>
                  <a:lnTo>
                    <a:pt x="1" y="19818"/>
                  </a:lnTo>
                  <a:cubicBezTo>
                    <a:pt x="1" y="19829"/>
                    <a:pt x="24" y="19841"/>
                    <a:pt x="35" y="19841"/>
                  </a:cubicBezTo>
                  <a:cubicBezTo>
                    <a:pt x="47" y="19841"/>
                    <a:pt x="58" y="19829"/>
                    <a:pt x="58" y="19818"/>
                  </a:cubicBezTo>
                  <a:lnTo>
                    <a:pt x="58" y="92"/>
                  </a:lnTo>
                  <a:lnTo>
                    <a:pt x="379" y="287"/>
                  </a:lnTo>
                  <a:lnTo>
                    <a:pt x="379" y="19761"/>
                  </a:lnTo>
                  <a:cubicBezTo>
                    <a:pt x="379" y="19778"/>
                    <a:pt x="393" y="19786"/>
                    <a:pt x="408" y="19786"/>
                  </a:cubicBezTo>
                  <a:cubicBezTo>
                    <a:pt x="422" y="19786"/>
                    <a:pt x="436" y="19778"/>
                    <a:pt x="436" y="19761"/>
                  </a:cubicBezTo>
                  <a:lnTo>
                    <a:pt x="436" y="26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69"/>
            <p:cNvSpPr/>
            <p:nvPr/>
          </p:nvSpPr>
          <p:spPr>
            <a:xfrm>
              <a:off x="3102118" y="2435004"/>
              <a:ext cx="6929" cy="1107301"/>
            </a:xfrm>
            <a:custGeom>
              <a:avLst/>
              <a:gdLst/>
              <a:ahLst/>
              <a:cxnLst/>
              <a:rect l="l" t="t" r="r" b="b"/>
              <a:pathLst>
                <a:path w="110" h="17579" extrusionOk="0">
                  <a:moveTo>
                    <a:pt x="56" y="1"/>
                  </a:moveTo>
                  <a:cubicBezTo>
                    <a:pt x="29" y="1"/>
                    <a:pt x="0" y="18"/>
                    <a:pt x="0" y="52"/>
                  </a:cubicBezTo>
                  <a:lnTo>
                    <a:pt x="0" y="17521"/>
                  </a:lnTo>
                  <a:cubicBezTo>
                    <a:pt x="0" y="17556"/>
                    <a:pt x="23" y="17579"/>
                    <a:pt x="58" y="17579"/>
                  </a:cubicBezTo>
                  <a:cubicBezTo>
                    <a:pt x="81" y="17579"/>
                    <a:pt x="103" y="17556"/>
                    <a:pt x="103" y="17521"/>
                  </a:cubicBezTo>
                  <a:lnTo>
                    <a:pt x="103" y="52"/>
                  </a:lnTo>
                  <a:cubicBezTo>
                    <a:pt x="109" y="18"/>
                    <a:pt x="83"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69"/>
            <p:cNvSpPr/>
            <p:nvPr/>
          </p:nvSpPr>
          <p:spPr>
            <a:xfrm>
              <a:off x="3131661" y="2417367"/>
              <a:ext cx="26771" cy="1119206"/>
            </a:xfrm>
            <a:custGeom>
              <a:avLst/>
              <a:gdLst/>
              <a:ahLst/>
              <a:cxnLst/>
              <a:rect l="l" t="t" r="r" b="b"/>
              <a:pathLst>
                <a:path w="425" h="17768" extrusionOk="0">
                  <a:moveTo>
                    <a:pt x="1" y="0"/>
                  </a:moveTo>
                  <a:lnTo>
                    <a:pt x="1" y="17744"/>
                  </a:lnTo>
                  <a:cubicBezTo>
                    <a:pt x="1" y="17756"/>
                    <a:pt x="12" y="17767"/>
                    <a:pt x="24" y="17767"/>
                  </a:cubicBezTo>
                  <a:cubicBezTo>
                    <a:pt x="35" y="17767"/>
                    <a:pt x="47" y="17756"/>
                    <a:pt x="47" y="17744"/>
                  </a:cubicBezTo>
                  <a:lnTo>
                    <a:pt x="47" y="80"/>
                  </a:lnTo>
                  <a:lnTo>
                    <a:pt x="368" y="195"/>
                  </a:lnTo>
                  <a:lnTo>
                    <a:pt x="368" y="17652"/>
                  </a:lnTo>
                  <a:cubicBezTo>
                    <a:pt x="368" y="17670"/>
                    <a:pt x="382" y="17678"/>
                    <a:pt x="396" y="17678"/>
                  </a:cubicBezTo>
                  <a:cubicBezTo>
                    <a:pt x="411" y="17678"/>
                    <a:pt x="425" y="17670"/>
                    <a:pt x="425" y="17652"/>
                  </a:cubicBezTo>
                  <a:lnTo>
                    <a:pt x="425" y="16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69"/>
            <p:cNvSpPr/>
            <p:nvPr/>
          </p:nvSpPr>
          <p:spPr>
            <a:xfrm>
              <a:off x="3567497" y="2119481"/>
              <a:ext cx="5858" cy="1354285"/>
            </a:xfrm>
            <a:custGeom>
              <a:avLst/>
              <a:gdLst/>
              <a:ahLst/>
              <a:cxnLst/>
              <a:rect l="l" t="t" r="r" b="b"/>
              <a:pathLst>
                <a:path w="93" h="21500" extrusionOk="0">
                  <a:moveTo>
                    <a:pt x="47" y="1"/>
                  </a:moveTo>
                  <a:cubicBezTo>
                    <a:pt x="24" y="1"/>
                    <a:pt x="1" y="15"/>
                    <a:pt x="1" y="44"/>
                  </a:cubicBezTo>
                  <a:lnTo>
                    <a:pt x="1" y="21454"/>
                  </a:lnTo>
                  <a:cubicBezTo>
                    <a:pt x="1" y="21477"/>
                    <a:pt x="12" y="21499"/>
                    <a:pt x="47" y="21499"/>
                  </a:cubicBezTo>
                  <a:cubicBezTo>
                    <a:pt x="70" y="21499"/>
                    <a:pt x="93" y="21477"/>
                    <a:pt x="93" y="21454"/>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69"/>
            <p:cNvSpPr/>
            <p:nvPr/>
          </p:nvSpPr>
          <p:spPr>
            <a:xfrm>
              <a:off x="3602898" y="2094096"/>
              <a:ext cx="36849" cy="1374631"/>
            </a:xfrm>
            <a:custGeom>
              <a:avLst/>
              <a:gdLst/>
              <a:ahLst/>
              <a:cxnLst/>
              <a:rect l="l" t="t" r="r" b="b"/>
              <a:pathLst>
                <a:path w="585" h="21823" extrusionOk="0">
                  <a:moveTo>
                    <a:pt x="0" y="0"/>
                  </a:moveTo>
                  <a:lnTo>
                    <a:pt x="0" y="21765"/>
                  </a:lnTo>
                  <a:cubicBezTo>
                    <a:pt x="0" y="21799"/>
                    <a:pt x="23" y="21822"/>
                    <a:pt x="46" y="21822"/>
                  </a:cubicBezTo>
                  <a:cubicBezTo>
                    <a:pt x="80" y="21822"/>
                    <a:pt x="103" y="21799"/>
                    <a:pt x="103" y="21765"/>
                  </a:cubicBezTo>
                  <a:lnTo>
                    <a:pt x="103" y="149"/>
                  </a:lnTo>
                  <a:lnTo>
                    <a:pt x="493" y="332"/>
                  </a:lnTo>
                  <a:lnTo>
                    <a:pt x="493" y="21696"/>
                  </a:lnTo>
                  <a:cubicBezTo>
                    <a:pt x="493" y="21725"/>
                    <a:pt x="516" y="21739"/>
                    <a:pt x="539" y="21739"/>
                  </a:cubicBezTo>
                  <a:cubicBezTo>
                    <a:pt x="562" y="21739"/>
                    <a:pt x="584" y="21725"/>
                    <a:pt x="584" y="21696"/>
                  </a:cubicBezTo>
                  <a:lnTo>
                    <a:pt x="584" y="26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8" name="Google Shape;968;p69"/>
            <p:cNvSpPr/>
            <p:nvPr/>
          </p:nvSpPr>
          <p:spPr>
            <a:xfrm>
              <a:off x="3838863" y="1934980"/>
              <a:ext cx="6173" cy="1494753"/>
            </a:xfrm>
            <a:custGeom>
              <a:avLst/>
              <a:gdLst/>
              <a:ahLst/>
              <a:cxnLst/>
              <a:rect l="l" t="t" r="r" b="b"/>
              <a:pathLst>
                <a:path w="98" h="23730" extrusionOk="0">
                  <a:moveTo>
                    <a:pt x="50" y="0"/>
                  </a:moveTo>
                  <a:cubicBezTo>
                    <a:pt x="26" y="0"/>
                    <a:pt x="0" y="17"/>
                    <a:pt x="0" y="52"/>
                  </a:cubicBezTo>
                  <a:lnTo>
                    <a:pt x="0" y="23684"/>
                  </a:lnTo>
                  <a:cubicBezTo>
                    <a:pt x="0" y="23707"/>
                    <a:pt x="23" y="23730"/>
                    <a:pt x="46" y="23730"/>
                  </a:cubicBezTo>
                  <a:cubicBezTo>
                    <a:pt x="80" y="23730"/>
                    <a:pt x="92" y="23707"/>
                    <a:pt x="92" y="23684"/>
                  </a:cubicBezTo>
                  <a:lnTo>
                    <a:pt x="92" y="52"/>
                  </a:lnTo>
                  <a:cubicBezTo>
                    <a:pt x="97" y="17"/>
                    <a:pt x="7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9" name="Google Shape;969;p69"/>
            <p:cNvSpPr/>
            <p:nvPr/>
          </p:nvSpPr>
          <p:spPr>
            <a:xfrm>
              <a:off x="3874894" y="1909343"/>
              <a:ext cx="36912" cy="1518248"/>
            </a:xfrm>
            <a:custGeom>
              <a:avLst/>
              <a:gdLst/>
              <a:ahLst/>
              <a:cxnLst/>
              <a:rect l="l" t="t" r="r" b="b"/>
              <a:pathLst>
                <a:path w="586" h="24103" extrusionOk="0">
                  <a:moveTo>
                    <a:pt x="1" y="1"/>
                  </a:moveTo>
                  <a:lnTo>
                    <a:pt x="1" y="24056"/>
                  </a:lnTo>
                  <a:cubicBezTo>
                    <a:pt x="1" y="24079"/>
                    <a:pt x="12" y="24102"/>
                    <a:pt x="47" y="24102"/>
                  </a:cubicBezTo>
                  <a:cubicBezTo>
                    <a:pt x="70" y="24102"/>
                    <a:pt x="92" y="24079"/>
                    <a:pt x="92" y="24056"/>
                  </a:cubicBezTo>
                  <a:lnTo>
                    <a:pt x="92" y="172"/>
                  </a:lnTo>
                  <a:lnTo>
                    <a:pt x="482" y="424"/>
                  </a:lnTo>
                  <a:lnTo>
                    <a:pt x="482" y="23976"/>
                  </a:lnTo>
                  <a:cubicBezTo>
                    <a:pt x="488" y="24011"/>
                    <a:pt x="511" y="24028"/>
                    <a:pt x="534" y="24028"/>
                  </a:cubicBezTo>
                  <a:cubicBezTo>
                    <a:pt x="556" y="24028"/>
                    <a:pt x="579" y="24011"/>
                    <a:pt x="585" y="23976"/>
                  </a:cubicBezTo>
                  <a:lnTo>
                    <a:pt x="585" y="36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69"/>
            <p:cNvSpPr/>
            <p:nvPr/>
          </p:nvSpPr>
          <p:spPr>
            <a:xfrm>
              <a:off x="5351975" y="2449618"/>
              <a:ext cx="3653" cy="1083302"/>
            </a:xfrm>
            <a:custGeom>
              <a:avLst/>
              <a:gdLst/>
              <a:ahLst/>
              <a:cxnLst/>
              <a:rect l="l" t="t" r="r" b="b"/>
              <a:pathLst>
                <a:path w="58" h="17198" extrusionOk="0">
                  <a:moveTo>
                    <a:pt x="29" y="1"/>
                  </a:moveTo>
                  <a:cubicBezTo>
                    <a:pt x="15" y="1"/>
                    <a:pt x="1" y="9"/>
                    <a:pt x="1" y="26"/>
                  </a:cubicBezTo>
                  <a:lnTo>
                    <a:pt x="1" y="17175"/>
                  </a:lnTo>
                  <a:cubicBezTo>
                    <a:pt x="1" y="17186"/>
                    <a:pt x="12" y="17198"/>
                    <a:pt x="24" y="17198"/>
                  </a:cubicBezTo>
                  <a:cubicBezTo>
                    <a:pt x="46" y="17198"/>
                    <a:pt x="58" y="17186"/>
                    <a:pt x="58" y="17175"/>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69"/>
            <p:cNvSpPr/>
            <p:nvPr/>
          </p:nvSpPr>
          <p:spPr>
            <a:xfrm>
              <a:off x="5300763" y="2429587"/>
              <a:ext cx="27464" cy="1099742"/>
            </a:xfrm>
            <a:custGeom>
              <a:avLst/>
              <a:gdLst/>
              <a:ahLst/>
              <a:cxnLst/>
              <a:rect l="l" t="t" r="r" b="b"/>
              <a:pathLst>
                <a:path w="436" h="17459" extrusionOk="0">
                  <a:moveTo>
                    <a:pt x="436" y="1"/>
                  </a:moveTo>
                  <a:lnTo>
                    <a:pt x="0" y="299"/>
                  </a:lnTo>
                  <a:lnTo>
                    <a:pt x="0" y="17390"/>
                  </a:lnTo>
                  <a:cubicBezTo>
                    <a:pt x="0" y="17401"/>
                    <a:pt x="15" y="17407"/>
                    <a:pt x="29" y="17407"/>
                  </a:cubicBezTo>
                  <a:cubicBezTo>
                    <a:pt x="43" y="17407"/>
                    <a:pt x="58" y="17401"/>
                    <a:pt x="58" y="17390"/>
                  </a:cubicBezTo>
                  <a:lnTo>
                    <a:pt x="58" y="333"/>
                  </a:lnTo>
                  <a:lnTo>
                    <a:pt x="378" y="104"/>
                  </a:lnTo>
                  <a:lnTo>
                    <a:pt x="378" y="17436"/>
                  </a:lnTo>
                  <a:cubicBezTo>
                    <a:pt x="378" y="17447"/>
                    <a:pt x="390" y="17458"/>
                    <a:pt x="401" y="17458"/>
                  </a:cubicBezTo>
                  <a:cubicBezTo>
                    <a:pt x="424" y="17458"/>
                    <a:pt x="436" y="17447"/>
                    <a:pt x="436" y="17436"/>
                  </a:cubicBezTo>
                  <a:lnTo>
                    <a:pt x="43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69"/>
            <p:cNvSpPr/>
            <p:nvPr/>
          </p:nvSpPr>
          <p:spPr>
            <a:xfrm>
              <a:off x="5595184" y="2609112"/>
              <a:ext cx="3653" cy="957763"/>
            </a:xfrm>
            <a:custGeom>
              <a:avLst/>
              <a:gdLst/>
              <a:ahLst/>
              <a:cxnLst/>
              <a:rect l="l" t="t" r="r" b="b"/>
              <a:pathLst>
                <a:path w="58" h="15205" extrusionOk="0">
                  <a:moveTo>
                    <a:pt x="24" y="0"/>
                  </a:moveTo>
                  <a:cubicBezTo>
                    <a:pt x="12" y="0"/>
                    <a:pt x="0" y="9"/>
                    <a:pt x="0" y="26"/>
                  </a:cubicBezTo>
                  <a:lnTo>
                    <a:pt x="0" y="15170"/>
                  </a:lnTo>
                  <a:cubicBezTo>
                    <a:pt x="0" y="15193"/>
                    <a:pt x="12" y="15204"/>
                    <a:pt x="23" y="15204"/>
                  </a:cubicBezTo>
                  <a:cubicBezTo>
                    <a:pt x="34" y="15204"/>
                    <a:pt x="57" y="15193"/>
                    <a:pt x="57" y="15170"/>
                  </a:cubicBezTo>
                  <a:lnTo>
                    <a:pt x="57" y="26"/>
                  </a:lnTo>
                  <a:cubicBezTo>
                    <a:pt x="52" y="9"/>
                    <a:pt x="3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69"/>
            <p:cNvSpPr/>
            <p:nvPr/>
          </p:nvSpPr>
          <p:spPr>
            <a:xfrm>
              <a:off x="5543909" y="2591223"/>
              <a:ext cx="26771" cy="971999"/>
            </a:xfrm>
            <a:custGeom>
              <a:avLst/>
              <a:gdLst/>
              <a:ahLst/>
              <a:cxnLst/>
              <a:rect l="l" t="t" r="r" b="b"/>
              <a:pathLst>
                <a:path w="425" h="15431" extrusionOk="0">
                  <a:moveTo>
                    <a:pt x="425" y="1"/>
                  </a:moveTo>
                  <a:lnTo>
                    <a:pt x="1" y="207"/>
                  </a:lnTo>
                  <a:lnTo>
                    <a:pt x="1" y="15351"/>
                  </a:lnTo>
                  <a:cubicBezTo>
                    <a:pt x="1" y="15368"/>
                    <a:pt x="15" y="15376"/>
                    <a:pt x="29" y="15376"/>
                  </a:cubicBezTo>
                  <a:cubicBezTo>
                    <a:pt x="44" y="15376"/>
                    <a:pt x="58" y="15368"/>
                    <a:pt x="58" y="15351"/>
                  </a:cubicBezTo>
                  <a:lnTo>
                    <a:pt x="58" y="241"/>
                  </a:lnTo>
                  <a:lnTo>
                    <a:pt x="379" y="81"/>
                  </a:lnTo>
                  <a:lnTo>
                    <a:pt x="379" y="15397"/>
                  </a:lnTo>
                  <a:cubicBezTo>
                    <a:pt x="379" y="15419"/>
                    <a:pt x="390" y="15431"/>
                    <a:pt x="402" y="15431"/>
                  </a:cubicBezTo>
                  <a:cubicBezTo>
                    <a:pt x="413" y="15431"/>
                    <a:pt x="425" y="15408"/>
                    <a:pt x="425" y="15397"/>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69"/>
            <p:cNvSpPr/>
            <p:nvPr/>
          </p:nvSpPr>
          <p:spPr>
            <a:xfrm>
              <a:off x="5769795" y="2723819"/>
              <a:ext cx="3653" cy="866868"/>
            </a:xfrm>
            <a:custGeom>
              <a:avLst/>
              <a:gdLst/>
              <a:ahLst/>
              <a:cxnLst/>
              <a:rect l="l" t="t" r="r" b="b"/>
              <a:pathLst>
                <a:path w="58" h="13762" extrusionOk="0">
                  <a:moveTo>
                    <a:pt x="35" y="1"/>
                  </a:moveTo>
                  <a:cubicBezTo>
                    <a:pt x="23" y="1"/>
                    <a:pt x="12" y="9"/>
                    <a:pt x="12" y="26"/>
                  </a:cubicBezTo>
                  <a:lnTo>
                    <a:pt x="12" y="13738"/>
                  </a:lnTo>
                  <a:cubicBezTo>
                    <a:pt x="0" y="13750"/>
                    <a:pt x="23" y="13761"/>
                    <a:pt x="35" y="13761"/>
                  </a:cubicBezTo>
                  <a:cubicBezTo>
                    <a:pt x="46" y="13761"/>
                    <a:pt x="57" y="13750"/>
                    <a:pt x="57" y="13738"/>
                  </a:cubicBezTo>
                  <a:lnTo>
                    <a:pt x="57" y="26"/>
                  </a:lnTo>
                  <a:cubicBezTo>
                    <a:pt x="57" y="9"/>
                    <a:pt x="46"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69"/>
            <p:cNvSpPr/>
            <p:nvPr/>
          </p:nvSpPr>
          <p:spPr>
            <a:xfrm>
              <a:off x="5718899" y="2705992"/>
              <a:ext cx="27149" cy="881041"/>
            </a:xfrm>
            <a:custGeom>
              <a:avLst/>
              <a:gdLst/>
              <a:ahLst/>
              <a:cxnLst/>
              <a:rect l="l" t="t" r="r" b="b"/>
              <a:pathLst>
                <a:path w="431" h="13987" extrusionOk="0">
                  <a:moveTo>
                    <a:pt x="430" y="0"/>
                  </a:moveTo>
                  <a:lnTo>
                    <a:pt x="6" y="206"/>
                  </a:lnTo>
                  <a:lnTo>
                    <a:pt x="6" y="13907"/>
                  </a:lnTo>
                  <a:cubicBezTo>
                    <a:pt x="1" y="13930"/>
                    <a:pt x="12" y="13941"/>
                    <a:pt x="25" y="13941"/>
                  </a:cubicBezTo>
                  <a:cubicBezTo>
                    <a:pt x="38" y="13941"/>
                    <a:pt x="52" y="13930"/>
                    <a:pt x="52" y="13907"/>
                  </a:cubicBezTo>
                  <a:lnTo>
                    <a:pt x="52" y="241"/>
                  </a:lnTo>
                  <a:lnTo>
                    <a:pt x="373" y="80"/>
                  </a:lnTo>
                  <a:lnTo>
                    <a:pt x="373" y="13964"/>
                  </a:lnTo>
                  <a:cubicBezTo>
                    <a:pt x="373" y="13975"/>
                    <a:pt x="384" y="13987"/>
                    <a:pt x="407" y="13987"/>
                  </a:cubicBezTo>
                  <a:cubicBezTo>
                    <a:pt x="419" y="13987"/>
                    <a:pt x="430" y="13975"/>
                    <a:pt x="430" y="13964"/>
                  </a:cubicBezTo>
                  <a:lnTo>
                    <a:pt x="43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69"/>
            <p:cNvSpPr/>
            <p:nvPr/>
          </p:nvSpPr>
          <p:spPr>
            <a:xfrm>
              <a:off x="5996375" y="2872856"/>
              <a:ext cx="5795" cy="751723"/>
            </a:xfrm>
            <a:custGeom>
              <a:avLst/>
              <a:gdLst/>
              <a:ahLst/>
              <a:cxnLst/>
              <a:rect l="l" t="t" r="r" b="b"/>
              <a:pathLst>
                <a:path w="92" h="11934" extrusionOk="0">
                  <a:moveTo>
                    <a:pt x="46" y="0"/>
                  </a:moveTo>
                  <a:cubicBezTo>
                    <a:pt x="23" y="0"/>
                    <a:pt x="0" y="14"/>
                    <a:pt x="0" y="43"/>
                  </a:cubicBezTo>
                  <a:lnTo>
                    <a:pt x="0" y="11876"/>
                  </a:lnTo>
                  <a:cubicBezTo>
                    <a:pt x="0" y="11911"/>
                    <a:pt x="23" y="11934"/>
                    <a:pt x="46" y="11934"/>
                  </a:cubicBezTo>
                  <a:cubicBezTo>
                    <a:pt x="80" y="11934"/>
                    <a:pt x="92" y="11911"/>
                    <a:pt x="92" y="11876"/>
                  </a:cubicBezTo>
                  <a:lnTo>
                    <a:pt x="92" y="43"/>
                  </a:lnTo>
                  <a:cubicBezTo>
                    <a:pt x="92" y="14"/>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69"/>
            <p:cNvSpPr/>
            <p:nvPr/>
          </p:nvSpPr>
          <p:spPr>
            <a:xfrm>
              <a:off x="5946549" y="2856038"/>
              <a:ext cx="26771" cy="762746"/>
            </a:xfrm>
            <a:custGeom>
              <a:avLst/>
              <a:gdLst/>
              <a:ahLst/>
              <a:cxnLst/>
              <a:rect l="l" t="t" r="r" b="b"/>
              <a:pathLst>
                <a:path w="425" h="12109" extrusionOk="0">
                  <a:moveTo>
                    <a:pt x="425" y="1"/>
                  </a:moveTo>
                  <a:lnTo>
                    <a:pt x="1" y="207"/>
                  </a:lnTo>
                  <a:lnTo>
                    <a:pt x="1" y="12040"/>
                  </a:lnTo>
                  <a:cubicBezTo>
                    <a:pt x="1" y="12063"/>
                    <a:pt x="15" y="12075"/>
                    <a:pt x="29" y="12075"/>
                  </a:cubicBezTo>
                  <a:cubicBezTo>
                    <a:pt x="44" y="12075"/>
                    <a:pt x="58" y="12063"/>
                    <a:pt x="58" y="12040"/>
                  </a:cubicBezTo>
                  <a:lnTo>
                    <a:pt x="58" y="241"/>
                  </a:lnTo>
                  <a:lnTo>
                    <a:pt x="379" y="92"/>
                  </a:lnTo>
                  <a:lnTo>
                    <a:pt x="379" y="12075"/>
                  </a:lnTo>
                  <a:cubicBezTo>
                    <a:pt x="379" y="12097"/>
                    <a:pt x="390" y="12109"/>
                    <a:pt x="402" y="12109"/>
                  </a:cubicBezTo>
                  <a:cubicBezTo>
                    <a:pt x="413" y="12109"/>
                    <a:pt x="425" y="12097"/>
                    <a:pt x="425" y="12075"/>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69"/>
            <p:cNvSpPr/>
            <p:nvPr/>
          </p:nvSpPr>
          <p:spPr>
            <a:xfrm>
              <a:off x="5077774" y="2268330"/>
              <a:ext cx="6551" cy="1228557"/>
            </a:xfrm>
            <a:custGeom>
              <a:avLst/>
              <a:gdLst/>
              <a:ahLst/>
              <a:cxnLst/>
              <a:rect l="l" t="t" r="r" b="b"/>
              <a:pathLst>
                <a:path w="104" h="19504" extrusionOk="0">
                  <a:moveTo>
                    <a:pt x="52" y="1"/>
                  </a:moveTo>
                  <a:cubicBezTo>
                    <a:pt x="26" y="1"/>
                    <a:pt x="1" y="18"/>
                    <a:pt x="1" y="52"/>
                  </a:cubicBezTo>
                  <a:lnTo>
                    <a:pt x="1" y="19457"/>
                  </a:lnTo>
                  <a:cubicBezTo>
                    <a:pt x="1" y="19480"/>
                    <a:pt x="24" y="19503"/>
                    <a:pt x="46" y="19503"/>
                  </a:cubicBezTo>
                  <a:cubicBezTo>
                    <a:pt x="81" y="19503"/>
                    <a:pt x="104" y="19480"/>
                    <a:pt x="104" y="19457"/>
                  </a:cubicBezTo>
                  <a:lnTo>
                    <a:pt x="104" y="52"/>
                  </a:lnTo>
                  <a:cubicBezTo>
                    <a:pt x="104" y="18"/>
                    <a:pt x="7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69"/>
            <p:cNvSpPr/>
            <p:nvPr/>
          </p:nvSpPr>
          <p:spPr>
            <a:xfrm>
              <a:off x="5011381" y="2243448"/>
              <a:ext cx="36912" cy="1248336"/>
            </a:xfrm>
            <a:custGeom>
              <a:avLst/>
              <a:gdLst/>
              <a:ahLst/>
              <a:cxnLst/>
              <a:rect l="l" t="t" r="r" b="b"/>
              <a:pathLst>
                <a:path w="586" h="19818" extrusionOk="0">
                  <a:moveTo>
                    <a:pt x="585" y="0"/>
                  </a:moveTo>
                  <a:lnTo>
                    <a:pt x="1" y="264"/>
                  </a:lnTo>
                  <a:lnTo>
                    <a:pt x="1" y="19703"/>
                  </a:lnTo>
                  <a:cubicBezTo>
                    <a:pt x="1" y="19738"/>
                    <a:pt x="24" y="19755"/>
                    <a:pt x="47" y="19755"/>
                  </a:cubicBezTo>
                  <a:cubicBezTo>
                    <a:pt x="70" y="19755"/>
                    <a:pt x="92" y="19738"/>
                    <a:pt x="92" y="19703"/>
                  </a:cubicBezTo>
                  <a:lnTo>
                    <a:pt x="92" y="321"/>
                  </a:lnTo>
                  <a:lnTo>
                    <a:pt x="482" y="149"/>
                  </a:lnTo>
                  <a:lnTo>
                    <a:pt x="482" y="19772"/>
                  </a:lnTo>
                  <a:cubicBezTo>
                    <a:pt x="482" y="19795"/>
                    <a:pt x="505" y="19818"/>
                    <a:pt x="539" y="19818"/>
                  </a:cubicBezTo>
                  <a:cubicBezTo>
                    <a:pt x="562" y="19818"/>
                    <a:pt x="585" y="19795"/>
                    <a:pt x="585" y="19772"/>
                  </a:cubicBezTo>
                  <a:lnTo>
                    <a:pt x="5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69"/>
            <p:cNvSpPr/>
            <p:nvPr/>
          </p:nvSpPr>
          <p:spPr>
            <a:xfrm>
              <a:off x="4734283" y="2041561"/>
              <a:ext cx="6614" cy="1408393"/>
            </a:xfrm>
            <a:custGeom>
              <a:avLst/>
              <a:gdLst/>
              <a:ahLst/>
              <a:cxnLst/>
              <a:rect l="l" t="t" r="r" b="b"/>
              <a:pathLst>
                <a:path w="105" h="22359" extrusionOk="0">
                  <a:moveTo>
                    <a:pt x="53" y="1"/>
                  </a:moveTo>
                  <a:cubicBezTo>
                    <a:pt x="27" y="1"/>
                    <a:pt x="1" y="15"/>
                    <a:pt x="1" y="44"/>
                  </a:cubicBezTo>
                  <a:lnTo>
                    <a:pt x="1" y="22301"/>
                  </a:lnTo>
                  <a:cubicBezTo>
                    <a:pt x="1" y="22336"/>
                    <a:pt x="24" y="22358"/>
                    <a:pt x="58" y="22358"/>
                  </a:cubicBezTo>
                  <a:cubicBezTo>
                    <a:pt x="81" y="22358"/>
                    <a:pt x="104" y="22336"/>
                    <a:pt x="104" y="22301"/>
                  </a:cubicBezTo>
                  <a:lnTo>
                    <a:pt x="104" y="44"/>
                  </a:lnTo>
                  <a:cubicBezTo>
                    <a:pt x="104" y="15"/>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69"/>
            <p:cNvSpPr/>
            <p:nvPr/>
          </p:nvSpPr>
          <p:spPr>
            <a:xfrm>
              <a:off x="4667953" y="2015420"/>
              <a:ext cx="36849" cy="1428739"/>
            </a:xfrm>
            <a:custGeom>
              <a:avLst/>
              <a:gdLst/>
              <a:ahLst/>
              <a:cxnLst/>
              <a:rect l="l" t="t" r="r" b="b"/>
              <a:pathLst>
                <a:path w="585" h="22682" extrusionOk="0">
                  <a:moveTo>
                    <a:pt x="584" y="1"/>
                  </a:moveTo>
                  <a:lnTo>
                    <a:pt x="0" y="367"/>
                  </a:lnTo>
                  <a:lnTo>
                    <a:pt x="0" y="22567"/>
                  </a:lnTo>
                  <a:cubicBezTo>
                    <a:pt x="0" y="22602"/>
                    <a:pt x="26" y="22619"/>
                    <a:pt x="52" y="22619"/>
                  </a:cubicBezTo>
                  <a:cubicBezTo>
                    <a:pt x="77" y="22619"/>
                    <a:pt x="103" y="22602"/>
                    <a:pt x="103" y="22567"/>
                  </a:cubicBezTo>
                  <a:lnTo>
                    <a:pt x="103" y="424"/>
                  </a:lnTo>
                  <a:lnTo>
                    <a:pt x="493" y="184"/>
                  </a:lnTo>
                  <a:lnTo>
                    <a:pt x="493" y="22636"/>
                  </a:lnTo>
                  <a:cubicBezTo>
                    <a:pt x="493" y="22659"/>
                    <a:pt x="516" y="22682"/>
                    <a:pt x="539" y="22682"/>
                  </a:cubicBezTo>
                  <a:cubicBezTo>
                    <a:pt x="561" y="22682"/>
                    <a:pt x="584" y="22659"/>
                    <a:pt x="584" y="22636"/>
                  </a:cubicBezTo>
                  <a:lnTo>
                    <a:pt x="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69"/>
            <p:cNvSpPr/>
            <p:nvPr/>
          </p:nvSpPr>
          <p:spPr>
            <a:xfrm>
              <a:off x="5897479" y="3693065"/>
              <a:ext cx="28220" cy="372397"/>
            </a:xfrm>
            <a:custGeom>
              <a:avLst/>
              <a:gdLst/>
              <a:ahLst/>
              <a:cxnLst/>
              <a:rect l="l" t="t" r="r" b="b"/>
              <a:pathLst>
                <a:path w="448" h="5912" extrusionOk="0">
                  <a:moveTo>
                    <a:pt x="35" y="35"/>
                  </a:moveTo>
                  <a:lnTo>
                    <a:pt x="379" y="70"/>
                  </a:lnTo>
                  <a:cubicBezTo>
                    <a:pt x="413" y="241"/>
                    <a:pt x="367" y="425"/>
                    <a:pt x="253" y="562"/>
                  </a:cubicBezTo>
                  <a:lnTo>
                    <a:pt x="253" y="5866"/>
                  </a:lnTo>
                  <a:lnTo>
                    <a:pt x="35" y="5797"/>
                  </a:lnTo>
                  <a:lnTo>
                    <a:pt x="35" y="35"/>
                  </a:lnTo>
                  <a:close/>
                  <a:moveTo>
                    <a:pt x="1" y="1"/>
                  </a:moveTo>
                  <a:lnTo>
                    <a:pt x="1" y="5820"/>
                  </a:lnTo>
                  <a:lnTo>
                    <a:pt x="287" y="5912"/>
                  </a:lnTo>
                  <a:lnTo>
                    <a:pt x="287" y="574"/>
                  </a:lnTo>
                  <a:cubicBezTo>
                    <a:pt x="402" y="425"/>
                    <a:pt x="448" y="230"/>
                    <a:pt x="413" y="47"/>
                  </a:cubicBezTo>
                  <a:lnTo>
                    <a:pt x="402" y="3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69"/>
            <p:cNvSpPr/>
            <p:nvPr/>
          </p:nvSpPr>
          <p:spPr>
            <a:xfrm>
              <a:off x="5914108" y="3698104"/>
              <a:ext cx="38991" cy="367358"/>
            </a:xfrm>
            <a:custGeom>
              <a:avLst/>
              <a:gdLst/>
              <a:ahLst/>
              <a:cxnLst/>
              <a:rect l="l" t="t" r="r" b="b"/>
              <a:pathLst>
                <a:path w="619" h="5832" extrusionOk="0">
                  <a:moveTo>
                    <a:pt x="562" y="1"/>
                  </a:moveTo>
                  <a:lnTo>
                    <a:pt x="539" y="12"/>
                  </a:lnTo>
                  <a:cubicBezTo>
                    <a:pt x="584" y="184"/>
                    <a:pt x="539" y="379"/>
                    <a:pt x="413" y="516"/>
                  </a:cubicBezTo>
                  <a:lnTo>
                    <a:pt x="401" y="516"/>
                  </a:lnTo>
                  <a:lnTo>
                    <a:pt x="401" y="5774"/>
                  </a:lnTo>
                  <a:lnTo>
                    <a:pt x="0" y="5797"/>
                  </a:lnTo>
                  <a:lnTo>
                    <a:pt x="0" y="5832"/>
                  </a:lnTo>
                  <a:lnTo>
                    <a:pt x="436" y="5809"/>
                  </a:lnTo>
                  <a:lnTo>
                    <a:pt x="436" y="528"/>
                  </a:lnTo>
                  <a:cubicBezTo>
                    <a:pt x="573" y="390"/>
                    <a:pt x="619" y="184"/>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69"/>
            <p:cNvSpPr/>
            <p:nvPr/>
          </p:nvSpPr>
          <p:spPr>
            <a:xfrm>
              <a:off x="3195912" y="3778922"/>
              <a:ext cx="141476" cy="9449"/>
            </a:xfrm>
            <a:custGeom>
              <a:avLst/>
              <a:gdLst/>
              <a:ahLst/>
              <a:cxnLst/>
              <a:rect l="l" t="t" r="r" b="b"/>
              <a:pathLst>
                <a:path w="2246" h="150" extrusionOk="0">
                  <a:moveTo>
                    <a:pt x="2234" y="1"/>
                  </a:moveTo>
                  <a:lnTo>
                    <a:pt x="1" y="116"/>
                  </a:lnTo>
                  <a:lnTo>
                    <a:pt x="1" y="150"/>
                  </a:lnTo>
                  <a:lnTo>
                    <a:pt x="2246" y="35"/>
                  </a:lnTo>
                  <a:lnTo>
                    <a:pt x="22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69"/>
            <p:cNvSpPr/>
            <p:nvPr/>
          </p:nvSpPr>
          <p:spPr>
            <a:xfrm>
              <a:off x="3195912" y="3988934"/>
              <a:ext cx="141476" cy="5858"/>
            </a:xfrm>
            <a:custGeom>
              <a:avLst/>
              <a:gdLst/>
              <a:ahLst/>
              <a:cxnLst/>
              <a:rect l="l" t="t" r="r" b="b"/>
              <a:pathLst>
                <a:path w="2246" h="93" extrusionOk="0">
                  <a:moveTo>
                    <a:pt x="1" y="0"/>
                  </a:moveTo>
                  <a:lnTo>
                    <a:pt x="1" y="35"/>
                  </a:lnTo>
                  <a:lnTo>
                    <a:pt x="2234" y="92"/>
                  </a:lnTo>
                  <a:lnTo>
                    <a:pt x="2246" y="5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69"/>
            <p:cNvSpPr/>
            <p:nvPr/>
          </p:nvSpPr>
          <p:spPr>
            <a:xfrm>
              <a:off x="3195912" y="4004052"/>
              <a:ext cx="141476" cy="2268"/>
            </a:xfrm>
            <a:custGeom>
              <a:avLst/>
              <a:gdLst/>
              <a:ahLst/>
              <a:cxnLst/>
              <a:rect l="l" t="t" r="r" b="b"/>
              <a:pathLst>
                <a:path w="2246" h="36" extrusionOk="0">
                  <a:moveTo>
                    <a:pt x="1" y="1"/>
                  </a:moveTo>
                  <a:lnTo>
                    <a:pt x="1" y="35"/>
                  </a:lnTo>
                  <a:lnTo>
                    <a:pt x="2246" y="35"/>
                  </a:lnTo>
                  <a:lnTo>
                    <a:pt x="22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69"/>
            <p:cNvSpPr/>
            <p:nvPr/>
          </p:nvSpPr>
          <p:spPr>
            <a:xfrm>
              <a:off x="3211093" y="3786859"/>
              <a:ext cx="2205" cy="203584"/>
            </a:xfrm>
            <a:custGeom>
              <a:avLst/>
              <a:gdLst/>
              <a:ahLst/>
              <a:cxnLst/>
              <a:rect l="l" t="t" r="r" b="b"/>
              <a:pathLst>
                <a:path w="35" h="3232" extrusionOk="0">
                  <a:moveTo>
                    <a:pt x="0" y="1"/>
                  </a:moveTo>
                  <a:lnTo>
                    <a:pt x="0" y="3231"/>
                  </a:lnTo>
                  <a:lnTo>
                    <a:pt x="34" y="3231"/>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69"/>
            <p:cNvSpPr/>
            <p:nvPr/>
          </p:nvSpPr>
          <p:spPr>
            <a:xfrm>
              <a:off x="3381358" y="3988934"/>
              <a:ext cx="185506" cy="3653"/>
            </a:xfrm>
            <a:custGeom>
              <a:avLst/>
              <a:gdLst/>
              <a:ahLst/>
              <a:cxnLst/>
              <a:rect l="l" t="t" r="r" b="b"/>
              <a:pathLst>
                <a:path w="2945" h="58" extrusionOk="0">
                  <a:moveTo>
                    <a:pt x="2944" y="0"/>
                  </a:moveTo>
                  <a:lnTo>
                    <a:pt x="0" y="23"/>
                  </a:lnTo>
                  <a:lnTo>
                    <a:pt x="0" y="58"/>
                  </a:lnTo>
                  <a:lnTo>
                    <a:pt x="2944" y="35"/>
                  </a:lnTo>
                  <a:lnTo>
                    <a:pt x="294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69"/>
            <p:cNvSpPr/>
            <p:nvPr/>
          </p:nvSpPr>
          <p:spPr>
            <a:xfrm>
              <a:off x="3381358" y="4000462"/>
              <a:ext cx="185506" cy="2961"/>
            </a:xfrm>
            <a:custGeom>
              <a:avLst/>
              <a:gdLst/>
              <a:ahLst/>
              <a:cxnLst/>
              <a:rect l="l" t="t" r="r" b="b"/>
              <a:pathLst>
                <a:path w="2945" h="47" extrusionOk="0">
                  <a:moveTo>
                    <a:pt x="2944" y="1"/>
                  </a:moveTo>
                  <a:lnTo>
                    <a:pt x="0" y="12"/>
                  </a:lnTo>
                  <a:lnTo>
                    <a:pt x="0" y="47"/>
                  </a:lnTo>
                  <a:lnTo>
                    <a:pt x="2944" y="35"/>
                  </a:lnTo>
                  <a:lnTo>
                    <a:pt x="294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69"/>
            <p:cNvSpPr/>
            <p:nvPr/>
          </p:nvSpPr>
          <p:spPr>
            <a:xfrm>
              <a:off x="3379216" y="3768150"/>
              <a:ext cx="186198" cy="8693"/>
            </a:xfrm>
            <a:custGeom>
              <a:avLst/>
              <a:gdLst/>
              <a:ahLst/>
              <a:cxnLst/>
              <a:rect l="l" t="t" r="r" b="b"/>
              <a:pathLst>
                <a:path w="2956" h="138" extrusionOk="0">
                  <a:moveTo>
                    <a:pt x="2956" y="0"/>
                  </a:moveTo>
                  <a:lnTo>
                    <a:pt x="0" y="115"/>
                  </a:lnTo>
                  <a:lnTo>
                    <a:pt x="0" y="138"/>
                  </a:lnTo>
                  <a:lnTo>
                    <a:pt x="2956" y="35"/>
                  </a:lnTo>
                  <a:lnTo>
                    <a:pt x="295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69"/>
            <p:cNvSpPr/>
            <p:nvPr/>
          </p:nvSpPr>
          <p:spPr>
            <a:xfrm>
              <a:off x="3400822" y="3775331"/>
              <a:ext cx="2961" cy="216560"/>
            </a:xfrm>
            <a:custGeom>
              <a:avLst/>
              <a:gdLst/>
              <a:ahLst/>
              <a:cxnLst/>
              <a:rect l="l" t="t" r="r" b="b"/>
              <a:pathLst>
                <a:path w="47" h="3438" extrusionOk="0">
                  <a:moveTo>
                    <a:pt x="1" y="1"/>
                  </a:moveTo>
                  <a:lnTo>
                    <a:pt x="12" y="3437"/>
                  </a:lnTo>
                  <a:lnTo>
                    <a:pt x="47" y="3437"/>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69"/>
            <p:cNvSpPr/>
            <p:nvPr/>
          </p:nvSpPr>
          <p:spPr>
            <a:xfrm>
              <a:off x="3620221" y="3760906"/>
              <a:ext cx="212906" cy="8000"/>
            </a:xfrm>
            <a:custGeom>
              <a:avLst/>
              <a:gdLst/>
              <a:ahLst/>
              <a:cxnLst/>
              <a:rect l="l" t="t" r="r" b="b"/>
              <a:pathLst>
                <a:path w="3380" h="127" extrusionOk="0">
                  <a:moveTo>
                    <a:pt x="3379" y="1"/>
                  </a:moveTo>
                  <a:lnTo>
                    <a:pt x="0" y="92"/>
                  </a:lnTo>
                  <a:lnTo>
                    <a:pt x="0" y="127"/>
                  </a:lnTo>
                  <a:lnTo>
                    <a:pt x="3379" y="35"/>
                  </a:lnTo>
                  <a:lnTo>
                    <a:pt x="337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69"/>
            <p:cNvSpPr/>
            <p:nvPr/>
          </p:nvSpPr>
          <p:spPr>
            <a:xfrm>
              <a:off x="3620221" y="3986037"/>
              <a:ext cx="207867" cy="2961"/>
            </a:xfrm>
            <a:custGeom>
              <a:avLst/>
              <a:gdLst/>
              <a:ahLst/>
              <a:cxnLst/>
              <a:rect l="l" t="t" r="r" b="b"/>
              <a:pathLst>
                <a:path w="3300" h="47" extrusionOk="0">
                  <a:moveTo>
                    <a:pt x="3299" y="1"/>
                  </a:moveTo>
                  <a:lnTo>
                    <a:pt x="0" y="12"/>
                  </a:lnTo>
                  <a:lnTo>
                    <a:pt x="0" y="46"/>
                  </a:lnTo>
                  <a:lnTo>
                    <a:pt x="3299" y="35"/>
                  </a:lnTo>
                  <a:lnTo>
                    <a:pt x="329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69"/>
            <p:cNvSpPr/>
            <p:nvPr/>
          </p:nvSpPr>
          <p:spPr>
            <a:xfrm>
              <a:off x="3620221" y="3997564"/>
              <a:ext cx="210765" cy="2961"/>
            </a:xfrm>
            <a:custGeom>
              <a:avLst/>
              <a:gdLst/>
              <a:ahLst/>
              <a:cxnLst/>
              <a:rect l="l" t="t" r="r" b="b"/>
              <a:pathLst>
                <a:path w="3346" h="47" extrusionOk="0">
                  <a:moveTo>
                    <a:pt x="3345" y="1"/>
                  </a:moveTo>
                  <a:lnTo>
                    <a:pt x="0" y="12"/>
                  </a:lnTo>
                  <a:lnTo>
                    <a:pt x="0" y="47"/>
                  </a:lnTo>
                  <a:lnTo>
                    <a:pt x="3345" y="35"/>
                  </a:lnTo>
                  <a:lnTo>
                    <a:pt x="334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69"/>
            <p:cNvSpPr/>
            <p:nvPr/>
          </p:nvSpPr>
          <p:spPr>
            <a:xfrm>
              <a:off x="3639685" y="3766701"/>
              <a:ext cx="2205" cy="218701"/>
            </a:xfrm>
            <a:custGeom>
              <a:avLst/>
              <a:gdLst/>
              <a:ahLst/>
              <a:cxnLst/>
              <a:rect l="l" t="t" r="r" b="b"/>
              <a:pathLst>
                <a:path w="35" h="3472" extrusionOk="0">
                  <a:moveTo>
                    <a:pt x="0" y="0"/>
                  </a:moveTo>
                  <a:lnTo>
                    <a:pt x="0" y="3471"/>
                  </a:lnTo>
                  <a:lnTo>
                    <a:pt x="35" y="3471"/>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69"/>
            <p:cNvSpPr/>
            <p:nvPr/>
          </p:nvSpPr>
          <p:spPr>
            <a:xfrm>
              <a:off x="3900154" y="3750828"/>
              <a:ext cx="248307" cy="5795"/>
            </a:xfrm>
            <a:custGeom>
              <a:avLst/>
              <a:gdLst/>
              <a:ahLst/>
              <a:cxnLst/>
              <a:rect l="l" t="t" r="r" b="b"/>
              <a:pathLst>
                <a:path w="3942" h="92" extrusionOk="0">
                  <a:moveTo>
                    <a:pt x="3941" y="0"/>
                  </a:moveTo>
                  <a:lnTo>
                    <a:pt x="1" y="58"/>
                  </a:lnTo>
                  <a:lnTo>
                    <a:pt x="1" y="92"/>
                  </a:lnTo>
                  <a:lnTo>
                    <a:pt x="3941" y="35"/>
                  </a:lnTo>
                  <a:lnTo>
                    <a:pt x="394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69"/>
            <p:cNvSpPr/>
            <p:nvPr/>
          </p:nvSpPr>
          <p:spPr>
            <a:xfrm>
              <a:off x="4012026" y="3754418"/>
              <a:ext cx="2205" cy="357216"/>
            </a:xfrm>
            <a:custGeom>
              <a:avLst/>
              <a:gdLst/>
              <a:ahLst/>
              <a:cxnLst/>
              <a:rect l="l" t="t" r="r" b="b"/>
              <a:pathLst>
                <a:path w="35" h="5671" extrusionOk="0">
                  <a:moveTo>
                    <a:pt x="0" y="1"/>
                  </a:moveTo>
                  <a:lnTo>
                    <a:pt x="0" y="5671"/>
                  </a:lnTo>
                  <a:lnTo>
                    <a:pt x="35" y="5671"/>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69"/>
            <p:cNvSpPr/>
            <p:nvPr/>
          </p:nvSpPr>
          <p:spPr>
            <a:xfrm>
              <a:off x="3916783" y="3771741"/>
              <a:ext cx="80123" cy="243204"/>
            </a:xfrm>
            <a:custGeom>
              <a:avLst/>
              <a:gdLst/>
              <a:ahLst/>
              <a:cxnLst/>
              <a:rect l="l" t="t" r="r" b="b"/>
              <a:pathLst>
                <a:path w="1272" h="3861" extrusionOk="0">
                  <a:moveTo>
                    <a:pt x="1237" y="35"/>
                  </a:moveTo>
                  <a:lnTo>
                    <a:pt x="1237" y="3826"/>
                  </a:lnTo>
                  <a:lnTo>
                    <a:pt x="103" y="3826"/>
                  </a:lnTo>
                  <a:lnTo>
                    <a:pt x="35" y="35"/>
                  </a:lnTo>
                  <a:close/>
                  <a:moveTo>
                    <a:pt x="0" y="0"/>
                  </a:moveTo>
                  <a:lnTo>
                    <a:pt x="69" y="3861"/>
                  </a:lnTo>
                  <a:lnTo>
                    <a:pt x="1272" y="3861"/>
                  </a:lnTo>
                  <a:lnTo>
                    <a:pt x="127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69"/>
            <p:cNvSpPr/>
            <p:nvPr/>
          </p:nvSpPr>
          <p:spPr>
            <a:xfrm>
              <a:off x="4025695" y="3769599"/>
              <a:ext cx="106138" cy="245346"/>
            </a:xfrm>
            <a:custGeom>
              <a:avLst/>
              <a:gdLst/>
              <a:ahLst/>
              <a:cxnLst/>
              <a:rect l="l" t="t" r="r" b="b"/>
              <a:pathLst>
                <a:path w="1685" h="3895" extrusionOk="0">
                  <a:moveTo>
                    <a:pt x="1651" y="34"/>
                  </a:moveTo>
                  <a:lnTo>
                    <a:pt x="1651" y="3860"/>
                  </a:lnTo>
                  <a:lnTo>
                    <a:pt x="35" y="3860"/>
                  </a:lnTo>
                  <a:lnTo>
                    <a:pt x="35" y="69"/>
                  </a:lnTo>
                  <a:lnTo>
                    <a:pt x="1651" y="34"/>
                  </a:lnTo>
                  <a:close/>
                  <a:moveTo>
                    <a:pt x="1685" y="0"/>
                  </a:moveTo>
                  <a:lnTo>
                    <a:pt x="24" y="34"/>
                  </a:lnTo>
                  <a:lnTo>
                    <a:pt x="1" y="34"/>
                  </a:lnTo>
                  <a:lnTo>
                    <a:pt x="1" y="3895"/>
                  </a:lnTo>
                  <a:lnTo>
                    <a:pt x="1685" y="3895"/>
                  </a:lnTo>
                  <a:lnTo>
                    <a:pt x="16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69"/>
            <p:cNvSpPr/>
            <p:nvPr/>
          </p:nvSpPr>
          <p:spPr>
            <a:xfrm>
              <a:off x="4271046" y="4026477"/>
              <a:ext cx="399798" cy="10141"/>
            </a:xfrm>
            <a:custGeom>
              <a:avLst/>
              <a:gdLst/>
              <a:ahLst/>
              <a:cxnLst/>
              <a:rect l="l" t="t" r="r" b="b"/>
              <a:pathLst>
                <a:path w="6347" h="161" extrusionOk="0">
                  <a:moveTo>
                    <a:pt x="6347" y="0"/>
                  </a:moveTo>
                  <a:lnTo>
                    <a:pt x="1" y="126"/>
                  </a:lnTo>
                  <a:lnTo>
                    <a:pt x="1" y="160"/>
                  </a:lnTo>
                  <a:lnTo>
                    <a:pt x="6347" y="34"/>
                  </a:lnTo>
                  <a:lnTo>
                    <a:pt x="63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69"/>
            <p:cNvSpPr/>
            <p:nvPr/>
          </p:nvSpPr>
          <p:spPr>
            <a:xfrm>
              <a:off x="4271802" y="4006950"/>
              <a:ext cx="399042" cy="8000"/>
            </a:xfrm>
            <a:custGeom>
              <a:avLst/>
              <a:gdLst/>
              <a:ahLst/>
              <a:cxnLst/>
              <a:rect l="l" t="t" r="r" b="b"/>
              <a:pathLst>
                <a:path w="6335" h="127" extrusionOk="0">
                  <a:moveTo>
                    <a:pt x="6335" y="1"/>
                  </a:moveTo>
                  <a:lnTo>
                    <a:pt x="0" y="92"/>
                  </a:lnTo>
                  <a:lnTo>
                    <a:pt x="0" y="127"/>
                  </a:lnTo>
                  <a:lnTo>
                    <a:pt x="6335" y="24"/>
                  </a:lnTo>
                  <a:lnTo>
                    <a:pt x="63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69"/>
            <p:cNvSpPr/>
            <p:nvPr/>
          </p:nvSpPr>
          <p:spPr>
            <a:xfrm>
              <a:off x="4271802" y="3744339"/>
              <a:ext cx="399042" cy="8693"/>
            </a:xfrm>
            <a:custGeom>
              <a:avLst/>
              <a:gdLst/>
              <a:ahLst/>
              <a:cxnLst/>
              <a:rect l="l" t="t" r="r" b="b"/>
              <a:pathLst>
                <a:path w="6335" h="138" extrusionOk="0">
                  <a:moveTo>
                    <a:pt x="0" y="0"/>
                  </a:moveTo>
                  <a:lnTo>
                    <a:pt x="0" y="34"/>
                  </a:lnTo>
                  <a:lnTo>
                    <a:pt x="6335" y="138"/>
                  </a:lnTo>
                  <a:lnTo>
                    <a:pt x="6335" y="10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69"/>
            <p:cNvSpPr/>
            <p:nvPr/>
          </p:nvSpPr>
          <p:spPr>
            <a:xfrm>
              <a:off x="4652772" y="3748623"/>
              <a:ext cx="2205" cy="259141"/>
            </a:xfrm>
            <a:custGeom>
              <a:avLst/>
              <a:gdLst/>
              <a:ahLst/>
              <a:cxnLst/>
              <a:rect l="l" t="t" r="r" b="b"/>
              <a:pathLst>
                <a:path w="35" h="4114" extrusionOk="0">
                  <a:moveTo>
                    <a:pt x="1" y="1"/>
                  </a:moveTo>
                  <a:lnTo>
                    <a:pt x="1" y="4113"/>
                  </a:lnTo>
                  <a:lnTo>
                    <a:pt x="35" y="4113"/>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69"/>
            <p:cNvSpPr/>
            <p:nvPr/>
          </p:nvSpPr>
          <p:spPr>
            <a:xfrm>
              <a:off x="4740078" y="3750828"/>
              <a:ext cx="294478" cy="12283"/>
            </a:xfrm>
            <a:custGeom>
              <a:avLst/>
              <a:gdLst/>
              <a:ahLst/>
              <a:cxnLst/>
              <a:rect l="l" t="t" r="r" b="b"/>
              <a:pathLst>
                <a:path w="4675" h="195" extrusionOk="0">
                  <a:moveTo>
                    <a:pt x="1" y="0"/>
                  </a:moveTo>
                  <a:lnTo>
                    <a:pt x="1" y="35"/>
                  </a:lnTo>
                  <a:lnTo>
                    <a:pt x="4674" y="195"/>
                  </a:lnTo>
                  <a:lnTo>
                    <a:pt x="4674" y="16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69"/>
            <p:cNvSpPr/>
            <p:nvPr/>
          </p:nvSpPr>
          <p:spPr>
            <a:xfrm>
              <a:off x="4740078" y="4001910"/>
              <a:ext cx="297376" cy="3653"/>
            </a:xfrm>
            <a:custGeom>
              <a:avLst/>
              <a:gdLst/>
              <a:ahLst/>
              <a:cxnLst/>
              <a:rect l="l" t="t" r="r" b="b"/>
              <a:pathLst>
                <a:path w="4721" h="58" extrusionOk="0">
                  <a:moveTo>
                    <a:pt x="4720" y="1"/>
                  </a:moveTo>
                  <a:lnTo>
                    <a:pt x="1" y="24"/>
                  </a:lnTo>
                  <a:lnTo>
                    <a:pt x="1" y="58"/>
                  </a:lnTo>
                  <a:lnTo>
                    <a:pt x="4720" y="35"/>
                  </a:lnTo>
                  <a:lnTo>
                    <a:pt x="47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69"/>
            <p:cNvSpPr/>
            <p:nvPr/>
          </p:nvSpPr>
          <p:spPr>
            <a:xfrm>
              <a:off x="4740078" y="4018540"/>
              <a:ext cx="297376" cy="3653"/>
            </a:xfrm>
            <a:custGeom>
              <a:avLst/>
              <a:gdLst/>
              <a:ahLst/>
              <a:cxnLst/>
              <a:rect l="l" t="t" r="r" b="b"/>
              <a:pathLst>
                <a:path w="4721" h="58" extrusionOk="0">
                  <a:moveTo>
                    <a:pt x="4720" y="0"/>
                  </a:moveTo>
                  <a:lnTo>
                    <a:pt x="1" y="23"/>
                  </a:lnTo>
                  <a:lnTo>
                    <a:pt x="1" y="57"/>
                  </a:lnTo>
                  <a:lnTo>
                    <a:pt x="4720" y="34"/>
                  </a:lnTo>
                  <a:lnTo>
                    <a:pt x="472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69"/>
            <p:cNvSpPr/>
            <p:nvPr/>
          </p:nvSpPr>
          <p:spPr>
            <a:xfrm>
              <a:off x="5017177" y="3761662"/>
              <a:ext cx="2205" cy="241756"/>
            </a:xfrm>
            <a:custGeom>
              <a:avLst/>
              <a:gdLst/>
              <a:ahLst/>
              <a:cxnLst/>
              <a:rect l="l" t="t" r="r" b="b"/>
              <a:pathLst>
                <a:path w="35" h="3838" extrusionOk="0">
                  <a:moveTo>
                    <a:pt x="0" y="0"/>
                  </a:moveTo>
                  <a:lnTo>
                    <a:pt x="0" y="3838"/>
                  </a:lnTo>
                  <a:lnTo>
                    <a:pt x="35" y="383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69"/>
            <p:cNvSpPr/>
            <p:nvPr/>
          </p:nvSpPr>
          <p:spPr>
            <a:xfrm>
              <a:off x="5090750" y="4001910"/>
              <a:ext cx="212969" cy="2205"/>
            </a:xfrm>
            <a:custGeom>
              <a:avLst/>
              <a:gdLst/>
              <a:ahLst/>
              <a:cxnLst/>
              <a:rect l="l" t="t" r="r" b="b"/>
              <a:pathLst>
                <a:path w="3381" h="35" extrusionOk="0">
                  <a:moveTo>
                    <a:pt x="1" y="1"/>
                  </a:moveTo>
                  <a:lnTo>
                    <a:pt x="1" y="35"/>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69"/>
            <p:cNvSpPr/>
            <p:nvPr/>
          </p:nvSpPr>
          <p:spPr>
            <a:xfrm>
              <a:off x="5090750" y="4017784"/>
              <a:ext cx="212969" cy="4409"/>
            </a:xfrm>
            <a:custGeom>
              <a:avLst/>
              <a:gdLst/>
              <a:ahLst/>
              <a:cxnLst/>
              <a:rect l="l" t="t" r="r" b="b"/>
              <a:pathLst>
                <a:path w="3381" h="70" extrusionOk="0">
                  <a:moveTo>
                    <a:pt x="3380" y="1"/>
                  </a:moveTo>
                  <a:lnTo>
                    <a:pt x="1" y="35"/>
                  </a:lnTo>
                  <a:lnTo>
                    <a:pt x="1" y="69"/>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69"/>
            <p:cNvSpPr/>
            <p:nvPr/>
          </p:nvSpPr>
          <p:spPr>
            <a:xfrm>
              <a:off x="5090750" y="3760906"/>
              <a:ext cx="212969" cy="8000"/>
            </a:xfrm>
            <a:custGeom>
              <a:avLst/>
              <a:gdLst/>
              <a:ahLst/>
              <a:cxnLst/>
              <a:rect l="l" t="t" r="r" b="b"/>
              <a:pathLst>
                <a:path w="3381" h="127" extrusionOk="0">
                  <a:moveTo>
                    <a:pt x="1" y="1"/>
                  </a:moveTo>
                  <a:lnTo>
                    <a:pt x="1" y="35"/>
                  </a:lnTo>
                  <a:lnTo>
                    <a:pt x="3380" y="127"/>
                  </a:lnTo>
                  <a:lnTo>
                    <a:pt x="3380" y="9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1" name="Google Shape;1011;p69"/>
            <p:cNvSpPr/>
            <p:nvPr/>
          </p:nvSpPr>
          <p:spPr>
            <a:xfrm>
              <a:off x="5289236" y="3767394"/>
              <a:ext cx="2205" cy="236024"/>
            </a:xfrm>
            <a:custGeom>
              <a:avLst/>
              <a:gdLst/>
              <a:ahLst/>
              <a:cxnLst/>
              <a:rect l="l" t="t" r="r" b="b"/>
              <a:pathLst>
                <a:path w="35" h="3747" extrusionOk="0">
                  <a:moveTo>
                    <a:pt x="0" y="1"/>
                  </a:moveTo>
                  <a:lnTo>
                    <a:pt x="0" y="3747"/>
                  </a:lnTo>
                  <a:lnTo>
                    <a:pt x="34" y="3747"/>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2" name="Google Shape;1012;p69"/>
            <p:cNvSpPr/>
            <p:nvPr/>
          </p:nvSpPr>
          <p:spPr>
            <a:xfrm>
              <a:off x="5552602" y="3659742"/>
              <a:ext cx="3653" cy="412207"/>
            </a:xfrm>
            <a:custGeom>
              <a:avLst/>
              <a:gdLst/>
              <a:ahLst/>
              <a:cxnLst/>
              <a:rect l="l" t="t" r="r" b="b"/>
              <a:pathLst>
                <a:path w="58" h="6544" extrusionOk="0">
                  <a:moveTo>
                    <a:pt x="25" y="0"/>
                  </a:moveTo>
                  <a:cubicBezTo>
                    <a:pt x="12" y="0"/>
                    <a:pt x="0" y="9"/>
                    <a:pt x="0" y="26"/>
                  </a:cubicBezTo>
                  <a:lnTo>
                    <a:pt x="0" y="6509"/>
                  </a:lnTo>
                  <a:cubicBezTo>
                    <a:pt x="0" y="6532"/>
                    <a:pt x="12" y="6544"/>
                    <a:pt x="23" y="6544"/>
                  </a:cubicBezTo>
                  <a:cubicBezTo>
                    <a:pt x="46" y="6544"/>
                    <a:pt x="57" y="6532"/>
                    <a:pt x="57" y="6509"/>
                  </a:cubicBezTo>
                  <a:lnTo>
                    <a:pt x="57" y="26"/>
                  </a:lnTo>
                  <a:cubicBezTo>
                    <a:pt x="52" y="9"/>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69"/>
            <p:cNvSpPr/>
            <p:nvPr/>
          </p:nvSpPr>
          <p:spPr>
            <a:xfrm>
              <a:off x="5769795" y="3679018"/>
              <a:ext cx="3653" cy="384995"/>
            </a:xfrm>
            <a:custGeom>
              <a:avLst/>
              <a:gdLst/>
              <a:ahLst/>
              <a:cxnLst/>
              <a:rect l="l" t="t" r="r" b="b"/>
              <a:pathLst>
                <a:path w="58" h="6112" extrusionOk="0">
                  <a:moveTo>
                    <a:pt x="35" y="0"/>
                  </a:moveTo>
                  <a:cubicBezTo>
                    <a:pt x="23" y="0"/>
                    <a:pt x="12" y="6"/>
                    <a:pt x="12" y="18"/>
                  </a:cubicBezTo>
                  <a:lnTo>
                    <a:pt x="12" y="6089"/>
                  </a:lnTo>
                  <a:cubicBezTo>
                    <a:pt x="0" y="6100"/>
                    <a:pt x="23" y="6112"/>
                    <a:pt x="35" y="6112"/>
                  </a:cubicBezTo>
                  <a:cubicBezTo>
                    <a:pt x="46" y="6112"/>
                    <a:pt x="57" y="6100"/>
                    <a:pt x="57" y="6089"/>
                  </a:cubicBezTo>
                  <a:lnTo>
                    <a:pt x="57" y="18"/>
                  </a:lnTo>
                  <a:cubicBezTo>
                    <a:pt x="57" y="6"/>
                    <a:pt x="46"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69"/>
            <p:cNvSpPr/>
            <p:nvPr/>
          </p:nvSpPr>
          <p:spPr>
            <a:xfrm>
              <a:off x="5590837" y="3703899"/>
              <a:ext cx="150105" cy="364460"/>
            </a:xfrm>
            <a:custGeom>
              <a:avLst/>
              <a:gdLst/>
              <a:ahLst/>
              <a:cxnLst/>
              <a:rect l="l" t="t" r="r" b="b"/>
              <a:pathLst>
                <a:path w="2383" h="5786" extrusionOk="0">
                  <a:moveTo>
                    <a:pt x="0" y="1"/>
                  </a:moveTo>
                  <a:lnTo>
                    <a:pt x="0" y="5785"/>
                  </a:lnTo>
                  <a:lnTo>
                    <a:pt x="35" y="5785"/>
                  </a:lnTo>
                  <a:lnTo>
                    <a:pt x="35" y="35"/>
                  </a:lnTo>
                  <a:lnTo>
                    <a:pt x="2349" y="207"/>
                  </a:lnTo>
                  <a:lnTo>
                    <a:pt x="2349" y="5694"/>
                  </a:lnTo>
                  <a:lnTo>
                    <a:pt x="2383" y="5694"/>
                  </a:lnTo>
                  <a:lnTo>
                    <a:pt x="2383" y="172"/>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69"/>
            <p:cNvSpPr/>
            <p:nvPr/>
          </p:nvSpPr>
          <p:spPr>
            <a:xfrm>
              <a:off x="5347628" y="4001910"/>
              <a:ext cx="206481" cy="2205"/>
            </a:xfrm>
            <a:custGeom>
              <a:avLst/>
              <a:gdLst/>
              <a:ahLst/>
              <a:cxnLst/>
              <a:rect l="l" t="t" r="r" b="b"/>
              <a:pathLst>
                <a:path w="3278" h="35" extrusionOk="0">
                  <a:moveTo>
                    <a:pt x="1" y="1"/>
                  </a:moveTo>
                  <a:lnTo>
                    <a:pt x="1" y="35"/>
                  </a:lnTo>
                  <a:lnTo>
                    <a:pt x="3277" y="35"/>
                  </a:lnTo>
                  <a:lnTo>
                    <a:pt x="3277"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69"/>
            <p:cNvSpPr/>
            <p:nvPr/>
          </p:nvSpPr>
          <p:spPr>
            <a:xfrm>
              <a:off x="5347628" y="4015643"/>
              <a:ext cx="206481" cy="4346"/>
            </a:xfrm>
            <a:custGeom>
              <a:avLst/>
              <a:gdLst/>
              <a:ahLst/>
              <a:cxnLst/>
              <a:rect l="l" t="t" r="r" b="b"/>
              <a:pathLst>
                <a:path w="3278" h="69" extrusionOk="0">
                  <a:moveTo>
                    <a:pt x="3277" y="0"/>
                  </a:moveTo>
                  <a:lnTo>
                    <a:pt x="1" y="35"/>
                  </a:lnTo>
                  <a:lnTo>
                    <a:pt x="1" y="69"/>
                  </a:lnTo>
                  <a:lnTo>
                    <a:pt x="3277" y="35"/>
                  </a:lnTo>
                  <a:lnTo>
                    <a:pt x="327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69"/>
            <p:cNvSpPr/>
            <p:nvPr/>
          </p:nvSpPr>
          <p:spPr>
            <a:xfrm>
              <a:off x="5347628" y="3765945"/>
              <a:ext cx="206481" cy="13039"/>
            </a:xfrm>
            <a:custGeom>
              <a:avLst/>
              <a:gdLst/>
              <a:ahLst/>
              <a:cxnLst/>
              <a:rect l="l" t="t" r="r" b="b"/>
              <a:pathLst>
                <a:path w="3278" h="207" extrusionOk="0">
                  <a:moveTo>
                    <a:pt x="1" y="1"/>
                  </a:moveTo>
                  <a:lnTo>
                    <a:pt x="1" y="35"/>
                  </a:lnTo>
                  <a:lnTo>
                    <a:pt x="3277" y="207"/>
                  </a:lnTo>
                  <a:lnTo>
                    <a:pt x="3277" y="17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8" name="Google Shape;1018;p69"/>
            <p:cNvSpPr/>
            <p:nvPr/>
          </p:nvSpPr>
          <p:spPr>
            <a:xfrm>
              <a:off x="5538870" y="3776780"/>
              <a:ext cx="2205" cy="226638"/>
            </a:xfrm>
            <a:custGeom>
              <a:avLst/>
              <a:gdLst/>
              <a:ahLst/>
              <a:cxnLst/>
              <a:rect l="l" t="t" r="r" b="b"/>
              <a:pathLst>
                <a:path w="35" h="3598" extrusionOk="0">
                  <a:moveTo>
                    <a:pt x="1" y="1"/>
                  </a:moveTo>
                  <a:lnTo>
                    <a:pt x="1" y="3598"/>
                  </a:lnTo>
                  <a:lnTo>
                    <a:pt x="35" y="3598"/>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9" name="Google Shape;1019;p69"/>
            <p:cNvSpPr/>
            <p:nvPr/>
          </p:nvSpPr>
          <p:spPr>
            <a:xfrm>
              <a:off x="5771937" y="3786859"/>
              <a:ext cx="127051" cy="8756"/>
            </a:xfrm>
            <a:custGeom>
              <a:avLst/>
              <a:gdLst/>
              <a:ahLst/>
              <a:cxnLst/>
              <a:rect l="l" t="t" r="r" b="b"/>
              <a:pathLst>
                <a:path w="2017" h="139" extrusionOk="0">
                  <a:moveTo>
                    <a:pt x="1" y="1"/>
                  </a:moveTo>
                  <a:lnTo>
                    <a:pt x="1" y="35"/>
                  </a:lnTo>
                  <a:lnTo>
                    <a:pt x="2005" y="138"/>
                  </a:lnTo>
                  <a:lnTo>
                    <a:pt x="2017" y="10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69"/>
            <p:cNvSpPr/>
            <p:nvPr/>
          </p:nvSpPr>
          <p:spPr>
            <a:xfrm>
              <a:off x="5771937" y="3995422"/>
              <a:ext cx="126358" cy="1512"/>
            </a:xfrm>
            <a:custGeom>
              <a:avLst/>
              <a:gdLst/>
              <a:ahLst/>
              <a:cxnLst/>
              <a:rect l="l" t="t" r="r" b="b"/>
              <a:pathLst>
                <a:path w="2006" h="24" extrusionOk="0">
                  <a:moveTo>
                    <a:pt x="1" y="1"/>
                  </a:moveTo>
                  <a:lnTo>
                    <a:pt x="1" y="23"/>
                  </a:lnTo>
                  <a:lnTo>
                    <a:pt x="2005" y="23"/>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69"/>
            <p:cNvSpPr/>
            <p:nvPr/>
          </p:nvSpPr>
          <p:spPr>
            <a:xfrm>
              <a:off x="5771937" y="4004052"/>
              <a:ext cx="126358" cy="3716"/>
            </a:xfrm>
            <a:custGeom>
              <a:avLst/>
              <a:gdLst/>
              <a:ahLst/>
              <a:cxnLst/>
              <a:rect l="l" t="t" r="r" b="b"/>
              <a:pathLst>
                <a:path w="2006" h="59" extrusionOk="0">
                  <a:moveTo>
                    <a:pt x="2005" y="1"/>
                  </a:moveTo>
                  <a:lnTo>
                    <a:pt x="1" y="24"/>
                  </a:lnTo>
                  <a:lnTo>
                    <a:pt x="1" y="58"/>
                  </a:lnTo>
                  <a:lnTo>
                    <a:pt x="2005" y="35"/>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69"/>
            <p:cNvSpPr/>
            <p:nvPr/>
          </p:nvSpPr>
          <p:spPr>
            <a:xfrm>
              <a:off x="5884502" y="3793410"/>
              <a:ext cx="2205" cy="200623"/>
            </a:xfrm>
            <a:custGeom>
              <a:avLst/>
              <a:gdLst/>
              <a:ahLst/>
              <a:cxnLst/>
              <a:rect l="l" t="t" r="r" b="b"/>
              <a:pathLst>
                <a:path w="35" h="3185" extrusionOk="0">
                  <a:moveTo>
                    <a:pt x="1" y="0"/>
                  </a:moveTo>
                  <a:lnTo>
                    <a:pt x="1" y="3185"/>
                  </a:lnTo>
                  <a:lnTo>
                    <a:pt x="35" y="318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69"/>
            <p:cNvSpPr/>
            <p:nvPr/>
          </p:nvSpPr>
          <p:spPr>
            <a:xfrm>
              <a:off x="3296194" y="2467697"/>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69"/>
            <p:cNvSpPr/>
            <p:nvPr/>
          </p:nvSpPr>
          <p:spPr>
            <a:xfrm>
              <a:off x="3296194" y="272526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69"/>
            <p:cNvSpPr/>
            <p:nvPr/>
          </p:nvSpPr>
          <p:spPr>
            <a:xfrm>
              <a:off x="3296194" y="300450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69"/>
            <p:cNvSpPr/>
            <p:nvPr/>
          </p:nvSpPr>
          <p:spPr>
            <a:xfrm>
              <a:off x="3296194" y="3263591"/>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7" name="Google Shape;1027;p69"/>
            <p:cNvSpPr/>
            <p:nvPr/>
          </p:nvSpPr>
          <p:spPr>
            <a:xfrm>
              <a:off x="5719969" y="3714734"/>
              <a:ext cx="2268" cy="349280"/>
            </a:xfrm>
            <a:custGeom>
              <a:avLst/>
              <a:gdLst/>
              <a:ahLst/>
              <a:cxnLst/>
              <a:rect l="l" t="t" r="r" b="b"/>
              <a:pathLst>
                <a:path w="36" h="5545" extrusionOk="0">
                  <a:moveTo>
                    <a:pt x="1" y="0"/>
                  </a:moveTo>
                  <a:lnTo>
                    <a:pt x="1" y="5545"/>
                  </a:lnTo>
                  <a:lnTo>
                    <a:pt x="35" y="554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69"/>
            <p:cNvSpPr/>
            <p:nvPr/>
          </p:nvSpPr>
          <p:spPr>
            <a:xfrm>
              <a:off x="4299203" y="3649790"/>
              <a:ext cx="336304" cy="77982"/>
            </a:xfrm>
            <a:custGeom>
              <a:avLst/>
              <a:gdLst/>
              <a:ahLst/>
              <a:cxnLst/>
              <a:rect l="l" t="t" r="r" b="b"/>
              <a:pathLst>
                <a:path w="5339" h="1238" extrusionOk="0">
                  <a:moveTo>
                    <a:pt x="92" y="35"/>
                  </a:moveTo>
                  <a:lnTo>
                    <a:pt x="5304" y="264"/>
                  </a:lnTo>
                  <a:lnTo>
                    <a:pt x="5304" y="1203"/>
                  </a:lnTo>
                  <a:lnTo>
                    <a:pt x="35" y="1112"/>
                  </a:lnTo>
                  <a:lnTo>
                    <a:pt x="92" y="35"/>
                  </a:lnTo>
                  <a:close/>
                  <a:moveTo>
                    <a:pt x="69" y="1"/>
                  </a:moveTo>
                  <a:lnTo>
                    <a:pt x="1" y="1146"/>
                  </a:lnTo>
                  <a:lnTo>
                    <a:pt x="5327" y="1238"/>
                  </a:lnTo>
                  <a:lnTo>
                    <a:pt x="5339" y="1238"/>
                  </a:lnTo>
                  <a:lnTo>
                    <a:pt x="5339" y="230"/>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69"/>
            <p:cNvSpPr/>
            <p:nvPr/>
          </p:nvSpPr>
          <p:spPr>
            <a:xfrm>
              <a:off x="3926862" y="3649790"/>
              <a:ext cx="193442" cy="78738"/>
            </a:xfrm>
            <a:custGeom>
              <a:avLst/>
              <a:gdLst/>
              <a:ahLst/>
              <a:cxnLst/>
              <a:rect l="l" t="t" r="r" b="b"/>
              <a:pathLst>
                <a:path w="3071" h="1250" extrusionOk="0">
                  <a:moveTo>
                    <a:pt x="3048" y="35"/>
                  </a:moveTo>
                  <a:lnTo>
                    <a:pt x="3048" y="1112"/>
                  </a:lnTo>
                  <a:cubicBezTo>
                    <a:pt x="1999" y="1154"/>
                    <a:pt x="489" y="1216"/>
                    <a:pt x="123" y="1216"/>
                  </a:cubicBezTo>
                  <a:cubicBezTo>
                    <a:pt x="94" y="1216"/>
                    <a:pt x="72" y="1216"/>
                    <a:pt x="58" y="1215"/>
                  </a:cubicBezTo>
                  <a:cubicBezTo>
                    <a:pt x="69" y="1031"/>
                    <a:pt x="69" y="860"/>
                    <a:pt x="58" y="688"/>
                  </a:cubicBezTo>
                  <a:cubicBezTo>
                    <a:pt x="46" y="562"/>
                    <a:pt x="46" y="436"/>
                    <a:pt x="46" y="298"/>
                  </a:cubicBezTo>
                  <a:cubicBezTo>
                    <a:pt x="161" y="264"/>
                    <a:pt x="1891" y="127"/>
                    <a:pt x="3048" y="35"/>
                  </a:cubicBezTo>
                  <a:close/>
                  <a:moveTo>
                    <a:pt x="3071" y="1"/>
                  </a:moveTo>
                  <a:lnTo>
                    <a:pt x="3059" y="12"/>
                  </a:lnTo>
                  <a:cubicBezTo>
                    <a:pt x="1937" y="92"/>
                    <a:pt x="46" y="241"/>
                    <a:pt x="24" y="275"/>
                  </a:cubicBezTo>
                  <a:cubicBezTo>
                    <a:pt x="1" y="413"/>
                    <a:pt x="1" y="550"/>
                    <a:pt x="24" y="688"/>
                  </a:cubicBezTo>
                  <a:cubicBezTo>
                    <a:pt x="35" y="860"/>
                    <a:pt x="35" y="1031"/>
                    <a:pt x="24" y="1203"/>
                  </a:cubicBezTo>
                  <a:lnTo>
                    <a:pt x="12" y="1215"/>
                  </a:lnTo>
                  <a:lnTo>
                    <a:pt x="24" y="1226"/>
                  </a:lnTo>
                  <a:cubicBezTo>
                    <a:pt x="24" y="1238"/>
                    <a:pt x="35" y="1249"/>
                    <a:pt x="207" y="1249"/>
                  </a:cubicBezTo>
                  <a:cubicBezTo>
                    <a:pt x="402" y="1249"/>
                    <a:pt x="780" y="1238"/>
                    <a:pt x="1559" y="1203"/>
                  </a:cubicBezTo>
                  <a:cubicBezTo>
                    <a:pt x="2303" y="1180"/>
                    <a:pt x="3048" y="1146"/>
                    <a:pt x="3059" y="1146"/>
                  </a:cubicBezTo>
                  <a:lnTo>
                    <a:pt x="3071" y="1146"/>
                  </a:lnTo>
                  <a:lnTo>
                    <a:pt x="307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69"/>
            <p:cNvSpPr/>
            <p:nvPr/>
          </p:nvSpPr>
          <p:spPr>
            <a:xfrm>
              <a:off x="3645480" y="3659868"/>
              <a:ext cx="158798" cy="90265"/>
            </a:xfrm>
            <a:custGeom>
              <a:avLst/>
              <a:gdLst/>
              <a:ahLst/>
              <a:cxnLst/>
              <a:rect l="l" t="t" r="r" b="b"/>
              <a:pathLst>
                <a:path w="2521" h="1433" extrusionOk="0">
                  <a:moveTo>
                    <a:pt x="2486" y="35"/>
                  </a:moveTo>
                  <a:lnTo>
                    <a:pt x="2486" y="1261"/>
                  </a:lnTo>
                  <a:lnTo>
                    <a:pt x="34" y="1398"/>
                  </a:lnTo>
                  <a:lnTo>
                    <a:pt x="34" y="379"/>
                  </a:lnTo>
                  <a:lnTo>
                    <a:pt x="2486" y="35"/>
                  </a:lnTo>
                  <a:close/>
                  <a:moveTo>
                    <a:pt x="2520" y="1"/>
                  </a:moveTo>
                  <a:lnTo>
                    <a:pt x="12" y="356"/>
                  </a:lnTo>
                  <a:lnTo>
                    <a:pt x="0" y="356"/>
                  </a:lnTo>
                  <a:lnTo>
                    <a:pt x="0" y="1433"/>
                  </a:lnTo>
                  <a:lnTo>
                    <a:pt x="2497" y="1284"/>
                  </a:lnTo>
                  <a:lnTo>
                    <a:pt x="2520" y="1284"/>
                  </a:lnTo>
                  <a:lnTo>
                    <a:pt x="25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1" name="Google Shape;1031;p69"/>
            <p:cNvSpPr/>
            <p:nvPr/>
          </p:nvSpPr>
          <p:spPr>
            <a:xfrm>
              <a:off x="3398681" y="3688025"/>
              <a:ext cx="143680" cy="67147"/>
            </a:xfrm>
            <a:custGeom>
              <a:avLst/>
              <a:gdLst/>
              <a:ahLst/>
              <a:cxnLst/>
              <a:rect l="l" t="t" r="r" b="b"/>
              <a:pathLst>
                <a:path w="2281" h="1066" extrusionOk="0">
                  <a:moveTo>
                    <a:pt x="2246" y="35"/>
                  </a:moveTo>
                  <a:lnTo>
                    <a:pt x="2246" y="951"/>
                  </a:lnTo>
                  <a:lnTo>
                    <a:pt x="81" y="1032"/>
                  </a:lnTo>
                  <a:lnTo>
                    <a:pt x="35" y="161"/>
                  </a:lnTo>
                  <a:lnTo>
                    <a:pt x="2246" y="35"/>
                  </a:lnTo>
                  <a:close/>
                  <a:moveTo>
                    <a:pt x="2280" y="1"/>
                  </a:moveTo>
                  <a:lnTo>
                    <a:pt x="0" y="127"/>
                  </a:lnTo>
                  <a:lnTo>
                    <a:pt x="46" y="1055"/>
                  </a:lnTo>
                  <a:lnTo>
                    <a:pt x="46" y="1066"/>
                  </a:lnTo>
                  <a:lnTo>
                    <a:pt x="2269" y="986"/>
                  </a:lnTo>
                  <a:lnTo>
                    <a:pt x="2280" y="986"/>
                  </a:lnTo>
                  <a:lnTo>
                    <a:pt x="22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69"/>
            <p:cNvSpPr/>
            <p:nvPr/>
          </p:nvSpPr>
          <p:spPr>
            <a:xfrm>
              <a:off x="3208888" y="3703899"/>
              <a:ext cx="109036" cy="67903"/>
            </a:xfrm>
            <a:custGeom>
              <a:avLst/>
              <a:gdLst/>
              <a:ahLst/>
              <a:cxnLst/>
              <a:rect l="l" t="t" r="r" b="b"/>
              <a:pathLst>
                <a:path w="1731" h="1078" extrusionOk="0">
                  <a:moveTo>
                    <a:pt x="1696" y="35"/>
                  </a:moveTo>
                  <a:lnTo>
                    <a:pt x="1696" y="986"/>
                  </a:lnTo>
                  <a:lnTo>
                    <a:pt x="69" y="1043"/>
                  </a:lnTo>
                  <a:lnTo>
                    <a:pt x="35" y="207"/>
                  </a:lnTo>
                  <a:lnTo>
                    <a:pt x="1696" y="35"/>
                  </a:lnTo>
                  <a:close/>
                  <a:moveTo>
                    <a:pt x="1730" y="1"/>
                  </a:moveTo>
                  <a:lnTo>
                    <a:pt x="24" y="172"/>
                  </a:lnTo>
                  <a:lnTo>
                    <a:pt x="1" y="172"/>
                  </a:lnTo>
                  <a:lnTo>
                    <a:pt x="35" y="1077"/>
                  </a:lnTo>
                  <a:lnTo>
                    <a:pt x="1730" y="1020"/>
                  </a:lnTo>
                  <a:lnTo>
                    <a:pt x="173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69"/>
            <p:cNvSpPr/>
            <p:nvPr/>
          </p:nvSpPr>
          <p:spPr>
            <a:xfrm>
              <a:off x="4758850" y="3675742"/>
              <a:ext cx="256243" cy="64313"/>
            </a:xfrm>
            <a:custGeom>
              <a:avLst/>
              <a:gdLst/>
              <a:ahLst/>
              <a:cxnLst/>
              <a:rect l="l" t="t" r="r" b="b"/>
              <a:pathLst>
                <a:path w="4068" h="1021" extrusionOk="0">
                  <a:moveTo>
                    <a:pt x="35" y="35"/>
                  </a:moveTo>
                  <a:lnTo>
                    <a:pt x="4033" y="356"/>
                  </a:lnTo>
                  <a:lnTo>
                    <a:pt x="4033" y="986"/>
                  </a:lnTo>
                  <a:lnTo>
                    <a:pt x="35" y="803"/>
                  </a:lnTo>
                  <a:lnTo>
                    <a:pt x="35" y="35"/>
                  </a:lnTo>
                  <a:close/>
                  <a:moveTo>
                    <a:pt x="0" y="1"/>
                  </a:moveTo>
                  <a:lnTo>
                    <a:pt x="0" y="837"/>
                  </a:lnTo>
                  <a:lnTo>
                    <a:pt x="4056" y="1020"/>
                  </a:lnTo>
                  <a:lnTo>
                    <a:pt x="4067" y="1020"/>
                  </a:lnTo>
                  <a:lnTo>
                    <a:pt x="4067" y="333"/>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69"/>
            <p:cNvSpPr/>
            <p:nvPr/>
          </p:nvSpPr>
          <p:spPr>
            <a:xfrm>
              <a:off x="5116766" y="3703899"/>
              <a:ext cx="167427" cy="46235"/>
            </a:xfrm>
            <a:custGeom>
              <a:avLst/>
              <a:gdLst/>
              <a:ahLst/>
              <a:cxnLst/>
              <a:rect l="l" t="t" r="r" b="b"/>
              <a:pathLst>
                <a:path w="2658" h="734" extrusionOk="0">
                  <a:moveTo>
                    <a:pt x="35" y="35"/>
                  </a:moveTo>
                  <a:lnTo>
                    <a:pt x="2623" y="184"/>
                  </a:lnTo>
                  <a:lnTo>
                    <a:pt x="2623" y="699"/>
                  </a:lnTo>
                  <a:lnTo>
                    <a:pt x="35" y="562"/>
                  </a:lnTo>
                  <a:lnTo>
                    <a:pt x="35" y="35"/>
                  </a:lnTo>
                  <a:close/>
                  <a:moveTo>
                    <a:pt x="0" y="1"/>
                  </a:moveTo>
                  <a:lnTo>
                    <a:pt x="0" y="596"/>
                  </a:lnTo>
                  <a:lnTo>
                    <a:pt x="2635" y="734"/>
                  </a:lnTo>
                  <a:lnTo>
                    <a:pt x="2658" y="734"/>
                  </a:lnTo>
                  <a:lnTo>
                    <a:pt x="2658" y="150"/>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69"/>
            <p:cNvSpPr/>
            <p:nvPr/>
          </p:nvSpPr>
          <p:spPr>
            <a:xfrm>
              <a:off x="5364951" y="3719773"/>
              <a:ext cx="168183" cy="43337"/>
            </a:xfrm>
            <a:custGeom>
              <a:avLst/>
              <a:gdLst/>
              <a:ahLst/>
              <a:cxnLst/>
              <a:rect l="l" t="t" r="r" b="b"/>
              <a:pathLst>
                <a:path w="2670" h="688" extrusionOk="0">
                  <a:moveTo>
                    <a:pt x="24" y="35"/>
                  </a:moveTo>
                  <a:lnTo>
                    <a:pt x="2636" y="241"/>
                  </a:lnTo>
                  <a:lnTo>
                    <a:pt x="2636" y="654"/>
                  </a:lnTo>
                  <a:lnTo>
                    <a:pt x="24" y="493"/>
                  </a:lnTo>
                  <a:lnTo>
                    <a:pt x="24" y="35"/>
                  </a:lnTo>
                  <a:close/>
                  <a:moveTo>
                    <a:pt x="1" y="1"/>
                  </a:moveTo>
                  <a:lnTo>
                    <a:pt x="1" y="528"/>
                  </a:lnTo>
                  <a:lnTo>
                    <a:pt x="2647" y="688"/>
                  </a:lnTo>
                  <a:lnTo>
                    <a:pt x="2670" y="688"/>
                  </a:lnTo>
                  <a:lnTo>
                    <a:pt x="2670" y="20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69"/>
            <p:cNvSpPr/>
            <p:nvPr/>
          </p:nvSpPr>
          <p:spPr>
            <a:xfrm>
              <a:off x="5785669" y="3755867"/>
              <a:ext cx="96753" cy="28220"/>
            </a:xfrm>
            <a:custGeom>
              <a:avLst/>
              <a:gdLst/>
              <a:ahLst/>
              <a:cxnLst/>
              <a:rect l="l" t="t" r="r" b="b"/>
              <a:pathLst>
                <a:path w="1536" h="448" extrusionOk="0">
                  <a:moveTo>
                    <a:pt x="35" y="35"/>
                  </a:moveTo>
                  <a:lnTo>
                    <a:pt x="1512" y="115"/>
                  </a:lnTo>
                  <a:lnTo>
                    <a:pt x="1512" y="413"/>
                  </a:lnTo>
                  <a:lnTo>
                    <a:pt x="35" y="321"/>
                  </a:lnTo>
                  <a:lnTo>
                    <a:pt x="35" y="35"/>
                  </a:lnTo>
                  <a:close/>
                  <a:moveTo>
                    <a:pt x="0" y="0"/>
                  </a:moveTo>
                  <a:lnTo>
                    <a:pt x="0" y="356"/>
                  </a:lnTo>
                  <a:lnTo>
                    <a:pt x="1524" y="447"/>
                  </a:lnTo>
                  <a:lnTo>
                    <a:pt x="1535" y="447"/>
                  </a:lnTo>
                  <a:lnTo>
                    <a:pt x="1535" y="81"/>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7" name="Google Shape;1037;p69"/>
            <p:cNvSpPr/>
            <p:nvPr/>
          </p:nvSpPr>
          <p:spPr>
            <a:xfrm>
              <a:off x="5359912" y="2318471"/>
              <a:ext cx="73698" cy="159554"/>
            </a:xfrm>
            <a:custGeom>
              <a:avLst/>
              <a:gdLst/>
              <a:ahLst/>
              <a:cxnLst/>
              <a:rect l="l" t="t" r="r" b="b"/>
              <a:pathLst>
                <a:path w="1170" h="2533" extrusionOk="0">
                  <a:moveTo>
                    <a:pt x="1" y="1"/>
                  </a:moveTo>
                  <a:lnTo>
                    <a:pt x="1" y="1765"/>
                  </a:lnTo>
                  <a:cubicBezTo>
                    <a:pt x="1" y="1776"/>
                    <a:pt x="12" y="1782"/>
                    <a:pt x="24" y="1782"/>
                  </a:cubicBezTo>
                  <a:cubicBezTo>
                    <a:pt x="35" y="1782"/>
                    <a:pt x="46" y="1776"/>
                    <a:pt x="46" y="1765"/>
                  </a:cubicBezTo>
                  <a:lnTo>
                    <a:pt x="46" y="127"/>
                  </a:lnTo>
                  <a:lnTo>
                    <a:pt x="1112" y="1135"/>
                  </a:lnTo>
                  <a:lnTo>
                    <a:pt x="1112" y="2509"/>
                  </a:lnTo>
                  <a:cubicBezTo>
                    <a:pt x="1112" y="2521"/>
                    <a:pt x="1123" y="2532"/>
                    <a:pt x="1146" y="2532"/>
                  </a:cubicBezTo>
                  <a:cubicBezTo>
                    <a:pt x="1158" y="2532"/>
                    <a:pt x="1169" y="2521"/>
                    <a:pt x="1169" y="2509"/>
                  </a:cubicBezTo>
                  <a:lnTo>
                    <a:pt x="1169" y="111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8" name="Google Shape;1038;p69"/>
            <p:cNvSpPr/>
            <p:nvPr/>
          </p:nvSpPr>
          <p:spPr>
            <a:xfrm>
              <a:off x="5288480" y="2320234"/>
              <a:ext cx="75399" cy="58896"/>
            </a:xfrm>
            <a:custGeom>
              <a:avLst/>
              <a:gdLst/>
              <a:ahLst/>
              <a:cxnLst/>
              <a:rect l="l" t="t" r="r" b="b"/>
              <a:pathLst>
                <a:path w="1197" h="935" extrusionOk="0">
                  <a:moveTo>
                    <a:pt x="1154" y="1"/>
                  </a:moveTo>
                  <a:cubicBezTo>
                    <a:pt x="1148" y="1"/>
                    <a:pt x="1141" y="3"/>
                    <a:pt x="1135" y="7"/>
                  </a:cubicBezTo>
                  <a:lnTo>
                    <a:pt x="12" y="889"/>
                  </a:lnTo>
                  <a:cubicBezTo>
                    <a:pt x="1" y="901"/>
                    <a:pt x="1" y="912"/>
                    <a:pt x="1" y="924"/>
                  </a:cubicBezTo>
                  <a:cubicBezTo>
                    <a:pt x="12" y="935"/>
                    <a:pt x="24" y="935"/>
                    <a:pt x="24" y="935"/>
                  </a:cubicBezTo>
                  <a:lnTo>
                    <a:pt x="46" y="935"/>
                  </a:lnTo>
                  <a:lnTo>
                    <a:pt x="1169" y="53"/>
                  </a:lnTo>
                  <a:cubicBezTo>
                    <a:pt x="1197" y="34"/>
                    <a:pt x="1180" y="1"/>
                    <a:pt x="1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69"/>
            <p:cNvSpPr/>
            <p:nvPr/>
          </p:nvSpPr>
          <p:spPr>
            <a:xfrm>
              <a:off x="3283974" y="2437209"/>
              <a:ext cx="65699" cy="218323"/>
            </a:xfrm>
            <a:custGeom>
              <a:avLst/>
              <a:gdLst/>
              <a:ahLst/>
              <a:cxnLst/>
              <a:rect l="l" t="t" r="r" b="b"/>
              <a:pathLst>
                <a:path w="1043" h="3466" extrusionOk="0">
                  <a:moveTo>
                    <a:pt x="1028" y="1"/>
                  </a:moveTo>
                  <a:cubicBezTo>
                    <a:pt x="1026" y="1"/>
                    <a:pt x="1023" y="2"/>
                    <a:pt x="1020" y="6"/>
                  </a:cubicBezTo>
                  <a:lnTo>
                    <a:pt x="0" y="624"/>
                  </a:lnTo>
                  <a:lnTo>
                    <a:pt x="0" y="3465"/>
                  </a:lnTo>
                  <a:lnTo>
                    <a:pt x="1031" y="2973"/>
                  </a:lnTo>
                  <a:cubicBezTo>
                    <a:pt x="1042" y="2973"/>
                    <a:pt x="1042" y="2961"/>
                    <a:pt x="1042" y="2950"/>
                  </a:cubicBezTo>
                  <a:cubicBezTo>
                    <a:pt x="1042" y="2950"/>
                    <a:pt x="1037" y="2945"/>
                    <a:pt x="1031" y="2945"/>
                  </a:cubicBezTo>
                  <a:cubicBezTo>
                    <a:pt x="1027" y="2945"/>
                    <a:pt x="1023" y="2946"/>
                    <a:pt x="1020" y="2950"/>
                  </a:cubicBezTo>
                  <a:lnTo>
                    <a:pt x="34" y="3419"/>
                  </a:lnTo>
                  <a:lnTo>
                    <a:pt x="34" y="647"/>
                  </a:lnTo>
                  <a:lnTo>
                    <a:pt x="1031" y="29"/>
                  </a:lnTo>
                  <a:cubicBezTo>
                    <a:pt x="1042" y="29"/>
                    <a:pt x="1042" y="17"/>
                    <a:pt x="1042" y="6"/>
                  </a:cubicBezTo>
                  <a:cubicBezTo>
                    <a:pt x="1035" y="6"/>
                    <a:pt x="1032"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69"/>
            <p:cNvSpPr/>
            <p:nvPr/>
          </p:nvSpPr>
          <p:spPr>
            <a:xfrm>
              <a:off x="3174243" y="2495287"/>
              <a:ext cx="72250" cy="210765"/>
            </a:xfrm>
            <a:custGeom>
              <a:avLst/>
              <a:gdLst/>
              <a:ahLst/>
              <a:cxnLst/>
              <a:rect l="l" t="t" r="r" b="b"/>
              <a:pathLst>
                <a:path w="1147" h="3346" extrusionOk="0">
                  <a:moveTo>
                    <a:pt x="1112" y="58"/>
                  </a:moveTo>
                  <a:lnTo>
                    <a:pt x="1112" y="2795"/>
                  </a:lnTo>
                  <a:lnTo>
                    <a:pt x="24" y="3288"/>
                  </a:lnTo>
                  <a:lnTo>
                    <a:pt x="24" y="619"/>
                  </a:lnTo>
                  <a:lnTo>
                    <a:pt x="1112" y="58"/>
                  </a:lnTo>
                  <a:close/>
                  <a:moveTo>
                    <a:pt x="1146" y="0"/>
                  </a:moveTo>
                  <a:lnTo>
                    <a:pt x="1" y="596"/>
                  </a:lnTo>
                  <a:lnTo>
                    <a:pt x="1" y="3345"/>
                  </a:lnTo>
                  <a:lnTo>
                    <a:pt x="1135" y="2830"/>
                  </a:lnTo>
                  <a:lnTo>
                    <a:pt x="1146" y="2818"/>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69"/>
            <p:cNvSpPr/>
            <p:nvPr/>
          </p:nvSpPr>
          <p:spPr>
            <a:xfrm>
              <a:off x="3186526" y="2525964"/>
              <a:ext cx="2205" cy="174293"/>
            </a:xfrm>
            <a:custGeom>
              <a:avLst/>
              <a:gdLst/>
              <a:ahLst/>
              <a:cxnLst/>
              <a:rect l="l" t="t" r="r" b="b"/>
              <a:pathLst>
                <a:path w="35" h="2767" extrusionOk="0">
                  <a:moveTo>
                    <a:pt x="18" y="0"/>
                  </a:moveTo>
                  <a:cubicBezTo>
                    <a:pt x="9" y="0"/>
                    <a:pt x="1" y="6"/>
                    <a:pt x="1" y="17"/>
                  </a:cubicBezTo>
                  <a:lnTo>
                    <a:pt x="1" y="2744"/>
                  </a:lnTo>
                  <a:cubicBezTo>
                    <a:pt x="1" y="2755"/>
                    <a:pt x="1" y="2767"/>
                    <a:pt x="12" y="2767"/>
                  </a:cubicBezTo>
                  <a:cubicBezTo>
                    <a:pt x="23" y="2767"/>
                    <a:pt x="35" y="2755"/>
                    <a:pt x="35" y="275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69"/>
            <p:cNvSpPr/>
            <p:nvPr/>
          </p:nvSpPr>
          <p:spPr>
            <a:xfrm>
              <a:off x="3504758" y="2306943"/>
              <a:ext cx="67147" cy="236024"/>
            </a:xfrm>
            <a:custGeom>
              <a:avLst/>
              <a:gdLst/>
              <a:ahLst/>
              <a:cxnLst/>
              <a:rect l="l" t="t" r="r" b="b"/>
              <a:pathLst>
                <a:path w="1066" h="3747" extrusionOk="0">
                  <a:moveTo>
                    <a:pt x="1031" y="0"/>
                  </a:moveTo>
                  <a:lnTo>
                    <a:pt x="12" y="653"/>
                  </a:lnTo>
                  <a:lnTo>
                    <a:pt x="0" y="653"/>
                  </a:lnTo>
                  <a:lnTo>
                    <a:pt x="0" y="3746"/>
                  </a:lnTo>
                  <a:lnTo>
                    <a:pt x="1043" y="3208"/>
                  </a:lnTo>
                  <a:cubicBezTo>
                    <a:pt x="1066" y="3196"/>
                    <a:pt x="1054" y="3174"/>
                    <a:pt x="1031" y="3174"/>
                  </a:cubicBezTo>
                  <a:lnTo>
                    <a:pt x="35" y="3689"/>
                  </a:lnTo>
                  <a:lnTo>
                    <a:pt x="35" y="676"/>
                  </a:lnTo>
                  <a:lnTo>
                    <a:pt x="1054" y="35"/>
                  </a:lnTo>
                  <a:cubicBezTo>
                    <a:pt x="1054" y="23"/>
                    <a:pt x="1054" y="12"/>
                    <a:pt x="1054" y="12"/>
                  </a:cubicBezTo>
                  <a:cubicBezTo>
                    <a:pt x="1054" y="0"/>
                    <a:pt x="1043"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69"/>
            <p:cNvSpPr/>
            <p:nvPr/>
          </p:nvSpPr>
          <p:spPr>
            <a:xfrm>
              <a:off x="3423184" y="2355257"/>
              <a:ext cx="68659" cy="224496"/>
            </a:xfrm>
            <a:custGeom>
              <a:avLst/>
              <a:gdLst/>
              <a:ahLst/>
              <a:cxnLst/>
              <a:rect l="l" t="t" r="r" b="b"/>
              <a:pathLst>
                <a:path w="1090" h="3564" extrusionOk="0">
                  <a:moveTo>
                    <a:pt x="1055" y="58"/>
                  </a:moveTo>
                  <a:lnTo>
                    <a:pt x="1055" y="3048"/>
                  </a:lnTo>
                  <a:lnTo>
                    <a:pt x="35" y="3506"/>
                  </a:lnTo>
                  <a:lnTo>
                    <a:pt x="35" y="688"/>
                  </a:lnTo>
                  <a:lnTo>
                    <a:pt x="1055" y="58"/>
                  </a:lnTo>
                  <a:close/>
                  <a:moveTo>
                    <a:pt x="1089" y="1"/>
                  </a:moveTo>
                  <a:lnTo>
                    <a:pt x="1" y="665"/>
                  </a:lnTo>
                  <a:lnTo>
                    <a:pt x="1" y="3563"/>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69"/>
            <p:cNvSpPr/>
            <p:nvPr/>
          </p:nvSpPr>
          <p:spPr>
            <a:xfrm>
              <a:off x="3433326" y="2390281"/>
              <a:ext cx="2205" cy="184435"/>
            </a:xfrm>
            <a:custGeom>
              <a:avLst/>
              <a:gdLst/>
              <a:ahLst/>
              <a:cxnLst/>
              <a:rect l="l" t="t" r="r" b="b"/>
              <a:pathLst>
                <a:path w="35" h="2928" extrusionOk="0">
                  <a:moveTo>
                    <a:pt x="17" y="1"/>
                  </a:moveTo>
                  <a:cubicBezTo>
                    <a:pt x="9" y="1"/>
                    <a:pt x="0" y="6"/>
                    <a:pt x="0" y="18"/>
                  </a:cubicBezTo>
                  <a:lnTo>
                    <a:pt x="0" y="2904"/>
                  </a:lnTo>
                  <a:cubicBezTo>
                    <a:pt x="0" y="2916"/>
                    <a:pt x="12" y="2927"/>
                    <a:pt x="23" y="2927"/>
                  </a:cubicBezTo>
                  <a:cubicBezTo>
                    <a:pt x="23" y="2927"/>
                    <a:pt x="35" y="2916"/>
                    <a:pt x="35" y="2904"/>
                  </a:cubicBezTo>
                  <a:lnTo>
                    <a:pt x="35" y="18"/>
                  </a:lnTo>
                  <a:cubicBezTo>
                    <a:pt x="35" y="6"/>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69"/>
            <p:cNvSpPr/>
            <p:nvPr/>
          </p:nvSpPr>
          <p:spPr>
            <a:xfrm>
              <a:off x="3517041" y="2340140"/>
              <a:ext cx="2205" cy="195584"/>
            </a:xfrm>
            <a:custGeom>
              <a:avLst/>
              <a:gdLst/>
              <a:ahLst/>
              <a:cxnLst/>
              <a:rect l="l" t="t" r="r" b="b"/>
              <a:pathLst>
                <a:path w="35" h="3105" extrusionOk="0">
                  <a:moveTo>
                    <a:pt x="23" y="0"/>
                  </a:moveTo>
                  <a:cubicBezTo>
                    <a:pt x="12" y="0"/>
                    <a:pt x="0" y="0"/>
                    <a:pt x="0" y="12"/>
                  </a:cubicBezTo>
                  <a:lnTo>
                    <a:pt x="0" y="3093"/>
                  </a:lnTo>
                  <a:cubicBezTo>
                    <a:pt x="0" y="3105"/>
                    <a:pt x="12" y="3105"/>
                    <a:pt x="12" y="3105"/>
                  </a:cubicBezTo>
                  <a:cubicBezTo>
                    <a:pt x="23" y="3105"/>
                    <a:pt x="34" y="3105"/>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6" name="Google Shape;1046;p69"/>
            <p:cNvSpPr/>
            <p:nvPr/>
          </p:nvSpPr>
          <p:spPr>
            <a:xfrm>
              <a:off x="3645480" y="2212393"/>
              <a:ext cx="89509" cy="256936"/>
            </a:xfrm>
            <a:custGeom>
              <a:avLst/>
              <a:gdLst/>
              <a:ahLst/>
              <a:cxnLst/>
              <a:rect l="l" t="t" r="r" b="b"/>
              <a:pathLst>
                <a:path w="1421" h="4079" extrusionOk="0">
                  <a:moveTo>
                    <a:pt x="1317" y="70"/>
                  </a:moveTo>
                  <a:lnTo>
                    <a:pt x="1386" y="3288"/>
                  </a:lnTo>
                  <a:lnTo>
                    <a:pt x="34" y="4022"/>
                  </a:lnTo>
                  <a:lnTo>
                    <a:pt x="34" y="860"/>
                  </a:lnTo>
                  <a:lnTo>
                    <a:pt x="1317" y="70"/>
                  </a:lnTo>
                  <a:close/>
                  <a:moveTo>
                    <a:pt x="1340" y="1"/>
                  </a:moveTo>
                  <a:lnTo>
                    <a:pt x="12" y="826"/>
                  </a:lnTo>
                  <a:lnTo>
                    <a:pt x="0" y="837"/>
                  </a:lnTo>
                  <a:lnTo>
                    <a:pt x="0" y="4079"/>
                  </a:lnTo>
                  <a:lnTo>
                    <a:pt x="1421" y="3300"/>
                  </a:lnTo>
                  <a:lnTo>
                    <a:pt x="134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69"/>
            <p:cNvSpPr/>
            <p:nvPr/>
          </p:nvSpPr>
          <p:spPr>
            <a:xfrm>
              <a:off x="3749353" y="2142977"/>
              <a:ext cx="94422" cy="270101"/>
            </a:xfrm>
            <a:custGeom>
              <a:avLst/>
              <a:gdLst/>
              <a:ahLst/>
              <a:cxnLst/>
              <a:rect l="l" t="t" r="r" b="b"/>
              <a:pathLst>
                <a:path w="1499" h="4288" extrusionOk="0">
                  <a:moveTo>
                    <a:pt x="1465" y="1"/>
                  </a:moveTo>
                  <a:cubicBezTo>
                    <a:pt x="1462" y="1"/>
                    <a:pt x="1459" y="2"/>
                    <a:pt x="1455" y="3"/>
                  </a:cubicBezTo>
                  <a:lnTo>
                    <a:pt x="12" y="908"/>
                  </a:lnTo>
                  <a:lnTo>
                    <a:pt x="1" y="920"/>
                  </a:lnTo>
                  <a:lnTo>
                    <a:pt x="1" y="4287"/>
                  </a:lnTo>
                  <a:lnTo>
                    <a:pt x="1478" y="3543"/>
                  </a:lnTo>
                  <a:cubicBezTo>
                    <a:pt x="1490" y="3531"/>
                    <a:pt x="1490" y="3520"/>
                    <a:pt x="1478" y="3520"/>
                  </a:cubicBezTo>
                  <a:cubicBezTo>
                    <a:pt x="1478" y="3508"/>
                    <a:pt x="1467" y="3508"/>
                    <a:pt x="1455" y="3508"/>
                  </a:cubicBezTo>
                  <a:lnTo>
                    <a:pt x="35" y="4230"/>
                  </a:lnTo>
                  <a:lnTo>
                    <a:pt x="35" y="931"/>
                  </a:lnTo>
                  <a:lnTo>
                    <a:pt x="1478" y="37"/>
                  </a:lnTo>
                  <a:cubicBezTo>
                    <a:pt x="1498" y="28"/>
                    <a:pt x="1484" y="1"/>
                    <a:pt x="1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69"/>
            <p:cNvSpPr/>
            <p:nvPr/>
          </p:nvSpPr>
          <p:spPr>
            <a:xfrm>
              <a:off x="3655559" y="2258251"/>
              <a:ext cx="2205" cy="203143"/>
            </a:xfrm>
            <a:custGeom>
              <a:avLst/>
              <a:gdLst/>
              <a:ahLst/>
              <a:cxnLst/>
              <a:rect l="l" t="t" r="r" b="b"/>
              <a:pathLst>
                <a:path w="35" h="3225" extrusionOk="0">
                  <a:moveTo>
                    <a:pt x="18" y="0"/>
                  </a:moveTo>
                  <a:cubicBezTo>
                    <a:pt x="9" y="0"/>
                    <a:pt x="0" y="6"/>
                    <a:pt x="0" y="17"/>
                  </a:cubicBezTo>
                  <a:lnTo>
                    <a:pt x="0" y="3213"/>
                  </a:lnTo>
                  <a:cubicBezTo>
                    <a:pt x="0" y="3225"/>
                    <a:pt x="12" y="3225"/>
                    <a:pt x="12" y="3225"/>
                  </a:cubicBezTo>
                  <a:cubicBezTo>
                    <a:pt x="23" y="3225"/>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69"/>
            <p:cNvSpPr/>
            <p:nvPr/>
          </p:nvSpPr>
          <p:spPr>
            <a:xfrm>
              <a:off x="3760880" y="2193307"/>
              <a:ext cx="2268" cy="212528"/>
            </a:xfrm>
            <a:custGeom>
              <a:avLst/>
              <a:gdLst/>
              <a:ahLst/>
              <a:cxnLst/>
              <a:rect l="l" t="t" r="r" b="b"/>
              <a:pathLst>
                <a:path w="36" h="3374" extrusionOk="0">
                  <a:moveTo>
                    <a:pt x="18" y="0"/>
                  </a:moveTo>
                  <a:cubicBezTo>
                    <a:pt x="10" y="0"/>
                    <a:pt x="1" y="6"/>
                    <a:pt x="1" y="17"/>
                  </a:cubicBezTo>
                  <a:lnTo>
                    <a:pt x="1" y="3351"/>
                  </a:lnTo>
                  <a:cubicBezTo>
                    <a:pt x="1" y="3362"/>
                    <a:pt x="12" y="3374"/>
                    <a:pt x="12" y="3374"/>
                  </a:cubicBezTo>
                  <a:cubicBezTo>
                    <a:pt x="24" y="3374"/>
                    <a:pt x="35" y="3362"/>
                    <a:pt x="35" y="3351"/>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69"/>
            <p:cNvSpPr/>
            <p:nvPr/>
          </p:nvSpPr>
          <p:spPr>
            <a:xfrm>
              <a:off x="3928311" y="2036333"/>
              <a:ext cx="85918" cy="284400"/>
            </a:xfrm>
            <a:custGeom>
              <a:avLst/>
              <a:gdLst/>
              <a:ahLst/>
              <a:cxnLst/>
              <a:rect l="l" t="t" r="r" b="b"/>
              <a:pathLst>
                <a:path w="1364" h="4515" extrusionOk="0">
                  <a:moveTo>
                    <a:pt x="1329" y="69"/>
                  </a:moveTo>
                  <a:lnTo>
                    <a:pt x="1329" y="3747"/>
                  </a:lnTo>
                  <a:lnTo>
                    <a:pt x="35" y="4457"/>
                  </a:lnTo>
                  <a:lnTo>
                    <a:pt x="35" y="894"/>
                  </a:lnTo>
                  <a:lnTo>
                    <a:pt x="1329" y="69"/>
                  </a:lnTo>
                  <a:close/>
                  <a:moveTo>
                    <a:pt x="1364" y="1"/>
                  </a:moveTo>
                  <a:lnTo>
                    <a:pt x="12" y="871"/>
                  </a:lnTo>
                  <a:lnTo>
                    <a:pt x="1" y="871"/>
                  </a:lnTo>
                  <a:lnTo>
                    <a:pt x="1" y="4514"/>
                  </a:lnTo>
                  <a:lnTo>
                    <a:pt x="1352" y="3770"/>
                  </a:lnTo>
                  <a:lnTo>
                    <a:pt x="1364" y="3770"/>
                  </a:lnTo>
                  <a:lnTo>
                    <a:pt x="136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69"/>
            <p:cNvSpPr/>
            <p:nvPr/>
          </p:nvSpPr>
          <p:spPr>
            <a:xfrm>
              <a:off x="4037285" y="1949027"/>
              <a:ext cx="104689" cy="311045"/>
            </a:xfrm>
            <a:custGeom>
              <a:avLst/>
              <a:gdLst/>
              <a:ahLst/>
              <a:cxnLst/>
              <a:rect l="l" t="t" r="r" b="b"/>
              <a:pathLst>
                <a:path w="1662" h="4938" extrusionOk="0">
                  <a:moveTo>
                    <a:pt x="1627" y="69"/>
                  </a:moveTo>
                  <a:lnTo>
                    <a:pt x="1627" y="3976"/>
                  </a:lnTo>
                  <a:lnTo>
                    <a:pt x="35" y="4881"/>
                  </a:lnTo>
                  <a:lnTo>
                    <a:pt x="35" y="1146"/>
                  </a:lnTo>
                  <a:lnTo>
                    <a:pt x="1627" y="69"/>
                  </a:lnTo>
                  <a:close/>
                  <a:moveTo>
                    <a:pt x="1661" y="1"/>
                  </a:moveTo>
                  <a:lnTo>
                    <a:pt x="12" y="1123"/>
                  </a:lnTo>
                  <a:lnTo>
                    <a:pt x="0" y="1123"/>
                  </a:lnTo>
                  <a:lnTo>
                    <a:pt x="0" y="4938"/>
                  </a:lnTo>
                  <a:lnTo>
                    <a:pt x="1650" y="3999"/>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2" name="Google Shape;1052;p69"/>
            <p:cNvSpPr/>
            <p:nvPr/>
          </p:nvSpPr>
          <p:spPr>
            <a:xfrm>
              <a:off x="3938389" y="2084332"/>
              <a:ext cx="2268" cy="231299"/>
            </a:xfrm>
            <a:custGeom>
              <a:avLst/>
              <a:gdLst/>
              <a:ahLst/>
              <a:cxnLst/>
              <a:rect l="l" t="t" r="r" b="b"/>
              <a:pathLst>
                <a:path w="36" h="3672" extrusionOk="0">
                  <a:moveTo>
                    <a:pt x="18" y="1"/>
                  </a:moveTo>
                  <a:cubicBezTo>
                    <a:pt x="10" y="1"/>
                    <a:pt x="1" y="6"/>
                    <a:pt x="1" y="18"/>
                  </a:cubicBezTo>
                  <a:lnTo>
                    <a:pt x="1" y="3660"/>
                  </a:lnTo>
                  <a:cubicBezTo>
                    <a:pt x="1" y="3672"/>
                    <a:pt x="12" y="3672"/>
                    <a:pt x="12" y="3672"/>
                  </a:cubicBezTo>
                  <a:cubicBezTo>
                    <a:pt x="24" y="3672"/>
                    <a:pt x="35" y="3672"/>
                    <a:pt x="35" y="3660"/>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3" name="Google Shape;1053;p69"/>
            <p:cNvSpPr/>
            <p:nvPr/>
          </p:nvSpPr>
          <p:spPr>
            <a:xfrm>
              <a:off x="4046671" y="2013593"/>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69"/>
            <p:cNvSpPr/>
            <p:nvPr/>
          </p:nvSpPr>
          <p:spPr>
            <a:xfrm>
              <a:off x="3283974" y="2700890"/>
              <a:ext cx="66391" cy="210765"/>
            </a:xfrm>
            <a:custGeom>
              <a:avLst/>
              <a:gdLst/>
              <a:ahLst/>
              <a:cxnLst/>
              <a:rect l="l" t="t" r="r" b="b"/>
              <a:pathLst>
                <a:path w="1054" h="3346" extrusionOk="0">
                  <a:moveTo>
                    <a:pt x="1020" y="1"/>
                  </a:moveTo>
                  <a:lnTo>
                    <a:pt x="0" y="505"/>
                  </a:lnTo>
                  <a:lnTo>
                    <a:pt x="0" y="3346"/>
                  </a:lnTo>
                  <a:lnTo>
                    <a:pt x="1031" y="2979"/>
                  </a:lnTo>
                  <a:cubicBezTo>
                    <a:pt x="1051" y="2969"/>
                    <a:pt x="1045" y="2943"/>
                    <a:pt x="1028" y="2943"/>
                  </a:cubicBezTo>
                  <a:cubicBezTo>
                    <a:pt x="1026" y="2943"/>
                    <a:pt x="1023" y="2943"/>
                    <a:pt x="1020" y="2945"/>
                  </a:cubicBezTo>
                  <a:lnTo>
                    <a:pt x="34" y="3300"/>
                  </a:lnTo>
                  <a:lnTo>
                    <a:pt x="34" y="528"/>
                  </a:lnTo>
                  <a:lnTo>
                    <a:pt x="1031" y="35"/>
                  </a:lnTo>
                  <a:cubicBezTo>
                    <a:pt x="1054" y="24"/>
                    <a:pt x="104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69"/>
            <p:cNvSpPr/>
            <p:nvPr/>
          </p:nvSpPr>
          <p:spPr>
            <a:xfrm>
              <a:off x="3174243" y="2746370"/>
              <a:ext cx="72250" cy="202135"/>
            </a:xfrm>
            <a:custGeom>
              <a:avLst/>
              <a:gdLst/>
              <a:ahLst/>
              <a:cxnLst/>
              <a:rect l="l" t="t" r="r" b="b"/>
              <a:pathLst>
                <a:path w="1147" h="3209" extrusionOk="0">
                  <a:moveTo>
                    <a:pt x="1112" y="58"/>
                  </a:moveTo>
                  <a:lnTo>
                    <a:pt x="1112" y="2807"/>
                  </a:lnTo>
                  <a:lnTo>
                    <a:pt x="24" y="3162"/>
                  </a:lnTo>
                  <a:lnTo>
                    <a:pt x="24" y="493"/>
                  </a:lnTo>
                  <a:lnTo>
                    <a:pt x="1112" y="58"/>
                  </a:lnTo>
                  <a:close/>
                  <a:moveTo>
                    <a:pt x="1146" y="1"/>
                  </a:moveTo>
                  <a:lnTo>
                    <a:pt x="1" y="470"/>
                  </a:lnTo>
                  <a:lnTo>
                    <a:pt x="1" y="3208"/>
                  </a:lnTo>
                  <a:lnTo>
                    <a:pt x="1135" y="2830"/>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69"/>
            <p:cNvSpPr/>
            <p:nvPr/>
          </p:nvSpPr>
          <p:spPr>
            <a:xfrm>
              <a:off x="3186526" y="2770558"/>
              <a:ext cx="2205" cy="174293"/>
            </a:xfrm>
            <a:custGeom>
              <a:avLst/>
              <a:gdLst/>
              <a:ahLst/>
              <a:cxnLst/>
              <a:rect l="l" t="t" r="r" b="b"/>
              <a:pathLst>
                <a:path w="35" h="2767" extrusionOk="0">
                  <a:moveTo>
                    <a:pt x="18" y="0"/>
                  </a:moveTo>
                  <a:cubicBezTo>
                    <a:pt x="9" y="0"/>
                    <a:pt x="1" y="6"/>
                    <a:pt x="1" y="18"/>
                  </a:cubicBezTo>
                  <a:lnTo>
                    <a:pt x="1" y="2744"/>
                  </a:lnTo>
                  <a:cubicBezTo>
                    <a:pt x="1" y="2755"/>
                    <a:pt x="1" y="2767"/>
                    <a:pt x="12" y="2767"/>
                  </a:cubicBezTo>
                  <a:cubicBezTo>
                    <a:pt x="23" y="2767"/>
                    <a:pt x="35" y="2755"/>
                    <a:pt x="35" y="274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69"/>
            <p:cNvSpPr/>
            <p:nvPr/>
          </p:nvSpPr>
          <p:spPr>
            <a:xfrm>
              <a:off x="3504758" y="2596892"/>
              <a:ext cx="67147" cy="228213"/>
            </a:xfrm>
            <a:custGeom>
              <a:avLst/>
              <a:gdLst/>
              <a:ahLst/>
              <a:cxnLst/>
              <a:rect l="l" t="t" r="r" b="b"/>
              <a:pathLst>
                <a:path w="1066" h="3623" extrusionOk="0">
                  <a:moveTo>
                    <a:pt x="1040" y="0"/>
                  </a:moveTo>
                  <a:cubicBezTo>
                    <a:pt x="1037" y="0"/>
                    <a:pt x="1035" y="1"/>
                    <a:pt x="1031" y="2"/>
                  </a:cubicBezTo>
                  <a:lnTo>
                    <a:pt x="12" y="529"/>
                  </a:lnTo>
                  <a:lnTo>
                    <a:pt x="0" y="541"/>
                  </a:lnTo>
                  <a:lnTo>
                    <a:pt x="0" y="3622"/>
                  </a:lnTo>
                  <a:lnTo>
                    <a:pt x="1043" y="3210"/>
                  </a:lnTo>
                  <a:cubicBezTo>
                    <a:pt x="1066" y="3210"/>
                    <a:pt x="1054" y="3175"/>
                    <a:pt x="1031" y="3175"/>
                  </a:cubicBezTo>
                  <a:lnTo>
                    <a:pt x="35" y="3576"/>
                  </a:lnTo>
                  <a:lnTo>
                    <a:pt x="35" y="552"/>
                  </a:lnTo>
                  <a:lnTo>
                    <a:pt x="1043" y="37"/>
                  </a:lnTo>
                  <a:cubicBezTo>
                    <a:pt x="1062" y="27"/>
                    <a:pt x="1057" y="0"/>
                    <a:pt x="1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69"/>
            <p:cNvSpPr/>
            <p:nvPr/>
          </p:nvSpPr>
          <p:spPr>
            <a:xfrm>
              <a:off x="3423184" y="2635946"/>
              <a:ext cx="68659" cy="216560"/>
            </a:xfrm>
            <a:custGeom>
              <a:avLst/>
              <a:gdLst/>
              <a:ahLst/>
              <a:cxnLst/>
              <a:rect l="l" t="t" r="r" b="b"/>
              <a:pathLst>
                <a:path w="1090" h="3438" extrusionOk="0">
                  <a:moveTo>
                    <a:pt x="1055" y="47"/>
                  </a:moveTo>
                  <a:lnTo>
                    <a:pt x="1055" y="3048"/>
                  </a:lnTo>
                  <a:lnTo>
                    <a:pt x="35" y="3380"/>
                  </a:lnTo>
                  <a:lnTo>
                    <a:pt x="35" y="562"/>
                  </a:lnTo>
                  <a:lnTo>
                    <a:pt x="1055" y="47"/>
                  </a:lnTo>
                  <a:close/>
                  <a:moveTo>
                    <a:pt x="1089" y="1"/>
                  </a:moveTo>
                  <a:lnTo>
                    <a:pt x="12" y="528"/>
                  </a:lnTo>
                  <a:lnTo>
                    <a:pt x="1" y="539"/>
                  </a:lnTo>
                  <a:lnTo>
                    <a:pt x="1" y="3438"/>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69"/>
            <p:cNvSpPr/>
            <p:nvPr/>
          </p:nvSpPr>
          <p:spPr>
            <a:xfrm>
              <a:off x="3433326" y="2664481"/>
              <a:ext cx="2205" cy="183679"/>
            </a:xfrm>
            <a:custGeom>
              <a:avLst/>
              <a:gdLst/>
              <a:ahLst/>
              <a:cxnLst/>
              <a:rect l="l" t="t" r="r" b="b"/>
              <a:pathLst>
                <a:path w="35" h="2916" extrusionOk="0">
                  <a:moveTo>
                    <a:pt x="17" y="0"/>
                  </a:moveTo>
                  <a:cubicBezTo>
                    <a:pt x="9" y="0"/>
                    <a:pt x="0" y="6"/>
                    <a:pt x="0" y="18"/>
                  </a:cubicBezTo>
                  <a:lnTo>
                    <a:pt x="0" y="2904"/>
                  </a:lnTo>
                  <a:cubicBezTo>
                    <a:pt x="0" y="2904"/>
                    <a:pt x="12" y="2916"/>
                    <a:pt x="23" y="2916"/>
                  </a:cubicBezTo>
                  <a:cubicBezTo>
                    <a:pt x="23" y="2916"/>
                    <a:pt x="35" y="2904"/>
                    <a:pt x="35" y="2904"/>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69"/>
            <p:cNvSpPr/>
            <p:nvPr/>
          </p:nvSpPr>
          <p:spPr>
            <a:xfrm>
              <a:off x="3517041" y="2623726"/>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69"/>
            <p:cNvSpPr/>
            <p:nvPr/>
          </p:nvSpPr>
          <p:spPr>
            <a:xfrm>
              <a:off x="3645480" y="2521995"/>
              <a:ext cx="89509" cy="246102"/>
            </a:xfrm>
            <a:custGeom>
              <a:avLst/>
              <a:gdLst/>
              <a:ahLst/>
              <a:cxnLst/>
              <a:rect l="l" t="t" r="r" b="b"/>
              <a:pathLst>
                <a:path w="1421" h="3907" extrusionOk="0">
                  <a:moveTo>
                    <a:pt x="1317" y="57"/>
                  </a:moveTo>
                  <a:lnTo>
                    <a:pt x="1386" y="3288"/>
                  </a:lnTo>
                  <a:lnTo>
                    <a:pt x="34" y="3860"/>
                  </a:lnTo>
                  <a:lnTo>
                    <a:pt x="34" y="687"/>
                  </a:lnTo>
                  <a:lnTo>
                    <a:pt x="1317" y="57"/>
                  </a:lnTo>
                  <a:close/>
                  <a:moveTo>
                    <a:pt x="1340" y="0"/>
                  </a:moveTo>
                  <a:lnTo>
                    <a:pt x="12" y="664"/>
                  </a:lnTo>
                  <a:lnTo>
                    <a:pt x="0" y="664"/>
                  </a:lnTo>
                  <a:lnTo>
                    <a:pt x="0" y="3906"/>
                  </a:lnTo>
                  <a:lnTo>
                    <a:pt x="1409" y="3311"/>
                  </a:lnTo>
                  <a:lnTo>
                    <a:pt x="1421" y="3299"/>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69"/>
            <p:cNvSpPr/>
            <p:nvPr/>
          </p:nvSpPr>
          <p:spPr>
            <a:xfrm>
              <a:off x="3749353" y="2465681"/>
              <a:ext cx="94422" cy="258385"/>
            </a:xfrm>
            <a:custGeom>
              <a:avLst/>
              <a:gdLst/>
              <a:ahLst/>
              <a:cxnLst/>
              <a:rect l="l" t="t" r="r" b="b"/>
              <a:pathLst>
                <a:path w="1499" h="4102" extrusionOk="0">
                  <a:moveTo>
                    <a:pt x="1467" y="1"/>
                  </a:moveTo>
                  <a:lnTo>
                    <a:pt x="1" y="745"/>
                  </a:lnTo>
                  <a:lnTo>
                    <a:pt x="1" y="4102"/>
                  </a:lnTo>
                  <a:lnTo>
                    <a:pt x="1478" y="3540"/>
                  </a:lnTo>
                  <a:cubicBezTo>
                    <a:pt x="1498" y="3530"/>
                    <a:pt x="1492" y="3504"/>
                    <a:pt x="1476" y="3504"/>
                  </a:cubicBezTo>
                  <a:cubicBezTo>
                    <a:pt x="1473" y="3504"/>
                    <a:pt x="1470" y="3504"/>
                    <a:pt x="1467" y="3506"/>
                  </a:cubicBezTo>
                  <a:lnTo>
                    <a:pt x="35" y="4056"/>
                  </a:lnTo>
                  <a:lnTo>
                    <a:pt x="35" y="757"/>
                  </a:lnTo>
                  <a:lnTo>
                    <a:pt x="1478" y="35"/>
                  </a:lnTo>
                  <a:cubicBezTo>
                    <a:pt x="1490" y="35"/>
                    <a:pt x="1490" y="23"/>
                    <a:pt x="1490" y="12"/>
                  </a:cubicBezTo>
                  <a:cubicBezTo>
                    <a:pt x="1478" y="1"/>
                    <a:pt x="1467" y="1"/>
                    <a:pt x="1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69"/>
            <p:cNvSpPr/>
            <p:nvPr/>
          </p:nvSpPr>
          <p:spPr>
            <a:xfrm>
              <a:off x="3655559" y="2558404"/>
              <a:ext cx="2205" cy="203899"/>
            </a:xfrm>
            <a:custGeom>
              <a:avLst/>
              <a:gdLst/>
              <a:ahLst/>
              <a:cxnLst/>
              <a:rect l="l" t="t" r="r" b="b"/>
              <a:pathLst>
                <a:path w="35" h="3237" extrusionOk="0">
                  <a:moveTo>
                    <a:pt x="18" y="1"/>
                  </a:moveTo>
                  <a:cubicBezTo>
                    <a:pt x="9" y="1"/>
                    <a:pt x="0" y="6"/>
                    <a:pt x="0" y="18"/>
                  </a:cubicBezTo>
                  <a:lnTo>
                    <a:pt x="0" y="3214"/>
                  </a:lnTo>
                  <a:cubicBezTo>
                    <a:pt x="0" y="3225"/>
                    <a:pt x="12" y="3237"/>
                    <a:pt x="12" y="3237"/>
                  </a:cubicBezTo>
                  <a:cubicBezTo>
                    <a:pt x="23" y="3237"/>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69"/>
            <p:cNvSpPr/>
            <p:nvPr/>
          </p:nvSpPr>
          <p:spPr>
            <a:xfrm>
              <a:off x="3760880" y="2506247"/>
              <a:ext cx="2268" cy="212780"/>
            </a:xfrm>
            <a:custGeom>
              <a:avLst/>
              <a:gdLst/>
              <a:ahLst/>
              <a:cxnLst/>
              <a:rect l="l" t="t" r="r" b="b"/>
              <a:pathLst>
                <a:path w="36" h="3378" extrusionOk="0">
                  <a:moveTo>
                    <a:pt x="18" y="1"/>
                  </a:moveTo>
                  <a:cubicBezTo>
                    <a:pt x="10" y="1"/>
                    <a:pt x="1" y="4"/>
                    <a:pt x="1" y="10"/>
                  </a:cubicBezTo>
                  <a:lnTo>
                    <a:pt x="1" y="3354"/>
                  </a:lnTo>
                  <a:cubicBezTo>
                    <a:pt x="1" y="3366"/>
                    <a:pt x="12" y="3377"/>
                    <a:pt x="12" y="3377"/>
                  </a:cubicBezTo>
                  <a:cubicBezTo>
                    <a:pt x="24" y="3377"/>
                    <a:pt x="35" y="3366"/>
                    <a:pt x="35" y="3354"/>
                  </a:cubicBezTo>
                  <a:lnTo>
                    <a:pt x="35" y="10"/>
                  </a:lnTo>
                  <a:cubicBezTo>
                    <a:pt x="35" y="4"/>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69"/>
            <p:cNvSpPr/>
            <p:nvPr/>
          </p:nvSpPr>
          <p:spPr>
            <a:xfrm>
              <a:off x="3928311" y="2379824"/>
              <a:ext cx="85918" cy="273503"/>
            </a:xfrm>
            <a:custGeom>
              <a:avLst/>
              <a:gdLst/>
              <a:ahLst/>
              <a:cxnLst/>
              <a:rect l="l" t="t" r="r" b="b"/>
              <a:pathLst>
                <a:path w="1364" h="4342" extrusionOk="0">
                  <a:moveTo>
                    <a:pt x="1329" y="58"/>
                  </a:moveTo>
                  <a:lnTo>
                    <a:pt x="1329" y="3735"/>
                  </a:lnTo>
                  <a:lnTo>
                    <a:pt x="35" y="4296"/>
                  </a:lnTo>
                  <a:lnTo>
                    <a:pt x="35" y="722"/>
                  </a:lnTo>
                  <a:lnTo>
                    <a:pt x="1329" y="58"/>
                  </a:lnTo>
                  <a:close/>
                  <a:moveTo>
                    <a:pt x="1364" y="0"/>
                  </a:moveTo>
                  <a:lnTo>
                    <a:pt x="1" y="711"/>
                  </a:lnTo>
                  <a:lnTo>
                    <a:pt x="1" y="4342"/>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69"/>
            <p:cNvSpPr/>
            <p:nvPr/>
          </p:nvSpPr>
          <p:spPr>
            <a:xfrm>
              <a:off x="4037285" y="2307636"/>
              <a:ext cx="104689" cy="298069"/>
            </a:xfrm>
            <a:custGeom>
              <a:avLst/>
              <a:gdLst/>
              <a:ahLst/>
              <a:cxnLst/>
              <a:rect l="l" t="t" r="r" b="b"/>
              <a:pathLst>
                <a:path w="1662" h="4732" extrusionOk="0">
                  <a:moveTo>
                    <a:pt x="1627" y="58"/>
                  </a:moveTo>
                  <a:lnTo>
                    <a:pt x="1627" y="3964"/>
                  </a:lnTo>
                  <a:lnTo>
                    <a:pt x="35" y="4686"/>
                  </a:lnTo>
                  <a:lnTo>
                    <a:pt x="35" y="952"/>
                  </a:lnTo>
                  <a:lnTo>
                    <a:pt x="1627" y="58"/>
                  </a:lnTo>
                  <a:close/>
                  <a:moveTo>
                    <a:pt x="1661" y="1"/>
                  </a:moveTo>
                  <a:lnTo>
                    <a:pt x="0" y="929"/>
                  </a:lnTo>
                  <a:lnTo>
                    <a:pt x="0" y="4732"/>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69"/>
            <p:cNvSpPr/>
            <p:nvPr/>
          </p:nvSpPr>
          <p:spPr>
            <a:xfrm>
              <a:off x="3938389" y="2418438"/>
              <a:ext cx="2268" cy="232055"/>
            </a:xfrm>
            <a:custGeom>
              <a:avLst/>
              <a:gdLst/>
              <a:ahLst/>
              <a:cxnLst/>
              <a:rect l="l" t="t" r="r" b="b"/>
              <a:pathLst>
                <a:path w="36" h="3684" extrusionOk="0">
                  <a:moveTo>
                    <a:pt x="18" y="0"/>
                  </a:moveTo>
                  <a:cubicBezTo>
                    <a:pt x="10" y="0"/>
                    <a:pt x="1" y="6"/>
                    <a:pt x="1" y="17"/>
                  </a:cubicBezTo>
                  <a:lnTo>
                    <a:pt x="1" y="3660"/>
                  </a:lnTo>
                  <a:cubicBezTo>
                    <a:pt x="1" y="3672"/>
                    <a:pt x="12" y="3683"/>
                    <a:pt x="12" y="3683"/>
                  </a:cubicBezTo>
                  <a:cubicBezTo>
                    <a:pt x="24" y="3683"/>
                    <a:pt x="35" y="3672"/>
                    <a:pt x="35" y="3660"/>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69"/>
            <p:cNvSpPr/>
            <p:nvPr/>
          </p:nvSpPr>
          <p:spPr>
            <a:xfrm>
              <a:off x="4046671" y="2360675"/>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69"/>
            <p:cNvSpPr/>
            <p:nvPr/>
          </p:nvSpPr>
          <p:spPr>
            <a:xfrm>
              <a:off x="3283974" y="2988130"/>
              <a:ext cx="66391" cy="200623"/>
            </a:xfrm>
            <a:custGeom>
              <a:avLst/>
              <a:gdLst/>
              <a:ahLst/>
              <a:cxnLst/>
              <a:rect l="l" t="t" r="r" b="b"/>
              <a:pathLst>
                <a:path w="1054" h="3185" extrusionOk="0">
                  <a:moveTo>
                    <a:pt x="1020" y="0"/>
                  </a:moveTo>
                  <a:lnTo>
                    <a:pt x="0" y="344"/>
                  </a:lnTo>
                  <a:lnTo>
                    <a:pt x="0" y="3185"/>
                  </a:lnTo>
                  <a:lnTo>
                    <a:pt x="1031" y="2978"/>
                  </a:lnTo>
                  <a:cubicBezTo>
                    <a:pt x="1042" y="2978"/>
                    <a:pt x="1042" y="2967"/>
                    <a:pt x="1042" y="2956"/>
                  </a:cubicBezTo>
                  <a:cubicBezTo>
                    <a:pt x="1042" y="2956"/>
                    <a:pt x="1031" y="2944"/>
                    <a:pt x="1020" y="2944"/>
                  </a:cubicBezTo>
                  <a:lnTo>
                    <a:pt x="34" y="3150"/>
                  </a:lnTo>
                  <a:lnTo>
                    <a:pt x="34" y="367"/>
                  </a:lnTo>
                  <a:lnTo>
                    <a:pt x="1031" y="34"/>
                  </a:lnTo>
                  <a:cubicBezTo>
                    <a:pt x="1054" y="34"/>
                    <a:pt x="1042"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69"/>
            <p:cNvSpPr/>
            <p:nvPr/>
          </p:nvSpPr>
          <p:spPr>
            <a:xfrm>
              <a:off x="3174243" y="3017673"/>
              <a:ext cx="72250" cy="191301"/>
            </a:xfrm>
            <a:custGeom>
              <a:avLst/>
              <a:gdLst/>
              <a:ahLst/>
              <a:cxnLst/>
              <a:rect l="l" t="t" r="r" b="b"/>
              <a:pathLst>
                <a:path w="1147" h="3037" extrusionOk="0">
                  <a:moveTo>
                    <a:pt x="1112" y="47"/>
                  </a:moveTo>
                  <a:lnTo>
                    <a:pt x="1112" y="2796"/>
                  </a:lnTo>
                  <a:lnTo>
                    <a:pt x="24" y="2991"/>
                  </a:lnTo>
                  <a:lnTo>
                    <a:pt x="24" y="310"/>
                  </a:lnTo>
                  <a:lnTo>
                    <a:pt x="1112" y="47"/>
                  </a:lnTo>
                  <a:close/>
                  <a:moveTo>
                    <a:pt x="1146" y="1"/>
                  </a:moveTo>
                  <a:lnTo>
                    <a:pt x="12" y="287"/>
                  </a:lnTo>
                  <a:lnTo>
                    <a:pt x="1" y="287"/>
                  </a:lnTo>
                  <a:lnTo>
                    <a:pt x="1" y="3036"/>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69"/>
            <p:cNvSpPr/>
            <p:nvPr/>
          </p:nvSpPr>
          <p:spPr>
            <a:xfrm>
              <a:off x="3186526" y="3032476"/>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69"/>
            <p:cNvSpPr/>
            <p:nvPr/>
          </p:nvSpPr>
          <p:spPr>
            <a:xfrm>
              <a:off x="3504758" y="2918840"/>
              <a:ext cx="67147" cy="217945"/>
            </a:xfrm>
            <a:custGeom>
              <a:avLst/>
              <a:gdLst/>
              <a:ahLst/>
              <a:cxnLst/>
              <a:rect l="l" t="t" r="r" b="b"/>
              <a:pathLst>
                <a:path w="1066" h="3460" extrusionOk="0">
                  <a:moveTo>
                    <a:pt x="1031" y="0"/>
                  </a:moveTo>
                  <a:lnTo>
                    <a:pt x="0" y="378"/>
                  </a:lnTo>
                  <a:lnTo>
                    <a:pt x="0" y="3460"/>
                  </a:lnTo>
                  <a:lnTo>
                    <a:pt x="1043" y="3219"/>
                  </a:lnTo>
                  <a:cubicBezTo>
                    <a:pt x="1062" y="3209"/>
                    <a:pt x="1057" y="3183"/>
                    <a:pt x="1047" y="3183"/>
                  </a:cubicBezTo>
                  <a:cubicBezTo>
                    <a:pt x="1046" y="3183"/>
                    <a:pt x="1044" y="3183"/>
                    <a:pt x="1043" y="3185"/>
                  </a:cubicBezTo>
                  <a:lnTo>
                    <a:pt x="35" y="3414"/>
                  </a:lnTo>
                  <a:lnTo>
                    <a:pt x="35" y="401"/>
                  </a:lnTo>
                  <a:lnTo>
                    <a:pt x="1043" y="35"/>
                  </a:lnTo>
                  <a:cubicBezTo>
                    <a:pt x="1066" y="35"/>
                    <a:pt x="1054"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69"/>
            <p:cNvSpPr/>
            <p:nvPr/>
          </p:nvSpPr>
          <p:spPr>
            <a:xfrm>
              <a:off x="3423184" y="2945548"/>
              <a:ext cx="68659" cy="205662"/>
            </a:xfrm>
            <a:custGeom>
              <a:avLst/>
              <a:gdLst/>
              <a:ahLst/>
              <a:cxnLst/>
              <a:rect l="l" t="t" r="r" b="b"/>
              <a:pathLst>
                <a:path w="1090" h="3265" extrusionOk="0">
                  <a:moveTo>
                    <a:pt x="1055" y="46"/>
                  </a:moveTo>
                  <a:lnTo>
                    <a:pt x="1055" y="3047"/>
                  </a:lnTo>
                  <a:lnTo>
                    <a:pt x="35" y="3219"/>
                  </a:lnTo>
                  <a:lnTo>
                    <a:pt x="35" y="390"/>
                  </a:lnTo>
                  <a:lnTo>
                    <a:pt x="1055" y="46"/>
                  </a:lnTo>
                  <a:close/>
                  <a:moveTo>
                    <a:pt x="1089" y="0"/>
                  </a:moveTo>
                  <a:lnTo>
                    <a:pt x="1" y="367"/>
                  </a:lnTo>
                  <a:lnTo>
                    <a:pt x="1" y="3265"/>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4" name="Google Shape;1074;p69"/>
            <p:cNvSpPr/>
            <p:nvPr/>
          </p:nvSpPr>
          <p:spPr>
            <a:xfrm>
              <a:off x="3433326" y="2965201"/>
              <a:ext cx="2205" cy="183868"/>
            </a:xfrm>
            <a:custGeom>
              <a:avLst/>
              <a:gdLst/>
              <a:ahLst/>
              <a:cxnLst/>
              <a:rect l="l" t="t" r="r" b="b"/>
              <a:pathLst>
                <a:path w="35" h="2919" extrusionOk="0">
                  <a:moveTo>
                    <a:pt x="17" y="0"/>
                  </a:moveTo>
                  <a:cubicBezTo>
                    <a:pt x="9" y="0"/>
                    <a:pt x="0" y="3"/>
                    <a:pt x="0" y="9"/>
                  </a:cubicBezTo>
                  <a:lnTo>
                    <a:pt x="0" y="2907"/>
                  </a:lnTo>
                  <a:cubicBezTo>
                    <a:pt x="0" y="2907"/>
                    <a:pt x="12" y="2919"/>
                    <a:pt x="23" y="2919"/>
                  </a:cubicBezTo>
                  <a:cubicBezTo>
                    <a:pt x="23" y="2919"/>
                    <a:pt x="35" y="2907"/>
                    <a:pt x="35" y="2907"/>
                  </a:cubicBezTo>
                  <a:lnTo>
                    <a:pt x="35" y="9"/>
                  </a:lnTo>
                  <a:cubicBezTo>
                    <a:pt x="35" y="3"/>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5" name="Google Shape;1075;p69"/>
            <p:cNvSpPr/>
            <p:nvPr/>
          </p:nvSpPr>
          <p:spPr>
            <a:xfrm>
              <a:off x="3517041" y="2937611"/>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69"/>
            <p:cNvSpPr/>
            <p:nvPr/>
          </p:nvSpPr>
          <p:spPr>
            <a:xfrm>
              <a:off x="3645480" y="2869077"/>
              <a:ext cx="89509" cy="233126"/>
            </a:xfrm>
            <a:custGeom>
              <a:avLst/>
              <a:gdLst/>
              <a:ahLst/>
              <a:cxnLst/>
              <a:rect l="l" t="t" r="r" b="b"/>
              <a:pathLst>
                <a:path w="1421" h="3701" extrusionOk="0">
                  <a:moveTo>
                    <a:pt x="1306" y="46"/>
                  </a:moveTo>
                  <a:lnTo>
                    <a:pt x="1386" y="3288"/>
                  </a:lnTo>
                  <a:lnTo>
                    <a:pt x="34" y="3654"/>
                  </a:lnTo>
                  <a:lnTo>
                    <a:pt x="34" y="481"/>
                  </a:lnTo>
                  <a:lnTo>
                    <a:pt x="1306" y="46"/>
                  </a:lnTo>
                  <a:close/>
                  <a:moveTo>
                    <a:pt x="1340" y="0"/>
                  </a:moveTo>
                  <a:lnTo>
                    <a:pt x="12" y="458"/>
                  </a:lnTo>
                  <a:lnTo>
                    <a:pt x="0" y="458"/>
                  </a:lnTo>
                  <a:lnTo>
                    <a:pt x="0" y="3700"/>
                  </a:lnTo>
                  <a:lnTo>
                    <a:pt x="1421" y="3311"/>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69"/>
            <p:cNvSpPr/>
            <p:nvPr/>
          </p:nvSpPr>
          <p:spPr>
            <a:xfrm>
              <a:off x="3749353" y="2830085"/>
              <a:ext cx="93855" cy="244653"/>
            </a:xfrm>
            <a:custGeom>
              <a:avLst/>
              <a:gdLst/>
              <a:ahLst/>
              <a:cxnLst/>
              <a:rect l="l" t="t" r="r" b="b"/>
              <a:pathLst>
                <a:path w="1490" h="3884" extrusionOk="0">
                  <a:moveTo>
                    <a:pt x="1467" y="0"/>
                  </a:moveTo>
                  <a:lnTo>
                    <a:pt x="1" y="516"/>
                  </a:lnTo>
                  <a:lnTo>
                    <a:pt x="1" y="3884"/>
                  </a:lnTo>
                  <a:lnTo>
                    <a:pt x="1478" y="3540"/>
                  </a:lnTo>
                  <a:cubicBezTo>
                    <a:pt x="1490" y="3529"/>
                    <a:pt x="1490" y="3506"/>
                    <a:pt x="1467" y="3506"/>
                  </a:cubicBezTo>
                  <a:lnTo>
                    <a:pt x="35" y="3838"/>
                  </a:lnTo>
                  <a:lnTo>
                    <a:pt x="35" y="539"/>
                  </a:lnTo>
                  <a:lnTo>
                    <a:pt x="1478" y="35"/>
                  </a:lnTo>
                  <a:cubicBezTo>
                    <a:pt x="1478" y="35"/>
                    <a:pt x="1490" y="23"/>
                    <a:pt x="1490" y="12"/>
                  </a:cubicBezTo>
                  <a:cubicBezTo>
                    <a:pt x="1478" y="12"/>
                    <a:pt x="1467" y="0"/>
                    <a:pt x="1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69"/>
            <p:cNvSpPr/>
            <p:nvPr/>
          </p:nvSpPr>
          <p:spPr>
            <a:xfrm>
              <a:off x="3655559" y="2893958"/>
              <a:ext cx="2205" cy="203899"/>
            </a:xfrm>
            <a:custGeom>
              <a:avLst/>
              <a:gdLst/>
              <a:ahLst/>
              <a:cxnLst/>
              <a:rect l="l" t="t" r="r" b="b"/>
              <a:pathLst>
                <a:path w="35" h="3237" extrusionOk="0">
                  <a:moveTo>
                    <a:pt x="18" y="0"/>
                  </a:moveTo>
                  <a:cubicBezTo>
                    <a:pt x="9" y="0"/>
                    <a:pt x="0" y="6"/>
                    <a:pt x="0" y="17"/>
                  </a:cubicBezTo>
                  <a:lnTo>
                    <a:pt x="0" y="3213"/>
                  </a:lnTo>
                  <a:cubicBezTo>
                    <a:pt x="0" y="3225"/>
                    <a:pt x="12" y="3236"/>
                    <a:pt x="12" y="3236"/>
                  </a:cubicBezTo>
                  <a:cubicBezTo>
                    <a:pt x="23" y="3236"/>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69"/>
            <p:cNvSpPr/>
            <p:nvPr/>
          </p:nvSpPr>
          <p:spPr>
            <a:xfrm>
              <a:off x="3760880" y="2857864"/>
              <a:ext cx="2268" cy="212528"/>
            </a:xfrm>
            <a:custGeom>
              <a:avLst/>
              <a:gdLst/>
              <a:ahLst/>
              <a:cxnLst/>
              <a:rect l="l" t="t" r="r" b="b"/>
              <a:pathLst>
                <a:path w="36" h="3374" extrusionOk="0">
                  <a:moveTo>
                    <a:pt x="18" y="0"/>
                  </a:moveTo>
                  <a:cubicBezTo>
                    <a:pt x="10" y="0"/>
                    <a:pt x="1" y="6"/>
                    <a:pt x="1" y="18"/>
                  </a:cubicBezTo>
                  <a:lnTo>
                    <a:pt x="1" y="3363"/>
                  </a:lnTo>
                  <a:cubicBezTo>
                    <a:pt x="1" y="3374"/>
                    <a:pt x="12" y="3374"/>
                    <a:pt x="12" y="3374"/>
                  </a:cubicBezTo>
                  <a:cubicBezTo>
                    <a:pt x="24" y="3374"/>
                    <a:pt x="35" y="3374"/>
                    <a:pt x="35" y="3363"/>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0" name="Google Shape;1080;p69"/>
            <p:cNvSpPr/>
            <p:nvPr/>
          </p:nvSpPr>
          <p:spPr>
            <a:xfrm>
              <a:off x="3928311" y="2770936"/>
              <a:ext cx="85918" cy="260527"/>
            </a:xfrm>
            <a:custGeom>
              <a:avLst/>
              <a:gdLst/>
              <a:ahLst/>
              <a:cxnLst/>
              <a:rect l="l" t="t" r="r" b="b"/>
              <a:pathLst>
                <a:path w="1364" h="4136" extrusionOk="0">
                  <a:moveTo>
                    <a:pt x="1329" y="57"/>
                  </a:moveTo>
                  <a:lnTo>
                    <a:pt x="1329" y="3746"/>
                  </a:lnTo>
                  <a:lnTo>
                    <a:pt x="35" y="4090"/>
                  </a:lnTo>
                  <a:lnTo>
                    <a:pt x="35" y="527"/>
                  </a:lnTo>
                  <a:lnTo>
                    <a:pt x="1329" y="57"/>
                  </a:lnTo>
                  <a:close/>
                  <a:moveTo>
                    <a:pt x="1364" y="0"/>
                  </a:moveTo>
                  <a:lnTo>
                    <a:pt x="1" y="493"/>
                  </a:lnTo>
                  <a:lnTo>
                    <a:pt x="1" y="4135"/>
                  </a:lnTo>
                  <a:lnTo>
                    <a:pt x="1364" y="3769"/>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1" name="Google Shape;1081;p69"/>
            <p:cNvSpPr/>
            <p:nvPr/>
          </p:nvSpPr>
          <p:spPr>
            <a:xfrm>
              <a:off x="4037285" y="2719662"/>
              <a:ext cx="104689" cy="281502"/>
            </a:xfrm>
            <a:custGeom>
              <a:avLst/>
              <a:gdLst/>
              <a:ahLst/>
              <a:cxnLst/>
              <a:rect l="l" t="t" r="r" b="b"/>
              <a:pathLst>
                <a:path w="1662" h="4469" extrusionOk="0">
                  <a:moveTo>
                    <a:pt x="1627" y="47"/>
                  </a:moveTo>
                  <a:lnTo>
                    <a:pt x="1627" y="3953"/>
                  </a:lnTo>
                  <a:lnTo>
                    <a:pt x="35" y="4422"/>
                  </a:lnTo>
                  <a:lnTo>
                    <a:pt x="35" y="688"/>
                  </a:lnTo>
                  <a:lnTo>
                    <a:pt x="1627" y="47"/>
                  </a:lnTo>
                  <a:close/>
                  <a:moveTo>
                    <a:pt x="1661" y="1"/>
                  </a:moveTo>
                  <a:lnTo>
                    <a:pt x="12" y="654"/>
                  </a:lnTo>
                  <a:lnTo>
                    <a:pt x="0" y="665"/>
                  </a:lnTo>
                  <a:lnTo>
                    <a:pt x="0" y="4468"/>
                  </a:lnTo>
                  <a:lnTo>
                    <a:pt x="1650" y="3976"/>
                  </a:lnTo>
                  <a:lnTo>
                    <a:pt x="1661" y="3976"/>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69"/>
            <p:cNvSpPr/>
            <p:nvPr/>
          </p:nvSpPr>
          <p:spPr>
            <a:xfrm>
              <a:off x="3938389" y="2798527"/>
              <a:ext cx="2268" cy="231488"/>
            </a:xfrm>
            <a:custGeom>
              <a:avLst/>
              <a:gdLst/>
              <a:ahLst/>
              <a:cxnLst/>
              <a:rect l="l" t="t" r="r" b="b"/>
              <a:pathLst>
                <a:path w="36" h="3675" extrusionOk="0">
                  <a:moveTo>
                    <a:pt x="18" y="0"/>
                  </a:moveTo>
                  <a:cubicBezTo>
                    <a:pt x="10" y="0"/>
                    <a:pt x="1" y="3"/>
                    <a:pt x="1" y="9"/>
                  </a:cubicBezTo>
                  <a:lnTo>
                    <a:pt x="1" y="3652"/>
                  </a:lnTo>
                  <a:cubicBezTo>
                    <a:pt x="1" y="3663"/>
                    <a:pt x="12" y="3675"/>
                    <a:pt x="12" y="3675"/>
                  </a:cubicBezTo>
                  <a:cubicBezTo>
                    <a:pt x="24" y="3675"/>
                    <a:pt x="35" y="3663"/>
                    <a:pt x="35" y="3652"/>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69"/>
            <p:cNvSpPr/>
            <p:nvPr/>
          </p:nvSpPr>
          <p:spPr>
            <a:xfrm>
              <a:off x="4046671" y="2757582"/>
              <a:ext cx="2205" cy="239236"/>
            </a:xfrm>
            <a:custGeom>
              <a:avLst/>
              <a:gdLst/>
              <a:ahLst/>
              <a:cxnLst/>
              <a:rect l="l" t="t" r="r" b="b"/>
              <a:pathLst>
                <a:path w="35" h="3798" extrusionOk="0">
                  <a:moveTo>
                    <a:pt x="17" y="0"/>
                  </a:moveTo>
                  <a:cubicBezTo>
                    <a:pt x="9" y="0"/>
                    <a:pt x="0" y="6"/>
                    <a:pt x="0" y="17"/>
                  </a:cubicBezTo>
                  <a:lnTo>
                    <a:pt x="0" y="3786"/>
                  </a:lnTo>
                  <a:cubicBezTo>
                    <a:pt x="0" y="3786"/>
                    <a:pt x="0" y="3798"/>
                    <a:pt x="12" y="3798"/>
                  </a:cubicBezTo>
                  <a:cubicBezTo>
                    <a:pt x="23" y="3798"/>
                    <a:pt x="35" y="3786"/>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69"/>
            <p:cNvSpPr/>
            <p:nvPr/>
          </p:nvSpPr>
          <p:spPr>
            <a:xfrm>
              <a:off x="3283974" y="3248473"/>
              <a:ext cx="66202" cy="199363"/>
            </a:xfrm>
            <a:custGeom>
              <a:avLst/>
              <a:gdLst/>
              <a:ahLst/>
              <a:cxnLst/>
              <a:rect l="l" t="t" r="r" b="b"/>
              <a:pathLst>
                <a:path w="1051" h="3165" extrusionOk="0">
                  <a:moveTo>
                    <a:pt x="1028" y="0"/>
                  </a:moveTo>
                  <a:cubicBezTo>
                    <a:pt x="1026" y="0"/>
                    <a:pt x="1023" y="1"/>
                    <a:pt x="1020" y="2"/>
                  </a:cubicBezTo>
                  <a:lnTo>
                    <a:pt x="11" y="323"/>
                  </a:lnTo>
                  <a:lnTo>
                    <a:pt x="0" y="323"/>
                  </a:lnTo>
                  <a:lnTo>
                    <a:pt x="0" y="3164"/>
                  </a:lnTo>
                  <a:lnTo>
                    <a:pt x="1031" y="2981"/>
                  </a:lnTo>
                  <a:cubicBezTo>
                    <a:pt x="1042" y="2969"/>
                    <a:pt x="1042" y="2969"/>
                    <a:pt x="1042" y="2958"/>
                  </a:cubicBezTo>
                  <a:cubicBezTo>
                    <a:pt x="1042" y="2950"/>
                    <a:pt x="1037" y="2942"/>
                    <a:pt x="1029" y="2942"/>
                  </a:cubicBezTo>
                  <a:cubicBezTo>
                    <a:pt x="1026" y="2942"/>
                    <a:pt x="1023" y="2943"/>
                    <a:pt x="1020" y="2946"/>
                  </a:cubicBezTo>
                  <a:lnTo>
                    <a:pt x="34" y="3118"/>
                  </a:lnTo>
                  <a:lnTo>
                    <a:pt x="34" y="346"/>
                  </a:lnTo>
                  <a:lnTo>
                    <a:pt x="1031" y="37"/>
                  </a:lnTo>
                  <a:cubicBezTo>
                    <a:pt x="1051" y="27"/>
                    <a:pt x="1045"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69"/>
            <p:cNvSpPr/>
            <p:nvPr/>
          </p:nvSpPr>
          <p:spPr>
            <a:xfrm>
              <a:off x="3174243" y="3276000"/>
              <a:ext cx="72250" cy="189096"/>
            </a:xfrm>
            <a:custGeom>
              <a:avLst/>
              <a:gdLst/>
              <a:ahLst/>
              <a:cxnLst/>
              <a:rect l="l" t="t" r="r" b="b"/>
              <a:pathLst>
                <a:path w="1147" h="3002" extrusionOk="0">
                  <a:moveTo>
                    <a:pt x="1112" y="47"/>
                  </a:moveTo>
                  <a:lnTo>
                    <a:pt x="1112" y="2796"/>
                  </a:lnTo>
                  <a:lnTo>
                    <a:pt x="24" y="2968"/>
                  </a:lnTo>
                  <a:lnTo>
                    <a:pt x="24" y="287"/>
                  </a:lnTo>
                  <a:lnTo>
                    <a:pt x="1112" y="47"/>
                  </a:lnTo>
                  <a:close/>
                  <a:moveTo>
                    <a:pt x="1146" y="1"/>
                  </a:moveTo>
                  <a:lnTo>
                    <a:pt x="1" y="264"/>
                  </a:lnTo>
                  <a:lnTo>
                    <a:pt x="1" y="3002"/>
                  </a:lnTo>
                  <a:lnTo>
                    <a:pt x="1146" y="2819"/>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69"/>
            <p:cNvSpPr/>
            <p:nvPr/>
          </p:nvSpPr>
          <p:spPr>
            <a:xfrm>
              <a:off x="3186526" y="3289354"/>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69"/>
            <p:cNvSpPr/>
            <p:nvPr/>
          </p:nvSpPr>
          <p:spPr>
            <a:xfrm>
              <a:off x="3504758" y="3205135"/>
              <a:ext cx="66958" cy="214544"/>
            </a:xfrm>
            <a:custGeom>
              <a:avLst/>
              <a:gdLst/>
              <a:ahLst/>
              <a:cxnLst/>
              <a:rect l="l" t="t" r="r" b="b"/>
              <a:pathLst>
                <a:path w="1063" h="3406" extrusionOk="0">
                  <a:moveTo>
                    <a:pt x="1040" y="1"/>
                  </a:moveTo>
                  <a:cubicBezTo>
                    <a:pt x="1037" y="1"/>
                    <a:pt x="1035" y="2"/>
                    <a:pt x="1031" y="3"/>
                  </a:cubicBezTo>
                  <a:lnTo>
                    <a:pt x="0" y="312"/>
                  </a:lnTo>
                  <a:lnTo>
                    <a:pt x="0" y="3405"/>
                  </a:lnTo>
                  <a:lnTo>
                    <a:pt x="1043" y="3211"/>
                  </a:lnTo>
                  <a:cubicBezTo>
                    <a:pt x="1054" y="3211"/>
                    <a:pt x="1054" y="3199"/>
                    <a:pt x="1054" y="3188"/>
                  </a:cubicBezTo>
                  <a:cubicBezTo>
                    <a:pt x="1054" y="3176"/>
                    <a:pt x="1043" y="3176"/>
                    <a:pt x="1043" y="3176"/>
                  </a:cubicBezTo>
                  <a:lnTo>
                    <a:pt x="35" y="3359"/>
                  </a:lnTo>
                  <a:lnTo>
                    <a:pt x="35" y="347"/>
                  </a:lnTo>
                  <a:lnTo>
                    <a:pt x="1043" y="37"/>
                  </a:lnTo>
                  <a:cubicBezTo>
                    <a:pt x="1062" y="28"/>
                    <a:pt x="1057"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8" name="Google Shape;1088;p69"/>
            <p:cNvSpPr/>
            <p:nvPr/>
          </p:nvSpPr>
          <p:spPr>
            <a:xfrm>
              <a:off x="3423184" y="3227686"/>
              <a:ext cx="68659" cy="201379"/>
            </a:xfrm>
            <a:custGeom>
              <a:avLst/>
              <a:gdLst/>
              <a:ahLst/>
              <a:cxnLst/>
              <a:rect l="l" t="t" r="r" b="b"/>
              <a:pathLst>
                <a:path w="1090" h="3197" extrusionOk="0">
                  <a:moveTo>
                    <a:pt x="1055" y="46"/>
                  </a:moveTo>
                  <a:lnTo>
                    <a:pt x="1055" y="3036"/>
                  </a:lnTo>
                  <a:lnTo>
                    <a:pt x="35" y="3162"/>
                  </a:lnTo>
                  <a:lnTo>
                    <a:pt x="35" y="332"/>
                  </a:lnTo>
                  <a:lnTo>
                    <a:pt x="1055" y="46"/>
                  </a:lnTo>
                  <a:close/>
                  <a:moveTo>
                    <a:pt x="1089" y="0"/>
                  </a:moveTo>
                  <a:lnTo>
                    <a:pt x="12" y="310"/>
                  </a:lnTo>
                  <a:lnTo>
                    <a:pt x="1" y="310"/>
                  </a:lnTo>
                  <a:lnTo>
                    <a:pt x="1" y="3196"/>
                  </a:lnTo>
                  <a:lnTo>
                    <a:pt x="1078" y="3070"/>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9" name="Google Shape;1089;p69"/>
            <p:cNvSpPr/>
            <p:nvPr/>
          </p:nvSpPr>
          <p:spPr>
            <a:xfrm>
              <a:off x="3433326" y="3243874"/>
              <a:ext cx="2205" cy="183742"/>
            </a:xfrm>
            <a:custGeom>
              <a:avLst/>
              <a:gdLst/>
              <a:ahLst/>
              <a:cxnLst/>
              <a:rect l="l" t="t" r="r" b="b"/>
              <a:pathLst>
                <a:path w="35" h="2917" extrusionOk="0">
                  <a:moveTo>
                    <a:pt x="17" y="1"/>
                  </a:moveTo>
                  <a:cubicBezTo>
                    <a:pt x="9" y="1"/>
                    <a:pt x="0" y="7"/>
                    <a:pt x="0" y="18"/>
                  </a:cubicBezTo>
                  <a:lnTo>
                    <a:pt x="0" y="2905"/>
                  </a:lnTo>
                  <a:cubicBezTo>
                    <a:pt x="0" y="2916"/>
                    <a:pt x="12" y="2916"/>
                    <a:pt x="23" y="2916"/>
                  </a:cubicBezTo>
                  <a:cubicBezTo>
                    <a:pt x="23" y="2916"/>
                    <a:pt x="35" y="2916"/>
                    <a:pt x="35" y="2905"/>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69"/>
            <p:cNvSpPr/>
            <p:nvPr/>
          </p:nvSpPr>
          <p:spPr>
            <a:xfrm>
              <a:off x="3517041" y="3221198"/>
              <a:ext cx="2205" cy="195584"/>
            </a:xfrm>
            <a:custGeom>
              <a:avLst/>
              <a:gdLst/>
              <a:ahLst/>
              <a:cxnLst/>
              <a:rect l="l" t="t" r="r" b="b"/>
              <a:pathLst>
                <a:path w="35" h="3105" extrusionOk="0">
                  <a:moveTo>
                    <a:pt x="23" y="0"/>
                  </a:moveTo>
                  <a:cubicBezTo>
                    <a:pt x="12" y="0"/>
                    <a:pt x="0" y="0"/>
                    <a:pt x="0" y="12"/>
                  </a:cubicBezTo>
                  <a:lnTo>
                    <a:pt x="0" y="3093"/>
                  </a:lnTo>
                  <a:cubicBezTo>
                    <a:pt x="0" y="3104"/>
                    <a:pt x="12" y="3104"/>
                    <a:pt x="12" y="3104"/>
                  </a:cubicBezTo>
                  <a:cubicBezTo>
                    <a:pt x="23" y="3104"/>
                    <a:pt x="34" y="3104"/>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1" name="Google Shape;1091;p69"/>
            <p:cNvSpPr/>
            <p:nvPr/>
          </p:nvSpPr>
          <p:spPr>
            <a:xfrm>
              <a:off x="3645480" y="3175025"/>
              <a:ext cx="89509" cy="224433"/>
            </a:xfrm>
            <a:custGeom>
              <a:avLst/>
              <a:gdLst/>
              <a:ahLst/>
              <a:cxnLst/>
              <a:rect l="l" t="t" r="r" b="b"/>
              <a:pathLst>
                <a:path w="1421" h="3563" extrusionOk="0">
                  <a:moveTo>
                    <a:pt x="1317" y="46"/>
                  </a:moveTo>
                  <a:lnTo>
                    <a:pt x="1386" y="3288"/>
                  </a:lnTo>
                  <a:lnTo>
                    <a:pt x="34" y="3517"/>
                  </a:lnTo>
                  <a:lnTo>
                    <a:pt x="34" y="344"/>
                  </a:lnTo>
                  <a:lnTo>
                    <a:pt x="1317" y="46"/>
                  </a:lnTo>
                  <a:close/>
                  <a:moveTo>
                    <a:pt x="1340" y="0"/>
                  </a:moveTo>
                  <a:lnTo>
                    <a:pt x="0" y="321"/>
                  </a:lnTo>
                  <a:lnTo>
                    <a:pt x="0" y="3563"/>
                  </a:lnTo>
                  <a:lnTo>
                    <a:pt x="1398" y="3322"/>
                  </a:lnTo>
                  <a:lnTo>
                    <a:pt x="1421" y="3322"/>
                  </a:lnTo>
                  <a:lnTo>
                    <a:pt x="1340" y="23"/>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2" name="Google Shape;1092;p69"/>
            <p:cNvSpPr/>
            <p:nvPr/>
          </p:nvSpPr>
          <p:spPr>
            <a:xfrm>
              <a:off x="3749353" y="3147435"/>
              <a:ext cx="93855" cy="234701"/>
            </a:xfrm>
            <a:custGeom>
              <a:avLst/>
              <a:gdLst/>
              <a:ahLst/>
              <a:cxnLst/>
              <a:rect l="l" t="t" r="r" b="b"/>
              <a:pathLst>
                <a:path w="1490" h="3726" extrusionOk="0">
                  <a:moveTo>
                    <a:pt x="1475" y="0"/>
                  </a:moveTo>
                  <a:cubicBezTo>
                    <a:pt x="1473" y="0"/>
                    <a:pt x="1470" y="1"/>
                    <a:pt x="1467" y="3"/>
                  </a:cubicBezTo>
                  <a:lnTo>
                    <a:pt x="12" y="358"/>
                  </a:lnTo>
                  <a:lnTo>
                    <a:pt x="1" y="358"/>
                  </a:lnTo>
                  <a:lnTo>
                    <a:pt x="1" y="3726"/>
                  </a:lnTo>
                  <a:lnTo>
                    <a:pt x="1467" y="3531"/>
                  </a:lnTo>
                  <a:cubicBezTo>
                    <a:pt x="1478" y="3531"/>
                    <a:pt x="1490" y="3531"/>
                    <a:pt x="1490" y="3519"/>
                  </a:cubicBezTo>
                  <a:cubicBezTo>
                    <a:pt x="1482" y="3511"/>
                    <a:pt x="1479" y="3503"/>
                    <a:pt x="1475" y="3503"/>
                  </a:cubicBezTo>
                  <a:cubicBezTo>
                    <a:pt x="1473" y="3503"/>
                    <a:pt x="1470" y="3505"/>
                    <a:pt x="1467" y="3508"/>
                  </a:cubicBezTo>
                  <a:lnTo>
                    <a:pt x="35" y="3691"/>
                  </a:lnTo>
                  <a:lnTo>
                    <a:pt x="35" y="392"/>
                  </a:lnTo>
                  <a:lnTo>
                    <a:pt x="1478" y="37"/>
                  </a:lnTo>
                  <a:cubicBezTo>
                    <a:pt x="1488" y="27"/>
                    <a:pt x="1490" y="0"/>
                    <a:pt x="1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69"/>
            <p:cNvSpPr/>
            <p:nvPr/>
          </p:nvSpPr>
          <p:spPr>
            <a:xfrm>
              <a:off x="3655559" y="3192663"/>
              <a:ext cx="2205" cy="203206"/>
            </a:xfrm>
            <a:custGeom>
              <a:avLst/>
              <a:gdLst/>
              <a:ahLst/>
              <a:cxnLst/>
              <a:rect l="l" t="t" r="r" b="b"/>
              <a:pathLst>
                <a:path w="35" h="3226" extrusionOk="0">
                  <a:moveTo>
                    <a:pt x="18" y="1"/>
                  </a:moveTo>
                  <a:cubicBezTo>
                    <a:pt x="9" y="1"/>
                    <a:pt x="0" y="6"/>
                    <a:pt x="0" y="18"/>
                  </a:cubicBezTo>
                  <a:lnTo>
                    <a:pt x="0" y="3214"/>
                  </a:lnTo>
                  <a:cubicBezTo>
                    <a:pt x="0" y="3225"/>
                    <a:pt x="12" y="3225"/>
                    <a:pt x="12" y="3225"/>
                  </a:cubicBezTo>
                  <a:cubicBezTo>
                    <a:pt x="23" y="3225"/>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4" name="Google Shape;1094;p69"/>
            <p:cNvSpPr/>
            <p:nvPr/>
          </p:nvSpPr>
          <p:spPr>
            <a:xfrm>
              <a:off x="3760880" y="3167403"/>
              <a:ext cx="2268" cy="212591"/>
            </a:xfrm>
            <a:custGeom>
              <a:avLst/>
              <a:gdLst/>
              <a:ahLst/>
              <a:cxnLst/>
              <a:rect l="l" t="t" r="r" b="b"/>
              <a:pathLst>
                <a:path w="36" h="3375" extrusionOk="0">
                  <a:moveTo>
                    <a:pt x="18" y="1"/>
                  </a:moveTo>
                  <a:cubicBezTo>
                    <a:pt x="10" y="1"/>
                    <a:pt x="1" y="6"/>
                    <a:pt x="1" y="18"/>
                  </a:cubicBezTo>
                  <a:lnTo>
                    <a:pt x="1" y="3351"/>
                  </a:lnTo>
                  <a:cubicBezTo>
                    <a:pt x="1" y="3363"/>
                    <a:pt x="12" y="3374"/>
                    <a:pt x="12" y="3374"/>
                  </a:cubicBezTo>
                  <a:cubicBezTo>
                    <a:pt x="24" y="3374"/>
                    <a:pt x="35" y="3363"/>
                    <a:pt x="35" y="3351"/>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5" name="Google Shape;1095;p69"/>
            <p:cNvSpPr/>
            <p:nvPr/>
          </p:nvSpPr>
          <p:spPr>
            <a:xfrm>
              <a:off x="3928311" y="3105735"/>
              <a:ext cx="85918" cy="251141"/>
            </a:xfrm>
            <a:custGeom>
              <a:avLst/>
              <a:gdLst/>
              <a:ahLst/>
              <a:cxnLst/>
              <a:rect l="l" t="t" r="r" b="b"/>
              <a:pathLst>
                <a:path w="1364" h="3987" extrusionOk="0">
                  <a:moveTo>
                    <a:pt x="1329" y="46"/>
                  </a:moveTo>
                  <a:lnTo>
                    <a:pt x="1329" y="3735"/>
                  </a:lnTo>
                  <a:lnTo>
                    <a:pt x="35" y="3952"/>
                  </a:lnTo>
                  <a:lnTo>
                    <a:pt x="35" y="378"/>
                  </a:lnTo>
                  <a:lnTo>
                    <a:pt x="1329" y="46"/>
                  </a:lnTo>
                  <a:close/>
                  <a:moveTo>
                    <a:pt x="1364" y="0"/>
                  </a:moveTo>
                  <a:lnTo>
                    <a:pt x="1" y="355"/>
                  </a:lnTo>
                  <a:lnTo>
                    <a:pt x="1" y="3987"/>
                  </a:lnTo>
                  <a:lnTo>
                    <a:pt x="1341" y="3769"/>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69"/>
            <p:cNvSpPr/>
            <p:nvPr/>
          </p:nvSpPr>
          <p:spPr>
            <a:xfrm>
              <a:off x="4037285" y="3066743"/>
              <a:ext cx="104689" cy="271361"/>
            </a:xfrm>
            <a:custGeom>
              <a:avLst/>
              <a:gdLst/>
              <a:ahLst/>
              <a:cxnLst/>
              <a:rect l="l" t="t" r="r" b="b"/>
              <a:pathLst>
                <a:path w="1662" h="4308" extrusionOk="0">
                  <a:moveTo>
                    <a:pt x="1627" y="47"/>
                  </a:moveTo>
                  <a:lnTo>
                    <a:pt x="1627" y="3953"/>
                  </a:lnTo>
                  <a:lnTo>
                    <a:pt x="35" y="4262"/>
                  </a:lnTo>
                  <a:lnTo>
                    <a:pt x="35" y="528"/>
                  </a:lnTo>
                  <a:lnTo>
                    <a:pt x="1627" y="47"/>
                  </a:lnTo>
                  <a:close/>
                  <a:moveTo>
                    <a:pt x="1661" y="1"/>
                  </a:moveTo>
                  <a:lnTo>
                    <a:pt x="0" y="505"/>
                  </a:lnTo>
                  <a:lnTo>
                    <a:pt x="0" y="4308"/>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7" name="Google Shape;1097;p69"/>
            <p:cNvSpPr/>
            <p:nvPr/>
          </p:nvSpPr>
          <p:spPr>
            <a:xfrm>
              <a:off x="3938389" y="3125577"/>
              <a:ext cx="2268" cy="231299"/>
            </a:xfrm>
            <a:custGeom>
              <a:avLst/>
              <a:gdLst/>
              <a:ahLst/>
              <a:cxnLst/>
              <a:rect l="l" t="t" r="r" b="b"/>
              <a:pathLst>
                <a:path w="36" h="3672" extrusionOk="0">
                  <a:moveTo>
                    <a:pt x="18" y="0"/>
                  </a:moveTo>
                  <a:cubicBezTo>
                    <a:pt x="10" y="0"/>
                    <a:pt x="1" y="6"/>
                    <a:pt x="1" y="18"/>
                  </a:cubicBezTo>
                  <a:lnTo>
                    <a:pt x="1" y="3649"/>
                  </a:lnTo>
                  <a:cubicBezTo>
                    <a:pt x="1" y="3660"/>
                    <a:pt x="12" y="3672"/>
                    <a:pt x="12" y="3672"/>
                  </a:cubicBezTo>
                  <a:cubicBezTo>
                    <a:pt x="24" y="3672"/>
                    <a:pt x="35" y="3660"/>
                    <a:pt x="35" y="3660"/>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69"/>
            <p:cNvSpPr/>
            <p:nvPr/>
          </p:nvSpPr>
          <p:spPr>
            <a:xfrm>
              <a:off x="4046671" y="3095278"/>
              <a:ext cx="2205" cy="239236"/>
            </a:xfrm>
            <a:custGeom>
              <a:avLst/>
              <a:gdLst/>
              <a:ahLst/>
              <a:cxnLst/>
              <a:rect l="l" t="t" r="r" b="b"/>
              <a:pathLst>
                <a:path w="35" h="3798" extrusionOk="0">
                  <a:moveTo>
                    <a:pt x="17" y="0"/>
                  </a:moveTo>
                  <a:cubicBezTo>
                    <a:pt x="9" y="0"/>
                    <a:pt x="0" y="6"/>
                    <a:pt x="0" y="17"/>
                  </a:cubicBezTo>
                  <a:lnTo>
                    <a:pt x="0" y="3786"/>
                  </a:lnTo>
                  <a:cubicBezTo>
                    <a:pt x="0" y="3798"/>
                    <a:pt x="0" y="3798"/>
                    <a:pt x="12" y="3798"/>
                  </a:cubicBezTo>
                  <a:cubicBezTo>
                    <a:pt x="23" y="3798"/>
                    <a:pt x="35" y="3798"/>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69"/>
            <p:cNvSpPr/>
            <p:nvPr/>
          </p:nvSpPr>
          <p:spPr>
            <a:xfrm>
              <a:off x="4876454" y="2277337"/>
              <a:ext cx="116972" cy="267078"/>
            </a:xfrm>
            <a:custGeom>
              <a:avLst/>
              <a:gdLst/>
              <a:ahLst/>
              <a:cxnLst/>
              <a:rect l="l" t="t" r="r" b="b"/>
              <a:pathLst>
                <a:path w="1857" h="4240" extrusionOk="0">
                  <a:moveTo>
                    <a:pt x="104" y="58"/>
                  </a:moveTo>
                  <a:lnTo>
                    <a:pt x="1799" y="1181"/>
                  </a:lnTo>
                  <a:lnTo>
                    <a:pt x="1822" y="4182"/>
                  </a:lnTo>
                  <a:lnTo>
                    <a:pt x="35" y="3151"/>
                  </a:lnTo>
                  <a:lnTo>
                    <a:pt x="104" y="58"/>
                  </a:lnTo>
                  <a:close/>
                  <a:moveTo>
                    <a:pt x="69" y="1"/>
                  </a:moveTo>
                  <a:lnTo>
                    <a:pt x="1" y="3162"/>
                  </a:lnTo>
                  <a:lnTo>
                    <a:pt x="1" y="3174"/>
                  </a:lnTo>
                  <a:lnTo>
                    <a:pt x="1856" y="4239"/>
                  </a:lnTo>
                  <a:lnTo>
                    <a:pt x="1834" y="1169"/>
                  </a:lnTo>
                  <a:lnTo>
                    <a:pt x="1834" y="1158"/>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69"/>
            <p:cNvSpPr/>
            <p:nvPr/>
          </p:nvSpPr>
          <p:spPr>
            <a:xfrm>
              <a:off x="4733716" y="2179386"/>
              <a:ext cx="122579" cy="286353"/>
            </a:xfrm>
            <a:custGeom>
              <a:avLst/>
              <a:gdLst/>
              <a:ahLst/>
              <a:cxnLst/>
              <a:rect l="l" t="t" r="r" b="b"/>
              <a:pathLst>
                <a:path w="1946" h="4546" extrusionOk="0">
                  <a:moveTo>
                    <a:pt x="63" y="1"/>
                  </a:moveTo>
                  <a:cubicBezTo>
                    <a:pt x="59" y="1"/>
                    <a:pt x="56" y="4"/>
                    <a:pt x="56" y="9"/>
                  </a:cubicBezTo>
                  <a:cubicBezTo>
                    <a:pt x="44" y="21"/>
                    <a:pt x="44" y="21"/>
                    <a:pt x="56" y="32"/>
                  </a:cubicBezTo>
                  <a:lnTo>
                    <a:pt x="1889" y="1281"/>
                  </a:lnTo>
                  <a:lnTo>
                    <a:pt x="1912" y="4488"/>
                  </a:lnTo>
                  <a:lnTo>
                    <a:pt x="1912" y="4488"/>
                  </a:lnTo>
                  <a:lnTo>
                    <a:pt x="21" y="3412"/>
                  </a:lnTo>
                  <a:cubicBezTo>
                    <a:pt x="19" y="3409"/>
                    <a:pt x="17" y="3408"/>
                    <a:pt x="15" y="3408"/>
                  </a:cubicBezTo>
                  <a:cubicBezTo>
                    <a:pt x="6" y="3408"/>
                    <a:pt x="1" y="3425"/>
                    <a:pt x="10" y="3434"/>
                  </a:cubicBezTo>
                  <a:lnTo>
                    <a:pt x="1923" y="4534"/>
                  </a:lnTo>
                  <a:lnTo>
                    <a:pt x="1946" y="4546"/>
                  </a:lnTo>
                  <a:lnTo>
                    <a:pt x="1946" y="4546"/>
                  </a:lnTo>
                  <a:lnTo>
                    <a:pt x="1923" y="1281"/>
                  </a:lnTo>
                  <a:lnTo>
                    <a:pt x="1923" y="1269"/>
                  </a:lnTo>
                  <a:lnTo>
                    <a:pt x="79" y="9"/>
                  </a:lnTo>
                  <a:cubicBezTo>
                    <a:pt x="73" y="4"/>
                    <a:pt x="6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1" name="Google Shape;1101;p69"/>
            <p:cNvSpPr/>
            <p:nvPr/>
          </p:nvSpPr>
          <p:spPr>
            <a:xfrm>
              <a:off x="4976043" y="2340833"/>
              <a:ext cx="3653" cy="194198"/>
            </a:xfrm>
            <a:custGeom>
              <a:avLst/>
              <a:gdLst/>
              <a:ahLst/>
              <a:cxnLst/>
              <a:rect l="l" t="t" r="r" b="b"/>
              <a:pathLst>
                <a:path w="58" h="3083" extrusionOk="0">
                  <a:moveTo>
                    <a:pt x="23" y="1"/>
                  </a:moveTo>
                  <a:cubicBezTo>
                    <a:pt x="12" y="1"/>
                    <a:pt x="0" y="12"/>
                    <a:pt x="0" y="24"/>
                  </a:cubicBezTo>
                  <a:lnTo>
                    <a:pt x="35" y="3059"/>
                  </a:lnTo>
                  <a:cubicBezTo>
                    <a:pt x="35" y="3071"/>
                    <a:pt x="35" y="3082"/>
                    <a:pt x="46" y="3082"/>
                  </a:cubicBezTo>
                  <a:cubicBezTo>
                    <a:pt x="58" y="3082"/>
                    <a:pt x="58" y="3071"/>
                    <a:pt x="58" y="3059"/>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2" name="Google Shape;1102;p69"/>
            <p:cNvSpPr/>
            <p:nvPr/>
          </p:nvSpPr>
          <p:spPr>
            <a:xfrm>
              <a:off x="4837526" y="2248487"/>
              <a:ext cx="3653" cy="207174"/>
            </a:xfrm>
            <a:custGeom>
              <a:avLst/>
              <a:gdLst/>
              <a:ahLst/>
              <a:cxnLst/>
              <a:rect l="l" t="t" r="r" b="b"/>
              <a:pathLst>
                <a:path w="58" h="3289" extrusionOk="0">
                  <a:moveTo>
                    <a:pt x="12" y="1"/>
                  </a:moveTo>
                  <a:cubicBezTo>
                    <a:pt x="12" y="1"/>
                    <a:pt x="0" y="12"/>
                    <a:pt x="0" y="12"/>
                  </a:cubicBezTo>
                  <a:lnTo>
                    <a:pt x="23" y="3277"/>
                  </a:lnTo>
                  <a:cubicBezTo>
                    <a:pt x="23" y="3288"/>
                    <a:pt x="34" y="3288"/>
                    <a:pt x="46" y="3288"/>
                  </a:cubicBezTo>
                  <a:cubicBezTo>
                    <a:pt x="46" y="3288"/>
                    <a:pt x="57" y="3288"/>
                    <a:pt x="57" y="3277"/>
                  </a:cubicBezTo>
                  <a:lnTo>
                    <a:pt x="34" y="12"/>
                  </a:lnTo>
                  <a:cubicBezTo>
                    <a:pt x="34"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3" name="Google Shape;1103;p69"/>
            <p:cNvSpPr/>
            <p:nvPr/>
          </p:nvSpPr>
          <p:spPr>
            <a:xfrm>
              <a:off x="4878659" y="2576105"/>
              <a:ext cx="116909" cy="251897"/>
            </a:xfrm>
            <a:custGeom>
              <a:avLst/>
              <a:gdLst/>
              <a:ahLst/>
              <a:cxnLst/>
              <a:rect l="l" t="t" r="r" b="b"/>
              <a:pathLst>
                <a:path w="1856" h="3999" extrusionOk="0">
                  <a:moveTo>
                    <a:pt x="103" y="57"/>
                  </a:moveTo>
                  <a:lnTo>
                    <a:pt x="1799" y="940"/>
                  </a:lnTo>
                  <a:lnTo>
                    <a:pt x="1821" y="3952"/>
                  </a:lnTo>
                  <a:lnTo>
                    <a:pt x="34" y="3162"/>
                  </a:lnTo>
                  <a:lnTo>
                    <a:pt x="103" y="57"/>
                  </a:lnTo>
                  <a:close/>
                  <a:moveTo>
                    <a:pt x="69" y="0"/>
                  </a:moveTo>
                  <a:lnTo>
                    <a:pt x="0" y="3173"/>
                  </a:lnTo>
                  <a:lnTo>
                    <a:pt x="0" y="3185"/>
                  </a:lnTo>
                  <a:lnTo>
                    <a:pt x="1856" y="3998"/>
                  </a:lnTo>
                  <a:lnTo>
                    <a:pt x="1833" y="928"/>
                  </a:lnTo>
                  <a:lnTo>
                    <a:pt x="1833" y="917"/>
                  </a:lnTo>
                  <a:lnTo>
                    <a:pt x="92" y="12"/>
                  </a:lnTo>
                  <a:lnTo>
                    <a:pt x="6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4" name="Google Shape;1104;p69"/>
            <p:cNvSpPr/>
            <p:nvPr/>
          </p:nvSpPr>
          <p:spPr>
            <a:xfrm>
              <a:off x="4734283" y="2495287"/>
              <a:ext cx="124216" cy="273503"/>
            </a:xfrm>
            <a:custGeom>
              <a:avLst/>
              <a:gdLst/>
              <a:ahLst/>
              <a:cxnLst/>
              <a:rect l="l" t="t" r="r" b="b"/>
              <a:pathLst>
                <a:path w="1972" h="4342" extrusionOk="0">
                  <a:moveTo>
                    <a:pt x="35" y="0"/>
                  </a:moveTo>
                  <a:cubicBezTo>
                    <a:pt x="24" y="0"/>
                    <a:pt x="12" y="0"/>
                    <a:pt x="12" y="12"/>
                  </a:cubicBezTo>
                  <a:cubicBezTo>
                    <a:pt x="1" y="12"/>
                    <a:pt x="1" y="23"/>
                    <a:pt x="12" y="35"/>
                  </a:cubicBezTo>
                  <a:lnTo>
                    <a:pt x="1914" y="1077"/>
                  </a:lnTo>
                  <a:lnTo>
                    <a:pt x="1937" y="4284"/>
                  </a:lnTo>
                  <a:lnTo>
                    <a:pt x="58" y="3471"/>
                  </a:lnTo>
                  <a:cubicBezTo>
                    <a:pt x="47" y="3471"/>
                    <a:pt x="35" y="3471"/>
                    <a:pt x="35" y="3483"/>
                  </a:cubicBezTo>
                  <a:cubicBezTo>
                    <a:pt x="35" y="3494"/>
                    <a:pt x="35" y="3506"/>
                    <a:pt x="47" y="3506"/>
                  </a:cubicBezTo>
                  <a:lnTo>
                    <a:pt x="1948" y="4330"/>
                  </a:lnTo>
                  <a:lnTo>
                    <a:pt x="1971" y="4342"/>
                  </a:lnTo>
                  <a:lnTo>
                    <a:pt x="1971" y="4342"/>
                  </a:lnTo>
                  <a:lnTo>
                    <a:pt x="1948" y="1077"/>
                  </a:lnTo>
                  <a:lnTo>
                    <a:pt x="1948" y="106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5" name="Google Shape;1105;p69"/>
            <p:cNvSpPr/>
            <p:nvPr/>
          </p:nvSpPr>
          <p:spPr>
            <a:xfrm>
              <a:off x="4978941" y="2626624"/>
              <a:ext cx="3653" cy="194135"/>
            </a:xfrm>
            <a:custGeom>
              <a:avLst/>
              <a:gdLst/>
              <a:ahLst/>
              <a:cxnLst/>
              <a:rect l="l" t="t" r="r" b="b"/>
              <a:pathLst>
                <a:path w="58" h="3082" extrusionOk="0">
                  <a:moveTo>
                    <a:pt x="12" y="0"/>
                  </a:moveTo>
                  <a:cubicBezTo>
                    <a:pt x="0" y="0"/>
                    <a:pt x="0" y="12"/>
                    <a:pt x="0" y="23"/>
                  </a:cubicBezTo>
                  <a:lnTo>
                    <a:pt x="23" y="3059"/>
                  </a:lnTo>
                  <a:cubicBezTo>
                    <a:pt x="23" y="3070"/>
                    <a:pt x="23" y="3082"/>
                    <a:pt x="35" y="3082"/>
                  </a:cubicBezTo>
                  <a:cubicBezTo>
                    <a:pt x="46" y="3082"/>
                    <a:pt x="58" y="3070"/>
                    <a:pt x="58" y="3059"/>
                  </a:cubicBezTo>
                  <a:lnTo>
                    <a:pt x="35" y="23"/>
                  </a:lnTo>
                  <a:cubicBezTo>
                    <a:pt x="23"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6" name="Google Shape;1106;p69"/>
            <p:cNvSpPr/>
            <p:nvPr/>
          </p:nvSpPr>
          <p:spPr>
            <a:xfrm>
              <a:off x="4839667" y="2553743"/>
              <a:ext cx="4409" cy="207111"/>
            </a:xfrm>
            <a:custGeom>
              <a:avLst/>
              <a:gdLst/>
              <a:ahLst/>
              <a:cxnLst/>
              <a:rect l="l" t="t" r="r" b="b"/>
              <a:pathLst>
                <a:path w="70" h="3288" extrusionOk="0">
                  <a:moveTo>
                    <a:pt x="23" y="0"/>
                  </a:moveTo>
                  <a:cubicBezTo>
                    <a:pt x="12" y="0"/>
                    <a:pt x="0" y="0"/>
                    <a:pt x="0" y="12"/>
                  </a:cubicBezTo>
                  <a:lnTo>
                    <a:pt x="35" y="3276"/>
                  </a:lnTo>
                  <a:cubicBezTo>
                    <a:pt x="35" y="3276"/>
                    <a:pt x="35" y="3288"/>
                    <a:pt x="46" y="3288"/>
                  </a:cubicBezTo>
                  <a:cubicBezTo>
                    <a:pt x="58" y="3288"/>
                    <a:pt x="69" y="3276"/>
                    <a:pt x="69" y="3276"/>
                  </a:cubicBezTo>
                  <a:lnTo>
                    <a:pt x="35" y="12"/>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7" name="Google Shape;1107;p69"/>
            <p:cNvSpPr/>
            <p:nvPr/>
          </p:nvSpPr>
          <p:spPr>
            <a:xfrm>
              <a:off x="4881494" y="2912352"/>
              <a:ext cx="116972" cy="232370"/>
            </a:xfrm>
            <a:custGeom>
              <a:avLst/>
              <a:gdLst/>
              <a:ahLst/>
              <a:cxnLst/>
              <a:rect l="l" t="t" r="r" b="b"/>
              <a:pathLst>
                <a:path w="1857" h="3689" extrusionOk="0">
                  <a:moveTo>
                    <a:pt x="104" y="46"/>
                  </a:moveTo>
                  <a:lnTo>
                    <a:pt x="1799" y="630"/>
                  </a:lnTo>
                  <a:lnTo>
                    <a:pt x="1822" y="3643"/>
                  </a:lnTo>
                  <a:lnTo>
                    <a:pt x="35" y="3173"/>
                  </a:lnTo>
                  <a:lnTo>
                    <a:pt x="104" y="46"/>
                  </a:lnTo>
                  <a:close/>
                  <a:moveTo>
                    <a:pt x="70" y="0"/>
                  </a:moveTo>
                  <a:lnTo>
                    <a:pt x="1" y="3196"/>
                  </a:lnTo>
                  <a:lnTo>
                    <a:pt x="1857" y="3689"/>
                  </a:lnTo>
                  <a:lnTo>
                    <a:pt x="1834" y="619"/>
                  </a:lnTo>
                  <a:lnTo>
                    <a:pt x="1834" y="607"/>
                  </a:lnTo>
                  <a:lnTo>
                    <a:pt x="7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8" name="Google Shape;1108;p69"/>
            <p:cNvSpPr/>
            <p:nvPr/>
          </p:nvSpPr>
          <p:spPr>
            <a:xfrm>
              <a:off x="4737181" y="2856793"/>
              <a:ext cx="124216" cy="251897"/>
            </a:xfrm>
            <a:custGeom>
              <a:avLst/>
              <a:gdLst/>
              <a:ahLst/>
              <a:cxnLst/>
              <a:rect l="l" t="t" r="r" b="b"/>
              <a:pathLst>
                <a:path w="1972" h="3999" extrusionOk="0">
                  <a:moveTo>
                    <a:pt x="24" y="0"/>
                  </a:moveTo>
                  <a:cubicBezTo>
                    <a:pt x="24" y="0"/>
                    <a:pt x="12" y="12"/>
                    <a:pt x="1" y="12"/>
                  </a:cubicBezTo>
                  <a:cubicBezTo>
                    <a:pt x="1" y="23"/>
                    <a:pt x="12" y="35"/>
                    <a:pt x="12" y="35"/>
                  </a:cubicBezTo>
                  <a:lnTo>
                    <a:pt x="1914" y="745"/>
                  </a:lnTo>
                  <a:lnTo>
                    <a:pt x="1937" y="3952"/>
                  </a:lnTo>
                  <a:lnTo>
                    <a:pt x="1937" y="3952"/>
                  </a:lnTo>
                  <a:lnTo>
                    <a:pt x="58" y="3483"/>
                  </a:lnTo>
                  <a:cubicBezTo>
                    <a:pt x="35" y="3483"/>
                    <a:pt x="24" y="3506"/>
                    <a:pt x="47" y="3517"/>
                  </a:cubicBezTo>
                  <a:lnTo>
                    <a:pt x="1948" y="3998"/>
                  </a:lnTo>
                  <a:lnTo>
                    <a:pt x="1971" y="3998"/>
                  </a:lnTo>
                  <a:lnTo>
                    <a:pt x="1948" y="733"/>
                  </a:lnTo>
                  <a:lnTo>
                    <a:pt x="1948" y="72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9" name="Google Shape;1109;p69"/>
            <p:cNvSpPr/>
            <p:nvPr/>
          </p:nvSpPr>
          <p:spPr>
            <a:xfrm>
              <a:off x="4981083" y="2946241"/>
              <a:ext cx="3653" cy="193442"/>
            </a:xfrm>
            <a:custGeom>
              <a:avLst/>
              <a:gdLst/>
              <a:ahLst/>
              <a:cxnLst/>
              <a:rect l="l" t="t" r="r" b="b"/>
              <a:pathLst>
                <a:path w="58" h="3071" extrusionOk="0">
                  <a:moveTo>
                    <a:pt x="24" y="1"/>
                  </a:moveTo>
                  <a:cubicBezTo>
                    <a:pt x="12" y="1"/>
                    <a:pt x="1" y="1"/>
                    <a:pt x="1" y="12"/>
                  </a:cubicBezTo>
                  <a:lnTo>
                    <a:pt x="24" y="3048"/>
                  </a:lnTo>
                  <a:cubicBezTo>
                    <a:pt x="24" y="3059"/>
                    <a:pt x="35" y="3071"/>
                    <a:pt x="46" y="3071"/>
                  </a:cubicBezTo>
                  <a:cubicBezTo>
                    <a:pt x="58" y="3071"/>
                    <a:pt x="58" y="3059"/>
                    <a:pt x="58" y="3048"/>
                  </a:cubicBezTo>
                  <a:lnTo>
                    <a:pt x="35" y="12"/>
                  </a:lnTo>
                  <a:cubicBezTo>
                    <a:pt x="35"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0" name="Google Shape;1110;p69"/>
            <p:cNvSpPr/>
            <p:nvPr/>
          </p:nvSpPr>
          <p:spPr>
            <a:xfrm>
              <a:off x="4842565" y="2896478"/>
              <a:ext cx="4409" cy="207111"/>
            </a:xfrm>
            <a:custGeom>
              <a:avLst/>
              <a:gdLst/>
              <a:ahLst/>
              <a:cxnLst/>
              <a:rect l="l" t="t" r="r" b="b"/>
              <a:pathLst>
                <a:path w="70" h="3288" extrusionOk="0">
                  <a:moveTo>
                    <a:pt x="23" y="0"/>
                  </a:moveTo>
                  <a:cubicBezTo>
                    <a:pt x="12" y="0"/>
                    <a:pt x="0" y="12"/>
                    <a:pt x="0" y="23"/>
                  </a:cubicBezTo>
                  <a:lnTo>
                    <a:pt x="35" y="3276"/>
                  </a:lnTo>
                  <a:cubicBezTo>
                    <a:pt x="35" y="3288"/>
                    <a:pt x="35" y="3288"/>
                    <a:pt x="46" y="3288"/>
                  </a:cubicBezTo>
                  <a:cubicBezTo>
                    <a:pt x="58" y="3288"/>
                    <a:pt x="69" y="3288"/>
                    <a:pt x="69" y="3276"/>
                  </a:cubicBezTo>
                  <a:lnTo>
                    <a:pt x="35" y="23"/>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1" name="Google Shape;1111;p69"/>
            <p:cNvSpPr/>
            <p:nvPr/>
          </p:nvSpPr>
          <p:spPr>
            <a:xfrm>
              <a:off x="5352290" y="2565081"/>
              <a:ext cx="64691" cy="202261"/>
            </a:xfrm>
            <a:custGeom>
              <a:avLst/>
              <a:gdLst/>
              <a:ahLst/>
              <a:cxnLst/>
              <a:rect l="l" t="t" r="r" b="b"/>
              <a:pathLst>
                <a:path w="1027" h="3211" extrusionOk="0">
                  <a:moveTo>
                    <a:pt x="23" y="0"/>
                  </a:moveTo>
                  <a:cubicBezTo>
                    <a:pt x="11" y="0"/>
                    <a:pt x="0" y="17"/>
                    <a:pt x="19" y="26"/>
                  </a:cubicBezTo>
                  <a:lnTo>
                    <a:pt x="992" y="691"/>
                  </a:lnTo>
                  <a:lnTo>
                    <a:pt x="992" y="3165"/>
                  </a:lnTo>
                  <a:lnTo>
                    <a:pt x="30" y="2638"/>
                  </a:lnTo>
                  <a:cubicBezTo>
                    <a:pt x="19" y="2638"/>
                    <a:pt x="7" y="2638"/>
                    <a:pt x="7" y="2650"/>
                  </a:cubicBezTo>
                  <a:cubicBezTo>
                    <a:pt x="7" y="2661"/>
                    <a:pt x="7" y="2672"/>
                    <a:pt x="19" y="2672"/>
                  </a:cubicBezTo>
                  <a:lnTo>
                    <a:pt x="1004" y="3199"/>
                  </a:lnTo>
                  <a:lnTo>
                    <a:pt x="1027" y="3211"/>
                  </a:lnTo>
                  <a:lnTo>
                    <a:pt x="1027" y="668"/>
                  </a:lnTo>
                  <a:lnTo>
                    <a:pt x="30"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2" name="Google Shape;1112;p69"/>
            <p:cNvSpPr/>
            <p:nvPr/>
          </p:nvSpPr>
          <p:spPr>
            <a:xfrm>
              <a:off x="5453706" y="2627316"/>
              <a:ext cx="71494" cy="195584"/>
            </a:xfrm>
            <a:custGeom>
              <a:avLst/>
              <a:gdLst/>
              <a:ahLst/>
              <a:cxnLst/>
              <a:rect l="l" t="t" r="r" b="b"/>
              <a:pathLst>
                <a:path w="1135" h="3105" extrusionOk="0">
                  <a:moveTo>
                    <a:pt x="35" y="58"/>
                  </a:moveTo>
                  <a:lnTo>
                    <a:pt x="1101" y="676"/>
                  </a:lnTo>
                  <a:lnTo>
                    <a:pt x="1101" y="3059"/>
                  </a:lnTo>
                  <a:lnTo>
                    <a:pt x="35" y="2509"/>
                  </a:lnTo>
                  <a:lnTo>
                    <a:pt x="35" y="58"/>
                  </a:lnTo>
                  <a:close/>
                  <a:moveTo>
                    <a:pt x="1" y="1"/>
                  </a:moveTo>
                  <a:lnTo>
                    <a:pt x="1" y="2532"/>
                  </a:lnTo>
                  <a:lnTo>
                    <a:pt x="1135" y="3105"/>
                  </a:lnTo>
                  <a:lnTo>
                    <a:pt x="1135" y="66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3" name="Google Shape;1113;p69"/>
            <p:cNvSpPr/>
            <p:nvPr/>
          </p:nvSpPr>
          <p:spPr>
            <a:xfrm>
              <a:off x="5510713" y="2661584"/>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4" name="Google Shape;1114;p69"/>
            <p:cNvSpPr/>
            <p:nvPr/>
          </p:nvSpPr>
          <p:spPr>
            <a:xfrm>
              <a:off x="5402494" y="2598089"/>
              <a:ext cx="2205" cy="161317"/>
            </a:xfrm>
            <a:custGeom>
              <a:avLst/>
              <a:gdLst/>
              <a:ahLst/>
              <a:cxnLst/>
              <a:rect l="l" t="t" r="r" b="b"/>
              <a:pathLst>
                <a:path w="35" h="2561" extrusionOk="0">
                  <a:moveTo>
                    <a:pt x="18" y="1"/>
                  </a:moveTo>
                  <a:cubicBezTo>
                    <a:pt x="9" y="1"/>
                    <a:pt x="1" y="6"/>
                    <a:pt x="1" y="18"/>
                  </a:cubicBezTo>
                  <a:lnTo>
                    <a:pt x="1" y="2549"/>
                  </a:lnTo>
                  <a:cubicBezTo>
                    <a:pt x="1" y="2561"/>
                    <a:pt x="1" y="2561"/>
                    <a:pt x="12" y="2561"/>
                  </a:cubicBezTo>
                  <a:cubicBezTo>
                    <a:pt x="23" y="2561"/>
                    <a:pt x="35" y="2561"/>
                    <a:pt x="35" y="2549"/>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5" name="Google Shape;1115;p69"/>
            <p:cNvSpPr/>
            <p:nvPr/>
          </p:nvSpPr>
          <p:spPr>
            <a:xfrm>
              <a:off x="5352164" y="2801802"/>
              <a:ext cx="64817" cy="195017"/>
            </a:xfrm>
            <a:custGeom>
              <a:avLst/>
              <a:gdLst/>
              <a:ahLst/>
              <a:cxnLst/>
              <a:rect l="l" t="t" r="r" b="b"/>
              <a:pathLst>
                <a:path w="1029" h="3096" extrusionOk="0">
                  <a:moveTo>
                    <a:pt x="23" y="0"/>
                  </a:moveTo>
                  <a:cubicBezTo>
                    <a:pt x="7" y="0"/>
                    <a:pt x="1" y="26"/>
                    <a:pt x="21" y="26"/>
                  </a:cubicBezTo>
                  <a:lnTo>
                    <a:pt x="994" y="564"/>
                  </a:lnTo>
                  <a:lnTo>
                    <a:pt x="994" y="3038"/>
                  </a:lnTo>
                  <a:lnTo>
                    <a:pt x="32" y="2649"/>
                  </a:lnTo>
                  <a:cubicBezTo>
                    <a:pt x="29" y="2647"/>
                    <a:pt x="26" y="2646"/>
                    <a:pt x="23" y="2646"/>
                  </a:cubicBezTo>
                  <a:cubicBezTo>
                    <a:pt x="7" y="2646"/>
                    <a:pt x="1" y="2672"/>
                    <a:pt x="21" y="2672"/>
                  </a:cubicBezTo>
                  <a:lnTo>
                    <a:pt x="1029" y="3096"/>
                  </a:lnTo>
                  <a:lnTo>
                    <a:pt x="1029" y="553"/>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6" name="Google Shape;1116;p69"/>
            <p:cNvSpPr/>
            <p:nvPr/>
          </p:nvSpPr>
          <p:spPr>
            <a:xfrm>
              <a:off x="5453706" y="2852447"/>
              <a:ext cx="71494" cy="186198"/>
            </a:xfrm>
            <a:custGeom>
              <a:avLst/>
              <a:gdLst/>
              <a:ahLst/>
              <a:cxnLst/>
              <a:rect l="l" t="t" r="r" b="b"/>
              <a:pathLst>
                <a:path w="1135" h="2956" extrusionOk="0">
                  <a:moveTo>
                    <a:pt x="35" y="46"/>
                  </a:moveTo>
                  <a:lnTo>
                    <a:pt x="1101" y="539"/>
                  </a:lnTo>
                  <a:lnTo>
                    <a:pt x="1101" y="2910"/>
                  </a:lnTo>
                  <a:lnTo>
                    <a:pt x="35" y="2498"/>
                  </a:lnTo>
                  <a:lnTo>
                    <a:pt x="35" y="46"/>
                  </a:lnTo>
                  <a:close/>
                  <a:moveTo>
                    <a:pt x="1" y="1"/>
                  </a:moveTo>
                  <a:lnTo>
                    <a:pt x="1" y="2521"/>
                  </a:lnTo>
                  <a:lnTo>
                    <a:pt x="1135" y="2956"/>
                  </a:lnTo>
                  <a:lnTo>
                    <a:pt x="1135" y="51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7" name="Google Shape;1117;p69"/>
            <p:cNvSpPr/>
            <p:nvPr/>
          </p:nvSpPr>
          <p:spPr>
            <a:xfrm>
              <a:off x="5510713" y="2878777"/>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8" name="Google Shape;1118;p69"/>
            <p:cNvSpPr/>
            <p:nvPr/>
          </p:nvSpPr>
          <p:spPr>
            <a:xfrm>
              <a:off x="5402494" y="2829014"/>
              <a:ext cx="2205" cy="161317"/>
            </a:xfrm>
            <a:custGeom>
              <a:avLst/>
              <a:gdLst/>
              <a:ahLst/>
              <a:cxnLst/>
              <a:rect l="l" t="t" r="r" b="b"/>
              <a:pathLst>
                <a:path w="35" h="2561" extrusionOk="0">
                  <a:moveTo>
                    <a:pt x="18" y="0"/>
                  </a:moveTo>
                  <a:cubicBezTo>
                    <a:pt x="9" y="0"/>
                    <a:pt x="1" y="6"/>
                    <a:pt x="1" y="17"/>
                  </a:cubicBezTo>
                  <a:lnTo>
                    <a:pt x="1" y="2549"/>
                  </a:lnTo>
                  <a:cubicBezTo>
                    <a:pt x="1" y="2549"/>
                    <a:pt x="1" y="2560"/>
                    <a:pt x="12" y="2560"/>
                  </a:cubicBezTo>
                  <a:cubicBezTo>
                    <a:pt x="23" y="2560"/>
                    <a:pt x="23" y="2549"/>
                    <a:pt x="35" y="2549"/>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9" name="Google Shape;1119;p69"/>
            <p:cNvSpPr/>
            <p:nvPr/>
          </p:nvSpPr>
          <p:spPr>
            <a:xfrm>
              <a:off x="5352731" y="3059940"/>
              <a:ext cx="64250" cy="185128"/>
            </a:xfrm>
            <a:custGeom>
              <a:avLst/>
              <a:gdLst/>
              <a:ahLst/>
              <a:cxnLst/>
              <a:rect l="l" t="t" r="r" b="b"/>
              <a:pathLst>
                <a:path w="1020" h="2939" extrusionOk="0">
                  <a:moveTo>
                    <a:pt x="13" y="1"/>
                  </a:moveTo>
                  <a:cubicBezTo>
                    <a:pt x="6" y="1"/>
                    <a:pt x="0" y="9"/>
                    <a:pt x="0" y="17"/>
                  </a:cubicBezTo>
                  <a:cubicBezTo>
                    <a:pt x="0" y="17"/>
                    <a:pt x="0" y="29"/>
                    <a:pt x="12" y="29"/>
                  </a:cubicBezTo>
                  <a:lnTo>
                    <a:pt x="985" y="418"/>
                  </a:lnTo>
                  <a:lnTo>
                    <a:pt x="985" y="2892"/>
                  </a:lnTo>
                  <a:lnTo>
                    <a:pt x="23" y="2652"/>
                  </a:lnTo>
                  <a:cubicBezTo>
                    <a:pt x="20" y="2648"/>
                    <a:pt x="16" y="2647"/>
                    <a:pt x="13" y="2647"/>
                  </a:cubicBezTo>
                  <a:cubicBezTo>
                    <a:pt x="6" y="2647"/>
                    <a:pt x="0" y="2655"/>
                    <a:pt x="0" y="2663"/>
                  </a:cubicBezTo>
                  <a:cubicBezTo>
                    <a:pt x="0" y="2663"/>
                    <a:pt x="0" y="2675"/>
                    <a:pt x="12" y="2675"/>
                  </a:cubicBezTo>
                  <a:lnTo>
                    <a:pt x="1020" y="2938"/>
                  </a:lnTo>
                  <a:lnTo>
                    <a:pt x="1020" y="395"/>
                  </a:lnTo>
                  <a:lnTo>
                    <a:pt x="23" y="6"/>
                  </a:lnTo>
                  <a:cubicBezTo>
                    <a:pt x="20" y="2"/>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0" name="Google Shape;1120;p69"/>
            <p:cNvSpPr/>
            <p:nvPr/>
          </p:nvSpPr>
          <p:spPr>
            <a:xfrm>
              <a:off x="5453706" y="3094900"/>
              <a:ext cx="71494" cy="174671"/>
            </a:xfrm>
            <a:custGeom>
              <a:avLst/>
              <a:gdLst/>
              <a:ahLst/>
              <a:cxnLst/>
              <a:rect l="l" t="t" r="r" b="b"/>
              <a:pathLst>
                <a:path w="1135" h="2773" extrusionOk="0">
                  <a:moveTo>
                    <a:pt x="35" y="35"/>
                  </a:moveTo>
                  <a:lnTo>
                    <a:pt x="1101" y="356"/>
                  </a:lnTo>
                  <a:lnTo>
                    <a:pt x="1101" y="2738"/>
                  </a:lnTo>
                  <a:lnTo>
                    <a:pt x="35" y="2486"/>
                  </a:lnTo>
                  <a:lnTo>
                    <a:pt x="35" y="35"/>
                  </a:lnTo>
                  <a:close/>
                  <a:moveTo>
                    <a:pt x="1" y="0"/>
                  </a:moveTo>
                  <a:lnTo>
                    <a:pt x="1" y="2521"/>
                  </a:lnTo>
                  <a:lnTo>
                    <a:pt x="1135" y="2773"/>
                  </a:lnTo>
                  <a:lnTo>
                    <a:pt x="1135" y="33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1" name="Google Shape;1121;p69"/>
            <p:cNvSpPr/>
            <p:nvPr/>
          </p:nvSpPr>
          <p:spPr>
            <a:xfrm>
              <a:off x="5510713" y="3111845"/>
              <a:ext cx="2268" cy="155585"/>
            </a:xfrm>
            <a:custGeom>
              <a:avLst/>
              <a:gdLst/>
              <a:ahLst/>
              <a:cxnLst/>
              <a:rect l="l" t="t" r="r" b="b"/>
              <a:pathLst>
                <a:path w="36" h="2470" extrusionOk="0">
                  <a:moveTo>
                    <a:pt x="18" y="1"/>
                  </a:moveTo>
                  <a:cubicBezTo>
                    <a:pt x="9" y="1"/>
                    <a:pt x="1" y="6"/>
                    <a:pt x="1" y="18"/>
                  </a:cubicBezTo>
                  <a:lnTo>
                    <a:pt x="1" y="2446"/>
                  </a:lnTo>
                  <a:cubicBezTo>
                    <a:pt x="1" y="2458"/>
                    <a:pt x="12" y="2469"/>
                    <a:pt x="24" y="2469"/>
                  </a:cubicBezTo>
                  <a:cubicBezTo>
                    <a:pt x="24" y="2469"/>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2" name="Google Shape;1122;p69"/>
            <p:cNvSpPr/>
            <p:nvPr/>
          </p:nvSpPr>
          <p:spPr>
            <a:xfrm>
              <a:off x="5402494" y="3079404"/>
              <a:ext cx="1512" cy="161317"/>
            </a:xfrm>
            <a:custGeom>
              <a:avLst/>
              <a:gdLst/>
              <a:ahLst/>
              <a:cxnLst/>
              <a:rect l="l" t="t" r="r" b="b"/>
              <a:pathLst>
                <a:path w="24" h="2561" extrusionOk="0">
                  <a:moveTo>
                    <a:pt x="12" y="0"/>
                  </a:moveTo>
                  <a:cubicBezTo>
                    <a:pt x="6" y="0"/>
                    <a:pt x="1" y="6"/>
                    <a:pt x="1" y="17"/>
                  </a:cubicBezTo>
                  <a:lnTo>
                    <a:pt x="1" y="2549"/>
                  </a:lnTo>
                  <a:cubicBezTo>
                    <a:pt x="1" y="2549"/>
                    <a:pt x="1" y="2560"/>
                    <a:pt x="12" y="2560"/>
                  </a:cubicBezTo>
                  <a:cubicBezTo>
                    <a:pt x="23" y="2560"/>
                    <a:pt x="23" y="2549"/>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3" name="Google Shape;1123;p69"/>
            <p:cNvSpPr/>
            <p:nvPr/>
          </p:nvSpPr>
          <p:spPr>
            <a:xfrm>
              <a:off x="5352164" y="3293889"/>
              <a:ext cx="64817" cy="182797"/>
            </a:xfrm>
            <a:custGeom>
              <a:avLst/>
              <a:gdLst/>
              <a:ahLst/>
              <a:cxnLst/>
              <a:rect l="l" t="t" r="r" b="b"/>
              <a:pathLst>
                <a:path w="1029" h="2902" extrusionOk="0">
                  <a:moveTo>
                    <a:pt x="23" y="1"/>
                  </a:moveTo>
                  <a:cubicBezTo>
                    <a:pt x="7" y="1"/>
                    <a:pt x="1" y="26"/>
                    <a:pt x="21" y="26"/>
                  </a:cubicBezTo>
                  <a:lnTo>
                    <a:pt x="994" y="381"/>
                  </a:lnTo>
                  <a:lnTo>
                    <a:pt x="994" y="2855"/>
                  </a:lnTo>
                  <a:lnTo>
                    <a:pt x="32" y="2638"/>
                  </a:lnTo>
                  <a:cubicBezTo>
                    <a:pt x="21" y="2638"/>
                    <a:pt x="9" y="2649"/>
                    <a:pt x="9" y="2649"/>
                  </a:cubicBezTo>
                  <a:cubicBezTo>
                    <a:pt x="9" y="2661"/>
                    <a:pt x="9" y="2672"/>
                    <a:pt x="21" y="2672"/>
                  </a:cubicBezTo>
                  <a:lnTo>
                    <a:pt x="1029" y="2901"/>
                  </a:lnTo>
                  <a:lnTo>
                    <a:pt x="1029" y="358"/>
                  </a:lnTo>
                  <a:lnTo>
                    <a:pt x="32" y="3"/>
                  </a:lnTo>
                  <a:cubicBezTo>
                    <a:pt x="29" y="1"/>
                    <a:pt x="2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4" name="Google Shape;1124;p69"/>
            <p:cNvSpPr/>
            <p:nvPr/>
          </p:nvSpPr>
          <p:spPr>
            <a:xfrm>
              <a:off x="5453706" y="3325070"/>
              <a:ext cx="71494" cy="172530"/>
            </a:xfrm>
            <a:custGeom>
              <a:avLst/>
              <a:gdLst/>
              <a:ahLst/>
              <a:cxnLst/>
              <a:rect l="l" t="t" r="r" b="b"/>
              <a:pathLst>
                <a:path w="1135" h="2739" extrusionOk="0">
                  <a:moveTo>
                    <a:pt x="35" y="46"/>
                  </a:moveTo>
                  <a:lnTo>
                    <a:pt x="1101" y="321"/>
                  </a:lnTo>
                  <a:lnTo>
                    <a:pt x="1101" y="2693"/>
                  </a:lnTo>
                  <a:lnTo>
                    <a:pt x="35" y="2498"/>
                  </a:lnTo>
                  <a:lnTo>
                    <a:pt x="35" y="46"/>
                  </a:lnTo>
                  <a:close/>
                  <a:moveTo>
                    <a:pt x="1" y="1"/>
                  </a:moveTo>
                  <a:lnTo>
                    <a:pt x="1" y="2521"/>
                  </a:lnTo>
                  <a:lnTo>
                    <a:pt x="1112" y="2738"/>
                  </a:lnTo>
                  <a:lnTo>
                    <a:pt x="1135" y="2738"/>
                  </a:lnTo>
                  <a:lnTo>
                    <a:pt x="1135" y="299"/>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5" name="Google Shape;1125;p69"/>
            <p:cNvSpPr/>
            <p:nvPr/>
          </p:nvSpPr>
          <p:spPr>
            <a:xfrm>
              <a:off x="5510713" y="3340566"/>
              <a:ext cx="2268" cy="154892"/>
            </a:xfrm>
            <a:custGeom>
              <a:avLst/>
              <a:gdLst/>
              <a:ahLst/>
              <a:cxnLst/>
              <a:rect l="l" t="t" r="r" b="b"/>
              <a:pathLst>
                <a:path w="36" h="2459" extrusionOk="0">
                  <a:moveTo>
                    <a:pt x="18" y="1"/>
                  </a:moveTo>
                  <a:cubicBezTo>
                    <a:pt x="9" y="1"/>
                    <a:pt x="1" y="7"/>
                    <a:pt x="1" y="18"/>
                  </a:cubicBezTo>
                  <a:lnTo>
                    <a:pt x="1" y="2447"/>
                  </a:lnTo>
                  <a:cubicBezTo>
                    <a:pt x="1" y="2447"/>
                    <a:pt x="12" y="2458"/>
                    <a:pt x="24" y="2458"/>
                  </a:cubicBezTo>
                  <a:cubicBezTo>
                    <a:pt x="24" y="2458"/>
                    <a:pt x="35" y="2447"/>
                    <a:pt x="35" y="2447"/>
                  </a:cubicBezTo>
                  <a:lnTo>
                    <a:pt x="35" y="18"/>
                  </a:lnTo>
                  <a:cubicBezTo>
                    <a:pt x="35" y="7"/>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6" name="Google Shape;1126;p69"/>
            <p:cNvSpPr/>
            <p:nvPr/>
          </p:nvSpPr>
          <p:spPr>
            <a:xfrm>
              <a:off x="5402494" y="3311023"/>
              <a:ext cx="1512" cy="162010"/>
            </a:xfrm>
            <a:custGeom>
              <a:avLst/>
              <a:gdLst/>
              <a:ahLst/>
              <a:cxnLst/>
              <a:rect l="l" t="t" r="r" b="b"/>
              <a:pathLst>
                <a:path w="24" h="2572" extrusionOk="0">
                  <a:moveTo>
                    <a:pt x="12" y="0"/>
                  </a:moveTo>
                  <a:cubicBezTo>
                    <a:pt x="6" y="0"/>
                    <a:pt x="1" y="6"/>
                    <a:pt x="1" y="17"/>
                  </a:cubicBezTo>
                  <a:lnTo>
                    <a:pt x="1" y="2549"/>
                  </a:lnTo>
                  <a:cubicBezTo>
                    <a:pt x="1" y="2561"/>
                    <a:pt x="1" y="2572"/>
                    <a:pt x="12" y="2572"/>
                  </a:cubicBezTo>
                  <a:cubicBezTo>
                    <a:pt x="23" y="2572"/>
                    <a:pt x="23" y="2561"/>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7" name="Google Shape;1127;p69"/>
            <p:cNvSpPr/>
            <p:nvPr/>
          </p:nvSpPr>
          <p:spPr>
            <a:xfrm>
              <a:off x="5595184" y="2721677"/>
              <a:ext cx="43337" cy="170514"/>
            </a:xfrm>
            <a:custGeom>
              <a:avLst/>
              <a:gdLst/>
              <a:ahLst/>
              <a:cxnLst/>
              <a:rect l="l" t="t" r="r" b="b"/>
              <a:pathLst>
                <a:path w="688" h="2707" extrusionOk="0">
                  <a:moveTo>
                    <a:pt x="26" y="1"/>
                  </a:moveTo>
                  <a:cubicBezTo>
                    <a:pt x="9" y="1"/>
                    <a:pt x="2" y="28"/>
                    <a:pt x="12" y="38"/>
                  </a:cubicBezTo>
                  <a:lnTo>
                    <a:pt x="653" y="461"/>
                  </a:lnTo>
                  <a:lnTo>
                    <a:pt x="653" y="2649"/>
                  </a:lnTo>
                  <a:lnTo>
                    <a:pt x="34" y="2329"/>
                  </a:lnTo>
                  <a:cubicBezTo>
                    <a:pt x="12" y="2329"/>
                    <a:pt x="0" y="2351"/>
                    <a:pt x="23" y="2363"/>
                  </a:cubicBezTo>
                  <a:lnTo>
                    <a:pt x="687" y="2707"/>
                  </a:lnTo>
                  <a:lnTo>
                    <a:pt x="687" y="438"/>
                  </a:lnTo>
                  <a:lnTo>
                    <a:pt x="34" y="3"/>
                  </a:lnTo>
                  <a:cubicBezTo>
                    <a:pt x="31" y="2"/>
                    <a:pt x="2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8" name="Google Shape;1128;p69"/>
            <p:cNvSpPr/>
            <p:nvPr/>
          </p:nvSpPr>
          <p:spPr>
            <a:xfrm>
              <a:off x="5661514" y="2761551"/>
              <a:ext cx="47683" cy="167427"/>
            </a:xfrm>
            <a:custGeom>
              <a:avLst/>
              <a:gdLst/>
              <a:ahLst/>
              <a:cxnLst/>
              <a:rect l="l" t="t" r="r" b="b"/>
              <a:pathLst>
                <a:path w="757" h="2658" extrusionOk="0">
                  <a:moveTo>
                    <a:pt x="35" y="57"/>
                  </a:moveTo>
                  <a:lnTo>
                    <a:pt x="723" y="470"/>
                  </a:lnTo>
                  <a:lnTo>
                    <a:pt x="723" y="2601"/>
                  </a:lnTo>
                  <a:lnTo>
                    <a:pt x="35" y="2245"/>
                  </a:lnTo>
                  <a:lnTo>
                    <a:pt x="35" y="57"/>
                  </a:lnTo>
                  <a:close/>
                  <a:moveTo>
                    <a:pt x="1" y="0"/>
                  </a:moveTo>
                  <a:lnTo>
                    <a:pt x="1" y="2268"/>
                  </a:lnTo>
                  <a:lnTo>
                    <a:pt x="757" y="2658"/>
                  </a:lnTo>
                  <a:lnTo>
                    <a:pt x="757" y="44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9" name="Google Shape;1129;p69"/>
            <p:cNvSpPr/>
            <p:nvPr/>
          </p:nvSpPr>
          <p:spPr>
            <a:xfrm>
              <a:off x="5699056" y="2784291"/>
              <a:ext cx="2205" cy="139649"/>
            </a:xfrm>
            <a:custGeom>
              <a:avLst/>
              <a:gdLst/>
              <a:ahLst/>
              <a:cxnLst/>
              <a:rect l="l" t="t" r="r" b="b"/>
              <a:pathLst>
                <a:path w="35" h="2217" extrusionOk="0">
                  <a:moveTo>
                    <a:pt x="18" y="0"/>
                  </a:moveTo>
                  <a:cubicBezTo>
                    <a:pt x="9" y="0"/>
                    <a:pt x="1" y="6"/>
                    <a:pt x="1" y="17"/>
                  </a:cubicBezTo>
                  <a:lnTo>
                    <a:pt x="1" y="2205"/>
                  </a:lnTo>
                  <a:cubicBezTo>
                    <a:pt x="1" y="2217"/>
                    <a:pt x="12" y="2217"/>
                    <a:pt x="24" y="2217"/>
                  </a:cubicBezTo>
                  <a:cubicBezTo>
                    <a:pt x="24" y="2217"/>
                    <a:pt x="35" y="2217"/>
                    <a:pt x="35" y="220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0" name="Google Shape;1130;p69"/>
            <p:cNvSpPr/>
            <p:nvPr/>
          </p:nvSpPr>
          <p:spPr>
            <a:xfrm>
              <a:off x="5628317" y="2743157"/>
              <a:ext cx="2268" cy="143239"/>
            </a:xfrm>
            <a:custGeom>
              <a:avLst/>
              <a:gdLst/>
              <a:ahLst/>
              <a:cxnLst/>
              <a:rect l="l" t="t" r="r" b="b"/>
              <a:pathLst>
                <a:path w="36" h="2274" extrusionOk="0">
                  <a:moveTo>
                    <a:pt x="18" y="0"/>
                  </a:moveTo>
                  <a:cubicBezTo>
                    <a:pt x="10" y="0"/>
                    <a:pt x="1" y="6"/>
                    <a:pt x="1" y="17"/>
                  </a:cubicBezTo>
                  <a:lnTo>
                    <a:pt x="1" y="2262"/>
                  </a:lnTo>
                  <a:cubicBezTo>
                    <a:pt x="1" y="2274"/>
                    <a:pt x="1" y="2274"/>
                    <a:pt x="12" y="2274"/>
                  </a:cubicBezTo>
                  <a:cubicBezTo>
                    <a:pt x="24" y="2274"/>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1" name="Google Shape;1131;p69"/>
            <p:cNvSpPr/>
            <p:nvPr/>
          </p:nvSpPr>
          <p:spPr>
            <a:xfrm>
              <a:off x="5595373" y="2930241"/>
              <a:ext cx="43148" cy="165412"/>
            </a:xfrm>
            <a:custGeom>
              <a:avLst/>
              <a:gdLst/>
              <a:ahLst/>
              <a:cxnLst/>
              <a:rect l="l" t="t" r="r" b="b"/>
              <a:pathLst>
                <a:path w="685" h="2626" extrusionOk="0">
                  <a:moveTo>
                    <a:pt x="23" y="0"/>
                  </a:moveTo>
                  <a:cubicBezTo>
                    <a:pt x="6" y="0"/>
                    <a:pt x="0" y="27"/>
                    <a:pt x="20" y="37"/>
                  </a:cubicBezTo>
                  <a:lnTo>
                    <a:pt x="650" y="381"/>
                  </a:lnTo>
                  <a:lnTo>
                    <a:pt x="650" y="2580"/>
                  </a:lnTo>
                  <a:lnTo>
                    <a:pt x="31" y="2340"/>
                  </a:lnTo>
                  <a:cubicBezTo>
                    <a:pt x="28" y="2338"/>
                    <a:pt x="25" y="2337"/>
                    <a:pt x="22" y="2337"/>
                  </a:cubicBezTo>
                  <a:cubicBezTo>
                    <a:pt x="6" y="2337"/>
                    <a:pt x="0" y="2362"/>
                    <a:pt x="20" y="2362"/>
                  </a:cubicBezTo>
                  <a:lnTo>
                    <a:pt x="684" y="2626"/>
                  </a:lnTo>
                  <a:lnTo>
                    <a:pt x="684" y="358"/>
                  </a:lnTo>
                  <a:lnTo>
                    <a:pt x="31"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2" name="Google Shape;1132;p69"/>
            <p:cNvSpPr/>
            <p:nvPr/>
          </p:nvSpPr>
          <p:spPr>
            <a:xfrm>
              <a:off x="5661514" y="2962115"/>
              <a:ext cx="47683" cy="160247"/>
            </a:xfrm>
            <a:custGeom>
              <a:avLst/>
              <a:gdLst/>
              <a:ahLst/>
              <a:cxnLst/>
              <a:rect l="l" t="t" r="r" b="b"/>
              <a:pathLst>
                <a:path w="757" h="2544" extrusionOk="0">
                  <a:moveTo>
                    <a:pt x="35" y="58"/>
                  </a:moveTo>
                  <a:lnTo>
                    <a:pt x="723" y="367"/>
                  </a:lnTo>
                  <a:lnTo>
                    <a:pt x="723" y="2498"/>
                  </a:lnTo>
                  <a:lnTo>
                    <a:pt x="35" y="2234"/>
                  </a:lnTo>
                  <a:lnTo>
                    <a:pt x="35" y="58"/>
                  </a:lnTo>
                  <a:close/>
                  <a:moveTo>
                    <a:pt x="1" y="1"/>
                  </a:moveTo>
                  <a:lnTo>
                    <a:pt x="1" y="2257"/>
                  </a:lnTo>
                  <a:lnTo>
                    <a:pt x="757" y="2544"/>
                  </a:lnTo>
                  <a:lnTo>
                    <a:pt x="757" y="34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3" name="Google Shape;1133;p69"/>
            <p:cNvSpPr/>
            <p:nvPr/>
          </p:nvSpPr>
          <p:spPr>
            <a:xfrm>
              <a:off x="5699056" y="2979815"/>
              <a:ext cx="2205" cy="139649"/>
            </a:xfrm>
            <a:custGeom>
              <a:avLst/>
              <a:gdLst/>
              <a:ahLst/>
              <a:cxnLst/>
              <a:rect l="l" t="t" r="r" b="b"/>
              <a:pathLst>
                <a:path w="35" h="2217" extrusionOk="0">
                  <a:moveTo>
                    <a:pt x="18" y="0"/>
                  </a:moveTo>
                  <a:cubicBezTo>
                    <a:pt x="9" y="0"/>
                    <a:pt x="1" y="6"/>
                    <a:pt x="1" y="18"/>
                  </a:cubicBezTo>
                  <a:lnTo>
                    <a:pt x="1" y="2194"/>
                  </a:lnTo>
                  <a:cubicBezTo>
                    <a:pt x="1" y="2206"/>
                    <a:pt x="12" y="2217"/>
                    <a:pt x="24" y="2217"/>
                  </a:cubicBezTo>
                  <a:cubicBezTo>
                    <a:pt x="24" y="2217"/>
                    <a:pt x="35" y="2206"/>
                    <a:pt x="35" y="219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4" name="Google Shape;1134;p69"/>
            <p:cNvSpPr/>
            <p:nvPr/>
          </p:nvSpPr>
          <p:spPr>
            <a:xfrm>
              <a:off x="5628317" y="2948068"/>
              <a:ext cx="2268" cy="143302"/>
            </a:xfrm>
            <a:custGeom>
              <a:avLst/>
              <a:gdLst/>
              <a:ahLst/>
              <a:cxnLst/>
              <a:rect l="l" t="t" r="r" b="b"/>
              <a:pathLst>
                <a:path w="36" h="2275" extrusionOk="0">
                  <a:moveTo>
                    <a:pt x="18" y="0"/>
                  </a:moveTo>
                  <a:cubicBezTo>
                    <a:pt x="10" y="0"/>
                    <a:pt x="1" y="6"/>
                    <a:pt x="1" y="18"/>
                  </a:cubicBezTo>
                  <a:lnTo>
                    <a:pt x="1" y="2251"/>
                  </a:lnTo>
                  <a:cubicBezTo>
                    <a:pt x="1" y="2263"/>
                    <a:pt x="1" y="2274"/>
                    <a:pt x="12" y="2274"/>
                  </a:cubicBezTo>
                  <a:cubicBezTo>
                    <a:pt x="24" y="2274"/>
                    <a:pt x="35" y="2263"/>
                    <a:pt x="35" y="2251"/>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5" name="Google Shape;1135;p69"/>
            <p:cNvSpPr/>
            <p:nvPr/>
          </p:nvSpPr>
          <p:spPr>
            <a:xfrm>
              <a:off x="5595184" y="3157702"/>
              <a:ext cx="43337" cy="158042"/>
            </a:xfrm>
            <a:custGeom>
              <a:avLst/>
              <a:gdLst/>
              <a:ahLst/>
              <a:cxnLst/>
              <a:rect l="l" t="t" r="r" b="b"/>
              <a:pathLst>
                <a:path w="688" h="2509" extrusionOk="0">
                  <a:moveTo>
                    <a:pt x="34" y="0"/>
                  </a:moveTo>
                  <a:cubicBezTo>
                    <a:pt x="12" y="0"/>
                    <a:pt x="0" y="23"/>
                    <a:pt x="23" y="34"/>
                  </a:cubicBezTo>
                  <a:lnTo>
                    <a:pt x="653" y="275"/>
                  </a:lnTo>
                  <a:lnTo>
                    <a:pt x="653" y="2463"/>
                  </a:lnTo>
                  <a:lnTo>
                    <a:pt x="34" y="2325"/>
                  </a:lnTo>
                  <a:cubicBezTo>
                    <a:pt x="23" y="2325"/>
                    <a:pt x="12" y="2337"/>
                    <a:pt x="12" y="2348"/>
                  </a:cubicBezTo>
                  <a:cubicBezTo>
                    <a:pt x="12" y="2348"/>
                    <a:pt x="12" y="2360"/>
                    <a:pt x="23" y="2360"/>
                  </a:cubicBezTo>
                  <a:lnTo>
                    <a:pt x="687" y="2509"/>
                  </a:lnTo>
                  <a:lnTo>
                    <a:pt x="687" y="252"/>
                  </a:lnTo>
                  <a:lnTo>
                    <a:pt x="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6" name="Google Shape;1136;p69"/>
            <p:cNvSpPr/>
            <p:nvPr/>
          </p:nvSpPr>
          <p:spPr>
            <a:xfrm>
              <a:off x="5661514" y="3178615"/>
              <a:ext cx="47683" cy="151554"/>
            </a:xfrm>
            <a:custGeom>
              <a:avLst/>
              <a:gdLst/>
              <a:ahLst/>
              <a:cxnLst/>
              <a:rect l="l" t="t" r="r" b="b"/>
              <a:pathLst>
                <a:path w="757" h="2406" extrusionOk="0">
                  <a:moveTo>
                    <a:pt x="35" y="46"/>
                  </a:moveTo>
                  <a:lnTo>
                    <a:pt x="723" y="229"/>
                  </a:lnTo>
                  <a:lnTo>
                    <a:pt x="723" y="2371"/>
                  </a:lnTo>
                  <a:lnTo>
                    <a:pt x="35" y="2223"/>
                  </a:lnTo>
                  <a:lnTo>
                    <a:pt x="35" y="46"/>
                  </a:lnTo>
                  <a:close/>
                  <a:moveTo>
                    <a:pt x="1" y="0"/>
                  </a:moveTo>
                  <a:lnTo>
                    <a:pt x="1" y="2257"/>
                  </a:lnTo>
                  <a:lnTo>
                    <a:pt x="734" y="2406"/>
                  </a:lnTo>
                  <a:lnTo>
                    <a:pt x="757" y="2406"/>
                  </a:lnTo>
                  <a:lnTo>
                    <a:pt x="757" y="20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7" name="Google Shape;1137;p69"/>
            <p:cNvSpPr/>
            <p:nvPr/>
          </p:nvSpPr>
          <p:spPr>
            <a:xfrm>
              <a:off x="5699056" y="3189072"/>
              <a:ext cx="2205" cy="139649"/>
            </a:xfrm>
            <a:custGeom>
              <a:avLst/>
              <a:gdLst/>
              <a:ahLst/>
              <a:cxnLst/>
              <a:rect l="l" t="t" r="r" b="b"/>
              <a:pathLst>
                <a:path w="35" h="2217" extrusionOk="0">
                  <a:moveTo>
                    <a:pt x="18" y="0"/>
                  </a:moveTo>
                  <a:cubicBezTo>
                    <a:pt x="9" y="0"/>
                    <a:pt x="1" y="6"/>
                    <a:pt x="1" y="18"/>
                  </a:cubicBezTo>
                  <a:lnTo>
                    <a:pt x="1" y="2205"/>
                  </a:lnTo>
                  <a:cubicBezTo>
                    <a:pt x="1" y="2205"/>
                    <a:pt x="12" y="2217"/>
                    <a:pt x="12" y="2217"/>
                  </a:cubicBezTo>
                  <a:cubicBezTo>
                    <a:pt x="24" y="2217"/>
                    <a:pt x="35" y="2205"/>
                    <a:pt x="35" y="2205"/>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8" name="Google Shape;1138;p69"/>
            <p:cNvSpPr/>
            <p:nvPr/>
          </p:nvSpPr>
          <p:spPr>
            <a:xfrm>
              <a:off x="5628317" y="3169608"/>
              <a:ext cx="2268" cy="143995"/>
            </a:xfrm>
            <a:custGeom>
              <a:avLst/>
              <a:gdLst/>
              <a:ahLst/>
              <a:cxnLst/>
              <a:rect l="l" t="t" r="r" b="b"/>
              <a:pathLst>
                <a:path w="36" h="2286" extrusionOk="0">
                  <a:moveTo>
                    <a:pt x="18" y="0"/>
                  </a:moveTo>
                  <a:cubicBezTo>
                    <a:pt x="10" y="0"/>
                    <a:pt x="1" y="6"/>
                    <a:pt x="1" y="17"/>
                  </a:cubicBezTo>
                  <a:lnTo>
                    <a:pt x="1" y="2262"/>
                  </a:lnTo>
                  <a:cubicBezTo>
                    <a:pt x="1" y="2274"/>
                    <a:pt x="1" y="2285"/>
                    <a:pt x="12" y="2285"/>
                  </a:cubicBezTo>
                  <a:cubicBezTo>
                    <a:pt x="24" y="2285"/>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9" name="Google Shape;1139;p69"/>
            <p:cNvSpPr/>
            <p:nvPr/>
          </p:nvSpPr>
          <p:spPr>
            <a:xfrm>
              <a:off x="5595184" y="3363306"/>
              <a:ext cx="43337" cy="158105"/>
            </a:xfrm>
            <a:custGeom>
              <a:avLst/>
              <a:gdLst/>
              <a:ahLst/>
              <a:cxnLst/>
              <a:rect l="l" t="t" r="r" b="b"/>
              <a:pathLst>
                <a:path w="688" h="2510" extrusionOk="0">
                  <a:moveTo>
                    <a:pt x="34" y="1"/>
                  </a:moveTo>
                  <a:cubicBezTo>
                    <a:pt x="12" y="1"/>
                    <a:pt x="0" y="24"/>
                    <a:pt x="23" y="35"/>
                  </a:cubicBezTo>
                  <a:lnTo>
                    <a:pt x="653" y="276"/>
                  </a:lnTo>
                  <a:lnTo>
                    <a:pt x="653" y="2475"/>
                  </a:lnTo>
                  <a:lnTo>
                    <a:pt x="34" y="2338"/>
                  </a:lnTo>
                  <a:cubicBezTo>
                    <a:pt x="31" y="2334"/>
                    <a:pt x="28" y="2333"/>
                    <a:pt x="25" y="2333"/>
                  </a:cubicBezTo>
                  <a:cubicBezTo>
                    <a:pt x="17" y="2333"/>
                    <a:pt x="12" y="2341"/>
                    <a:pt x="12" y="2349"/>
                  </a:cubicBezTo>
                  <a:cubicBezTo>
                    <a:pt x="12" y="2361"/>
                    <a:pt x="12" y="2361"/>
                    <a:pt x="23" y="2361"/>
                  </a:cubicBezTo>
                  <a:lnTo>
                    <a:pt x="687" y="2509"/>
                  </a:lnTo>
                  <a:lnTo>
                    <a:pt x="687" y="253"/>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0" name="Google Shape;1140;p69"/>
            <p:cNvSpPr/>
            <p:nvPr/>
          </p:nvSpPr>
          <p:spPr>
            <a:xfrm>
              <a:off x="5661514" y="3384282"/>
              <a:ext cx="47683" cy="150861"/>
            </a:xfrm>
            <a:custGeom>
              <a:avLst/>
              <a:gdLst/>
              <a:ahLst/>
              <a:cxnLst/>
              <a:rect l="l" t="t" r="r" b="b"/>
              <a:pathLst>
                <a:path w="757" h="2395" extrusionOk="0">
                  <a:moveTo>
                    <a:pt x="35" y="46"/>
                  </a:moveTo>
                  <a:lnTo>
                    <a:pt x="723" y="229"/>
                  </a:lnTo>
                  <a:lnTo>
                    <a:pt x="723" y="2360"/>
                  </a:lnTo>
                  <a:lnTo>
                    <a:pt x="35" y="2222"/>
                  </a:lnTo>
                  <a:lnTo>
                    <a:pt x="35" y="46"/>
                  </a:lnTo>
                  <a:close/>
                  <a:moveTo>
                    <a:pt x="1" y="0"/>
                  </a:moveTo>
                  <a:lnTo>
                    <a:pt x="1" y="2257"/>
                  </a:lnTo>
                  <a:lnTo>
                    <a:pt x="757" y="2394"/>
                  </a:lnTo>
                  <a:lnTo>
                    <a:pt x="757" y="19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1" name="Google Shape;1141;p69"/>
            <p:cNvSpPr/>
            <p:nvPr/>
          </p:nvSpPr>
          <p:spPr>
            <a:xfrm>
              <a:off x="5699056" y="3394549"/>
              <a:ext cx="2205" cy="139145"/>
            </a:xfrm>
            <a:custGeom>
              <a:avLst/>
              <a:gdLst/>
              <a:ahLst/>
              <a:cxnLst/>
              <a:rect l="l" t="t" r="r" b="b"/>
              <a:pathLst>
                <a:path w="35" h="2209" extrusionOk="0">
                  <a:moveTo>
                    <a:pt x="18" y="0"/>
                  </a:moveTo>
                  <a:cubicBezTo>
                    <a:pt x="9" y="0"/>
                    <a:pt x="1" y="3"/>
                    <a:pt x="1" y="9"/>
                  </a:cubicBezTo>
                  <a:lnTo>
                    <a:pt x="1" y="2197"/>
                  </a:lnTo>
                  <a:cubicBezTo>
                    <a:pt x="1" y="2208"/>
                    <a:pt x="12" y="2208"/>
                    <a:pt x="12" y="2208"/>
                  </a:cubicBezTo>
                  <a:cubicBezTo>
                    <a:pt x="24" y="2208"/>
                    <a:pt x="35" y="2208"/>
                    <a:pt x="35" y="2197"/>
                  </a:cubicBezTo>
                  <a:lnTo>
                    <a:pt x="35" y="9"/>
                  </a:lnTo>
                  <a:cubicBezTo>
                    <a:pt x="35" y="3"/>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2" name="Google Shape;1142;p69"/>
            <p:cNvSpPr/>
            <p:nvPr/>
          </p:nvSpPr>
          <p:spPr>
            <a:xfrm>
              <a:off x="5628317" y="3375778"/>
              <a:ext cx="2268" cy="143491"/>
            </a:xfrm>
            <a:custGeom>
              <a:avLst/>
              <a:gdLst/>
              <a:ahLst/>
              <a:cxnLst/>
              <a:rect l="l" t="t" r="r" b="b"/>
              <a:pathLst>
                <a:path w="36" h="2278" extrusionOk="0">
                  <a:moveTo>
                    <a:pt x="18" y="0"/>
                  </a:moveTo>
                  <a:cubicBezTo>
                    <a:pt x="10" y="0"/>
                    <a:pt x="1" y="3"/>
                    <a:pt x="1" y="9"/>
                  </a:cubicBezTo>
                  <a:lnTo>
                    <a:pt x="1" y="2254"/>
                  </a:lnTo>
                  <a:cubicBezTo>
                    <a:pt x="1" y="2266"/>
                    <a:pt x="1" y="2277"/>
                    <a:pt x="12" y="2277"/>
                  </a:cubicBezTo>
                  <a:cubicBezTo>
                    <a:pt x="24" y="2277"/>
                    <a:pt x="24" y="2266"/>
                    <a:pt x="35" y="2254"/>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3" name="Google Shape;1143;p69"/>
            <p:cNvSpPr/>
            <p:nvPr/>
          </p:nvSpPr>
          <p:spPr>
            <a:xfrm>
              <a:off x="5770677" y="2805393"/>
              <a:ext cx="61226" cy="174860"/>
            </a:xfrm>
            <a:custGeom>
              <a:avLst/>
              <a:gdLst/>
              <a:ahLst/>
              <a:cxnLst/>
              <a:rect l="l" t="t" r="r" b="b"/>
              <a:pathLst>
                <a:path w="972" h="2776" extrusionOk="0">
                  <a:moveTo>
                    <a:pt x="34" y="1"/>
                  </a:moveTo>
                  <a:cubicBezTo>
                    <a:pt x="15" y="1"/>
                    <a:pt x="1" y="27"/>
                    <a:pt x="21" y="37"/>
                  </a:cubicBezTo>
                  <a:lnTo>
                    <a:pt x="937" y="702"/>
                  </a:lnTo>
                  <a:lnTo>
                    <a:pt x="937" y="2718"/>
                  </a:lnTo>
                  <a:lnTo>
                    <a:pt x="32" y="2179"/>
                  </a:lnTo>
                  <a:cubicBezTo>
                    <a:pt x="32" y="2179"/>
                    <a:pt x="21" y="2179"/>
                    <a:pt x="9" y="2191"/>
                  </a:cubicBezTo>
                  <a:cubicBezTo>
                    <a:pt x="9" y="2202"/>
                    <a:pt x="9" y="2214"/>
                    <a:pt x="21" y="2214"/>
                  </a:cubicBezTo>
                  <a:lnTo>
                    <a:pt x="971" y="2775"/>
                  </a:lnTo>
                  <a:lnTo>
                    <a:pt x="971" y="690"/>
                  </a:lnTo>
                  <a:lnTo>
                    <a:pt x="43" y="3"/>
                  </a:lnTo>
                  <a:cubicBezTo>
                    <a:pt x="40" y="1"/>
                    <a:pt x="3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4" name="Google Shape;1144;p69"/>
            <p:cNvSpPr/>
            <p:nvPr/>
          </p:nvSpPr>
          <p:spPr>
            <a:xfrm>
              <a:off x="5866487" y="2870463"/>
              <a:ext cx="66454" cy="165349"/>
            </a:xfrm>
            <a:custGeom>
              <a:avLst/>
              <a:gdLst/>
              <a:ahLst/>
              <a:cxnLst/>
              <a:rect l="l" t="t" r="r" b="b"/>
              <a:pathLst>
                <a:path w="1055" h="2625" extrusionOk="0">
                  <a:moveTo>
                    <a:pt x="35" y="58"/>
                  </a:moveTo>
                  <a:lnTo>
                    <a:pt x="1031" y="677"/>
                  </a:lnTo>
                  <a:lnTo>
                    <a:pt x="1031" y="2567"/>
                  </a:lnTo>
                  <a:lnTo>
                    <a:pt x="35" y="2028"/>
                  </a:lnTo>
                  <a:lnTo>
                    <a:pt x="35" y="58"/>
                  </a:lnTo>
                  <a:close/>
                  <a:moveTo>
                    <a:pt x="0" y="1"/>
                  </a:moveTo>
                  <a:lnTo>
                    <a:pt x="0" y="2051"/>
                  </a:lnTo>
                  <a:lnTo>
                    <a:pt x="1054" y="2624"/>
                  </a:lnTo>
                  <a:lnTo>
                    <a:pt x="1054" y="665"/>
                  </a:lnTo>
                  <a:lnTo>
                    <a:pt x="23"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5" name="Google Shape;1145;p69"/>
            <p:cNvSpPr/>
            <p:nvPr/>
          </p:nvSpPr>
          <p:spPr>
            <a:xfrm>
              <a:off x="5919840" y="2904793"/>
              <a:ext cx="2268" cy="124531"/>
            </a:xfrm>
            <a:custGeom>
              <a:avLst/>
              <a:gdLst/>
              <a:ahLst/>
              <a:cxnLst/>
              <a:rect l="l" t="t" r="r" b="b"/>
              <a:pathLst>
                <a:path w="36" h="1977" extrusionOk="0">
                  <a:moveTo>
                    <a:pt x="14" y="0"/>
                  </a:moveTo>
                  <a:cubicBezTo>
                    <a:pt x="7" y="0"/>
                    <a:pt x="1" y="6"/>
                    <a:pt x="1" y="17"/>
                  </a:cubicBezTo>
                  <a:lnTo>
                    <a:pt x="1" y="1965"/>
                  </a:lnTo>
                  <a:cubicBezTo>
                    <a:pt x="1" y="1965"/>
                    <a:pt x="1" y="1976"/>
                    <a:pt x="12" y="1976"/>
                  </a:cubicBezTo>
                  <a:cubicBezTo>
                    <a:pt x="24" y="1976"/>
                    <a:pt x="35" y="1965"/>
                    <a:pt x="35" y="1965"/>
                  </a:cubicBezTo>
                  <a:lnTo>
                    <a:pt x="35" y="17"/>
                  </a:lnTo>
                  <a:cubicBezTo>
                    <a:pt x="30" y="6"/>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6" name="Google Shape;1146;p69"/>
            <p:cNvSpPr/>
            <p:nvPr/>
          </p:nvSpPr>
          <p:spPr>
            <a:xfrm>
              <a:off x="5818110" y="2839849"/>
              <a:ext cx="1512" cy="132468"/>
            </a:xfrm>
            <a:custGeom>
              <a:avLst/>
              <a:gdLst/>
              <a:ahLst/>
              <a:cxnLst/>
              <a:rect l="l" t="t" r="r" b="b"/>
              <a:pathLst>
                <a:path w="24" h="2103" extrusionOk="0">
                  <a:moveTo>
                    <a:pt x="12" y="0"/>
                  </a:moveTo>
                  <a:cubicBezTo>
                    <a:pt x="6" y="0"/>
                    <a:pt x="1" y="6"/>
                    <a:pt x="1" y="17"/>
                  </a:cubicBezTo>
                  <a:lnTo>
                    <a:pt x="1" y="2079"/>
                  </a:lnTo>
                  <a:cubicBezTo>
                    <a:pt x="1" y="2091"/>
                    <a:pt x="1" y="2102"/>
                    <a:pt x="12" y="2102"/>
                  </a:cubicBezTo>
                  <a:cubicBezTo>
                    <a:pt x="24" y="2102"/>
                    <a:pt x="24" y="2091"/>
                    <a:pt x="24" y="2079"/>
                  </a:cubicBezTo>
                  <a:lnTo>
                    <a:pt x="24" y="17"/>
                  </a:lnTo>
                  <a:cubicBezTo>
                    <a:pt x="24"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7" name="Google Shape;1147;p69"/>
            <p:cNvSpPr/>
            <p:nvPr/>
          </p:nvSpPr>
          <p:spPr>
            <a:xfrm>
              <a:off x="5771244" y="3000791"/>
              <a:ext cx="60659" cy="165601"/>
            </a:xfrm>
            <a:custGeom>
              <a:avLst/>
              <a:gdLst/>
              <a:ahLst/>
              <a:cxnLst/>
              <a:rect l="l" t="t" r="r" b="b"/>
              <a:pathLst>
                <a:path w="963" h="2629" extrusionOk="0">
                  <a:moveTo>
                    <a:pt x="20" y="0"/>
                  </a:moveTo>
                  <a:cubicBezTo>
                    <a:pt x="15" y="0"/>
                    <a:pt x="8" y="5"/>
                    <a:pt x="0" y="5"/>
                  </a:cubicBezTo>
                  <a:cubicBezTo>
                    <a:pt x="0" y="17"/>
                    <a:pt x="0" y="28"/>
                    <a:pt x="12" y="28"/>
                  </a:cubicBezTo>
                  <a:lnTo>
                    <a:pt x="928" y="567"/>
                  </a:lnTo>
                  <a:lnTo>
                    <a:pt x="928" y="2583"/>
                  </a:lnTo>
                  <a:lnTo>
                    <a:pt x="23" y="2182"/>
                  </a:lnTo>
                  <a:cubicBezTo>
                    <a:pt x="23" y="2182"/>
                    <a:pt x="12" y="2182"/>
                    <a:pt x="0" y="2193"/>
                  </a:cubicBezTo>
                  <a:cubicBezTo>
                    <a:pt x="0" y="2193"/>
                    <a:pt x="0" y="2205"/>
                    <a:pt x="12" y="2216"/>
                  </a:cubicBezTo>
                  <a:lnTo>
                    <a:pt x="939" y="2617"/>
                  </a:lnTo>
                  <a:lnTo>
                    <a:pt x="962" y="2629"/>
                  </a:lnTo>
                  <a:lnTo>
                    <a:pt x="962" y="555"/>
                  </a:lnTo>
                  <a:lnTo>
                    <a:pt x="23" y="5"/>
                  </a:lnTo>
                  <a:cubicBezTo>
                    <a:pt x="23" y="1"/>
                    <a:pt x="22"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8" name="Google Shape;1148;p69"/>
            <p:cNvSpPr/>
            <p:nvPr/>
          </p:nvSpPr>
          <p:spPr>
            <a:xfrm>
              <a:off x="5866487" y="3051625"/>
              <a:ext cx="66454" cy="156593"/>
            </a:xfrm>
            <a:custGeom>
              <a:avLst/>
              <a:gdLst/>
              <a:ahLst/>
              <a:cxnLst/>
              <a:rect l="l" t="t" r="r" b="b"/>
              <a:pathLst>
                <a:path w="1055" h="2486" extrusionOk="0">
                  <a:moveTo>
                    <a:pt x="35" y="57"/>
                  </a:moveTo>
                  <a:lnTo>
                    <a:pt x="1020" y="550"/>
                  </a:lnTo>
                  <a:lnTo>
                    <a:pt x="1020" y="2429"/>
                  </a:lnTo>
                  <a:lnTo>
                    <a:pt x="35" y="2028"/>
                  </a:lnTo>
                  <a:lnTo>
                    <a:pt x="35" y="57"/>
                  </a:lnTo>
                  <a:close/>
                  <a:moveTo>
                    <a:pt x="0" y="0"/>
                  </a:moveTo>
                  <a:lnTo>
                    <a:pt x="0" y="2051"/>
                  </a:lnTo>
                  <a:lnTo>
                    <a:pt x="1054" y="2486"/>
                  </a:lnTo>
                  <a:lnTo>
                    <a:pt x="1054" y="52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9" name="Google Shape;1149;p69"/>
            <p:cNvSpPr/>
            <p:nvPr/>
          </p:nvSpPr>
          <p:spPr>
            <a:xfrm>
              <a:off x="5919840" y="3078648"/>
              <a:ext cx="2268" cy="124531"/>
            </a:xfrm>
            <a:custGeom>
              <a:avLst/>
              <a:gdLst/>
              <a:ahLst/>
              <a:cxnLst/>
              <a:rect l="l" t="t" r="r" b="b"/>
              <a:pathLst>
                <a:path w="36" h="1977" extrusionOk="0">
                  <a:moveTo>
                    <a:pt x="14" y="1"/>
                  </a:moveTo>
                  <a:cubicBezTo>
                    <a:pt x="7" y="1"/>
                    <a:pt x="1" y="6"/>
                    <a:pt x="1" y="18"/>
                  </a:cubicBezTo>
                  <a:lnTo>
                    <a:pt x="1" y="1965"/>
                  </a:lnTo>
                  <a:cubicBezTo>
                    <a:pt x="1" y="1965"/>
                    <a:pt x="1" y="1977"/>
                    <a:pt x="12" y="1977"/>
                  </a:cubicBezTo>
                  <a:cubicBezTo>
                    <a:pt x="24" y="1977"/>
                    <a:pt x="35" y="1965"/>
                    <a:pt x="35" y="1965"/>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0" name="Google Shape;1150;p69"/>
            <p:cNvSpPr/>
            <p:nvPr/>
          </p:nvSpPr>
          <p:spPr>
            <a:xfrm>
              <a:off x="5818110" y="3028129"/>
              <a:ext cx="1512" cy="132468"/>
            </a:xfrm>
            <a:custGeom>
              <a:avLst/>
              <a:gdLst/>
              <a:ahLst/>
              <a:cxnLst/>
              <a:rect l="l" t="t" r="r" b="b"/>
              <a:pathLst>
                <a:path w="24" h="2103" extrusionOk="0">
                  <a:moveTo>
                    <a:pt x="12" y="1"/>
                  </a:moveTo>
                  <a:cubicBezTo>
                    <a:pt x="6" y="1"/>
                    <a:pt x="1" y="7"/>
                    <a:pt x="1" y="18"/>
                  </a:cubicBezTo>
                  <a:lnTo>
                    <a:pt x="1" y="2080"/>
                  </a:lnTo>
                  <a:cubicBezTo>
                    <a:pt x="1" y="2091"/>
                    <a:pt x="1" y="2103"/>
                    <a:pt x="12" y="2103"/>
                  </a:cubicBezTo>
                  <a:cubicBezTo>
                    <a:pt x="24" y="2103"/>
                    <a:pt x="24" y="2091"/>
                    <a:pt x="24" y="2080"/>
                  </a:cubicBezTo>
                  <a:lnTo>
                    <a:pt x="24" y="18"/>
                  </a:lnTo>
                  <a:cubicBezTo>
                    <a:pt x="24" y="7"/>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1" name="Google Shape;1151;p69"/>
            <p:cNvSpPr/>
            <p:nvPr/>
          </p:nvSpPr>
          <p:spPr>
            <a:xfrm>
              <a:off x="5770677" y="3213828"/>
              <a:ext cx="61226" cy="154577"/>
            </a:xfrm>
            <a:custGeom>
              <a:avLst/>
              <a:gdLst/>
              <a:ahLst/>
              <a:cxnLst/>
              <a:rect l="l" t="t" r="r" b="b"/>
              <a:pathLst>
                <a:path w="972" h="2454" extrusionOk="0">
                  <a:moveTo>
                    <a:pt x="23" y="0"/>
                  </a:moveTo>
                  <a:cubicBezTo>
                    <a:pt x="7" y="0"/>
                    <a:pt x="1" y="25"/>
                    <a:pt x="21" y="25"/>
                  </a:cubicBezTo>
                  <a:lnTo>
                    <a:pt x="937" y="404"/>
                  </a:lnTo>
                  <a:lnTo>
                    <a:pt x="937" y="2420"/>
                  </a:lnTo>
                  <a:lnTo>
                    <a:pt x="32" y="2179"/>
                  </a:lnTo>
                  <a:cubicBezTo>
                    <a:pt x="29" y="2177"/>
                    <a:pt x="26" y="2177"/>
                    <a:pt x="23" y="2177"/>
                  </a:cubicBezTo>
                  <a:cubicBezTo>
                    <a:pt x="7" y="2177"/>
                    <a:pt x="1" y="2204"/>
                    <a:pt x="21" y="2213"/>
                  </a:cubicBezTo>
                  <a:lnTo>
                    <a:pt x="948" y="2454"/>
                  </a:lnTo>
                  <a:lnTo>
                    <a:pt x="971" y="2454"/>
                  </a:lnTo>
                  <a:lnTo>
                    <a:pt x="971" y="381"/>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2" name="Google Shape;1152;p69"/>
            <p:cNvSpPr/>
            <p:nvPr/>
          </p:nvSpPr>
          <p:spPr>
            <a:xfrm>
              <a:off x="5866487" y="3247843"/>
              <a:ext cx="66454" cy="144436"/>
            </a:xfrm>
            <a:custGeom>
              <a:avLst/>
              <a:gdLst/>
              <a:ahLst/>
              <a:cxnLst/>
              <a:rect l="l" t="t" r="r" b="b"/>
              <a:pathLst>
                <a:path w="1055" h="2293" extrusionOk="0">
                  <a:moveTo>
                    <a:pt x="35" y="47"/>
                  </a:moveTo>
                  <a:lnTo>
                    <a:pt x="1020" y="368"/>
                  </a:lnTo>
                  <a:lnTo>
                    <a:pt x="1020" y="2258"/>
                  </a:lnTo>
                  <a:lnTo>
                    <a:pt x="35" y="2029"/>
                  </a:lnTo>
                  <a:lnTo>
                    <a:pt x="35" y="47"/>
                  </a:lnTo>
                  <a:close/>
                  <a:moveTo>
                    <a:pt x="0" y="1"/>
                  </a:moveTo>
                  <a:lnTo>
                    <a:pt x="0" y="2051"/>
                  </a:lnTo>
                  <a:lnTo>
                    <a:pt x="1043" y="2292"/>
                  </a:lnTo>
                  <a:lnTo>
                    <a:pt x="1054" y="2292"/>
                  </a:lnTo>
                  <a:lnTo>
                    <a:pt x="1054" y="34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3" name="Google Shape;1153;p69"/>
            <p:cNvSpPr/>
            <p:nvPr/>
          </p:nvSpPr>
          <p:spPr>
            <a:xfrm>
              <a:off x="5919840" y="3265543"/>
              <a:ext cx="2268" cy="124531"/>
            </a:xfrm>
            <a:custGeom>
              <a:avLst/>
              <a:gdLst/>
              <a:ahLst/>
              <a:cxnLst/>
              <a:rect l="l" t="t" r="r" b="b"/>
              <a:pathLst>
                <a:path w="36" h="1977" extrusionOk="0">
                  <a:moveTo>
                    <a:pt x="14" y="1"/>
                  </a:moveTo>
                  <a:cubicBezTo>
                    <a:pt x="7" y="1"/>
                    <a:pt x="1" y="6"/>
                    <a:pt x="1" y="18"/>
                  </a:cubicBezTo>
                  <a:lnTo>
                    <a:pt x="1" y="1954"/>
                  </a:lnTo>
                  <a:cubicBezTo>
                    <a:pt x="1" y="1965"/>
                    <a:pt x="1" y="1977"/>
                    <a:pt x="12" y="1977"/>
                  </a:cubicBezTo>
                  <a:cubicBezTo>
                    <a:pt x="24" y="1977"/>
                    <a:pt x="35" y="1965"/>
                    <a:pt x="35" y="1954"/>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4" name="Google Shape;1154;p69"/>
            <p:cNvSpPr/>
            <p:nvPr/>
          </p:nvSpPr>
          <p:spPr>
            <a:xfrm>
              <a:off x="5818110" y="3232347"/>
              <a:ext cx="1512" cy="132468"/>
            </a:xfrm>
            <a:custGeom>
              <a:avLst/>
              <a:gdLst/>
              <a:ahLst/>
              <a:cxnLst/>
              <a:rect l="l" t="t" r="r" b="b"/>
              <a:pathLst>
                <a:path w="24" h="2103" extrusionOk="0">
                  <a:moveTo>
                    <a:pt x="12" y="1"/>
                  </a:moveTo>
                  <a:cubicBezTo>
                    <a:pt x="6" y="1"/>
                    <a:pt x="1" y="6"/>
                    <a:pt x="1" y="18"/>
                  </a:cubicBezTo>
                  <a:lnTo>
                    <a:pt x="1" y="2091"/>
                  </a:lnTo>
                  <a:cubicBezTo>
                    <a:pt x="1" y="2091"/>
                    <a:pt x="1" y="2103"/>
                    <a:pt x="12" y="2103"/>
                  </a:cubicBezTo>
                  <a:cubicBezTo>
                    <a:pt x="24" y="2103"/>
                    <a:pt x="24" y="2091"/>
                    <a:pt x="24" y="2091"/>
                  </a:cubicBezTo>
                  <a:lnTo>
                    <a:pt x="24" y="18"/>
                  </a:lnTo>
                  <a:cubicBezTo>
                    <a:pt x="24" y="6"/>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5" name="Google Shape;1155;p69"/>
            <p:cNvSpPr/>
            <p:nvPr/>
          </p:nvSpPr>
          <p:spPr>
            <a:xfrm>
              <a:off x="5771244" y="3405888"/>
              <a:ext cx="60659" cy="151617"/>
            </a:xfrm>
            <a:custGeom>
              <a:avLst/>
              <a:gdLst/>
              <a:ahLst/>
              <a:cxnLst/>
              <a:rect l="l" t="t" r="r" b="b"/>
              <a:pathLst>
                <a:path w="963" h="2407" extrusionOk="0">
                  <a:moveTo>
                    <a:pt x="23" y="1"/>
                  </a:moveTo>
                  <a:cubicBezTo>
                    <a:pt x="12" y="1"/>
                    <a:pt x="12" y="12"/>
                    <a:pt x="0" y="12"/>
                  </a:cubicBezTo>
                  <a:cubicBezTo>
                    <a:pt x="0" y="24"/>
                    <a:pt x="0" y="35"/>
                    <a:pt x="12" y="35"/>
                  </a:cubicBezTo>
                  <a:lnTo>
                    <a:pt x="928" y="344"/>
                  </a:lnTo>
                  <a:lnTo>
                    <a:pt x="928" y="2360"/>
                  </a:lnTo>
                  <a:lnTo>
                    <a:pt x="23" y="2189"/>
                  </a:lnTo>
                  <a:cubicBezTo>
                    <a:pt x="20" y="2185"/>
                    <a:pt x="16" y="2184"/>
                    <a:pt x="13" y="2184"/>
                  </a:cubicBezTo>
                  <a:cubicBezTo>
                    <a:pt x="6" y="2184"/>
                    <a:pt x="0" y="2192"/>
                    <a:pt x="0" y="2200"/>
                  </a:cubicBezTo>
                  <a:cubicBezTo>
                    <a:pt x="0" y="2212"/>
                    <a:pt x="12" y="2212"/>
                    <a:pt x="12" y="2212"/>
                  </a:cubicBezTo>
                  <a:lnTo>
                    <a:pt x="939" y="2395"/>
                  </a:lnTo>
                  <a:lnTo>
                    <a:pt x="962" y="2406"/>
                  </a:lnTo>
                  <a:lnTo>
                    <a:pt x="962" y="321"/>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6" name="Google Shape;1156;p69"/>
            <p:cNvSpPr/>
            <p:nvPr/>
          </p:nvSpPr>
          <p:spPr>
            <a:xfrm>
              <a:off x="5866487" y="3434045"/>
              <a:ext cx="66454" cy="140783"/>
            </a:xfrm>
            <a:custGeom>
              <a:avLst/>
              <a:gdLst/>
              <a:ahLst/>
              <a:cxnLst/>
              <a:rect l="l" t="t" r="r" b="b"/>
              <a:pathLst>
                <a:path w="1055" h="2235" extrusionOk="0">
                  <a:moveTo>
                    <a:pt x="35" y="46"/>
                  </a:moveTo>
                  <a:lnTo>
                    <a:pt x="1020" y="298"/>
                  </a:lnTo>
                  <a:lnTo>
                    <a:pt x="1020" y="2188"/>
                  </a:lnTo>
                  <a:lnTo>
                    <a:pt x="23" y="2028"/>
                  </a:lnTo>
                  <a:lnTo>
                    <a:pt x="35" y="46"/>
                  </a:lnTo>
                  <a:close/>
                  <a:moveTo>
                    <a:pt x="0" y="0"/>
                  </a:moveTo>
                  <a:lnTo>
                    <a:pt x="0" y="2051"/>
                  </a:lnTo>
                  <a:lnTo>
                    <a:pt x="1054" y="2234"/>
                  </a:lnTo>
                  <a:lnTo>
                    <a:pt x="1054" y="275"/>
                  </a:ln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7" name="Google Shape;1157;p69"/>
            <p:cNvSpPr/>
            <p:nvPr/>
          </p:nvSpPr>
          <p:spPr>
            <a:xfrm>
              <a:off x="5919840" y="3448092"/>
              <a:ext cx="2268" cy="124531"/>
            </a:xfrm>
            <a:custGeom>
              <a:avLst/>
              <a:gdLst/>
              <a:ahLst/>
              <a:cxnLst/>
              <a:rect l="l" t="t" r="r" b="b"/>
              <a:pathLst>
                <a:path w="36" h="1977" extrusionOk="0">
                  <a:moveTo>
                    <a:pt x="14" y="1"/>
                  </a:moveTo>
                  <a:cubicBezTo>
                    <a:pt x="7" y="1"/>
                    <a:pt x="1" y="7"/>
                    <a:pt x="1" y="18"/>
                  </a:cubicBezTo>
                  <a:lnTo>
                    <a:pt x="1" y="1965"/>
                  </a:lnTo>
                  <a:cubicBezTo>
                    <a:pt x="1" y="1977"/>
                    <a:pt x="1" y="1977"/>
                    <a:pt x="12" y="1977"/>
                  </a:cubicBezTo>
                  <a:cubicBezTo>
                    <a:pt x="24" y="1977"/>
                    <a:pt x="24" y="1977"/>
                    <a:pt x="35" y="1965"/>
                  </a:cubicBezTo>
                  <a:lnTo>
                    <a:pt x="35" y="18"/>
                  </a:lnTo>
                  <a:cubicBezTo>
                    <a:pt x="30" y="7"/>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8" name="Google Shape;1158;p69"/>
            <p:cNvSpPr/>
            <p:nvPr/>
          </p:nvSpPr>
          <p:spPr>
            <a:xfrm>
              <a:off x="5817417" y="3422139"/>
              <a:ext cx="2205" cy="132468"/>
            </a:xfrm>
            <a:custGeom>
              <a:avLst/>
              <a:gdLst/>
              <a:ahLst/>
              <a:cxnLst/>
              <a:rect l="l" t="t" r="r" b="b"/>
              <a:pathLst>
                <a:path w="35" h="2103" extrusionOk="0">
                  <a:moveTo>
                    <a:pt x="17" y="0"/>
                  </a:moveTo>
                  <a:cubicBezTo>
                    <a:pt x="9" y="0"/>
                    <a:pt x="0" y="6"/>
                    <a:pt x="0" y="18"/>
                  </a:cubicBezTo>
                  <a:lnTo>
                    <a:pt x="0" y="2080"/>
                  </a:lnTo>
                  <a:cubicBezTo>
                    <a:pt x="0" y="2091"/>
                    <a:pt x="12" y="2102"/>
                    <a:pt x="23" y="2102"/>
                  </a:cubicBezTo>
                  <a:cubicBezTo>
                    <a:pt x="35" y="2102"/>
                    <a:pt x="35" y="2091"/>
                    <a:pt x="35" y="2080"/>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9" name="Google Shape;1159;p69"/>
            <p:cNvSpPr/>
            <p:nvPr/>
          </p:nvSpPr>
          <p:spPr>
            <a:xfrm>
              <a:off x="5076514" y="2418627"/>
              <a:ext cx="96564" cy="236150"/>
            </a:xfrm>
            <a:custGeom>
              <a:avLst/>
              <a:gdLst/>
              <a:ahLst/>
              <a:cxnLst/>
              <a:rect l="l" t="t" r="r" b="b"/>
              <a:pathLst>
                <a:path w="1533" h="3749" extrusionOk="0">
                  <a:moveTo>
                    <a:pt x="27" y="1"/>
                  </a:moveTo>
                  <a:cubicBezTo>
                    <a:pt x="15" y="1"/>
                    <a:pt x="1" y="27"/>
                    <a:pt x="21" y="37"/>
                  </a:cubicBezTo>
                  <a:lnTo>
                    <a:pt x="1487" y="965"/>
                  </a:lnTo>
                  <a:lnTo>
                    <a:pt x="1498" y="3692"/>
                  </a:lnTo>
                  <a:lnTo>
                    <a:pt x="44" y="2924"/>
                  </a:lnTo>
                  <a:cubicBezTo>
                    <a:pt x="40" y="2922"/>
                    <a:pt x="37" y="2922"/>
                    <a:pt x="35" y="2922"/>
                  </a:cubicBezTo>
                  <a:cubicBezTo>
                    <a:pt x="18" y="2922"/>
                    <a:pt x="12" y="2949"/>
                    <a:pt x="32" y="2958"/>
                  </a:cubicBezTo>
                  <a:lnTo>
                    <a:pt x="1533" y="3749"/>
                  </a:lnTo>
                  <a:lnTo>
                    <a:pt x="1521" y="954"/>
                  </a:lnTo>
                  <a:lnTo>
                    <a:pt x="1521" y="942"/>
                  </a:lnTo>
                  <a:lnTo>
                    <a:pt x="32" y="3"/>
                  </a:lnTo>
                  <a:cubicBezTo>
                    <a:pt x="31" y="1"/>
                    <a:pt x="29"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0" name="Google Shape;1160;p69"/>
            <p:cNvSpPr/>
            <p:nvPr/>
          </p:nvSpPr>
          <p:spPr>
            <a:xfrm>
              <a:off x="5191788" y="2488799"/>
              <a:ext cx="99650" cy="221536"/>
            </a:xfrm>
            <a:custGeom>
              <a:avLst/>
              <a:gdLst/>
              <a:ahLst/>
              <a:cxnLst/>
              <a:rect l="l" t="t" r="r" b="b"/>
              <a:pathLst>
                <a:path w="1582" h="3517" extrusionOk="0">
                  <a:moveTo>
                    <a:pt x="35" y="57"/>
                  </a:moveTo>
                  <a:lnTo>
                    <a:pt x="1536" y="951"/>
                  </a:lnTo>
                  <a:lnTo>
                    <a:pt x="1547" y="3460"/>
                  </a:lnTo>
                  <a:lnTo>
                    <a:pt x="46" y="2761"/>
                  </a:lnTo>
                  <a:lnTo>
                    <a:pt x="35" y="57"/>
                  </a:lnTo>
                  <a:close/>
                  <a:moveTo>
                    <a:pt x="1" y="0"/>
                  </a:moveTo>
                  <a:lnTo>
                    <a:pt x="12" y="2772"/>
                  </a:lnTo>
                  <a:lnTo>
                    <a:pt x="12" y="2784"/>
                  </a:lnTo>
                  <a:lnTo>
                    <a:pt x="1581" y="3517"/>
                  </a:lnTo>
                  <a:lnTo>
                    <a:pt x="1570" y="939"/>
                  </a:lnTo>
                  <a:lnTo>
                    <a:pt x="35"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1" name="Google Shape;1161;p69"/>
            <p:cNvSpPr/>
            <p:nvPr/>
          </p:nvSpPr>
          <p:spPr>
            <a:xfrm>
              <a:off x="5273362" y="2538562"/>
              <a:ext cx="2898" cy="163837"/>
            </a:xfrm>
            <a:custGeom>
              <a:avLst/>
              <a:gdLst/>
              <a:ahLst/>
              <a:cxnLst/>
              <a:rect l="l" t="t" r="r" b="b"/>
              <a:pathLst>
                <a:path w="46" h="2601" extrusionOk="0">
                  <a:moveTo>
                    <a:pt x="23" y="1"/>
                  </a:moveTo>
                  <a:cubicBezTo>
                    <a:pt x="11" y="1"/>
                    <a:pt x="0" y="1"/>
                    <a:pt x="0" y="12"/>
                  </a:cubicBezTo>
                  <a:lnTo>
                    <a:pt x="11" y="2589"/>
                  </a:lnTo>
                  <a:cubicBezTo>
                    <a:pt x="11" y="2589"/>
                    <a:pt x="23" y="2601"/>
                    <a:pt x="23" y="2601"/>
                  </a:cubicBezTo>
                  <a:cubicBezTo>
                    <a:pt x="34" y="2601"/>
                    <a:pt x="46" y="2589"/>
                    <a:pt x="46" y="2589"/>
                  </a:cubicBezTo>
                  <a:lnTo>
                    <a:pt x="34" y="12"/>
                  </a:lnTo>
                  <a:cubicBezTo>
                    <a:pt x="34"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2" name="Google Shape;1162;p69"/>
            <p:cNvSpPr/>
            <p:nvPr/>
          </p:nvSpPr>
          <p:spPr>
            <a:xfrm>
              <a:off x="5152104" y="2466437"/>
              <a:ext cx="3653" cy="178262"/>
            </a:xfrm>
            <a:custGeom>
              <a:avLst/>
              <a:gdLst/>
              <a:ahLst/>
              <a:cxnLst/>
              <a:rect l="l" t="t" r="r" b="b"/>
              <a:pathLst>
                <a:path w="58" h="2830" extrusionOk="0">
                  <a:moveTo>
                    <a:pt x="23" y="0"/>
                  </a:moveTo>
                  <a:cubicBezTo>
                    <a:pt x="12" y="0"/>
                    <a:pt x="1" y="11"/>
                    <a:pt x="1" y="11"/>
                  </a:cubicBezTo>
                  <a:lnTo>
                    <a:pt x="23" y="2818"/>
                  </a:lnTo>
                  <a:cubicBezTo>
                    <a:pt x="23" y="2818"/>
                    <a:pt x="23" y="2829"/>
                    <a:pt x="35" y="2829"/>
                  </a:cubicBezTo>
                  <a:cubicBezTo>
                    <a:pt x="46" y="2829"/>
                    <a:pt x="58" y="2818"/>
                    <a:pt x="58" y="2818"/>
                  </a:cubicBezTo>
                  <a:lnTo>
                    <a:pt x="35" y="11"/>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3" name="Google Shape;1163;p69"/>
            <p:cNvSpPr/>
            <p:nvPr/>
          </p:nvSpPr>
          <p:spPr>
            <a:xfrm>
              <a:off x="5077774" y="2685772"/>
              <a:ext cx="96060" cy="224433"/>
            </a:xfrm>
            <a:custGeom>
              <a:avLst/>
              <a:gdLst/>
              <a:ahLst/>
              <a:cxnLst/>
              <a:rect l="l" t="t" r="r" b="b"/>
              <a:pathLst>
                <a:path w="1525" h="3563" extrusionOk="0">
                  <a:moveTo>
                    <a:pt x="35" y="0"/>
                  </a:moveTo>
                  <a:cubicBezTo>
                    <a:pt x="24" y="0"/>
                    <a:pt x="12" y="0"/>
                    <a:pt x="12" y="12"/>
                  </a:cubicBezTo>
                  <a:cubicBezTo>
                    <a:pt x="1" y="12"/>
                    <a:pt x="12" y="23"/>
                    <a:pt x="12" y="35"/>
                  </a:cubicBezTo>
                  <a:lnTo>
                    <a:pt x="1478" y="779"/>
                  </a:lnTo>
                  <a:lnTo>
                    <a:pt x="1490" y="3517"/>
                  </a:lnTo>
                  <a:lnTo>
                    <a:pt x="35" y="2921"/>
                  </a:lnTo>
                  <a:cubicBezTo>
                    <a:pt x="24" y="2921"/>
                    <a:pt x="1" y="2944"/>
                    <a:pt x="24" y="2956"/>
                  </a:cubicBezTo>
                  <a:lnTo>
                    <a:pt x="1524" y="3563"/>
                  </a:lnTo>
                  <a:lnTo>
                    <a:pt x="1513" y="779"/>
                  </a:lnTo>
                  <a:lnTo>
                    <a:pt x="1513" y="76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4" name="Google Shape;1164;p69"/>
            <p:cNvSpPr/>
            <p:nvPr/>
          </p:nvSpPr>
          <p:spPr>
            <a:xfrm>
              <a:off x="5193237" y="2742023"/>
              <a:ext cx="98894" cy="210072"/>
            </a:xfrm>
            <a:custGeom>
              <a:avLst/>
              <a:gdLst/>
              <a:ahLst/>
              <a:cxnLst/>
              <a:rect l="l" t="t" r="r" b="b"/>
              <a:pathLst>
                <a:path w="1570" h="3335" extrusionOk="0">
                  <a:moveTo>
                    <a:pt x="35" y="58"/>
                  </a:moveTo>
                  <a:lnTo>
                    <a:pt x="1524" y="780"/>
                  </a:lnTo>
                  <a:lnTo>
                    <a:pt x="1536" y="3289"/>
                  </a:lnTo>
                  <a:lnTo>
                    <a:pt x="35" y="2762"/>
                  </a:lnTo>
                  <a:lnTo>
                    <a:pt x="35" y="58"/>
                  </a:lnTo>
                  <a:close/>
                  <a:moveTo>
                    <a:pt x="1" y="1"/>
                  </a:moveTo>
                  <a:lnTo>
                    <a:pt x="12" y="2773"/>
                  </a:lnTo>
                  <a:lnTo>
                    <a:pt x="12" y="2785"/>
                  </a:lnTo>
                  <a:lnTo>
                    <a:pt x="1570" y="3334"/>
                  </a:lnTo>
                  <a:lnTo>
                    <a:pt x="1558" y="768"/>
                  </a:lnTo>
                  <a:lnTo>
                    <a:pt x="1558" y="75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5" name="Google Shape;1165;p69"/>
            <p:cNvSpPr/>
            <p:nvPr/>
          </p:nvSpPr>
          <p:spPr>
            <a:xfrm>
              <a:off x="5274055" y="2782464"/>
              <a:ext cx="2961" cy="163837"/>
            </a:xfrm>
            <a:custGeom>
              <a:avLst/>
              <a:gdLst/>
              <a:ahLst/>
              <a:cxnLst/>
              <a:rect l="l" t="t" r="r" b="b"/>
              <a:pathLst>
                <a:path w="47" h="2601" extrusionOk="0">
                  <a:moveTo>
                    <a:pt x="23" y="0"/>
                  </a:moveTo>
                  <a:cubicBezTo>
                    <a:pt x="12" y="0"/>
                    <a:pt x="0" y="12"/>
                    <a:pt x="0" y="12"/>
                  </a:cubicBezTo>
                  <a:lnTo>
                    <a:pt x="12" y="2589"/>
                  </a:lnTo>
                  <a:cubicBezTo>
                    <a:pt x="12" y="2601"/>
                    <a:pt x="23" y="2601"/>
                    <a:pt x="35" y="2601"/>
                  </a:cubicBezTo>
                  <a:cubicBezTo>
                    <a:pt x="35" y="2601"/>
                    <a:pt x="46" y="2601"/>
                    <a:pt x="46" y="2589"/>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6" name="Google Shape;1166;p69"/>
            <p:cNvSpPr/>
            <p:nvPr/>
          </p:nvSpPr>
          <p:spPr>
            <a:xfrm>
              <a:off x="5153553" y="2724701"/>
              <a:ext cx="2961" cy="178325"/>
            </a:xfrm>
            <a:custGeom>
              <a:avLst/>
              <a:gdLst/>
              <a:ahLst/>
              <a:cxnLst/>
              <a:rect l="l" t="t" r="r" b="b"/>
              <a:pathLst>
                <a:path w="47" h="2831" extrusionOk="0">
                  <a:moveTo>
                    <a:pt x="12" y="1"/>
                  </a:moveTo>
                  <a:cubicBezTo>
                    <a:pt x="0" y="1"/>
                    <a:pt x="0" y="1"/>
                    <a:pt x="0" y="12"/>
                  </a:cubicBezTo>
                  <a:lnTo>
                    <a:pt x="12" y="2807"/>
                  </a:lnTo>
                  <a:cubicBezTo>
                    <a:pt x="12" y="2819"/>
                    <a:pt x="23" y="2830"/>
                    <a:pt x="23" y="2830"/>
                  </a:cubicBezTo>
                  <a:cubicBezTo>
                    <a:pt x="35" y="2830"/>
                    <a:pt x="46" y="2819"/>
                    <a:pt x="46" y="2807"/>
                  </a:cubicBezTo>
                  <a:lnTo>
                    <a:pt x="35" y="12"/>
                  </a:lnTo>
                  <a:cubicBezTo>
                    <a:pt x="35"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7" name="Google Shape;1167;p69"/>
            <p:cNvSpPr/>
            <p:nvPr/>
          </p:nvSpPr>
          <p:spPr>
            <a:xfrm>
              <a:off x="5078719" y="2982209"/>
              <a:ext cx="96564" cy="210891"/>
            </a:xfrm>
            <a:custGeom>
              <a:avLst/>
              <a:gdLst/>
              <a:ahLst/>
              <a:cxnLst/>
              <a:rect l="l" t="t" r="r" b="b"/>
              <a:pathLst>
                <a:path w="1533" h="3348" extrusionOk="0">
                  <a:moveTo>
                    <a:pt x="23" y="0"/>
                  </a:moveTo>
                  <a:cubicBezTo>
                    <a:pt x="6" y="0"/>
                    <a:pt x="0" y="27"/>
                    <a:pt x="20" y="37"/>
                  </a:cubicBezTo>
                  <a:lnTo>
                    <a:pt x="1486" y="564"/>
                  </a:lnTo>
                  <a:lnTo>
                    <a:pt x="1498" y="3302"/>
                  </a:lnTo>
                  <a:lnTo>
                    <a:pt x="43" y="2924"/>
                  </a:lnTo>
                  <a:cubicBezTo>
                    <a:pt x="40" y="2922"/>
                    <a:pt x="37" y="2921"/>
                    <a:pt x="34" y="2921"/>
                  </a:cubicBezTo>
                  <a:cubicBezTo>
                    <a:pt x="18" y="2921"/>
                    <a:pt x="12" y="2948"/>
                    <a:pt x="31" y="2958"/>
                  </a:cubicBezTo>
                  <a:lnTo>
                    <a:pt x="1532" y="3347"/>
                  </a:lnTo>
                  <a:lnTo>
                    <a:pt x="1532" y="3347"/>
                  </a:lnTo>
                  <a:lnTo>
                    <a:pt x="1521" y="552"/>
                  </a:lnTo>
                  <a:lnTo>
                    <a:pt x="1521" y="541"/>
                  </a:lnTo>
                  <a:lnTo>
                    <a:pt x="31" y="2"/>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8" name="Google Shape;1168;p69"/>
            <p:cNvSpPr/>
            <p:nvPr/>
          </p:nvSpPr>
          <p:spPr>
            <a:xfrm>
              <a:off x="5193930" y="3022019"/>
              <a:ext cx="98957" cy="196340"/>
            </a:xfrm>
            <a:custGeom>
              <a:avLst/>
              <a:gdLst/>
              <a:ahLst/>
              <a:cxnLst/>
              <a:rect l="l" t="t" r="r" b="b"/>
              <a:pathLst>
                <a:path w="1571" h="3117" extrusionOk="0">
                  <a:moveTo>
                    <a:pt x="35" y="46"/>
                  </a:moveTo>
                  <a:lnTo>
                    <a:pt x="1536" y="562"/>
                  </a:lnTo>
                  <a:lnTo>
                    <a:pt x="1536" y="3070"/>
                  </a:lnTo>
                  <a:lnTo>
                    <a:pt x="47" y="2761"/>
                  </a:lnTo>
                  <a:lnTo>
                    <a:pt x="35" y="46"/>
                  </a:lnTo>
                  <a:close/>
                  <a:moveTo>
                    <a:pt x="1" y="1"/>
                  </a:moveTo>
                  <a:lnTo>
                    <a:pt x="12" y="2773"/>
                  </a:lnTo>
                  <a:lnTo>
                    <a:pt x="12" y="2784"/>
                  </a:lnTo>
                  <a:lnTo>
                    <a:pt x="1570" y="3116"/>
                  </a:lnTo>
                  <a:lnTo>
                    <a:pt x="1559" y="550"/>
                  </a:lnTo>
                  <a:lnTo>
                    <a:pt x="1559" y="53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9" name="Google Shape;1169;p69"/>
            <p:cNvSpPr/>
            <p:nvPr/>
          </p:nvSpPr>
          <p:spPr>
            <a:xfrm>
              <a:off x="5275503" y="3050176"/>
              <a:ext cx="2205" cy="164593"/>
            </a:xfrm>
            <a:custGeom>
              <a:avLst/>
              <a:gdLst/>
              <a:ahLst/>
              <a:cxnLst/>
              <a:rect l="l" t="t" r="r" b="b"/>
              <a:pathLst>
                <a:path w="35" h="2613" extrusionOk="0">
                  <a:moveTo>
                    <a:pt x="12" y="0"/>
                  </a:moveTo>
                  <a:cubicBezTo>
                    <a:pt x="0" y="0"/>
                    <a:pt x="0" y="12"/>
                    <a:pt x="0" y="23"/>
                  </a:cubicBezTo>
                  <a:lnTo>
                    <a:pt x="0" y="2589"/>
                  </a:lnTo>
                  <a:cubicBezTo>
                    <a:pt x="12" y="2601"/>
                    <a:pt x="12" y="2612"/>
                    <a:pt x="23" y="2612"/>
                  </a:cubicBezTo>
                  <a:cubicBezTo>
                    <a:pt x="35" y="2612"/>
                    <a:pt x="35" y="2601"/>
                    <a:pt x="35" y="2589"/>
                  </a:cubicBezTo>
                  <a:lnTo>
                    <a:pt x="35" y="23"/>
                  </a:lnTo>
                  <a:cubicBezTo>
                    <a:pt x="35"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0" name="Google Shape;1170;p69"/>
            <p:cNvSpPr/>
            <p:nvPr/>
          </p:nvSpPr>
          <p:spPr>
            <a:xfrm>
              <a:off x="5154245" y="3009736"/>
              <a:ext cx="2961" cy="178325"/>
            </a:xfrm>
            <a:custGeom>
              <a:avLst/>
              <a:gdLst/>
              <a:ahLst/>
              <a:cxnLst/>
              <a:rect l="l" t="t" r="r" b="b"/>
              <a:pathLst>
                <a:path w="47" h="2831" extrusionOk="0">
                  <a:moveTo>
                    <a:pt x="12" y="1"/>
                  </a:moveTo>
                  <a:cubicBezTo>
                    <a:pt x="12" y="1"/>
                    <a:pt x="1" y="12"/>
                    <a:pt x="1" y="12"/>
                  </a:cubicBezTo>
                  <a:lnTo>
                    <a:pt x="12" y="2819"/>
                  </a:lnTo>
                  <a:cubicBezTo>
                    <a:pt x="12" y="2819"/>
                    <a:pt x="24" y="2830"/>
                    <a:pt x="35" y="2830"/>
                  </a:cubicBezTo>
                  <a:cubicBezTo>
                    <a:pt x="47" y="2830"/>
                    <a:pt x="47" y="2819"/>
                    <a:pt x="47" y="2819"/>
                  </a:cubicBezTo>
                  <a:lnTo>
                    <a:pt x="35" y="12"/>
                  </a:lnTo>
                  <a:cubicBezTo>
                    <a:pt x="35" y="12"/>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1" name="Google Shape;1171;p69"/>
            <p:cNvSpPr/>
            <p:nvPr/>
          </p:nvSpPr>
          <p:spPr>
            <a:xfrm>
              <a:off x="5079412" y="3245575"/>
              <a:ext cx="96564" cy="203647"/>
            </a:xfrm>
            <a:custGeom>
              <a:avLst/>
              <a:gdLst/>
              <a:ahLst/>
              <a:cxnLst/>
              <a:rect l="l" t="t" r="r" b="b"/>
              <a:pathLst>
                <a:path w="1533" h="3233" extrusionOk="0">
                  <a:moveTo>
                    <a:pt x="23" y="0"/>
                  </a:moveTo>
                  <a:cubicBezTo>
                    <a:pt x="6" y="0"/>
                    <a:pt x="1" y="26"/>
                    <a:pt x="20" y="26"/>
                  </a:cubicBezTo>
                  <a:lnTo>
                    <a:pt x="1487" y="461"/>
                  </a:lnTo>
                  <a:lnTo>
                    <a:pt x="1498" y="3187"/>
                  </a:lnTo>
                  <a:lnTo>
                    <a:pt x="43" y="2924"/>
                  </a:lnTo>
                  <a:cubicBezTo>
                    <a:pt x="40" y="2922"/>
                    <a:pt x="37" y="2921"/>
                    <a:pt x="35" y="2921"/>
                  </a:cubicBezTo>
                  <a:cubicBezTo>
                    <a:pt x="18" y="2921"/>
                    <a:pt x="12" y="2948"/>
                    <a:pt x="32" y="2958"/>
                  </a:cubicBezTo>
                  <a:lnTo>
                    <a:pt x="1533" y="3233"/>
                  </a:lnTo>
                  <a:lnTo>
                    <a:pt x="1521" y="438"/>
                  </a:lnTo>
                  <a:lnTo>
                    <a:pt x="1521" y="426"/>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2" name="Google Shape;1172;p69"/>
            <p:cNvSpPr/>
            <p:nvPr/>
          </p:nvSpPr>
          <p:spPr>
            <a:xfrm>
              <a:off x="5194686" y="3276756"/>
              <a:ext cx="98894" cy="188340"/>
            </a:xfrm>
            <a:custGeom>
              <a:avLst/>
              <a:gdLst/>
              <a:ahLst/>
              <a:cxnLst/>
              <a:rect l="l" t="t" r="r" b="b"/>
              <a:pathLst>
                <a:path w="1570" h="2990" extrusionOk="0">
                  <a:moveTo>
                    <a:pt x="35" y="46"/>
                  </a:moveTo>
                  <a:lnTo>
                    <a:pt x="1535" y="447"/>
                  </a:lnTo>
                  <a:lnTo>
                    <a:pt x="1547" y="2956"/>
                  </a:lnTo>
                  <a:lnTo>
                    <a:pt x="46" y="2749"/>
                  </a:lnTo>
                  <a:lnTo>
                    <a:pt x="35" y="46"/>
                  </a:lnTo>
                  <a:close/>
                  <a:moveTo>
                    <a:pt x="0" y="0"/>
                  </a:moveTo>
                  <a:lnTo>
                    <a:pt x="12" y="2772"/>
                  </a:lnTo>
                  <a:lnTo>
                    <a:pt x="12" y="2784"/>
                  </a:lnTo>
                  <a:lnTo>
                    <a:pt x="1558" y="2990"/>
                  </a:lnTo>
                  <a:lnTo>
                    <a:pt x="1570" y="2990"/>
                  </a:lnTo>
                  <a:lnTo>
                    <a:pt x="1570" y="435"/>
                  </a:lnTo>
                  <a:lnTo>
                    <a:pt x="1570" y="424"/>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3" name="Google Shape;1173;p69"/>
            <p:cNvSpPr/>
            <p:nvPr/>
          </p:nvSpPr>
          <p:spPr>
            <a:xfrm>
              <a:off x="5276196" y="3299118"/>
              <a:ext cx="2961" cy="163837"/>
            </a:xfrm>
            <a:custGeom>
              <a:avLst/>
              <a:gdLst/>
              <a:ahLst/>
              <a:cxnLst/>
              <a:rect l="l" t="t" r="r" b="b"/>
              <a:pathLst>
                <a:path w="47" h="2601" extrusionOk="0">
                  <a:moveTo>
                    <a:pt x="12" y="0"/>
                  </a:moveTo>
                  <a:cubicBezTo>
                    <a:pt x="12" y="0"/>
                    <a:pt x="1" y="0"/>
                    <a:pt x="1" y="12"/>
                  </a:cubicBezTo>
                  <a:lnTo>
                    <a:pt x="12" y="2589"/>
                  </a:lnTo>
                  <a:cubicBezTo>
                    <a:pt x="12" y="2601"/>
                    <a:pt x="12" y="2601"/>
                    <a:pt x="24" y="2601"/>
                  </a:cubicBezTo>
                  <a:cubicBezTo>
                    <a:pt x="35" y="2601"/>
                    <a:pt x="47" y="2601"/>
                    <a:pt x="47" y="2589"/>
                  </a:cubicBezTo>
                  <a:lnTo>
                    <a:pt x="35" y="12"/>
                  </a:lnTo>
                  <a:cubicBezTo>
                    <a:pt x="35" y="0"/>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4" name="Google Shape;1174;p69"/>
            <p:cNvSpPr/>
            <p:nvPr/>
          </p:nvSpPr>
          <p:spPr>
            <a:xfrm>
              <a:off x="5155001" y="3267370"/>
              <a:ext cx="2961" cy="178262"/>
            </a:xfrm>
            <a:custGeom>
              <a:avLst/>
              <a:gdLst/>
              <a:ahLst/>
              <a:cxnLst/>
              <a:rect l="l" t="t" r="r" b="b"/>
              <a:pathLst>
                <a:path w="47" h="2830" extrusionOk="0">
                  <a:moveTo>
                    <a:pt x="23" y="0"/>
                  </a:moveTo>
                  <a:cubicBezTo>
                    <a:pt x="12" y="0"/>
                    <a:pt x="0" y="12"/>
                    <a:pt x="0" y="12"/>
                  </a:cubicBezTo>
                  <a:lnTo>
                    <a:pt x="23" y="2807"/>
                  </a:lnTo>
                  <a:cubicBezTo>
                    <a:pt x="23" y="2818"/>
                    <a:pt x="23" y="2830"/>
                    <a:pt x="35" y="2830"/>
                  </a:cubicBezTo>
                  <a:cubicBezTo>
                    <a:pt x="46" y="2830"/>
                    <a:pt x="46" y="2818"/>
                    <a:pt x="46" y="2807"/>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5" name="Google Shape;1175;p69"/>
            <p:cNvSpPr/>
            <p:nvPr/>
          </p:nvSpPr>
          <p:spPr>
            <a:xfrm>
              <a:off x="4883698" y="3208158"/>
              <a:ext cx="116909" cy="218008"/>
            </a:xfrm>
            <a:custGeom>
              <a:avLst/>
              <a:gdLst/>
              <a:ahLst/>
              <a:cxnLst/>
              <a:rect l="l" t="t" r="r" b="b"/>
              <a:pathLst>
                <a:path w="1856" h="3461" extrusionOk="0">
                  <a:moveTo>
                    <a:pt x="103" y="35"/>
                  </a:moveTo>
                  <a:lnTo>
                    <a:pt x="1799" y="413"/>
                  </a:lnTo>
                  <a:lnTo>
                    <a:pt x="1822" y="3426"/>
                  </a:lnTo>
                  <a:lnTo>
                    <a:pt x="35" y="3174"/>
                  </a:lnTo>
                  <a:lnTo>
                    <a:pt x="103" y="35"/>
                  </a:lnTo>
                  <a:close/>
                  <a:moveTo>
                    <a:pt x="69" y="1"/>
                  </a:moveTo>
                  <a:lnTo>
                    <a:pt x="0" y="3197"/>
                  </a:lnTo>
                  <a:lnTo>
                    <a:pt x="0" y="3208"/>
                  </a:lnTo>
                  <a:lnTo>
                    <a:pt x="1833" y="3460"/>
                  </a:lnTo>
                  <a:lnTo>
                    <a:pt x="1856" y="3460"/>
                  </a:lnTo>
                  <a:lnTo>
                    <a:pt x="1833" y="402"/>
                  </a:lnTo>
                  <a:lnTo>
                    <a:pt x="1833" y="390"/>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6" name="Google Shape;1176;p69"/>
            <p:cNvSpPr/>
            <p:nvPr/>
          </p:nvSpPr>
          <p:spPr>
            <a:xfrm>
              <a:off x="4740078" y="3172127"/>
              <a:ext cx="124153" cy="236024"/>
            </a:xfrm>
            <a:custGeom>
              <a:avLst/>
              <a:gdLst/>
              <a:ahLst/>
              <a:cxnLst/>
              <a:rect l="l" t="t" r="r" b="b"/>
              <a:pathLst>
                <a:path w="1971" h="3747" extrusionOk="0">
                  <a:moveTo>
                    <a:pt x="24" y="0"/>
                  </a:moveTo>
                  <a:cubicBezTo>
                    <a:pt x="12" y="0"/>
                    <a:pt x="1" y="0"/>
                    <a:pt x="1" y="12"/>
                  </a:cubicBezTo>
                  <a:cubicBezTo>
                    <a:pt x="1" y="23"/>
                    <a:pt x="1" y="23"/>
                    <a:pt x="12" y="35"/>
                  </a:cubicBezTo>
                  <a:lnTo>
                    <a:pt x="1902" y="493"/>
                  </a:lnTo>
                  <a:lnTo>
                    <a:pt x="1937" y="3700"/>
                  </a:lnTo>
                  <a:lnTo>
                    <a:pt x="1937" y="3700"/>
                  </a:lnTo>
                  <a:lnTo>
                    <a:pt x="46" y="3471"/>
                  </a:lnTo>
                  <a:cubicBezTo>
                    <a:pt x="35" y="3471"/>
                    <a:pt x="35" y="3483"/>
                    <a:pt x="35" y="3494"/>
                  </a:cubicBezTo>
                  <a:cubicBezTo>
                    <a:pt x="24" y="3494"/>
                    <a:pt x="35" y="3505"/>
                    <a:pt x="46" y="3505"/>
                  </a:cubicBezTo>
                  <a:lnTo>
                    <a:pt x="1948" y="3735"/>
                  </a:lnTo>
                  <a:lnTo>
                    <a:pt x="1971" y="3746"/>
                  </a:lnTo>
                  <a:lnTo>
                    <a:pt x="1937" y="481"/>
                  </a:lnTo>
                  <a:lnTo>
                    <a:pt x="1937" y="47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7" name="Google Shape;1177;p69"/>
            <p:cNvSpPr/>
            <p:nvPr/>
          </p:nvSpPr>
          <p:spPr>
            <a:xfrm>
              <a:off x="4983287" y="3229827"/>
              <a:ext cx="4346" cy="193442"/>
            </a:xfrm>
            <a:custGeom>
              <a:avLst/>
              <a:gdLst/>
              <a:ahLst/>
              <a:cxnLst/>
              <a:rect l="l" t="t" r="r" b="b"/>
              <a:pathLst>
                <a:path w="69" h="3071" extrusionOk="0">
                  <a:moveTo>
                    <a:pt x="23" y="1"/>
                  </a:moveTo>
                  <a:cubicBezTo>
                    <a:pt x="11" y="1"/>
                    <a:pt x="0" y="1"/>
                    <a:pt x="0" y="12"/>
                  </a:cubicBezTo>
                  <a:lnTo>
                    <a:pt x="34" y="3059"/>
                  </a:lnTo>
                  <a:cubicBezTo>
                    <a:pt x="34" y="3059"/>
                    <a:pt x="34" y="3071"/>
                    <a:pt x="46" y="3071"/>
                  </a:cubicBezTo>
                  <a:cubicBezTo>
                    <a:pt x="57" y="3071"/>
                    <a:pt x="69" y="3059"/>
                    <a:pt x="69" y="3059"/>
                  </a:cubicBezTo>
                  <a:lnTo>
                    <a:pt x="34" y="12"/>
                  </a:lnTo>
                  <a:cubicBezTo>
                    <a:pt x="34" y="1"/>
                    <a:pt x="3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8" name="Google Shape;1178;p69"/>
            <p:cNvSpPr/>
            <p:nvPr/>
          </p:nvSpPr>
          <p:spPr>
            <a:xfrm>
              <a:off x="4845463" y="3198080"/>
              <a:ext cx="3653" cy="207174"/>
            </a:xfrm>
            <a:custGeom>
              <a:avLst/>
              <a:gdLst/>
              <a:ahLst/>
              <a:cxnLst/>
              <a:rect l="l" t="t" r="r" b="b"/>
              <a:pathLst>
                <a:path w="58" h="3289" extrusionOk="0">
                  <a:moveTo>
                    <a:pt x="12" y="1"/>
                  </a:moveTo>
                  <a:cubicBezTo>
                    <a:pt x="0" y="1"/>
                    <a:pt x="0" y="1"/>
                    <a:pt x="0" y="12"/>
                  </a:cubicBezTo>
                  <a:lnTo>
                    <a:pt x="23" y="3265"/>
                  </a:lnTo>
                  <a:cubicBezTo>
                    <a:pt x="23" y="3277"/>
                    <a:pt x="34" y="3288"/>
                    <a:pt x="34" y="3288"/>
                  </a:cubicBezTo>
                  <a:cubicBezTo>
                    <a:pt x="46" y="3288"/>
                    <a:pt x="57" y="3277"/>
                    <a:pt x="57" y="3265"/>
                  </a:cubicBezTo>
                  <a:lnTo>
                    <a:pt x="34" y="12"/>
                  </a:lnTo>
                  <a:cubicBezTo>
                    <a:pt x="34"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9" name="Google Shape;1179;p69"/>
            <p:cNvSpPr/>
            <p:nvPr/>
          </p:nvSpPr>
          <p:spPr>
            <a:xfrm>
              <a:off x="4510601" y="2073876"/>
              <a:ext cx="140090" cy="305250"/>
            </a:xfrm>
            <a:custGeom>
              <a:avLst/>
              <a:gdLst/>
              <a:ahLst/>
              <a:cxnLst/>
              <a:rect l="l" t="t" r="r" b="b"/>
              <a:pathLst>
                <a:path w="2224" h="4846" extrusionOk="0">
                  <a:moveTo>
                    <a:pt x="35" y="58"/>
                  </a:moveTo>
                  <a:lnTo>
                    <a:pt x="2177" y="1352"/>
                  </a:lnTo>
                  <a:lnTo>
                    <a:pt x="2189" y="4789"/>
                  </a:lnTo>
                  <a:lnTo>
                    <a:pt x="47" y="3689"/>
                  </a:lnTo>
                  <a:lnTo>
                    <a:pt x="35" y="58"/>
                  </a:lnTo>
                  <a:close/>
                  <a:moveTo>
                    <a:pt x="1" y="0"/>
                  </a:moveTo>
                  <a:lnTo>
                    <a:pt x="12" y="3689"/>
                  </a:lnTo>
                  <a:lnTo>
                    <a:pt x="12" y="3700"/>
                  </a:lnTo>
                  <a:lnTo>
                    <a:pt x="2223" y="4846"/>
                  </a:lnTo>
                  <a:lnTo>
                    <a:pt x="2212" y="1341"/>
                  </a:lnTo>
                  <a:lnTo>
                    <a:pt x="35" y="2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0" name="Google Shape;1180;p69"/>
            <p:cNvSpPr/>
            <p:nvPr/>
          </p:nvSpPr>
          <p:spPr>
            <a:xfrm>
              <a:off x="4300652" y="1936051"/>
              <a:ext cx="170325" cy="349280"/>
            </a:xfrm>
            <a:custGeom>
              <a:avLst/>
              <a:gdLst/>
              <a:ahLst/>
              <a:cxnLst/>
              <a:rect l="l" t="t" r="r" b="b"/>
              <a:pathLst>
                <a:path w="2704" h="5545" extrusionOk="0">
                  <a:moveTo>
                    <a:pt x="35" y="69"/>
                  </a:moveTo>
                  <a:lnTo>
                    <a:pt x="2669" y="1799"/>
                  </a:lnTo>
                  <a:lnTo>
                    <a:pt x="2669" y="5488"/>
                  </a:lnTo>
                  <a:lnTo>
                    <a:pt x="46" y="4021"/>
                  </a:lnTo>
                  <a:lnTo>
                    <a:pt x="35" y="69"/>
                  </a:lnTo>
                  <a:close/>
                  <a:moveTo>
                    <a:pt x="0" y="0"/>
                  </a:moveTo>
                  <a:lnTo>
                    <a:pt x="12" y="4033"/>
                  </a:lnTo>
                  <a:lnTo>
                    <a:pt x="12" y="4044"/>
                  </a:lnTo>
                  <a:lnTo>
                    <a:pt x="2704" y="5545"/>
                  </a:lnTo>
                  <a:lnTo>
                    <a:pt x="2704" y="1787"/>
                  </a:lnTo>
                  <a:lnTo>
                    <a:pt x="2704" y="177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1" name="Google Shape;1181;p69"/>
            <p:cNvSpPr/>
            <p:nvPr/>
          </p:nvSpPr>
          <p:spPr>
            <a:xfrm>
              <a:off x="4631103" y="2147450"/>
              <a:ext cx="2961" cy="224496"/>
            </a:xfrm>
            <a:custGeom>
              <a:avLst/>
              <a:gdLst/>
              <a:ahLst/>
              <a:cxnLst/>
              <a:rect l="l" t="t" r="r" b="b"/>
              <a:pathLst>
                <a:path w="47" h="3564" extrusionOk="0">
                  <a:moveTo>
                    <a:pt x="24" y="1"/>
                  </a:moveTo>
                  <a:cubicBezTo>
                    <a:pt x="12" y="1"/>
                    <a:pt x="1" y="12"/>
                    <a:pt x="1" y="24"/>
                  </a:cubicBezTo>
                  <a:lnTo>
                    <a:pt x="12" y="3540"/>
                  </a:lnTo>
                  <a:cubicBezTo>
                    <a:pt x="12" y="3552"/>
                    <a:pt x="24" y="3563"/>
                    <a:pt x="24" y="3563"/>
                  </a:cubicBezTo>
                  <a:cubicBezTo>
                    <a:pt x="35" y="3563"/>
                    <a:pt x="47" y="3552"/>
                    <a:pt x="47" y="3540"/>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2" name="Google Shape;1182;p69"/>
            <p:cNvSpPr/>
            <p:nvPr/>
          </p:nvSpPr>
          <p:spPr>
            <a:xfrm>
              <a:off x="4453594" y="2037782"/>
              <a:ext cx="2961" cy="237472"/>
            </a:xfrm>
            <a:custGeom>
              <a:avLst/>
              <a:gdLst/>
              <a:ahLst/>
              <a:cxnLst/>
              <a:rect l="l" t="t" r="r" b="b"/>
              <a:pathLst>
                <a:path w="47" h="3770" extrusionOk="0">
                  <a:moveTo>
                    <a:pt x="24" y="1"/>
                  </a:moveTo>
                  <a:cubicBezTo>
                    <a:pt x="12" y="1"/>
                    <a:pt x="1" y="12"/>
                    <a:pt x="1" y="24"/>
                  </a:cubicBezTo>
                  <a:lnTo>
                    <a:pt x="12" y="3758"/>
                  </a:lnTo>
                  <a:cubicBezTo>
                    <a:pt x="12" y="3769"/>
                    <a:pt x="24" y="3769"/>
                    <a:pt x="35" y="3769"/>
                  </a:cubicBezTo>
                  <a:cubicBezTo>
                    <a:pt x="35" y="3769"/>
                    <a:pt x="47" y="3769"/>
                    <a:pt x="47" y="3758"/>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3" name="Google Shape;1183;p69"/>
            <p:cNvSpPr/>
            <p:nvPr/>
          </p:nvSpPr>
          <p:spPr>
            <a:xfrm>
              <a:off x="4511357" y="2411572"/>
              <a:ext cx="140027" cy="288683"/>
            </a:xfrm>
            <a:custGeom>
              <a:avLst/>
              <a:gdLst/>
              <a:ahLst/>
              <a:cxnLst/>
              <a:rect l="l" t="t" r="r" b="b"/>
              <a:pathLst>
                <a:path w="2223" h="4583" extrusionOk="0">
                  <a:moveTo>
                    <a:pt x="35" y="58"/>
                  </a:moveTo>
                  <a:lnTo>
                    <a:pt x="2177" y="1100"/>
                  </a:lnTo>
                  <a:lnTo>
                    <a:pt x="2188" y="4537"/>
                  </a:lnTo>
                  <a:lnTo>
                    <a:pt x="2188" y="4537"/>
                  </a:lnTo>
                  <a:lnTo>
                    <a:pt x="46" y="3678"/>
                  </a:lnTo>
                  <a:lnTo>
                    <a:pt x="35" y="58"/>
                  </a:lnTo>
                  <a:close/>
                  <a:moveTo>
                    <a:pt x="0" y="0"/>
                  </a:moveTo>
                  <a:lnTo>
                    <a:pt x="12" y="3689"/>
                  </a:lnTo>
                  <a:lnTo>
                    <a:pt x="12" y="3700"/>
                  </a:lnTo>
                  <a:lnTo>
                    <a:pt x="2200" y="4571"/>
                  </a:lnTo>
                  <a:lnTo>
                    <a:pt x="2223" y="4583"/>
                  </a:lnTo>
                  <a:lnTo>
                    <a:pt x="2211" y="1089"/>
                  </a:lnTo>
                  <a:lnTo>
                    <a:pt x="2211" y="107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4" name="Google Shape;1184;p69"/>
            <p:cNvSpPr/>
            <p:nvPr/>
          </p:nvSpPr>
          <p:spPr>
            <a:xfrm>
              <a:off x="4301345" y="2299006"/>
              <a:ext cx="170388" cy="328367"/>
            </a:xfrm>
            <a:custGeom>
              <a:avLst/>
              <a:gdLst/>
              <a:ahLst/>
              <a:cxnLst/>
              <a:rect l="l" t="t" r="r" b="b"/>
              <a:pathLst>
                <a:path w="2705" h="5213" extrusionOk="0">
                  <a:moveTo>
                    <a:pt x="35" y="58"/>
                  </a:moveTo>
                  <a:lnTo>
                    <a:pt x="2670" y="1467"/>
                  </a:lnTo>
                  <a:lnTo>
                    <a:pt x="2670" y="5167"/>
                  </a:lnTo>
                  <a:lnTo>
                    <a:pt x="47" y="4010"/>
                  </a:lnTo>
                  <a:lnTo>
                    <a:pt x="35" y="58"/>
                  </a:lnTo>
                  <a:close/>
                  <a:moveTo>
                    <a:pt x="1" y="0"/>
                  </a:moveTo>
                  <a:lnTo>
                    <a:pt x="12" y="4021"/>
                  </a:lnTo>
                  <a:lnTo>
                    <a:pt x="12" y="4033"/>
                  </a:lnTo>
                  <a:lnTo>
                    <a:pt x="2704" y="5213"/>
                  </a:lnTo>
                  <a:lnTo>
                    <a:pt x="2704" y="1455"/>
                  </a:lnTo>
                  <a:lnTo>
                    <a:pt x="2704" y="144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5" name="Google Shape;1185;p69"/>
            <p:cNvSpPr/>
            <p:nvPr/>
          </p:nvSpPr>
          <p:spPr>
            <a:xfrm>
              <a:off x="4631859" y="2470720"/>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6" name="Google Shape;1186;p69"/>
            <p:cNvSpPr/>
            <p:nvPr/>
          </p:nvSpPr>
          <p:spPr>
            <a:xfrm>
              <a:off x="4454350" y="2381966"/>
              <a:ext cx="2961" cy="237472"/>
            </a:xfrm>
            <a:custGeom>
              <a:avLst/>
              <a:gdLst/>
              <a:ahLst/>
              <a:cxnLst/>
              <a:rect l="l" t="t" r="r" b="b"/>
              <a:pathLst>
                <a:path w="47" h="3770" extrusionOk="0">
                  <a:moveTo>
                    <a:pt x="23" y="1"/>
                  </a:moveTo>
                  <a:cubicBezTo>
                    <a:pt x="12" y="1"/>
                    <a:pt x="0" y="12"/>
                    <a:pt x="0" y="24"/>
                  </a:cubicBezTo>
                  <a:lnTo>
                    <a:pt x="12" y="3758"/>
                  </a:lnTo>
                  <a:cubicBezTo>
                    <a:pt x="12" y="3758"/>
                    <a:pt x="23" y="3770"/>
                    <a:pt x="35" y="3770"/>
                  </a:cubicBezTo>
                  <a:cubicBezTo>
                    <a:pt x="35" y="3770"/>
                    <a:pt x="46" y="3758"/>
                    <a:pt x="46" y="3758"/>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7" name="Google Shape;1187;p69"/>
            <p:cNvSpPr/>
            <p:nvPr/>
          </p:nvSpPr>
          <p:spPr>
            <a:xfrm>
              <a:off x="4512050" y="2796196"/>
              <a:ext cx="140090" cy="268463"/>
            </a:xfrm>
            <a:custGeom>
              <a:avLst/>
              <a:gdLst/>
              <a:ahLst/>
              <a:cxnLst/>
              <a:rect l="l" t="t" r="r" b="b"/>
              <a:pathLst>
                <a:path w="2224" h="4262" extrusionOk="0">
                  <a:moveTo>
                    <a:pt x="35" y="57"/>
                  </a:moveTo>
                  <a:lnTo>
                    <a:pt x="2177" y="779"/>
                  </a:lnTo>
                  <a:lnTo>
                    <a:pt x="2189" y="4227"/>
                  </a:lnTo>
                  <a:lnTo>
                    <a:pt x="47" y="3677"/>
                  </a:lnTo>
                  <a:lnTo>
                    <a:pt x="35" y="57"/>
                  </a:lnTo>
                  <a:close/>
                  <a:moveTo>
                    <a:pt x="1" y="0"/>
                  </a:moveTo>
                  <a:lnTo>
                    <a:pt x="12" y="3689"/>
                  </a:lnTo>
                  <a:lnTo>
                    <a:pt x="12" y="3700"/>
                  </a:lnTo>
                  <a:lnTo>
                    <a:pt x="2200" y="4261"/>
                  </a:lnTo>
                  <a:lnTo>
                    <a:pt x="2223" y="4261"/>
                  </a:lnTo>
                  <a:lnTo>
                    <a:pt x="2212" y="768"/>
                  </a:lnTo>
                  <a:lnTo>
                    <a:pt x="2212" y="756"/>
                  </a:lnTo>
                  <a:lnTo>
                    <a:pt x="24" y="1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8" name="Google Shape;1188;p69"/>
            <p:cNvSpPr/>
            <p:nvPr/>
          </p:nvSpPr>
          <p:spPr>
            <a:xfrm>
              <a:off x="4302793" y="2716071"/>
              <a:ext cx="169632" cy="302415"/>
            </a:xfrm>
            <a:custGeom>
              <a:avLst/>
              <a:gdLst/>
              <a:ahLst/>
              <a:cxnLst/>
              <a:rect l="l" t="t" r="r" b="b"/>
              <a:pathLst>
                <a:path w="2693" h="4801" extrusionOk="0">
                  <a:moveTo>
                    <a:pt x="24" y="46"/>
                  </a:moveTo>
                  <a:lnTo>
                    <a:pt x="2658" y="1054"/>
                  </a:lnTo>
                  <a:lnTo>
                    <a:pt x="2670" y="4754"/>
                  </a:lnTo>
                  <a:lnTo>
                    <a:pt x="35" y="3998"/>
                  </a:lnTo>
                  <a:lnTo>
                    <a:pt x="24" y="46"/>
                  </a:lnTo>
                  <a:close/>
                  <a:moveTo>
                    <a:pt x="1" y="1"/>
                  </a:moveTo>
                  <a:lnTo>
                    <a:pt x="1" y="4010"/>
                  </a:lnTo>
                  <a:lnTo>
                    <a:pt x="1" y="4021"/>
                  </a:lnTo>
                  <a:lnTo>
                    <a:pt x="2681" y="4789"/>
                  </a:lnTo>
                  <a:lnTo>
                    <a:pt x="2693" y="4800"/>
                  </a:lnTo>
                  <a:lnTo>
                    <a:pt x="2693" y="1043"/>
                  </a:lnTo>
                  <a:lnTo>
                    <a:pt x="2693" y="103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9" name="Google Shape;1189;p69"/>
            <p:cNvSpPr/>
            <p:nvPr/>
          </p:nvSpPr>
          <p:spPr>
            <a:xfrm>
              <a:off x="4632552" y="2838022"/>
              <a:ext cx="2961" cy="223740"/>
            </a:xfrm>
            <a:custGeom>
              <a:avLst/>
              <a:gdLst/>
              <a:ahLst/>
              <a:cxnLst/>
              <a:rect l="l" t="t" r="r" b="b"/>
              <a:pathLst>
                <a:path w="47" h="3552" extrusionOk="0">
                  <a:moveTo>
                    <a:pt x="24" y="0"/>
                  </a:moveTo>
                  <a:cubicBezTo>
                    <a:pt x="12" y="0"/>
                    <a:pt x="1" y="12"/>
                    <a:pt x="1" y="23"/>
                  </a:cubicBezTo>
                  <a:lnTo>
                    <a:pt x="12" y="3540"/>
                  </a:lnTo>
                  <a:cubicBezTo>
                    <a:pt x="12" y="3552"/>
                    <a:pt x="24" y="3552"/>
                    <a:pt x="24" y="3552"/>
                  </a:cubicBezTo>
                  <a:cubicBezTo>
                    <a:pt x="35" y="3552"/>
                    <a:pt x="47" y="3552"/>
                    <a:pt x="47" y="3540"/>
                  </a:cubicBezTo>
                  <a:lnTo>
                    <a:pt x="35" y="23"/>
                  </a:lnTo>
                  <a:cubicBezTo>
                    <a:pt x="35" y="12"/>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0" name="Google Shape;1190;p69"/>
            <p:cNvSpPr/>
            <p:nvPr/>
          </p:nvSpPr>
          <p:spPr>
            <a:xfrm>
              <a:off x="4455799" y="2775220"/>
              <a:ext cx="2205" cy="237472"/>
            </a:xfrm>
            <a:custGeom>
              <a:avLst/>
              <a:gdLst/>
              <a:ahLst/>
              <a:cxnLst/>
              <a:rect l="l" t="t" r="r" b="b"/>
              <a:pathLst>
                <a:path w="35" h="3770" extrusionOk="0">
                  <a:moveTo>
                    <a:pt x="12" y="1"/>
                  </a:moveTo>
                  <a:cubicBezTo>
                    <a:pt x="0" y="1"/>
                    <a:pt x="0" y="12"/>
                    <a:pt x="0" y="24"/>
                  </a:cubicBezTo>
                  <a:lnTo>
                    <a:pt x="0" y="3747"/>
                  </a:lnTo>
                  <a:cubicBezTo>
                    <a:pt x="0" y="3758"/>
                    <a:pt x="12" y="3770"/>
                    <a:pt x="23" y="3770"/>
                  </a:cubicBezTo>
                  <a:cubicBezTo>
                    <a:pt x="35" y="3770"/>
                    <a:pt x="35" y="3758"/>
                    <a:pt x="35" y="3747"/>
                  </a:cubicBezTo>
                  <a:lnTo>
                    <a:pt x="35" y="24"/>
                  </a:lnTo>
                  <a:cubicBezTo>
                    <a:pt x="35"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1" name="Google Shape;1191;p69"/>
            <p:cNvSpPr/>
            <p:nvPr/>
          </p:nvSpPr>
          <p:spPr>
            <a:xfrm>
              <a:off x="4512806" y="3125199"/>
              <a:ext cx="140027" cy="254039"/>
            </a:xfrm>
            <a:custGeom>
              <a:avLst/>
              <a:gdLst/>
              <a:ahLst/>
              <a:cxnLst/>
              <a:rect l="l" t="t" r="r" b="b"/>
              <a:pathLst>
                <a:path w="2223" h="4033" extrusionOk="0">
                  <a:moveTo>
                    <a:pt x="35" y="46"/>
                  </a:moveTo>
                  <a:lnTo>
                    <a:pt x="2177" y="550"/>
                  </a:lnTo>
                  <a:lnTo>
                    <a:pt x="2188" y="3998"/>
                  </a:lnTo>
                  <a:lnTo>
                    <a:pt x="46" y="3678"/>
                  </a:lnTo>
                  <a:lnTo>
                    <a:pt x="35" y="46"/>
                  </a:lnTo>
                  <a:close/>
                  <a:moveTo>
                    <a:pt x="0" y="1"/>
                  </a:moveTo>
                  <a:lnTo>
                    <a:pt x="12" y="3689"/>
                  </a:lnTo>
                  <a:lnTo>
                    <a:pt x="12" y="3701"/>
                  </a:lnTo>
                  <a:lnTo>
                    <a:pt x="2200" y="4033"/>
                  </a:lnTo>
                  <a:lnTo>
                    <a:pt x="2223" y="4033"/>
                  </a:lnTo>
                  <a:lnTo>
                    <a:pt x="2211" y="539"/>
                  </a:lnTo>
                  <a:lnTo>
                    <a:pt x="2211" y="52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2" name="Google Shape;1192;p69"/>
            <p:cNvSpPr/>
            <p:nvPr/>
          </p:nvSpPr>
          <p:spPr>
            <a:xfrm>
              <a:off x="4303549" y="3067499"/>
              <a:ext cx="169632" cy="283644"/>
            </a:xfrm>
            <a:custGeom>
              <a:avLst/>
              <a:gdLst/>
              <a:ahLst/>
              <a:cxnLst/>
              <a:rect l="l" t="t" r="r" b="b"/>
              <a:pathLst>
                <a:path w="2693" h="4503" extrusionOk="0">
                  <a:moveTo>
                    <a:pt x="23" y="46"/>
                  </a:moveTo>
                  <a:lnTo>
                    <a:pt x="2658" y="768"/>
                  </a:lnTo>
                  <a:lnTo>
                    <a:pt x="2669" y="4468"/>
                  </a:lnTo>
                  <a:lnTo>
                    <a:pt x="35" y="3998"/>
                  </a:lnTo>
                  <a:lnTo>
                    <a:pt x="23" y="46"/>
                  </a:lnTo>
                  <a:close/>
                  <a:moveTo>
                    <a:pt x="0" y="0"/>
                  </a:moveTo>
                  <a:lnTo>
                    <a:pt x="0" y="4021"/>
                  </a:lnTo>
                  <a:lnTo>
                    <a:pt x="0" y="4032"/>
                  </a:lnTo>
                  <a:lnTo>
                    <a:pt x="2692" y="4502"/>
                  </a:lnTo>
                  <a:lnTo>
                    <a:pt x="2692" y="756"/>
                  </a:lnTo>
                  <a:lnTo>
                    <a:pt x="2692" y="74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3" name="Google Shape;1193;p69"/>
            <p:cNvSpPr/>
            <p:nvPr/>
          </p:nvSpPr>
          <p:spPr>
            <a:xfrm>
              <a:off x="4633308" y="3154049"/>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4" name="Google Shape;1194;p69"/>
            <p:cNvSpPr/>
            <p:nvPr/>
          </p:nvSpPr>
          <p:spPr>
            <a:xfrm>
              <a:off x="4456492" y="3110081"/>
              <a:ext cx="2268" cy="237409"/>
            </a:xfrm>
            <a:custGeom>
              <a:avLst/>
              <a:gdLst/>
              <a:ahLst/>
              <a:cxnLst/>
              <a:rect l="l" t="t" r="r" b="b"/>
              <a:pathLst>
                <a:path w="36" h="3769" extrusionOk="0">
                  <a:moveTo>
                    <a:pt x="12" y="0"/>
                  </a:moveTo>
                  <a:cubicBezTo>
                    <a:pt x="1" y="0"/>
                    <a:pt x="1" y="11"/>
                    <a:pt x="1" y="23"/>
                  </a:cubicBezTo>
                  <a:lnTo>
                    <a:pt x="1" y="3757"/>
                  </a:lnTo>
                  <a:cubicBezTo>
                    <a:pt x="1" y="3757"/>
                    <a:pt x="12" y="3769"/>
                    <a:pt x="24" y="3769"/>
                  </a:cubicBezTo>
                  <a:cubicBezTo>
                    <a:pt x="35" y="3769"/>
                    <a:pt x="35" y="3757"/>
                    <a:pt x="35" y="3757"/>
                  </a:cubicBezTo>
                  <a:lnTo>
                    <a:pt x="24" y="23"/>
                  </a:lnTo>
                  <a:cubicBezTo>
                    <a:pt x="35" y="11"/>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5" name="Google Shape;1195;p69"/>
            <p:cNvSpPr/>
            <p:nvPr/>
          </p:nvSpPr>
          <p:spPr>
            <a:xfrm>
              <a:off x="2870499" y="1389098"/>
              <a:ext cx="1429432" cy="1080216"/>
            </a:xfrm>
            <a:custGeom>
              <a:avLst/>
              <a:gdLst/>
              <a:ahLst/>
              <a:cxnLst/>
              <a:rect l="l" t="t" r="r" b="b"/>
              <a:pathLst>
                <a:path w="22693" h="17149" extrusionOk="0">
                  <a:moveTo>
                    <a:pt x="22693" y="0"/>
                  </a:moveTo>
                  <a:lnTo>
                    <a:pt x="19841" y="2120"/>
                  </a:lnTo>
                  <a:lnTo>
                    <a:pt x="17000" y="4262"/>
                  </a:lnTo>
                  <a:lnTo>
                    <a:pt x="11318" y="8535"/>
                  </a:lnTo>
                  <a:lnTo>
                    <a:pt x="5659" y="12830"/>
                  </a:lnTo>
                  <a:lnTo>
                    <a:pt x="2818" y="14984"/>
                  </a:lnTo>
                  <a:lnTo>
                    <a:pt x="0" y="17149"/>
                  </a:lnTo>
                  <a:lnTo>
                    <a:pt x="0" y="17149"/>
                  </a:lnTo>
                  <a:lnTo>
                    <a:pt x="2853" y="15030"/>
                  </a:lnTo>
                  <a:lnTo>
                    <a:pt x="5693" y="12888"/>
                  </a:lnTo>
                  <a:lnTo>
                    <a:pt x="11375" y="8615"/>
                  </a:lnTo>
                  <a:lnTo>
                    <a:pt x="17046" y="4319"/>
                  </a:lnTo>
                  <a:lnTo>
                    <a:pt x="19875" y="2165"/>
                  </a:lnTo>
                  <a:lnTo>
                    <a:pt x="2269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6" name="Google Shape;1196;p69"/>
            <p:cNvSpPr/>
            <p:nvPr/>
          </p:nvSpPr>
          <p:spPr>
            <a:xfrm>
              <a:off x="3841698" y="1416500"/>
              <a:ext cx="2379825" cy="1585332"/>
            </a:xfrm>
            <a:custGeom>
              <a:avLst/>
              <a:gdLst/>
              <a:ahLst/>
              <a:cxnLst/>
              <a:rect l="l" t="t" r="r" b="b"/>
              <a:pathLst>
                <a:path w="37781" h="25168" extrusionOk="0">
                  <a:moveTo>
                    <a:pt x="1" y="1"/>
                  </a:moveTo>
                  <a:lnTo>
                    <a:pt x="4709" y="3162"/>
                  </a:lnTo>
                  <a:lnTo>
                    <a:pt x="9429" y="6313"/>
                  </a:lnTo>
                  <a:lnTo>
                    <a:pt x="18868" y="12624"/>
                  </a:lnTo>
                  <a:lnTo>
                    <a:pt x="28318" y="18902"/>
                  </a:lnTo>
                  <a:lnTo>
                    <a:pt x="33049" y="22041"/>
                  </a:lnTo>
                  <a:lnTo>
                    <a:pt x="37780" y="25168"/>
                  </a:lnTo>
                  <a:lnTo>
                    <a:pt x="33072" y="22006"/>
                  </a:lnTo>
                  <a:lnTo>
                    <a:pt x="28364" y="18845"/>
                  </a:lnTo>
                  <a:lnTo>
                    <a:pt x="18925" y="12544"/>
                  </a:lnTo>
                  <a:lnTo>
                    <a:pt x="9463" y="6267"/>
                  </a:lnTo>
                  <a:lnTo>
                    <a:pt x="4743" y="312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7" name="Google Shape;1197;p69"/>
            <p:cNvSpPr/>
            <p:nvPr/>
          </p:nvSpPr>
          <p:spPr>
            <a:xfrm>
              <a:off x="2971474" y="3086963"/>
              <a:ext cx="3134571" cy="471228"/>
            </a:xfrm>
            <a:custGeom>
              <a:avLst/>
              <a:gdLst/>
              <a:ahLst/>
              <a:cxnLst/>
              <a:rect l="l" t="t" r="r" b="b"/>
              <a:pathLst>
                <a:path w="49763" h="7481" extrusionOk="0">
                  <a:moveTo>
                    <a:pt x="49762" y="0"/>
                  </a:moveTo>
                  <a:lnTo>
                    <a:pt x="43531" y="917"/>
                  </a:lnTo>
                  <a:lnTo>
                    <a:pt x="37311" y="1845"/>
                  </a:lnTo>
                  <a:lnTo>
                    <a:pt x="24870" y="3700"/>
                  </a:lnTo>
                  <a:lnTo>
                    <a:pt x="12430" y="5579"/>
                  </a:lnTo>
                  <a:lnTo>
                    <a:pt x="6210" y="6518"/>
                  </a:lnTo>
                  <a:lnTo>
                    <a:pt x="1" y="7481"/>
                  </a:lnTo>
                  <a:lnTo>
                    <a:pt x="6221" y="6576"/>
                  </a:lnTo>
                  <a:lnTo>
                    <a:pt x="12441" y="5648"/>
                  </a:lnTo>
                  <a:lnTo>
                    <a:pt x="24882" y="3792"/>
                  </a:lnTo>
                  <a:lnTo>
                    <a:pt x="37322" y="1913"/>
                  </a:lnTo>
                  <a:lnTo>
                    <a:pt x="43542" y="963"/>
                  </a:lnTo>
                  <a:lnTo>
                    <a:pt x="4976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8" name="Google Shape;1198;p69"/>
            <p:cNvSpPr/>
            <p:nvPr/>
          </p:nvSpPr>
          <p:spPr>
            <a:xfrm>
              <a:off x="3802769" y="4032146"/>
              <a:ext cx="2572953" cy="282258"/>
            </a:xfrm>
            <a:custGeom>
              <a:avLst/>
              <a:gdLst/>
              <a:ahLst/>
              <a:cxnLst/>
              <a:rect l="l" t="t" r="r" b="b"/>
              <a:pathLst>
                <a:path w="40847" h="4481" extrusionOk="0">
                  <a:moveTo>
                    <a:pt x="40789" y="1"/>
                  </a:moveTo>
                  <a:cubicBezTo>
                    <a:pt x="40787" y="1"/>
                    <a:pt x="40784" y="1"/>
                    <a:pt x="40781" y="2"/>
                  </a:cubicBezTo>
                  <a:lnTo>
                    <a:pt x="0" y="4481"/>
                  </a:lnTo>
                  <a:lnTo>
                    <a:pt x="40781" y="105"/>
                  </a:lnTo>
                  <a:lnTo>
                    <a:pt x="40792" y="105"/>
                  </a:lnTo>
                  <a:cubicBezTo>
                    <a:pt x="40847" y="94"/>
                    <a:pt x="40839" y="1"/>
                    <a:pt x="40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9" name="Google Shape;1199;p69"/>
            <p:cNvSpPr/>
            <p:nvPr/>
          </p:nvSpPr>
          <p:spPr>
            <a:xfrm>
              <a:off x="2806500" y="4095641"/>
              <a:ext cx="1826080" cy="222355"/>
            </a:xfrm>
            <a:custGeom>
              <a:avLst/>
              <a:gdLst/>
              <a:ahLst/>
              <a:cxnLst/>
              <a:rect l="l" t="t" r="r" b="b"/>
              <a:pathLst>
                <a:path w="28990" h="3530" extrusionOk="0">
                  <a:moveTo>
                    <a:pt x="67" y="1"/>
                  </a:moveTo>
                  <a:cubicBezTo>
                    <a:pt x="7" y="1"/>
                    <a:pt x="0" y="93"/>
                    <a:pt x="65" y="93"/>
                  </a:cubicBezTo>
                  <a:lnTo>
                    <a:pt x="28990" y="3530"/>
                  </a:lnTo>
                  <a:lnTo>
                    <a:pt x="77" y="2"/>
                  </a:lnTo>
                  <a:cubicBezTo>
                    <a:pt x="73" y="1"/>
                    <a:pt x="70"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0" name="Google Shape;1200;p69"/>
            <p:cNvSpPr/>
            <p:nvPr/>
          </p:nvSpPr>
          <p:spPr>
            <a:xfrm>
              <a:off x="6021634" y="1631552"/>
              <a:ext cx="6551" cy="1995712"/>
            </a:xfrm>
            <a:custGeom>
              <a:avLst/>
              <a:gdLst/>
              <a:ahLst/>
              <a:cxnLst/>
              <a:rect l="l" t="t" r="r" b="b"/>
              <a:pathLst>
                <a:path w="104" h="31683" extrusionOk="0">
                  <a:moveTo>
                    <a:pt x="46" y="0"/>
                  </a:moveTo>
                  <a:lnTo>
                    <a:pt x="0" y="31640"/>
                  </a:lnTo>
                  <a:cubicBezTo>
                    <a:pt x="0" y="31668"/>
                    <a:pt x="23" y="31683"/>
                    <a:pt x="47" y="31683"/>
                  </a:cubicBezTo>
                  <a:cubicBezTo>
                    <a:pt x="72" y="31683"/>
                    <a:pt x="97" y="31668"/>
                    <a:pt x="103" y="31640"/>
                  </a:cubicBezTo>
                  <a:lnTo>
                    <a:pt x="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1" name="Google Shape;1201;p69"/>
            <p:cNvSpPr/>
            <p:nvPr/>
          </p:nvSpPr>
          <p:spPr>
            <a:xfrm>
              <a:off x="2985962" y="1772967"/>
              <a:ext cx="8693" cy="2435319"/>
            </a:xfrm>
            <a:custGeom>
              <a:avLst/>
              <a:gdLst/>
              <a:ahLst/>
              <a:cxnLst/>
              <a:rect l="l" t="t" r="r" b="b"/>
              <a:pathLst>
                <a:path w="138" h="38662" extrusionOk="0">
                  <a:moveTo>
                    <a:pt x="69" y="1"/>
                  </a:moveTo>
                  <a:lnTo>
                    <a:pt x="34" y="4835"/>
                  </a:lnTo>
                  <a:lnTo>
                    <a:pt x="23" y="9669"/>
                  </a:lnTo>
                  <a:lnTo>
                    <a:pt x="0" y="19337"/>
                  </a:lnTo>
                  <a:lnTo>
                    <a:pt x="23" y="28994"/>
                  </a:lnTo>
                  <a:lnTo>
                    <a:pt x="34" y="33828"/>
                  </a:lnTo>
                  <a:lnTo>
                    <a:pt x="69" y="38662"/>
                  </a:lnTo>
                  <a:lnTo>
                    <a:pt x="103" y="33828"/>
                  </a:lnTo>
                  <a:lnTo>
                    <a:pt x="115" y="28994"/>
                  </a:lnTo>
                  <a:lnTo>
                    <a:pt x="138" y="19337"/>
                  </a:lnTo>
                  <a:lnTo>
                    <a:pt x="115" y="9669"/>
                  </a:lnTo>
                  <a:lnTo>
                    <a:pt x="103" y="4835"/>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202" name="Google Shape;1202;p6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3" name="Google Shape;1203;p6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4" name="Google Shape;1204;p69"/>
          <p:cNvCxnSpPr>
            <a:cxnSpLocks/>
            <a:stCxn id="1205" idx="3"/>
            <a:endCxn id="1206" idx="3"/>
          </p:cNvCxnSpPr>
          <p:nvPr/>
        </p:nvCxnSpPr>
        <p:spPr>
          <a:xfrm>
            <a:off x="3135350" y="1394525"/>
            <a:ext cx="1921638" cy="981838"/>
          </a:xfrm>
          <a:prstGeom prst="bentConnector3">
            <a:avLst>
              <a:gd name="adj1" fmla="val 111896"/>
            </a:avLst>
          </a:prstGeom>
          <a:noFill/>
          <a:ln w="9525" cap="flat" cmpd="sng">
            <a:solidFill>
              <a:schemeClr val="dk1"/>
            </a:solidFill>
            <a:prstDash val="solid"/>
            <a:round/>
            <a:headEnd type="diamond" w="med" len="med"/>
            <a:tailEnd type="none" w="med" len="med"/>
          </a:ln>
        </p:spPr>
      </p:cxnSp>
      <p:sp>
        <p:nvSpPr>
          <p:cNvPr id="1206" name="Google Shape;1206;p69"/>
          <p:cNvSpPr/>
          <p:nvPr/>
        </p:nvSpPr>
        <p:spPr>
          <a:xfrm>
            <a:off x="4996388" y="2346063"/>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07" name="Google Shape;1207;p69"/>
          <p:cNvCxnSpPr>
            <a:cxnSpLocks/>
            <a:stCxn id="1208" idx="3"/>
            <a:endCxn id="1209" idx="3"/>
          </p:cNvCxnSpPr>
          <p:nvPr/>
        </p:nvCxnSpPr>
        <p:spPr>
          <a:xfrm>
            <a:off x="3095088" y="2547120"/>
            <a:ext cx="4482000" cy="642880"/>
          </a:xfrm>
          <a:prstGeom prst="bentConnector3">
            <a:avLst>
              <a:gd name="adj1" fmla="val 105100"/>
            </a:avLst>
          </a:prstGeom>
          <a:noFill/>
          <a:ln w="9525" cap="flat" cmpd="sng">
            <a:solidFill>
              <a:schemeClr val="dk1"/>
            </a:solidFill>
            <a:prstDash val="solid"/>
            <a:round/>
            <a:headEnd type="diamond" w="med" len="med"/>
            <a:tailEnd type="none" w="med" len="med"/>
          </a:ln>
        </p:spPr>
      </p:cxnSp>
      <p:sp>
        <p:nvSpPr>
          <p:cNvPr id="1209" name="Google Shape;1209;p69"/>
          <p:cNvSpPr/>
          <p:nvPr/>
        </p:nvSpPr>
        <p:spPr>
          <a:xfrm>
            <a:off x="7516488" y="315970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0" name="Google Shape;1210;p69"/>
          <p:cNvCxnSpPr>
            <a:cxnSpLocks/>
            <a:stCxn id="1211" idx="3"/>
            <a:endCxn id="1212" idx="1"/>
          </p:cNvCxnSpPr>
          <p:nvPr/>
        </p:nvCxnSpPr>
        <p:spPr>
          <a:xfrm>
            <a:off x="2975866" y="3691375"/>
            <a:ext cx="3224872" cy="237975"/>
          </a:xfrm>
          <a:prstGeom prst="bentConnector3">
            <a:avLst>
              <a:gd name="adj1" fmla="val 50000"/>
            </a:avLst>
          </a:prstGeom>
          <a:noFill/>
          <a:ln w="9525" cap="flat" cmpd="sng">
            <a:solidFill>
              <a:schemeClr val="dk1"/>
            </a:solidFill>
            <a:prstDash val="solid"/>
            <a:round/>
            <a:headEnd type="diamond" w="med" len="med"/>
            <a:tailEnd type="none" w="med" len="med"/>
          </a:ln>
        </p:spPr>
      </p:cxnSp>
      <p:sp>
        <p:nvSpPr>
          <p:cNvPr id="1212" name="Google Shape;1212;p69"/>
          <p:cNvSpPr/>
          <p:nvPr/>
        </p:nvSpPr>
        <p:spPr>
          <a:xfrm>
            <a:off x="6200738" y="389905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3" name="Google Shape;1213;p69"/>
          <p:cNvCxnSpPr/>
          <p:nvPr/>
        </p:nvCxnSpPr>
        <p:spPr>
          <a:xfrm rot="10800000">
            <a:off x="2806377" y="1160863"/>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4" name="Google Shape;1214;p69"/>
          <p:cNvCxnSpPr/>
          <p:nvPr/>
        </p:nvCxnSpPr>
        <p:spPr>
          <a:xfrm rot="10800000">
            <a:off x="2782188" y="2286200"/>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5" name="Google Shape;1215;p69"/>
          <p:cNvCxnSpPr/>
          <p:nvPr/>
        </p:nvCxnSpPr>
        <p:spPr>
          <a:xfrm rot="10800000">
            <a:off x="2782188" y="3507793"/>
            <a:ext cx="312900" cy="0"/>
          </a:xfrm>
          <a:prstGeom prst="straightConnector1">
            <a:avLst/>
          </a:prstGeom>
          <a:noFill/>
          <a:ln w="38100" cap="flat" cmpd="sng">
            <a:solidFill>
              <a:schemeClr val="accent1"/>
            </a:solidFill>
            <a:prstDash val="solid"/>
            <a:round/>
            <a:headEnd type="none" w="med" len="med"/>
            <a:tailEnd type="none" w="med" len="med"/>
          </a:ln>
        </p:spPr>
      </p:cxnSp>
      <p:sp>
        <p:nvSpPr>
          <p:cNvPr id="1211" name="Google Shape;1211;p69"/>
          <p:cNvSpPr txBox="1">
            <a:spLocks noGrp="1"/>
          </p:cNvSpPr>
          <p:nvPr>
            <p:ph type="title" idx="4294967295"/>
          </p:nvPr>
        </p:nvSpPr>
        <p:spPr>
          <a:xfrm>
            <a:off x="2238338" y="3517675"/>
            <a:ext cx="73752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8" name="Google Shape;1208;p69"/>
          <p:cNvSpPr txBox="1">
            <a:spLocks noGrp="1"/>
          </p:cNvSpPr>
          <p:nvPr>
            <p:ph type="title" idx="4294967295"/>
          </p:nvPr>
        </p:nvSpPr>
        <p:spPr>
          <a:xfrm>
            <a:off x="2406700" y="2373420"/>
            <a:ext cx="68838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5" name="Google Shape;1205;p69"/>
          <p:cNvSpPr txBox="1">
            <a:spLocks noGrp="1"/>
          </p:cNvSpPr>
          <p:nvPr>
            <p:ph type="title" idx="4294967295"/>
          </p:nvPr>
        </p:nvSpPr>
        <p:spPr>
          <a:xfrm>
            <a:off x="2100269" y="1222925"/>
            <a:ext cx="1035081" cy="343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16" name="Google Shape;1216;p69"/>
          <p:cNvSpPr txBox="1">
            <a:spLocks noGrp="1"/>
          </p:cNvSpPr>
          <p:nvPr>
            <p:ph type="subTitle" idx="3"/>
          </p:nvPr>
        </p:nvSpPr>
        <p:spPr>
          <a:xfrm>
            <a:off x="308344" y="1659850"/>
            <a:ext cx="2889205" cy="336273"/>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زهره نام زیبایی دارد</a:t>
            </a:r>
          </a:p>
        </p:txBody>
      </p:sp>
      <p:sp>
        <p:nvSpPr>
          <p:cNvPr id="1217" name="Google Shape;1217;p69"/>
          <p:cNvSpPr txBox="1">
            <a:spLocks noGrp="1"/>
          </p:cNvSpPr>
          <p:nvPr>
            <p:ph type="title"/>
          </p:nvPr>
        </p:nvSpPr>
        <p:spPr>
          <a:xfrm>
            <a:off x="146725" y="4949043"/>
            <a:ext cx="916531" cy="69295"/>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18" name="Google Shape;1218;p69"/>
          <p:cNvSpPr txBox="1">
            <a:spLocks noGrp="1"/>
          </p:cNvSpPr>
          <p:nvPr>
            <p:ph type="title" idx="2"/>
          </p:nvPr>
        </p:nvSpPr>
        <p:spPr>
          <a:xfrm>
            <a:off x="146725" y="4719849"/>
            <a:ext cx="491228" cy="229195"/>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23" name="Google Shape;1223;p70"/>
          <p:cNvSpPr txBox="1">
            <a:spLocks noGrp="1"/>
          </p:cNvSpPr>
          <p:nvPr>
            <p:ph type="subTitle" idx="1"/>
          </p:nvPr>
        </p:nvSpPr>
        <p:spPr>
          <a:xfrm>
            <a:off x="5169475" y="1633875"/>
            <a:ext cx="3027300" cy="474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1224" name="Google Shape;1224;p70"/>
          <p:cNvSpPr txBox="1">
            <a:spLocks noGrp="1"/>
          </p:cNvSpPr>
          <p:nvPr>
            <p:ph type="subTitle" idx="2"/>
          </p:nvPr>
        </p:nvSpPr>
        <p:spPr>
          <a:xfrm>
            <a:off x="5169475" y="1011675"/>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800" b="1" dirty="0">
                <a:cs typeface="B Nazanin" panose="00000700000000000000" pitchFamily="2" charset="-78"/>
                <a:sym typeface="Josefin Sans"/>
              </a:rPr>
              <a:t>پروژه 2</a:t>
            </a:r>
            <a:endParaRPr dirty="0">
              <a:cs typeface="B Nazanin" panose="00000700000000000000" pitchFamily="2" charset="-78"/>
            </a:endParaRPr>
          </a:p>
        </p:txBody>
      </p:sp>
      <p:sp>
        <p:nvSpPr>
          <p:cNvPr id="1225" name="Google Shape;1225;p70"/>
          <p:cNvSpPr txBox="1">
            <a:spLocks noGrp="1"/>
          </p:cNvSpPr>
          <p:nvPr>
            <p:ph type="subTitle" idx="4"/>
          </p:nvPr>
        </p:nvSpPr>
        <p:spPr>
          <a:xfrm>
            <a:off x="5169475" y="2717100"/>
            <a:ext cx="3027300" cy="1141500"/>
          </a:xfrm>
          <a:prstGeom prst="rect">
            <a:avLst/>
          </a:prstGeom>
        </p:spPr>
        <p:txBody>
          <a:bodyPr spcFirstLastPara="1" wrap="square" lIns="91425" tIns="91425" rIns="91425" bIns="0"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فقط کمی بزرگتر از ماه است. نام این سیاره هیچ ربطی به فلز مایع ندارد، زیرا از نام خدای پیام آور رومی، عطارد، نامگذاری شده است.</a:t>
            </a:r>
            <a:endParaRPr dirty="0">
              <a:cs typeface="B Nazanin" panose="00000700000000000000" pitchFamily="2" charset="-78"/>
            </a:endParaRPr>
          </a:p>
        </p:txBody>
      </p:sp>
      <p:sp>
        <p:nvSpPr>
          <p:cNvPr id="1226" name="Google Shape;1226;p70"/>
          <p:cNvSpPr/>
          <p:nvPr/>
        </p:nvSpPr>
        <p:spPr>
          <a:xfrm>
            <a:off x="1161875" y="585750"/>
            <a:ext cx="3462300" cy="3830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27" name="Google Shape;1227;p70"/>
          <p:cNvPicPr preferRelativeResize="0"/>
          <p:nvPr/>
        </p:nvPicPr>
        <p:blipFill>
          <a:blip r:embed="rId3"/>
          <a:srcRect l="13869" r="13869"/>
          <a:stretch/>
        </p:blipFill>
        <p:spPr>
          <a:xfrm>
            <a:off x="609200" y="915191"/>
            <a:ext cx="3743175" cy="3289534"/>
          </a:xfrm>
          <a:prstGeom prst="rect">
            <a:avLst/>
          </a:prstGeom>
          <a:noFill/>
          <a:ln>
            <a:noFill/>
          </a:ln>
        </p:spPr>
      </p:pic>
      <p:cxnSp>
        <p:nvCxnSpPr>
          <p:cNvPr id="1228" name="Google Shape;1228;p7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29" name="Google Shape;1229;p7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30" name="Google Shape;1230;p70"/>
          <p:cNvCxnSpPr/>
          <p:nvPr/>
        </p:nvCxnSpPr>
        <p:spPr>
          <a:xfrm rot="10800000">
            <a:off x="7675225" y="947879"/>
            <a:ext cx="312900" cy="0"/>
          </a:xfrm>
          <a:prstGeom prst="straightConnector1">
            <a:avLst/>
          </a:prstGeom>
          <a:noFill/>
          <a:ln w="76200" cap="flat" cmpd="sng">
            <a:solidFill>
              <a:schemeClr val="accent1"/>
            </a:solidFill>
            <a:prstDash val="solid"/>
            <a:round/>
            <a:headEnd type="none" w="med" len="med"/>
            <a:tailEnd type="none" w="med" len="med"/>
          </a:ln>
        </p:spPr>
      </p:cxnSp>
      <p:sp>
        <p:nvSpPr>
          <p:cNvPr id="1231" name="Google Shape;1231;p70"/>
          <p:cNvSpPr txBox="1">
            <a:spLocks noGrp="1"/>
          </p:cNvSpPr>
          <p:nvPr>
            <p:ph type="title"/>
          </p:nvPr>
        </p:nvSpPr>
        <p:spPr>
          <a:xfrm>
            <a:off x="146725" y="4840049"/>
            <a:ext cx="10151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32" name="Google Shape;1232;p70"/>
          <p:cNvSpPr txBox="1">
            <a:spLocks noGrp="1"/>
          </p:cNvSpPr>
          <p:nvPr>
            <p:ph type="title" idx="3"/>
          </p:nvPr>
        </p:nvSpPr>
        <p:spPr>
          <a:xfrm>
            <a:off x="146725" y="4745290"/>
            <a:ext cx="555024" cy="13505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44"/>
          <p:cNvSpPr/>
          <p:nvPr/>
        </p:nvSpPr>
        <p:spPr>
          <a:xfrm>
            <a:off x="4165275" y="991250"/>
            <a:ext cx="4138200" cy="3188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41" name="Google Shape;341;p44"/>
          <p:cNvSpPr txBox="1">
            <a:spLocks noGrp="1"/>
          </p:cNvSpPr>
          <p:nvPr>
            <p:ph type="title"/>
          </p:nvPr>
        </p:nvSpPr>
        <p:spPr>
          <a:xfrm>
            <a:off x="925750" y="1786400"/>
            <a:ext cx="5151600" cy="940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42" name="Google Shape;342;p44"/>
          <p:cNvSpPr txBox="1">
            <a:spLocks noGrp="1"/>
          </p:cNvSpPr>
          <p:nvPr>
            <p:ph type="subTitle" idx="1"/>
          </p:nvPr>
        </p:nvSpPr>
        <p:spPr>
          <a:xfrm>
            <a:off x="925750" y="2854491"/>
            <a:ext cx="5151600" cy="1025400"/>
          </a:xfrm>
          <a:prstGeom prst="rect">
            <a:avLst/>
          </a:prstGeom>
        </p:spPr>
        <p:txBody>
          <a:bodyPr spcFirstLastPara="1" wrap="square" lIns="91425" tIns="0"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43" name="Google Shape;343;p4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44" name="Google Shape;344;p4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cxnSp>
        <p:nvCxnSpPr>
          <p:cNvPr id="1237" name="Google Shape;1237;p71"/>
          <p:cNvCxnSpPr>
            <a:stCxn id="1238" idx="1"/>
            <a:endCxn id="1239" idx="0"/>
          </p:cNvCxnSpPr>
          <p:nvPr/>
        </p:nvCxnSpPr>
        <p:spPr>
          <a:xfrm rot="10800000">
            <a:off x="4025421" y="3599503"/>
            <a:ext cx="441300" cy="58200"/>
          </a:xfrm>
          <a:prstGeom prst="bentConnector4">
            <a:avLst>
              <a:gd name="adj1" fmla="val 43034"/>
              <a:gd name="adj2" fmla="val 509140"/>
            </a:avLst>
          </a:prstGeom>
          <a:noFill/>
          <a:ln w="9525" cap="flat" cmpd="sng">
            <a:solidFill>
              <a:srgbClr val="000000"/>
            </a:solidFill>
            <a:prstDash val="solid"/>
            <a:round/>
            <a:headEnd type="diamond" w="med" len="med"/>
            <a:tailEnd type="none" w="med" len="med"/>
          </a:ln>
        </p:spPr>
      </p:cxnSp>
      <p:cxnSp>
        <p:nvCxnSpPr>
          <p:cNvPr id="1240" name="Google Shape;1240;p71"/>
          <p:cNvCxnSpPr>
            <a:stCxn id="1241" idx="1"/>
            <a:endCxn id="1242" idx="0"/>
          </p:cNvCxnSpPr>
          <p:nvPr/>
        </p:nvCxnSpPr>
        <p:spPr>
          <a:xfrm rot="10800000">
            <a:off x="5285600" y="2312024"/>
            <a:ext cx="433800" cy="56100"/>
          </a:xfrm>
          <a:prstGeom prst="bentConnector4">
            <a:avLst>
              <a:gd name="adj1" fmla="val 42927"/>
              <a:gd name="adj2" fmla="val 524716"/>
            </a:avLst>
          </a:prstGeom>
          <a:noFill/>
          <a:ln w="9525" cap="flat" cmpd="sng">
            <a:solidFill>
              <a:srgbClr val="000000"/>
            </a:solidFill>
            <a:prstDash val="solid"/>
            <a:round/>
            <a:headEnd type="diamond" w="med" len="med"/>
            <a:tailEnd type="none" w="med" len="med"/>
          </a:ln>
        </p:spPr>
      </p:cxnSp>
      <p:sp>
        <p:nvSpPr>
          <p:cNvPr id="1243" name="Google Shape;1243;p71"/>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cxnSp>
        <p:nvCxnSpPr>
          <p:cNvPr id="1244" name="Google Shape;1244;p7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45" name="Google Shape;1245;p7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46" name="Google Shape;1246;p7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1247" name="Google Shape;1247;p71"/>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cxnSp>
        <p:nvCxnSpPr>
          <p:cNvPr id="1248" name="Google Shape;1248;p71"/>
          <p:cNvCxnSpPr>
            <a:stCxn id="1249" idx="2"/>
          </p:cNvCxnSpPr>
          <p:nvPr/>
        </p:nvCxnSpPr>
        <p:spPr>
          <a:xfrm flipH="1">
            <a:off x="2694317" y="2948568"/>
            <a:ext cx="1338600" cy="1267800"/>
          </a:xfrm>
          <a:prstGeom prst="bentConnector3">
            <a:avLst>
              <a:gd name="adj1" fmla="val 528"/>
            </a:avLst>
          </a:prstGeom>
          <a:noFill/>
          <a:ln w="19050" cap="flat" cmpd="sng">
            <a:solidFill>
              <a:schemeClr val="accent1"/>
            </a:solidFill>
            <a:prstDash val="solid"/>
            <a:round/>
            <a:headEnd type="none" w="med" len="med"/>
            <a:tailEnd type="diamond" w="med" len="med"/>
          </a:ln>
        </p:spPr>
      </p:cxnSp>
      <p:sp>
        <p:nvSpPr>
          <p:cNvPr id="1250" name="Google Shape;1250;p71"/>
          <p:cNvSpPr/>
          <p:nvPr/>
        </p:nvSpPr>
        <p:spPr>
          <a:xfrm flipH="1">
            <a:off x="5223967" y="27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 name="Google Shape;1249;p71"/>
          <p:cNvSpPr/>
          <p:nvPr/>
        </p:nvSpPr>
        <p:spPr>
          <a:xfrm>
            <a:off x="4032917" y="288706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1"/>
          <p:cNvSpPr txBox="1"/>
          <p:nvPr/>
        </p:nvSpPr>
        <p:spPr>
          <a:xfrm>
            <a:off x="3373071" y="1396100"/>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52" name="Google Shape;1252;p71"/>
          <p:cNvSpPr txBox="1"/>
          <p:nvPr/>
        </p:nvSpPr>
        <p:spPr>
          <a:xfrm>
            <a:off x="3373071" y="17611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3" name="Google Shape;1253;p71"/>
          <p:cNvCxnSpPr>
            <a:stCxn id="1251" idx="3"/>
            <a:endCxn id="1254" idx="0"/>
          </p:cNvCxnSpPr>
          <p:nvPr/>
        </p:nvCxnSpPr>
        <p:spPr>
          <a:xfrm>
            <a:off x="4832871" y="1560650"/>
            <a:ext cx="1150800" cy="106200"/>
          </a:xfrm>
          <a:prstGeom prst="bentConnector2">
            <a:avLst/>
          </a:prstGeom>
          <a:noFill/>
          <a:ln w="9525" cap="flat" cmpd="sng">
            <a:solidFill>
              <a:srgbClr val="000000"/>
            </a:solidFill>
            <a:prstDash val="solid"/>
            <a:round/>
            <a:headEnd type="diamond" w="med" len="med"/>
            <a:tailEnd type="none" w="med" len="med"/>
          </a:ln>
        </p:spPr>
      </p:cxnSp>
      <p:cxnSp>
        <p:nvCxnSpPr>
          <p:cNvPr id="1255" name="Google Shape;1255;p71"/>
          <p:cNvCxnSpPr/>
          <p:nvPr/>
        </p:nvCxnSpPr>
        <p:spPr>
          <a:xfrm rot="10800000">
            <a:off x="3460051" y="13735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4" name="Google Shape;1254;p71"/>
          <p:cNvSpPr/>
          <p:nvPr/>
        </p:nvSpPr>
        <p:spPr>
          <a:xfrm flipH="1">
            <a:off x="5922067" y="16669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 name="Google Shape;1256;p71"/>
          <p:cNvSpPr txBox="1"/>
          <p:nvPr/>
        </p:nvSpPr>
        <p:spPr>
          <a:xfrm>
            <a:off x="2125305" y="2693313"/>
            <a:ext cx="1459800" cy="329100"/>
          </a:xfrm>
          <a:prstGeom prst="rect">
            <a:avLst/>
          </a:prstGeom>
          <a:noFill/>
          <a:ln>
            <a:noFill/>
          </a:ln>
        </p:spPr>
        <p:txBody>
          <a:bodyPr spcFirstLastPara="1" wrap="square" lIns="91425" tIns="91425" rIns="91425" bIns="91425" anchor="t" anchorCtr="0">
            <a:noAutofit/>
          </a:bodyPr>
          <a:lstStyle/>
          <a:p>
            <a:pPr>
              <a:buClr>
                <a:schemeClr val="dk1"/>
              </a:buClr>
              <a:buSzPts val="1100"/>
            </a:pPr>
            <a:r>
              <a:rPr lang="fa-IR" sz="1800" b="1" dirty="0">
                <a:solidFill>
                  <a:schemeClr val="accent1"/>
                </a:solidFill>
                <a:latin typeface="Josefin Sans"/>
                <a:ea typeface="Josefin Sans"/>
                <a:cs typeface="B Nazanin" panose="00000700000000000000" pitchFamily="2" charset="-78"/>
                <a:sym typeface="Josefin Sans"/>
              </a:rPr>
              <a:t>عنوان</a:t>
            </a:r>
          </a:p>
          <a:p>
            <a:pPr marL="0" lvl="0" indent="0" algn="l" rtl="0">
              <a:spcBef>
                <a:spcPts val="0"/>
              </a:spcBef>
              <a:spcAft>
                <a:spcPts val="0"/>
              </a:spcAft>
              <a:buClr>
                <a:schemeClr val="dk1"/>
              </a:buClr>
              <a:buSzPts val="1100"/>
              <a:buFont typeface="Arial"/>
              <a:buNone/>
            </a:pPr>
            <a:endParaRPr sz="1800" b="1" dirty="0">
              <a:solidFill>
                <a:schemeClr val="accent1"/>
              </a:solidFill>
              <a:latin typeface="Josefin Sans"/>
              <a:ea typeface="Josefin Sans"/>
              <a:cs typeface="B Nazanin" panose="00000700000000000000" pitchFamily="2" charset="-78"/>
              <a:sym typeface="Josefin Sans"/>
            </a:endParaRPr>
          </a:p>
        </p:txBody>
      </p:sp>
      <p:sp>
        <p:nvSpPr>
          <p:cNvPr id="1257" name="Google Shape;1257;p71"/>
          <p:cNvSpPr txBox="1"/>
          <p:nvPr/>
        </p:nvSpPr>
        <p:spPr>
          <a:xfrm>
            <a:off x="2123655" y="30512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8" name="Google Shape;1258;p71"/>
          <p:cNvCxnSpPr>
            <a:stCxn id="1256" idx="3"/>
            <a:endCxn id="1259" idx="0"/>
          </p:cNvCxnSpPr>
          <p:nvPr/>
        </p:nvCxnSpPr>
        <p:spPr>
          <a:xfrm>
            <a:off x="3585105" y="2857863"/>
            <a:ext cx="1150200" cy="99300"/>
          </a:xfrm>
          <a:prstGeom prst="bentConnector2">
            <a:avLst/>
          </a:prstGeom>
          <a:noFill/>
          <a:ln w="9525" cap="flat" cmpd="sng">
            <a:solidFill>
              <a:srgbClr val="000000"/>
            </a:solidFill>
            <a:prstDash val="solid"/>
            <a:round/>
            <a:headEnd type="diamond" w="med" len="med"/>
            <a:tailEnd type="none" w="med" len="med"/>
          </a:ln>
        </p:spPr>
      </p:cxnSp>
      <p:cxnSp>
        <p:nvCxnSpPr>
          <p:cNvPr id="1260" name="Google Shape;1260;p71"/>
          <p:cNvCxnSpPr/>
          <p:nvPr/>
        </p:nvCxnSpPr>
        <p:spPr>
          <a:xfrm rot="10800000">
            <a:off x="2210635" y="26636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9" name="Google Shape;1259;p71"/>
          <p:cNvSpPr/>
          <p:nvPr/>
        </p:nvSpPr>
        <p:spPr>
          <a:xfrm flipH="1">
            <a:off x="4673952" y="2957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 name="Google Shape;1261;p71"/>
          <p:cNvSpPr/>
          <p:nvPr/>
        </p:nvSpPr>
        <p:spPr>
          <a:xfrm flipH="1">
            <a:off x="5223967" y="243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 name="Google Shape;1241;p71"/>
          <p:cNvSpPr txBox="1"/>
          <p:nvPr/>
        </p:nvSpPr>
        <p:spPr>
          <a:xfrm>
            <a:off x="5719400" y="2205524"/>
            <a:ext cx="1459800" cy="3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2" name="Google Shape;1262;p71"/>
          <p:cNvSpPr txBox="1"/>
          <p:nvPr/>
        </p:nvSpPr>
        <p:spPr>
          <a:xfrm>
            <a:off x="5719396" y="2570528"/>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3" name="Google Shape;1263;p71"/>
          <p:cNvCxnSpPr/>
          <p:nvPr/>
        </p:nvCxnSpPr>
        <p:spPr>
          <a:xfrm rot="10800000">
            <a:off x="5806376" y="2183019"/>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42" name="Google Shape;1242;p71"/>
          <p:cNvSpPr/>
          <p:nvPr/>
        </p:nvSpPr>
        <p:spPr>
          <a:xfrm flipH="1">
            <a:off x="5223967" y="231188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 name="Google Shape;1238;p71"/>
          <p:cNvSpPr txBox="1"/>
          <p:nvPr/>
        </p:nvSpPr>
        <p:spPr>
          <a:xfrm>
            <a:off x="4466721" y="3493153"/>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4" name="Google Shape;1264;p71"/>
          <p:cNvSpPr txBox="1"/>
          <p:nvPr/>
        </p:nvSpPr>
        <p:spPr>
          <a:xfrm>
            <a:off x="4466721" y="3858153"/>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5" name="Google Shape;1265;p71"/>
          <p:cNvCxnSpPr/>
          <p:nvPr/>
        </p:nvCxnSpPr>
        <p:spPr>
          <a:xfrm rot="10800000">
            <a:off x="4553701" y="3470644"/>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39" name="Google Shape;1239;p71"/>
          <p:cNvSpPr/>
          <p:nvPr/>
        </p:nvSpPr>
        <p:spPr>
          <a:xfrm flipH="1">
            <a:off x="3963903" y="359950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1266" name="Google Shape;1266;p71"/>
          <p:cNvCxnSpPr>
            <a:stCxn id="1250" idx="4"/>
            <a:endCxn id="1249" idx="2"/>
          </p:cNvCxnSpPr>
          <p:nvPr/>
        </p:nvCxnSpPr>
        <p:spPr>
          <a:xfrm rot="5400000">
            <a:off x="4628467" y="2291581"/>
            <a:ext cx="61500" cy="1252500"/>
          </a:xfrm>
          <a:prstGeom prst="bentConnector4">
            <a:avLst>
              <a:gd name="adj1" fmla="val 97755"/>
              <a:gd name="adj2" fmla="val 100335"/>
            </a:avLst>
          </a:prstGeom>
          <a:noFill/>
          <a:ln w="19050" cap="flat" cmpd="sng">
            <a:solidFill>
              <a:schemeClr val="accent1"/>
            </a:solidFill>
            <a:prstDash val="solid"/>
            <a:round/>
            <a:headEnd type="none" w="med" len="med"/>
            <a:tailEnd type="none" w="med" len="med"/>
          </a:ln>
        </p:spPr>
      </p:cxnSp>
      <p:cxnSp>
        <p:nvCxnSpPr>
          <p:cNvPr id="1267" name="Google Shape;1267;p71"/>
          <p:cNvCxnSpPr>
            <a:endCxn id="1250" idx="4"/>
          </p:cNvCxnSpPr>
          <p:nvPr/>
        </p:nvCxnSpPr>
        <p:spPr>
          <a:xfrm flipH="1">
            <a:off x="5285467" y="1666981"/>
            <a:ext cx="1396200" cy="1220100"/>
          </a:xfrm>
          <a:prstGeom prst="bentConnector4">
            <a:avLst>
              <a:gd name="adj1" fmla="val 47798"/>
              <a:gd name="adj2" fmla="val 5"/>
            </a:avLst>
          </a:prstGeom>
          <a:noFill/>
          <a:ln w="19050" cap="flat" cmpd="sng">
            <a:solidFill>
              <a:schemeClr val="accent1"/>
            </a:solidFill>
            <a:prstDash val="solid"/>
            <a:round/>
            <a:headEnd type="diamond"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sp>
        <p:nvSpPr>
          <p:cNvPr id="1272" name="Google Shape;1272;p72"/>
          <p:cNvSpPr/>
          <p:nvPr/>
        </p:nvSpPr>
        <p:spPr>
          <a:xfrm>
            <a:off x="1248375" y="915600"/>
            <a:ext cx="2944200" cy="3597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73" name="Google Shape;1273;p72"/>
          <p:cNvPicPr preferRelativeResize="0"/>
          <p:nvPr/>
        </p:nvPicPr>
        <p:blipFill>
          <a:blip r:embed="rId3"/>
          <a:srcRect l="9175" r="9175"/>
          <a:stretch/>
        </p:blipFill>
        <p:spPr>
          <a:xfrm>
            <a:off x="678600" y="1058497"/>
            <a:ext cx="3953802" cy="3026505"/>
          </a:xfrm>
          <a:prstGeom prst="rect">
            <a:avLst/>
          </a:prstGeom>
          <a:noFill/>
          <a:ln>
            <a:noFill/>
          </a:ln>
        </p:spPr>
      </p:pic>
      <p:cxnSp>
        <p:nvCxnSpPr>
          <p:cNvPr id="1274" name="Google Shape;1274;p7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75" name="Google Shape;1275;p7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76" name="Google Shape;1276;p72"/>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1277" name="Google Shape;1277;p72"/>
          <p:cNvSpPr txBox="1">
            <a:spLocks noGrp="1"/>
          </p:cNvSpPr>
          <p:nvPr>
            <p:ph type="title" idx="2"/>
          </p:nvPr>
        </p:nvSpPr>
        <p:spPr>
          <a:xfrm>
            <a:off x="6741300" y="1253061"/>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78" name="Google Shape;1278;p72"/>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82"/>
        <p:cNvGrpSpPr/>
        <p:nvPr/>
      </p:nvGrpSpPr>
      <p:grpSpPr>
        <a:xfrm>
          <a:off x="0" y="0"/>
          <a:ext cx="0" cy="0"/>
          <a:chOff x="0" y="0"/>
          <a:chExt cx="0" cy="0"/>
        </a:xfrm>
      </p:grpSpPr>
      <p:sp>
        <p:nvSpPr>
          <p:cNvPr id="1283" name="Google Shape;1283;p7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284" name="Google Shape;1284;p73"/>
          <p:cNvSpPr txBox="1">
            <a:spLocks noGrp="1"/>
          </p:cNvSpPr>
          <p:nvPr>
            <p:ph type="title" idx="2"/>
          </p:nvPr>
        </p:nvSpPr>
        <p:spPr>
          <a:xfrm>
            <a:off x="146725" y="4702061"/>
            <a:ext cx="725145"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85" name="Google Shape;1285;p73"/>
          <p:cNvSpPr txBox="1">
            <a:spLocks noGrp="1"/>
          </p:cNvSpPr>
          <p:nvPr>
            <p:ph type="subTitle" idx="1"/>
          </p:nvPr>
        </p:nvSpPr>
        <p:spPr>
          <a:xfrm>
            <a:off x="1835950" y="2628600"/>
            <a:ext cx="4772100" cy="296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cxnSp>
        <p:nvCxnSpPr>
          <p:cNvPr id="1286" name="Google Shape;1286;p7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87" name="Google Shape;1287;p7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88" name="Google Shape;1288;p73"/>
          <p:cNvSpPr txBox="1">
            <a:spLocks noGrp="1"/>
          </p:cNvSpPr>
          <p:nvPr>
            <p:ph type="title" idx="3"/>
          </p:nvPr>
        </p:nvSpPr>
        <p:spPr>
          <a:xfrm>
            <a:off x="1835725" y="1786800"/>
            <a:ext cx="5837100" cy="8418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en" dirty="0">
                <a:cs typeface="B Nazanin" panose="00000700000000000000" pitchFamily="2" charset="-78"/>
              </a:rPr>
              <a:t>4,498,300,00</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93" name="Google Shape;1293;p74"/>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1294" name="Google Shape;1294;p74"/>
          <p:cNvSpPr txBox="1"/>
          <p:nvPr/>
        </p:nvSpPr>
        <p:spPr>
          <a:xfrm>
            <a:off x="17413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جنسیت</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95" name="Google Shape;1295;p74"/>
          <p:cNvSpPr/>
          <p:nvPr/>
        </p:nvSpPr>
        <p:spPr>
          <a:xfrm>
            <a:off x="1971617" y="2366325"/>
            <a:ext cx="401700" cy="401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4"/>
          <p:cNvSpPr txBox="1"/>
          <p:nvPr/>
        </p:nvSpPr>
        <p:spPr>
          <a:xfrm>
            <a:off x="1741367"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accent1"/>
                </a:solidFill>
                <a:latin typeface="Josefin Sans"/>
                <a:ea typeface="Josefin Sans"/>
                <a:cs typeface="B Nazanin" panose="00000700000000000000" pitchFamily="2" charset="-78"/>
                <a:sym typeface="Josefin Sans"/>
              </a:rPr>
              <a:t>60%</a:t>
            </a:r>
            <a:endParaRPr sz="1200">
              <a:solidFill>
                <a:schemeClr val="accent1"/>
              </a:solidFill>
              <a:latin typeface="Josefin Sans"/>
              <a:ea typeface="Josefin Sans"/>
              <a:cs typeface="B Nazanin" panose="00000700000000000000" pitchFamily="2" charset="-78"/>
              <a:sym typeface="Josefin Sans"/>
            </a:endParaRPr>
          </a:p>
        </p:txBody>
      </p:sp>
      <p:sp>
        <p:nvSpPr>
          <p:cNvPr id="1297" name="Google Shape;1297;p74"/>
          <p:cNvSpPr/>
          <p:nvPr/>
        </p:nvSpPr>
        <p:spPr>
          <a:xfrm>
            <a:off x="1971617" y="2366325"/>
            <a:ext cx="401700" cy="401700"/>
          </a:xfrm>
          <a:prstGeom prst="corner">
            <a:avLst>
              <a:gd name="adj1" fmla="val 29347"/>
              <a:gd name="adj2" fmla="val 3233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4"/>
          <p:cNvSpPr/>
          <p:nvPr/>
        </p:nvSpPr>
        <p:spPr>
          <a:xfrm>
            <a:off x="2833805" y="2366325"/>
            <a:ext cx="401700" cy="4017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4"/>
          <p:cNvSpPr txBox="1"/>
          <p:nvPr/>
        </p:nvSpPr>
        <p:spPr>
          <a:xfrm>
            <a:off x="2603555"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2"/>
                </a:solidFill>
                <a:latin typeface="Josefin Sans"/>
                <a:ea typeface="Josefin Sans"/>
                <a:cs typeface="B Nazanin" panose="00000700000000000000" pitchFamily="2" charset="-78"/>
                <a:sym typeface="Josefin Sans"/>
              </a:rPr>
              <a:t>80%</a:t>
            </a:r>
            <a:endParaRPr sz="1200">
              <a:solidFill>
                <a:schemeClr val="dk2"/>
              </a:solidFill>
              <a:latin typeface="Josefin Sans"/>
              <a:ea typeface="Josefin Sans"/>
              <a:cs typeface="B Nazanin" panose="00000700000000000000" pitchFamily="2" charset="-78"/>
              <a:sym typeface="Josefin Sans"/>
            </a:endParaRPr>
          </a:p>
        </p:txBody>
      </p:sp>
      <p:sp>
        <p:nvSpPr>
          <p:cNvPr id="1300" name="Google Shape;1300;p74"/>
          <p:cNvSpPr txBox="1"/>
          <p:nvPr/>
        </p:nvSpPr>
        <p:spPr>
          <a:xfrm>
            <a:off x="4802390" y="1908656"/>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21-50</a:t>
            </a:r>
            <a:endParaRPr sz="1200">
              <a:solidFill>
                <a:srgbClr val="2E1B11"/>
              </a:solidFill>
              <a:latin typeface="Open Sans Light"/>
              <a:ea typeface="Open Sans Light"/>
              <a:cs typeface="B Nazanin" panose="00000700000000000000" pitchFamily="2" charset="-78"/>
              <a:sym typeface="Open Sans Light"/>
            </a:endParaRPr>
          </a:p>
        </p:txBody>
      </p:sp>
      <p:sp>
        <p:nvSpPr>
          <p:cNvPr id="1301" name="Google Shape;1301;p74"/>
          <p:cNvSpPr/>
          <p:nvPr/>
        </p:nvSpPr>
        <p:spPr>
          <a:xfrm rot="5400000">
            <a:off x="5835560" y="1359817"/>
            <a:ext cx="160500" cy="1751700"/>
          </a:xfrm>
          <a:prstGeom prst="snip1Rect">
            <a:avLst>
              <a:gd name="adj" fmla="val 0"/>
            </a:avLst>
          </a:prstGeom>
          <a:solidFill>
            <a:schemeClr val="accent1"/>
          </a:solidFill>
          <a:ln>
            <a:noFill/>
          </a:ln>
        </p:spPr>
        <p:txBody>
          <a:bodyPr spcFirstLastPara="1" wrap="square" lIns="91425" tIns="0"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4"/>
          <p:cNvSpPr/>
          <p:nvPr/>
        </p:nvSpPr>
        <p:spPr>
          <a:xfrm rot="5400000">
            <a:off x="5665908" y="1690090"/>
            <a:ext cx="160500" cy="14118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3" name="Google Shape;1303;p74"/>
          <p:cNvSpPr txBox="1"/>
          <p:nvPr/>
        </p:nvSpPr>
        <p:spPr>
          <a:xfrm>
            <a:off x="6785537" y="207186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95%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04" name="Google Shape;1304;p74"/>
          <p:cNvSpPr txBox="1"/>
          <p:nvPr/>
        </p:nvSpPr>
        <p:spPr>
          <a:xfrm>
            <a:off x="6452062" y="22321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80%</a:t>
            </a:r>
            <a:endParaRPr sz="1000">
              <a:solidFill>
                <a:schemeClr val="dk2"/>
              </a:solidFill>
              <a:latin typeface="Josefin Sans Medium"/>
              <a:ea typeface="Josefin Sans Medium"/>
              <a:cs typeface="B Nazanin" panose="00000700000000000000" pitchFamily="2" charset="-78"/>
              <a:sym typeface="Josefin Sans Medium"/>
            </a:endParaRPr>
          </a:p>
        </p:txBody>
      </p:sp>
      <p:cxnSp>
        <p:nvCxnSpPr>
          <p:cNvPr id="1305" name="Google Shape;1305;p74"/>
          <p:cNvCxnSpPr/>
          <p:nvPr/>
        </p:nvCxnSpPr>
        <p:spPr>
          <a:xfrm rot="10800000">
            <a:off x="1862532" y="1340589"/>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06" name="Google Shape;1306;p74"/>
          <p:cNvSpPr txBox="1"/>
          <p:nvPr/>
        </p:nvSpPr>
        <p:spPr>
          <a:xfrm>
            <a:off x="49286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سن</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07" name="Google Shape;1307;p74"/>
          <p:cNvCxnSpPr/>
          <p:nvPr/>
        </p:nvCxnSpPr>
        <p:spPr>
          <a:xfrm rot="10800000">
            <a:off x="5049832" y="1340589"/>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308" name="Google Shape;1308;p7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09" name="Google Shape;1309;p7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10" name="Google Shape;1310;p74"/>
          <p:cNvGrpSpPr/>
          <p:nvPr/>
        </p:nvGrpSpPr>
        <p:grpSpPr>
          <a:xfrm>
            <a:off x="2907032" y="1923212"/>
            <a:ext cx="255247" cy="327458"/>
            <a:chOff x="6974158" y="2789537"/>
            <a:chExt cx="255247" cy="327458"/>
          </a:xfrm>
        </p:grpSpPr>
        <p:sp>
          <p:nvSpPr>
            <p:cNvPr id="1311" name="Google Shape;1311;p74"/>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4"/>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4"/>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4"/>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4"/>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4"/>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17" name="Google Shape;1317;p74"/>
          <p:cNvGrpSpPr/>
          <p:nvPr/>
        </p:nvGrpSpPr>
        <p:grpSpPr>
          <a:xfrm>
            <a:off x="2050322" y="1923974"/>
            <a:ext cx="244291" cy="326314"/>
            <a:chOff x="7530697" y="2790299"/>
            <a:chExt cx="244291" cy="326314"/>
          </a:xfrm>
        </p:grpSpPr>
        <p:sp>
          <p:nvSpPr>
            <p:cNvPr id="1318" name="Google Shape;1318;p74"/>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4"/>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4"/>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4"/>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4"/>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4"/>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24" name="Google Shape;1324;p74"/>
          <p:cNvSpPr/>
          <p:nvPr/>
        </p:nvSpPr>
        <p:spPr>
          <a:xfrm>
            <a:off x="2833805" y="2366325"/>
            <a:ext cx="401700" cy="401700"/>
          </a:xfrm>
          <a:prstGeom prst="corner">
            <a:avLst>
              <a:gd name="adj1" fmla="val 58298"/>
              <a:gd name="adj2" fmla="val 6355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5" name="Google Shape;1325;p74"/>
          <p:cNvSpPr txBox="1"/>
          <p:nvPr/>
        </p:nvSpPr>
        <p:spPr>
          <a:xfrm>
            <a:off x="4802400" y="2535062"/>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51-60</a:t>
            </a:r>
            <a:endParaRPr sz="1200">
              <a:solidFill>
                <a:srgbClr val="2E1B11"/>
              </a:solidFill>
              <a:latin typeface="Open Sans Light"/>
              <a:ea typeface="Open Sans Light"/>
              <a:cs typeface="B Nazanin" panose="00000700000000000000" pitchFamily="2" charset="-78"/>
              <a:sym typeface="Open Sans Light"/>
            </a:endParaRPr>
          </a:p>
        </p:txBody>
      </p:sp>
      <p:sp>
        <p:nvSpPr>
          <p:cNvPr id="1326" name="Google Shape;1326;p74"/>
          <p:cNvSpPr/>
          <p:nvPr/>
        </p:nvSpPr>
        <p:spPr>
          <a:xfrm rot="5400000">
            <a:off x="5741512" y="2076892"/>
            <a:ext cx="160500" cy="1563600"/>
          </a:xfrm>
          <a:prstGeom prst="snip1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4"/>
          <p:cNvSpPr/>
          <p:nvPr/>
        </p:nvSpPr>
        <p:spPr>
          <a:xfrm rot="5400000">
            <a:off x="5524587" y="2454417"/>
            <a:ext cx="160500" cy="11292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4"/>
          <p:cNvSpPr txBox="1"/>
          <p:nvPr/>
        </p:nvSpPr>
        <p:spPr>
          <a:xfrm>
            <a:off x="6603562" y="26948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29" name="Google Shape;1329;p74"/>
          <p:cNvSpPr txBox="1"/>
          <p:nvPr/>
        </p:nvSpPr>
        <p:spPr>
          <a:xfrm>
            <a:off x="6169437" y="285521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0" name="Google Shape;1330;p74"/>
          <p:cNvSpPr txBox="1"/>
          <p:nvPr/>
        </p:nvSpPr>
        <p:spPr>
          <a:xfrm>
            <a:off x="1741376" y="3378775"/>
            <a:ext cx="14940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سطح تحصیلی</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31" name="Google Shape;1331;p74"/>
          <p:cNvCxnSpPr/>
          <p:nvPr/>
        </p:nvCxnSpPr>
        <p:spPr>
          <a:xfrm rot="10800000">
            <a:off x="1862532" y="3326402"/>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32" name="Google Shape;1332;p74"/>
          <p:cNvSpPr txBox="1"/>
          <p:nvPr/>
        </p:nvSpPr>
        <p:spPr>
          <a:xfrm>
            <a:off x="3845100" y="3468225"/>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فوق دیپلم</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3" name="Google Shape;1333;p74"/>
          <p:cNvSpPr txBox="1"/>
          <p:nvPr/>
        </p:nvSpPr>
        <p:spPr>
          <a:xfrm>
            <a:off x="44318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65%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34" name="Google Shape;1334;p74"/>
          <p:cNvSpPr/>
          <p:nvPr/>
        </p:nvSpPr>
        <p:spPr>
          <a:xfrm>
            <a:off x="392935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4"/>
          <p:cNvSpPr/>
          <p:nvPr/>
        </p:nvSpPr>
        <p:spPr>
          <a:xfrm>
            <a:off x="3929350" y="3710594"/>
            <a:ext cx="13161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4"/>
          <p:cNvSpPr/>
          <p:nvPr/>
        </p:nvSpPr>
        <p:spPr>
          <a:xfrm>
            <a:off x="3929350" y="3710594"/>
            <a:ext cx="9429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4"/>
          <p:cNvSpPr txBox="1"/>
          <p:nvPr/>
        </p:nvSpPr>
        <p:spPr>
          <a:xfrm>
            <a:off x="48050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75%</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8" name="Google Shape;1338;p74"/>
          <p:cNvSpPr txBox="1"/>
          <p:nvPr/>
        </p:nvSpPr>
        <p:spPr>
          <a:xfrm>
            <a:off x="3845100" y="3976100"/>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 ارشد</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9" name="Google Shape;1339;p74"/>
          <p:cNvSpPr txBox="1"/>
          <p:nvPr/>
        </p:nvSpPr>
        <p:spPr>
          <a:xfrm>
            <a:off x="42146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45%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0" name="Google Shape;1340;p74"/>
          <p:cNvSpPr/>
          <p:nvPr/>
        </p:nvSpPr>
        <p:spPr>
          <a:xfrm>
            <a:off x="392935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4"/>
          <p:cNvSpPr/>
          <p:nvPr/>
        </p:nvSpPr>
        <p:spPr>
          <a:xfrm>
            <a:off x="3929350" y="4218469"/>
            <a:ext cx="1563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4"/>
          <p:cNvSpPr/>
          <p:nvPr/>
        </p:nvSpPr>
        <p:spPr>
          <a:xfrm>
            <a:off x="3929350" y="4218469"/>
            <a:ext cx="7257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3" name="Google Shape;1343;p74"/>
          <p:cNvSpPr txBox="1"/>
          <p:nvPr/>
        </p:nvSpPr>
        <p:spPr>
          <a:xfrm>
            <a:off x="50525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81%</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44" name="Google Shape;1344;p74"/>
          <p:cNvSpPr txBox="1"/>
          <p:nvPr/>
        </p:nvSpPr>
        <p:spPr>
          <a:xfrm>
            <a:off x="6051250" y="3468218"/>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a:t>
            </a:r>
            <a:endParaRPr sz="1200" dirty="0">
              <a:solidFill>
                <a:srgbClr val="2E1B11"/>
              </a:solidFill>
              <a:latin typeface="Josefin Sans"/>
              <a:ea typeface="Josefin Sans"/>
              <a:cs typeface="B Nazanin" panose="00000700000000000000" pitchFamily="2" charset="-78"/>
              <a:sym typeface="Josefin Sans"/>
            </a:endParaRPr>
          </a:p>
        </p:txBody>
      </p:sp>
      <p:sp>
        <p:nvSpPr>
          <p:cNvPr id="1345" name="Google Shape;1345;p74"/>
          <p:cNvSpPr txBox="1"/>
          <p:nvPr/>
        </p:nvSpPr>
        <p:spPr>
          <a:xfrm>
            <a:off x="7264675"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6" name="Google Shape;1346;p74"/>
          <p:cNvSpPr/>
          <p:nvPr/>
        </p:nvSpPr>
        <p:spPr>
          <a:xfrm>
            <a:off x="613550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7" name="Google Shape;1347;p74"/>
          <p:cNvSpPr/>
          <p:nvPr/>
        </p:nvSpPr>
        <p:spPr>
          <a:xfrm>
            <a:off x="6135500" y="3710594"/>
            <a:ext cx="15636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4"/>
          <p:cNvSpPr/>
          <p:nvPr/>
        </p:nvSpPr>
        <p:spPr>
          <a:xfrm>
            <a:off x="6135500" y="3710594"/>
            <a:ext cx="1029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4"/>
          <p:cNvSpPr txBox="1"/>
          <p:nvPr/>
        </p:nvSpPr>
        <p:spPr>
          <a:xfrm>
            <a:off x="669710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60%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0" name="Google Shape;1350;p74"/>
          <p:cNvSpPr txBox="1"/>
          <p:nvPr/>
        </p:nvSpPr>
        <p:spPr>
          <a:xfrm>
            <a:off x="6051250" y="3976093"/>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دکترا</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51" name="Google Shape;1351;p74"/>
          <p:cNvSpPr txBox="1"/>
          <p:nvPr/>
        </p:nvSpPr>
        <p:spPr>
          <a:xfrm>
            <a:off x="696890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70%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52" name="Google Shape;1352;p74"/>
          <p:cNvSpPr/>
          <p:nvPr/>
        </p:nvSpPr>
        <p:spPr>
          <a:xfrm>
            <a:off x="613550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4"/>
          <p:cNvSpPr/>
          <p:nvPr/>
        </p:nvSpPr>
        <p:spPr>
          <a:xfrm>
            <a:off x="6135500" y="4218469"/>
            <a:ext cx="12738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cs typeface="B Nazanin" panose="00000700000000000000" pitchFamily="2" charset="-78"/>
            </a:endParaRPr>
          </a:p>
        </p:txBody>
      </p:sp>
      <p:sp>
        <p:nvSpPr>
          <p:cNvPr id="1354" name="Google Shape;1354;p74"/>
          <p:cNvSpPr/>
          <p:nvPr/>
        </p:nvSpPr>
        <p:spPr>
          <a:xfrm>
            <a:off x="6135500" y="4218469"/>
            <a:ext cx="9429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cs typeface="B Nazanin" panose="00000700000000000000" pitchFamily="2" charset="-78"/>
            </a:endParaRPr>
          </a:p>
        </p:txBody>
      </p:sp>
      <p:sp>
        <p:nvSpPr>
          <p:cNvPr id="1355" name="Google Shape;1355;p74"/>
          <p:cNvSpPr txBox="1"/>
          <p:nvPr/>
        </p:nvSpPr>
        <p:spPr>
          <a:xfrm>
            <a:off x="6639775"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50%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6" name="Google Shape;1356;p7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357" name="Google Shape;1357;p7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sp>
        <p:nvSpPr>
          <p:cNvPr id="1362" name="Google Shape;1362;p75"/>
          <p:cNvSpPr/>
          <p:nvPr/>
        </p:nvSpPr>
        <p:spPr>
          <a:xfrm>
            <a:off x="595207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3" name="Google Shape;1363;p75"/>
          <p:cNvSpPr/>
          <p:nvPr/>
        </p:nvSpPr>
        <p:spPr>
          <a:xfrm>
            <a:off x="3485400"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4" name="Google Shape;1364;p75"/>
          <p:cNvSpPr/>
          <p:nvPr/>
        </p:nvSpPr>
        <p:spPr>
          <a:xfrm>
            <a:off x="101872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5" name="Google Shape;1365;p75"/>
          <p:cNvSpPr txBox="1">
            <a:spLocks noGrp="1"/>
          </p:cNvSpPr>
          <p:nvPr>
            <p:ph type="subTitle" idx="3"/>
          </p:nvPr>
        </p:nvSpPr>
        <p:spPr>
          <a:xfrm>
            <a:off x="5952075" y="1406281"/>
            <a:ext cx="1964400"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6" name="Google Shape;1366;p75"/>
          <p:cNvSpPr txBox="1">
            <a:spLocks noGrp="1"/>
          </p:cNvSpPr>
          <p:nvPr>
            <p:ph type="subTitle" idx="1"/>
          </p:nvPr>
        </p:nvSpPr>
        <p:spPr>
          <a:xfrm>
            <a:off x="1226024" y="1406275"/>
            <a:ext cx="2050575" cy="156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7" name="Google Shape;1367;p75"/>
          <p:cNvSpPr txBox="1">
            <a:spLocks noGrp="1"/>
          </p:cNvSpPr>
          <p:nvPr>
            <p:ph type="subTitle" idx="2"/>
          </p:nvPr>
        </p:nvSpPr>
        <p:spPr>
          <a:xfrm>
            <a:off x="3483898" y="1406275"/>
            <a:ext cx="1965902"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8" name="Google Shape;1368;p75"/>
          <p:cNvSpPr txBox="1">
            <a:spLocks noGrp="1"/>
          </p:cNvSpPr>
          <p:nvPr>
            <p:ph type="subTitle" idx="4"/>
          </p:nvPr>
        </p:nvSpPr>
        <p:spPr>
          <a:xfrm>
            <a:off x="122752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1</a:t>
            </a:r>
            <a:endParaRPr dirty="0">
              <a:cs typeface="B Nazanin" panose="00000700000000000000" pitchFamily="2" charset="-78"/>
            </a:endParaRPr>
          </a:p>
        </p:txBody>
      </p:sp>
      <p:sp>
        <p:nvSpPr>
          <p:cNvPr id="1369" name="Google Shape;1369;p75"/>
          <p:cNvSpPr txBox="1">
            <a:spLocks noGrp="1"/>
          </p:cNvSpPr>
          <p:nvPr>
            <p:ph type="subTitle" idx="5"/>
          </p:nvPr>
        </p:nvSpPr>
        <p:spPr>
          <a:xfrm>
            <a:off x="3694200"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2 </a:t>
            </a:r>
          </a:p>
        </p:txBody>
      </p:sp>
      <p:sp>
        <p:nvSpPr>
          <p:cNvPr id="1370" name="Google Shape;1370;p75"/>
          <p:cNvSpPr txBox="1">
            <a:spLocks noGrp="1"/>
          </p:cNvSpPr>
          <p:nvPr>
            <p:ph type="subTitle" idx="6"/>
          </p:nvPr>
        </p:nvSpPr>
        <p:spPr>
          <a:xfrm>
            <a:off x="616087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3</a:t>
            </a:r>
          </a:p>
        </p:txBody>
      </p:sp>
      <p:sp>
        <p:nvSpPr>
          <p:cNvPr id="1371" name="Google Shape;1371;p7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Clr>
                <a:schemeClr val="dk1"/>
              </a:buClr>
              <a:buSzPts val="1100"/>
              <a:buFont typeface="Arial"/>
              <a:buNone/>
            </a:pPr>
            <a:r>
              <a:rPr lang="en">
                <a:cs typeface="B Nazanin" panose="00000700000000000000" pitchFamily="2" charset="-78"/>
              </a:rPr>
              <a:t>Our clients</a:t>
            </a:r>
            <a:endParaRPr>
              <a:cs typeface="B Nazanin" panose="00000700000000000000" pitchFamily="2" charset="-78"/>
            </a:endParaRPr>
          </a:p>
        </p:txBody>
      </p:sp>
      <p:sp>
        <p:nvSpPr>
          <p:cNvPr id="1372" name="Google Shape;1372;p75"/>
          <p:cNvSpPr txBox="1">
            <a:spLocks noGrp="1"/>
          </p:cNvSpPr>
          <p:nvPr>
            <p:ph type="title" idx="7"/>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1373" name="Google Shape;1373;p7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توصیفات مشتری</a:t>
            </a:r>
            <a:endParaRPr dirty="0">
              <a:cs typeface="B Nazanin" panose="00000700000000000000" pitchFamily="2" charset="-78"/>
            </a:endParaRPr>
          </a:p>
        </p:txBody>
      </p:sp>
      <p:cxnSp>
        <p:nvCxnSpPr>
          <p:cNvPr id="1374" name="Google Shape;1374;p75"/>
          <p:cNvCxnSpPr/>
          <p:nvPr/>
        </p:nvCxnSpPr>
        <p:spPr>
          <a:xfrm rot="10800000">
            <a:off x="133407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5" name="Google Shape;1375;p75"/>
          <p:cNvCxnSpPr/>
          <p:nvPr/>
        </p:nvCxnSpPr>
        <p:spPr>
          <a:xfrm rot="10800000">
            <a:off x="3800750"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6" name="Google Shape;1376;p75"/>
          <p:cNvCxnSpPr/>
          <p:nvPr/>
        </p:nvCxnSpPr>
        <p:spPr>
          <a:xfrm rot="10800000">
            <a:off x="626742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7" name="Google Shape;1377;p7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78" name="Google Shape;1378;p7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82"/>
        <p:cNvGrpSpPr/>
        <p:nvPr/>
      </p:nvGrpSpPr>
      <p:grpSpPr>
        <a:xfrm>
          <a:off x="0" y="0"/>
          <a:ext cx="0" cy="0"/>
          <a:chOff x="0" y="0"/>
          <a:chExt cx="0" cy="0"/>
        </a:xfrm>
      </p:grpSpPr>
      <p:graphicFrame>
        <p:nvGraphicFramePr>
          <p:cNvPr id="1383" name="Google Shape;1383;p76"/>
          <p:cNvGraphicFramePr/>
          <p:nvPr>
            <p:extLst>
              <p:ext uri="{D42A27DB-BD31-4B8C-83A1-F6EECF244321}">
                <p14:modId xmlns:p14="http://schemas.microsoft.com/office/powerpoint/2010/main" val="4257002271"/>
              </p:ext>
            </p:extLst>
          </p:nvPr>
        </p:nvGraphicFramePr>
        <p:xfrm>
          <a:off x="859724" y="1555272"/>
          <a:ext cx="7002200" cy="2292650"/>
        </p:xfrm>
        <a:graphic>
          <a:graphicData uri="http://schemas.openxmlformats.org/drawingml/2006/table">
            <a:tbl>
              <a:tblPr>
                <a:noFill/>
                <a:tableStyleId>{44D876ED-17C7-4821-AF7D-CF6BC9A4D4A8}</a:tableStyleId>
              </a:tblPr>
              <a:tblGrid>
                <a:gridCol w="1807875">
                  <a:extLst>
                    <a:ext uri="{9D8B030D-6E8A-4147-A177-3AD203B41FA5}">
                      <a16:colId xmlns:a16="http://schemas.microsoft.com/office/drawing/2014/main" val="20000"/>
                    </a:ext>
                  </a:extLst>
                </a:gridCol>
                <a:gridCol w="1723200">
                  <a:extLst>
                    <a:ext uri="{9D8B030D-6E8A-4147-A177-3AD203B41FA5}">
                      <a16:colId xmlns:a16="http://schemas.microsoft.com/office/drawing/2014/main" val="20001"/>
                    </a:ext>
                  </a:extLst>
                </a:gridCol>
                <a:gridCol w="1723200">
                  <a:extLst>
                    <a:ext uri="{9D8B030D-6E8A-4147-A177-3AD203B41FA5}">
                      <a16:colId xmlns:a16="http://schemas.microsoft.com/office/drawing/2014/main" val="20002"/>
                    </a:ext>
                  </a:extLst>
                </a:gridCol>
                <a:gridCol w="1747925">
                  <a:extLst>
                    <a:ext uri="{9D8B030D-6E8A-4147-A177-3AD203B41FA5}">
                      <a16:colId xmlns:a16="http://schemas.microsoft.com/office/drawing/2014/main" val="20003"/>
                    </a:ext>
                  </a:extLst>
                </a:gridCol>
              </a:tblGrid>
              <a:tr h="864425">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2001</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2012</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4000" b="1">
                          <a:solidFill>
                            <a:schemeClr val="accent1"/>
                          </a:solidFill>
                          <a:latin typeface="Josefin Sans"/>
                          <a:ea typeface="Josefin Sans"/>
                          <a:cs typeface="Josefin Sans"/>
                          <a:sym typeface="Josefin Sans"/>
                        </a:rPr>
                        <a:t>2018</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Mercury</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First prize</a:t>
                      </a:r>
                      <a:endParaRPr dirty="0"/>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r>
                        <a:rPr lang="en"/>
                        <a:t> </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76075">
                <a:tc>
                  <a:txBody>
                    <a:bodyPr/>
                    <a:lstStyle/>
                    <a:p>
                      <a:pPr marL="0" lvl="0" indent="0" algn="ctr" rtl="0">
                        <a:spcBef>
                          <a:spcPts val="0"/>
                        </a:spcBef>
                        <a:spcAft>
                          <a:spcPts val="0"/>
                        </a:spcAft>
                        <a:buNone/>
                      </a:pPr>
                      <a:r>
                        <a:rPr lang="en" sz="1800">
                          <a:solidFill>
                            <a:schemeClr val="dk1"/>
                          </a:solidFill>
                          <a:latin typeface="Josefin Sans"/>
                          <a:ea typeface="Josefin Sans"/>
                          <a:cs typeface="Josefin Sans"/>
                          <a:sym typeface="Josefin Sans"/>
                        </a:rPr>
                        <a:t>Mars</a:t>
                      </a:r>
                      <a:endParaRPr sz="180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a:solidFill>
                            <a:schemeClr val="dk2"/>
                          </a:solidFill>
                          <a:latin typeface="Josefin Sans"/>
                          <a:ea typeface="Josefin Sans"/>
                          <a:cs typeface="Josefin Sans"/>
                          <a:sym typeface="Josefin Sans"/>
                        </a:rPr>
                        <a:t>First prize</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Saturn</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Second prize</a:t>
                      </a:r>
                      <a:endParaRPr dirty="0"/>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cxnSp>
        <p:nvCxnSpPr>
          <p:cNvPr id="1384" name="Google Shape;1384;p76">
            <a:hlinkClick r:id="" action="ppaction://hlinkshowjump?jump=nextslide"/>
          </p:cNvPr>
          <p:cNvCxnSpPr/>
          <p:nvPr/>
        </p:nvCxnSpPr>
        <p:spPr>
          <a:xfrm>
            <a:off x="8633317" y="335347"/>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85" name="Google Shape;1385;p76">
            <a:hlinkClick r:id="" action="ppaction://hlinkshowjump?jump=previousslide"/>
          </p:cNvPr>
          <p:cNvCxnSpPr/>
          <p:nvPr/>
        </p:nvCxnSpPr>
        <p:spPr>
          <a:xfrm rot="10800000">
            <a:off x="222142" y="335347"/>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86" name="Google Shape;1386;p76"/>
          <p:cNvGrpSpPr/>
          <p:nvPr/>
        </p:nvGrpSpPr>
        <p:grpSpPr>
          <a:xfrm>
            <a:off x="6239058" y="3371840"/>
            <a:ext cx="293704" cy="353954"/>
            <a:chOff x="4019984" y="3805393"/>
            <a:chExt cx="293704" cy="353954"/>
          </a:xfrm>
        </p:grpSpPr>
        <p:sp>
          <p:nvSpPr>
            <p:cNvPr id="1387" name="Google Shape;1387;p76"/>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8" name="Google Shape;1388;p76"/>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89" name="Google Shape;1389;p76"/>
          <p:cNvSpPr txBox="1">
            <a:spLocks noGrp="1"/>
          </p:cNvSpPr>
          <p:nvPr>
            <p:ph type="title" idx="3"/>
          </p:nvPr>
        </p:nvSpPr>
        <p:spPr>
          <a:xfrm>
            <a:off x="702592" y="508422"/>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1390" name="Google Shape;1390;p76"/>
          <p:cNvSpPr txBox="1">
            <a:spLocks noGrp="1"/>
          </p:cNvSpPr>
          <p:nvPr>
            <p:ph type="title"/>
          </p:nvPr>
        </p:nvSpPr>
        <p:spPr>
          <a:xfrm>
            <a:off x="136092" y="4821036"/>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clients</a:t>
            </a:r>
            <a:endParaRPr>
              <a:cs typeface="B Nazanin" panose="00000700000000000000" pitchFamily="2" charset="-78"/>
            </a:endParaRPr>
          </a:p>
        </p:txBody>
      </p:sp>
      <p:sp>
        <p:nvSpPr>
          <p:cNvPr id="1391" name="Google Shape;1391;p76"/>
          <p:cNvSpPr txBox="1">
            <a:spLocks noGrp="1"/>
          </p:cNvSpPr>
          <p:nvPr>
            <p:ph type="title" idx="2"/>
          </p:nvPr>
        </p:nvSpPr>
        <p:spPr>
          <a:xfrm>
            <a:off x="136092" y="4751747"/>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grpSp>
        <p:nvGrpSpPr>
          <p:cNvPr id="1392" name="Google Shape;1392;p76"/>
          <p:cNvGrpSpPr/>
          <p:nvPr/>
        </p:nvGrpSpPr>
        <p:grpSpPr>
          <a:xfrm>
            <a:off x="4608701" y="2895780"/>
            <a:ext cx="324698" cy="372863"/>
            <a:chOff x="2212084" y="1960358"/>
            <a:chExt cx="324698" cy="372863"/>
          </a:xfrm>
        </p:grpSpPr>
        <p:sp>
          <p:nvSpPr>
            <p:cNvPr id="1393" name="Google Shape;1393;p7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4" name="Google Shape;1394;p7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6" name="Google Shape;1396;p76"/>
          <p:cNvGrpSpPr/>
          <p:nvPr/>
        </p:nvGrpSpPr>
        <p:grpSpPr>
          <a:xfrm>
            <a:off x="2881231" y="2428606"/>
            <a:ext cx="332375" cy="350071"/>
            <a:chOff x="870939" y="1975821"/>
            <a:chExt cx="332375" cy="350071"/>
          </a:xfrm>
        </p:grpSpPr>
        <p:sp>
          <p:nvSpPr>
            <p:cNvPr id="1397" name="Google Shape;1397;p76"/>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6"/>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6"/>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0" name="Google Shape;1400;p76"/>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04"/>
        <p:cNvGrpSpPr/>
        <p:nvPr/>
      </p:nvGrpSpPr>
      <p:grpSpPr>
        <a:xfrm>
          <a:off x="0" y="0"/>
          <a:ext cx="0" cy="0"/>
          <a:chOff x="0" y="0"/>
          <a:chExt cx="0" cy="0"/>
        </a:xfrm>
      </p:grpSpPr>
      <p:grpSp>
        <p:nvGrpSpPr>
          <p:cNvPr id="1405" name="Google Shape;1405;p77"/>
          <p:cNvGrpSpPr/>
          <p:nvPr/>
        </p:nvGrpSpPr>
        <p:grpSpPr>
          <a:xfrm>
            <a:off x="2718098" y="1735741"/>
            <a:ext cx="2963829" cy="2260799"/>
            <a:chOff x="238125" y="1973675"/>
            <a:chExt cx="2558775" cy="1951825"/>
          </a:xfrm>
        </p:grpSpPr>
        <p:sp>
          <p:nvSpPr>
            <p:cNvPr id="1406" name="Google Shape;1406;p77"/>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7" name="Google Shape;1407;p77"/>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8" name="Google Shape;1408;p77"/>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9" name="Google Shape;1409;p77"/>
            <p:cNvSpPr/>
            <p:nvPr/>
          </p:nvSpPr>
          <p:spPr>
            <a:xfrm>
              <a:off x="255425" y="1991200"/>
              <a:ext cx="2524175" cy="1588500"/>
            </a:xfrm>
            <a:custGeom>
              <a:avLst/>
              <a:gdLst/>
              <a:ahLst/>
              <a:cxnLst/>
              <a:rect l="l" t="t" r="r" b="b"/>
              <a:pathLst>
                <a:path w="100967" h="63540" extrusionOk="0">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0" name="Google Shape;1410;p77"/>
            <p:cNvSpPr/>
            <p:nvPr/>
          </p:nvSpPr>
          <p:spPr>
            <a:xfrm>
              <a:off x="1091150" y="3888075"/>
              <a:ext cx="856825" cy="25"/>
            </a:xfrm>
            <a:custGeom>
              <a:avLst/>
              <a:gdLst/>
              <a:ahLst/>
              <a:cxnLst/>
              <a:rect l="l" t="t" r="r" b="b"/>
              <a:pathLst>
                <a:path w="34273" h="1" extrusionOk="0">
                  <a:moveTo>
                    <a:pt x="1" y="0"/>
                  </a:moveTo>
                  <a:lnTo>
                    <a:pt x="34272" y="0"/>
                  </a:lnTo>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1" name="Google Shape;1411;p77"/>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412" name="Google Shape;1412;p7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13" name="Google Shape;1413;p7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14" name="Google Shape;1414;p77"/>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نرم افزار دسکتاپ</a:t>
            </a:r>
            <a:endParaRPr dirty="0">
              <a:cs typeface="B Nazanin" panose="00000700000000000000" pitchFamily="2" charset="-78"/>
            </a:endParaRPr>
          </a:p>
        </p:txBody>
      </p:sp>
      <p:pic>
        <p:nvPicPr>
          <p:cNvPr id="1415" name="Google Shape;1415;p77"/>
          <p:cNvPicPr preferRelativeResize="0"/>
          <p:nvPr/>
        </p:nvPicPr>
        <p:blipFill>
          <a:blip r:embed="rId3"/>
          <a:srcRect t="4654" b="4654"/>
          <a:stretch/>
        </p:blipFill>
        <p:spPr>
          <a:xfrm>
            <a:off x="2826225" y="1849344"/>
            <a:ext cx="2747588" cy="1660174"/>
          </a:xfrm>
          <a:prstGeom prst="rect">
            <a:avLst/>
          </a:prstGeom>
          <a:noFill/>
          <a:ln>
            <a:noFill/>
          </a:ln>
        </p:spPr>
      </p:pic>
      <p:sp>
        <p:nvSpPr>
          <p:cNvPr id="1416" name="Google Shape;1416;p77"/>
          <p:cNvSpPr txBox="1">
            <a:spLocks noGrp="1"/>
          </p:cNvSpPr>
          <p:nvPr>
            <p:ph type="subTitle" idx="1"/>
          </p:nvPr>
        </p:nvSpPr>
        <p:spPr>
          <a:xfrm>
            <a:off x="6221750" y="1208191"/>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20"/>
        <p:cNvGrpSpPr/>
        <p:nvPr/>
      </p:nvGrpSpPr>
      <p:grpSpPr>
        <a:xfrm>
          <a:off x="0" y="0"/>
          <a:ext cx="0" cy="0"/>
          <a:chOff x="0" y="0"/>
          <a:chExt cx="0" cy="0"/>
        </a:xfrm>
      </p:grpSpPr>
      <p:cxnSp>
        <p:nvCxnSpPr>
          <p:cNvPr id="1421" name="Google Shape;1421;p7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22" name="Google Shape;1422;p7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23" name="Google Shape;1423;p78"/>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وب موبایل</a:t>
            </a:r>
            <a:endParaRPr dirty="0">
              <a:cs typeface="B Nazanin" panose="00000700000000000000" pitchFamily="2" charset="-78"/>
            </a:endParaRPr>
          </a:p>
        </p:txBody>
      </p:sp>
      <p:sp>
        <p:nvSpPr>
          <p:cNvPr id="1424" name="Google Shape;1424;p78"/>
          <p:cNvSpPr/>
          <p:nvPr/>
        </p:nvSpPr>
        <p:spPr>
          <a:xfrm>
            <a:off x="4840424" y="1282949"/>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pic>
        <p:nvPicPr>
          <p:cNvPr id="1425" name="Google Shape;1425;p78"/>
          <p:cNvPicPr preferRelativeResize="0"/>
          <p:nvPr/>
        </p:nvPicPr>
        <p:blipFill>
          <a:blip r:embed="rId3"/>
          <a:srcRect l="31329" r="31329"/>
          <a:stretch/>
        </p:blipFill>
        <p:spPr>
          <a:xfrm>
            <a:off x="4892575" y="1535375"/>
            <a:ext cx="1421755" cy="2538228"/>
          </a:xfrm>
          <a:prstGeom prst="rect">
            <a:avLst/>
          </a:prstGeom>
          <a:noFill/>
          <a:ln>
            <a:noFill/>
          </a:ln>
        </p:spPr>
      </p:pic>
      <p:sp>
        <p:nvSpPr>
          <p:cNvPr id="1426" name="Google Shape;1426;p78"/>
          <p:cNvSpPr txBox="1">
            <a:spLocks noGrp="1"/>
          </p:cNvSpPr>
          <p:nvPr>
            <p:ph type="subTitle" idx="1"/>
          </p:nvPr>
        </p:nvSpPr>
        <p:spPr>
          <a:xfrm>
            <a:off x="494975" y="1960144"/>
            <a:ext cx="296526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cxnSp>
        <p:nvCxnSpPr>
          <p:cNvPr id="1431" name="Google Shape;1431;p7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32" name="Google Shape;1432;p7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33" name="Google Shape;1433;p79"/>
          <p:cNvSpPr txBox="1">
            <a:spLocks noGrp="1"/>
          </p:cNvSpPr>
          <p:nvPr>
            <p:ph type="title"/>
          </p:nvPr>
        </p:nvSpPr>
        <p:spPr>
          <a:xfrm>
            <a:off x="316135" y="608909"/>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برنامه تبلت</a:t>
            </a:r>
            <a:endParaRPr dirty="0">
              <a:cs typeface="B Nazanin" panose="00000700000000000000" pitchFamily="2" charset="-78"/>
            </a:endParaRPr>
          </a:p>
        </p:txBody>
      </p:sp>
      <p:grpSp>
        <p:nvGrpSpPr>
          <p:cNvPr id="1434" name="Google Shape;1434;p79"/>
          <p:cNvGrpSpPr/>
          <p:nvPr/>
        </p:nvGrpSpPr>
        <p:grpSpPr>
          <a:xfrm flipH="1">
            <a:off x="3377855" y="1215468"/>
            <a:ext cx="2388300" cy="3284100"/>
            <a:chOff x="1835466" y="929768"/>
            <a:chExt cx="2388300" cy="3284100"/>
          </a:xfrm>
        </p:grpSpPr>
        <p:sp>
          <p:nvSpPr>
            <p:cNvPr id="1435" name="Google Shape;1435;p79"/>
            <p:cNvSpPr/>
            <p:nvPr/>
          </p:nvSpPr>
          <p:spPr>
            <a:xfrm>
              <a:off x="1835466" y="929768"/>
              <a:ext cx="2388300" cy="3284100"/>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sp>
          <p:nvSpPr>
            <p:cNvPr id="1436" name="Google Shape;1436;p79"/>
            <p:cNvSpPr/>
            <p:nvPr/>
          </p:nvSpPr>
          <p:spPr>
            <a:xfrm>
              <a:off x="2010540" y="1124747"/>
              <a:ext cx="2038200" cy="2909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7" name="Google Shape;1437;p79"/>
            <p:cNvSpPr/>
            <p:nvPr/>
          </p:nvSpPr>
          <p:spPr>
            <a:xfrm>
              <a:off x="2947422" y="4067543"/>
              <a:ext cx="164400" cy="97500"/>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1438" name="Google Shape;1438;p79"/>
          <p:cNvPicPr preferRelativeResize="0"/>
          <p:nvPr/>
        </p:nvPicPr>
        <p:blipFill>
          <a:blip r:embed="rId3"/>
          <a:srcRect l="25986" r="25986"/>
          <a:stretch/>
        </p:blipFill>
        <p:spPr>
          <a:xfrm>
            <a:off x="3562425" y="1420050"/>
            <a:ext cx="2019198" cy="2890352"/>
          </a:xfrm>
          <a:prstGeom prst="rect">
            <a:avLst/>
          </a:prstGeom>
          <a:noFill/>
          <a:ln>
            <a:noFill/>
          </a:ln>
        </p:spPr>
      </p:pic>
      <p:sp>
        <p:nvSpPr>
          <p:cNvPr id="1439" name="Google Shape;1439;p79"/>
          <p:cNvSpPr txBox="1">
            <a:spLocks noGrp="1"/>
          </p:cNvSpPr>
          <p:nvPr>
            <p:ph type="subTitle" idx="1"/>
          </p:nvPr>
        </p:nvSpPr>
        <p:spPr>
          <a:xfrm>
            <a:off x="6221750" y="1516650"/>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43"/>
        <p:cNvGrpSpPr/>
        <p:nvPr/>
      </p:nvGrpSpPr>
      <p:grpSpPr>
        <a:xfrm>
          <a:off x="0" y="0"/>
          <a:ext cx="0" cy="0"/>
          <a:chOff x="0" y="0"/>
          <a:chExt cx="0" cy="0"/>
        </a:xfrm>
      </p:grpSpPr>
      <p:sp>
        <p:nvSpPr>
          <p:cNvPr id="1444" name="Google Shape;1444;p80"/>
          <p:cNvSpPr txBox="1">
            <a:spLocks noGrp="1"/>
          </p:cNvSpPr>
          <p:nvPr>
            <p:ph type="ctrTitle"/>
          </p:nvPr>
        </p:nvSpPr>
        <p:spPr>
          <a:xfrm>
            <a:off x="713225" y="1157263"/>
            <a:ext cx="5414400" cy="705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fa-IR" dirty="0">
                <a:cs typeface="B Nazanin" panose="00000700000000000000" pitchFamily="2" charset="-78"/>
              </a:rPr>
              <a:t>با تشکر!</a:t>
            </a:r>
            <a:endParaRPr dirty="0">
              <a:cs typeface="B Nazanin" panose="00000700000000000000" pitchFamily="2" charset="-78"/>
            </a:endParaRPr>
          </a:p>
        </p:txBody>
      </p:sp>
      <p:sp>
        <p:nvSpPr>
          <p:cNvPr id="1445" name="Google Shape;1445;p80"/>
          <p:cNvSpPr txBox="1">
            <a:spLocks noGrp="1"/>
          </p:cNvSpPr>
          <p:nvPr>
            <p:ph type="subTitle" idx="1"/>
          </p:nvPr>
        </p:nvSpPr>
        <p:spPr>
          <a:xfrm>
            <a:off x="719750" y="2053877"/>
            <a:ext cx="3309300" cy="1273800"/>
          </a:xfrm>
          <a:prstGeom prst="rect">
            <a:avLst/>
          </a:prstGeom>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fa-IR" dirty="0">
                <a:solidFill>
                  <a:schemeClr val="dk1"/>
                </a:solidFill>
                <a:cs typeface="B Nazanin" panose="00000700000000000000" pitchFamily="2" charset="-78"/>
              </a:rPr>
              <a:t>آیا هیچ سوالی دارید؟</a:t>
            </a:r>
          </a:p>
          <a:p>
            <a:pPr marL="0" lvl="0" indent="0" algn="l" rtl="0">
              <a:spcBef>
                <a:spcPts val="0"/>
              </a:spcBef>
              <a:spcAft>
                <a:spcPts val="0"/>
              </a:spcAft>
              <a:buClr>
                <a:schemeClr val="dk1"/>
              </a:buClr>
              <a:buSzPts val="1100"/>
              <a:buFont typeface="Arial"/>
              <a:buNone/>
            </a:pP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lang="fa-I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 dirty="0">
                <a:solidFill>
                  <a:schemeClr val="dk1"/>
                </a:solidFill>
                <a:cs typeface="B Nazanin" panose="00000700000000000000" pitchFamily="2" charset="-78"/>
              </a:rPr>
              <a:t>+91  620 421 838 </a:t>
            </a: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US" dirty="0">
                <a:solidFill>
                  <a:schemeClr val="dk1"/>
                </a:solidFill>
                <a:cs typeface="B Nazanin" panose="00000700000000000000" pitchFamily="2" charset="-78"/>
              </a:rPr>
              <a:t>20begir.com</a:t>
            </a:r>
            <a:endParaRPr dirty="0">
              <a:solidFill>
                <a:schemeClr val="dk1"/>
              </a:solidFill>
              <a:cs typeface="B Nazanin" panose="00000700000000000000" pitchFamily="2" charset="-78"/>
            </a:endParaRPr>
          </a:p>
        </p:txBody>
      </p:sp>
      <p:sp>
        <p:nvSpPr>
          <p:cNvPr id="1446" name="Google Shape;1446;p80"/>
          <p:cNvSpPr txBox="1"/>
          <p:nvPr/>
        </p:nvSpPr>
        <p:spPr>
          <a:xfrm>
            <a:off x="4651500" y="4608575"/>
            <a:ext cx="3788400" cy="5037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b="1" dirty="0">
                <a:solidFill>
                  <a:srgbClr val="595959"/>
                </a:solidFill>
                <a:latin typeface="Josefin Sans"/>
                <a:ea typeface="Josefin Sans"/>
                <a:cs typeface="B Nazanin" panose="00000700000000000000" pitchFamily="2" charset="-78"/>
                <a:sym typeface="Josefin Sans"/>
              </a:rPr>
              <a:t>لطفاً این اسلاید را برای ذکر منبع نگه دارید</a:t>
            </a:r>
            <a:endParaRPr b="1" dirty="0">
              <a:solidFill>
                <a:srgbClr val="595959"/>
              </a:solidFill>
              <a:latin typeface="Josefin Sans"/>
              <a:ea typeface="Josefin Sans"/>
              <a:cs typeface="B Nazanin" panose="00000700000000000000" pitchFamily="2" charset="-78"/>
              <a:sym typeface="Josefin Sans"/>
            </a:endParaRPr>
          </a:p>
        </p:txBody>
      </p:sp>
      <p:sp>
        <p:nvSpPr>
          <p:cNvPr id="1447" name="Google Shape;1447;p80"/>
          <p:cNvSpPr/>
          <p:nvPr/>
        </p:nvSpPr>
        <p:spPr>
          <a:xfrm>
            <a:off x="7009497" y="4088948"/>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48" name="Google Shape;1448;p80"/>
          <p:cNvGrpSpPr/>
          <p:nvPr/>
        </p:nvGrpSpPr>
        <p:grpSpPr>
          <a:xfrm>
            <a:off x="7458968" y="4088948"/>
            <a:ext cx="346056" cy="345674"/>
            <a:chOff x="3303268" y="3817349"/>
            <a:chExt cx="346056" cy="345674"/>
          </a:xfrm>
        </p:grpSpPr>
        <p:sp>
          <p:nvSpPr>
            <p:cNvPr id="1449" name="Google Shape;1449;p8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8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8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8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53" name="Google Shape;1453;p80"/>
          <p:cNvGrpSpPr/>
          <p:nvPr/>
        </p:nvGrpSpPr>
        <p:grpSpPr>
          <a:xfrm>
            <a:off x="7908058" y="4088948"/>
            <a:ext cx="346056" cy="345674"/>
            <a:chOff x="3752358" y="3817349"/>
            <a:chExt cx="346056" cy="345674"/>
          </a:xfrm>
        </p:grpSpPr>
        <p:sp>
          <p:nvSpPr>
            <p:cNvPr id="1454" name="Google Shape;1454;p8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8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8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8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58" name="Google Shape;1458;p80"/>
          <p:cNvSpPr/>
          <p:nvPr/>
        </p:nvSpPr>
        <p:spPr>
          <a:xfrm>
            <a:off x="5368050" y="-486625"/>
            <a:ext cx="3599400" cy="3986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1459" name="Google Shape;1459;p80"/>
          <p:cNvPicPr preferRelativeResize="0"/>
          <p:nvPr/>
        </p:nvPicPr>
        <p:blipFill>
          <a:blip r:embed="rId3"/>
          <a:srcRect l="9842" r="9842"/>
          <a:stretch/>
        </p:blipFill>
        <p:spPr>
          <a:xfrm>
            <a:off x="5607450" y="-3725"/>
            <a:ext cx="3536550" cy="30273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49" name="Google Shape;349;p45"/>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50" name="Google Shape;350;p45"/>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درباره شرکت ما</a:t>
            </a:r>
            <a:endParaRPr sz="2000" b="0" dirty="0">
              <a:cs typeface="B Nazanin" panose="00000700000000000000" pitchFamily="2" charset="-78"/>
            </a:endParaRPr>
          </a:p>
        </p:txBody>
      </p:sp>
      <p:sp>
        <p:nvSpPr>
          <p:cNvPr id="351" name="Google Shape;351;p45">
            <a:hlinkClick r:id="rId3" action="ppaction://hlinksldjump"/>
          </p:cNvPr>
          <p:cNvSpPr txBox="1">
            <a:spLocks noGrp="1"/>
          </p:cNvSpPr>
          <p:nvPr>
            <p:ph type="title" idx="2"/>
          </p:nvPr>
        </p:nvSpPr>
        <p:spPr>
          <a:xfrm>
            <a:off x="1121625"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2" name="Google Shape;352;p45"/>
          <p:cNvSpPr txBox="1">
            <a:spLocks noGrp="1"/>
          </p:cNvSpPr>
          <p:nvPr>
            <p:ph type="subTitle" idx="1"/>
          </p:nvPr>
        </p:nvSpPr>
        <p:spPr>
          <a:xfrm>
            <a:off x="580996" y="2431375"/>
            <a:ext cx="3915025"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3" name="Google Shape;353;p45"/>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پروژه های ما</a:t>
            </a:r>
            <a:endParaRPr sz="2000" b="0" dirty="0">
              <a:cs typeface="B Nazanin" panose="00000700000000000000" pitchFamily="2" charset="-78"/>
            </a:endParaRPr>
          </a:p>
        </p:txBody>
      </p:sp>
      <p:sp>
        <p:nvSpPr>
          <p:cNvPr id="354" name="Google Shape;354;p45">
            <a:hlinkClick r:id="rId4" action="ppaction://hlinksldjump"/>
          </p:cNvPr>
          <p:cNvSpPr txBox="1">
            <a:spLocks noGrp="1"/>
          </p:cNvSpPr>
          <p:nvPr>
            <p:ph type="title" idx="4"/>
          </p:nvPr>
        </p:nvSpPr>
        <p:spPr>
          <a:xfrm>
            <a:off x="1121600"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55" name="Google Shape;355;p45"/>
          <p:cNvSpPr txBox="1">
            <a:spLocks noGrp="1"/>
          </p:cNvSpPr>
          <p:nvPr>
            <p:ph type="subTitle" idx="5"/>
          </p:nvPr>
        </p:nvSpPr>
        <p:spPr>
          <a:xfrm>
            <a:off x="580996" y="3896491"/>
            <a:ext cx="3891600"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6" name="Google Shape;356;p45"/>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357" name="Google Shape;357;p45">
            <a:hlinkClick r:id="rId5" action="ppaction://hlinksldjump"/>
          </p:cNvPr>
          <p:cNvSpPr txBox="1">
            <a:spLocks noGrp="1"/>
          </p:cNvSpPr>
          <p:nvPr>
            <p:ph type="title" idx="7"/>
          </p:nvPr>
        </p:nvSpPr>
        <p:spPr>
          <a:xfrm>
            <a:off x="5086400"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5"/>
          <p:cNvSpPr txBox="1">
            <a:spLocks noGrp="1"/>
          </p:cNvSpPr>
          <p:nvPr>
            <p:ph type="subTitle" idx="8"/>
          </p:nvPr>
        </p:nvSpPr>
        <p:spPr>
          <a:xfrm>
            <a:off x="4973807" y="2431375"/>
            <a:ext cx="4079157"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9" name="Google Shape;359;p45"/>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Clr>
                <a:schemeClr val="dk1"/>
              </a:buClr>
              <a:buSzPts val="1100"/>
              <a:buFont typeface="Arial"/>
              <a:buNone/>
            </a:pPr>
            <a:r>
              <a:rPr lang="fa-IR" sz="2000" dirty="0">
                <a:cs typeface="B Nazanin" panose="00000700000000000000" pitchFamily="2" charset="-78"/>
              </a:rPr>
              <a:t>مشتریان ما</a:t>
            </a:r>
            <a:endParaRPr sz="2000" dirty="0">
              <a:cs typeface="B Nazanin" panose="00000700000000000000" pitchFamily="2" charset="-78"/>
            </a:endParaRPr>
          </a:p>
        </p:txBody>
      </p:sp>
      <p:sp>
        <p:nvSpPr>
          <p:cNvPr id="360" name="Google Shape;360;p45">
            <a:hlinkClick r:id="rId6" action="ppaction://hlinksldjump"/>
          </p:cNvPr>
          <p:cNvSpPr txBox="1">
            <a:spLocks noGrp="1"/>
          </p:cNvSpPr>
          <p:nvPr>
            <p:ph type="title" idx="13"/>
          </p:nvPr>
        </p:nvSpPr>
        <p:spPr>
          <a:xfrm>
            <a:off x="5087456"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61" name="Google Shape;361;p45"/>
          <p:cNvSpPr txBox="1">
            <a:spLocks noGrp="1"/>
          </p:cNvSpPr>
          <p:nvPr>
            <p:ph type="subTitle" idx="14"/>
          </p:nvPr>
        </p:nvSpPr>
        <p:spPr>
          <a:xfrm>
            <a:off x="4826993" y="3849959"/>
            <a:ext cx="4079157"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cxnSp>
        <p:nvCxnSpPr>
          <p:cNvPr id="362" name="Google Shape;362;p45"/>
          <p:cNvCxnSpPr/>
          <p:nvPr/>
        </p:nvCxnSpPr>
        <p:spPr>
          <a:xfrm>
            <a:off x="10267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3" name="Google Shape;363;p45"/>
          <p:cNvCxnSpPr/>
          <p:nvPr/>
        </p:nvCxnSpPr>
        <p:spPr>
          <a:xfrm>
            <a:off x="10267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4" name="Google Shape;364;p45"/>
          <p:cNvCxnSpPr/>
          <p:nvPr/>
        </p:nvCxnSpPr>
        <p:spPr>
          <a:xfrm>
            <a:off x="49915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5" name="Google Shape;365;p45"/>
          <p:cNvCxnSpPr/>
          <p:nvPr/>
        </p:nvCxnSpPr>
        <p:spPr>
          <a:xfrm>
            <a:off x="49915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6" name="Google Shape;366;p4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67" name="Google Shape;367;p4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63"/>
        <p:cNvGrpSpPr/>
        <p:nvPr/>
      </p:nvGrpSpPr>
      <p:grpSpPr>
        <a:xfrm>
          <a:off x="0" y="0"/>
          <a:ext cx="0" cy="0"/>
          <a:chOff x="0" y="0"/>
          <a:chExt cx="0" cy="0"/>
        </a:xfrm>
      </p:grpSpPr>
      <p:sp>
        <p:nvSpPr>
          <p:cNvPr id="1464" name="Google Shape;1464;p81"/>
          <p:cNvSpPr/>
          <p:nvPr/>
        </p:nvSpPr>
        <p:spPr>
          <a:xfrm>
            <a:off x="4194378" y="4136615"/>
            <a:ext cx="148822" cy="364942"/>
          </a:xfrm>
          <a:custGeom>
            <a:avLst/>
            <a:gdLst/>
            <a:ahLst/>
            <a:cxnLst/>
            <a:rect l="l" t="t" r="r" b="b"/>
            <a:pathLst>
              <a:path w="5963" h="14624" extrusionOk="0">
                <a:moveTo>
                  <a:pt x="3166" y="431"/>
                </a:moveTo>
                <a:cubicBezTo>
                  <a:pt x="3264" y="431"/>
                  <a:pt x="3344" y="511"/>
                  <a:pt x="3344" y="609"/>
                </a:cubicBezTo>
                <a:lnTo>
                  <a:pt x="3344" y="1476"/>
                </a:lnTo>
                <a:lnTo>
                  <a:pt x="2643" y="1476"/>
                </a:lnTo>
                <a:lnTo>
                  <a:pt x="2643" y="609"/>
                </a:lnTo>
                <a:cubicBezTo>
                  <a:pt x="2643" y="511"/>
                  <a:pt x="2723" y="431"/>
                  <a:pt x="2822" y="431"/>
                </a:cubicBezTo>
                <a:close/>
                <a:moveTo>
                  <a:pt x="3197" y="1906"/>
                </a:moveTo>
                <a:lnTo>
                  <a:pt x="3018" y="2220"/>
                </a:lnTo>
                <a:lnTo>
                  <a:pt x="2969" y="2220"/>
                </a:lnTo>
                <a:lnTo>
                  <a:pt x="2791" y="1906"/>
                </a:lnTo>
                <a:close/>
                <a:moveTo>
                  <a:pt x="3000" y="2651"/>
                </a:moveTo>
                <a:cubicBezTo>
                  <a:pt x="3043" y="2651"/>
                  <a:pt x="3086" y="2653"/>
                  <a:pt x="3129" y="2656"/>
                </a:cubicBezTo>
                <a:cubicBezTo>
                  <a:pt x="4143" y="2748"/>
                  <a:pt x="4727" y="3855"/>
                  <a:pt x="4235" y="4746"/>
                </a:cubicBezTo>
                <a:lnTo>
                  <a:pt x="4211" y="4641"/>
                </a:lnTo>
                <a:cubicBezTo>
                  <a:pt x="4168" y="4456"/>
                  <a:pt x="4003" y="4330"/>
                  <a:pt x="3820" y="4330"/>
                </a:cubicBezTo>
                <a:cubicBezTo>
                  <a:pt x="3791" y="4330"/>
                  <a:pt x="3761" y="4333"/>
                  <a:pt x="3731" y="4340"/>
                </a:cubicBezTo>
                <a:lnTo>
                  <a:pt x="3725" y="4340"/>
                </a:lnTo>
                <a:lnTo>
                  <a:pt x="3498" y="4396"/>
                </a:lnTo>
                <a:cubicBezTo>
                  <a:pt x="3301" y="4439"/>
                  <a:pt x="3123" y="4549"/>
                  <a:pt x="3000" y="4709"/>
                </a:cubicBezTo>
                <a:cubicBezTo>
                  <a:pt x="2871" y="4549"/>
                  <a:pt x="2693" y="4439"/>
                  <a:pt x="2496" y="4396"/>
                </a:cubicBezTo>
                <a:lnTo>
                  <a:pt x="2268" y="4340"/>
                </a:lnTo>
                <a:cubicBezTo>
                  <a:pt x="2239" y="4333"/>
                  <a:pt x="2209" y="4330"/>
                  <a:pt x="2179" y="4330"/>
                </a:cubicBezTo>
                <a:cubicBezTo>
                  <a:pt x="1997" y="4330"/>
                  <a:pt x="1831" y="4456"/>
                  <a:pt x="1789" y="4641"/>
                </a:cubicBezTo>
                <a:lnTo>
                  <a:pt x="1764" y="4746"/>
                </a:lnTo>
                <a:cubicBezTo>
                  <a:pt x="1266" y="3855"/>
                  <a:pt x="1857" y="2748"/>
                  <a:pt x="2871" y="2656"/>
                </a:cubicBezTo>
                <a:cubicBezTo>
                  <a:pt x="2914" y="2653"/>
                  <a:pt x="2957" y="2651"/>
                  <a:pt x="3000" y="2651"/>
                </a:cubicBezTo>
                <a:close/>
                <a:moveTo>
                  <a:pt x="3012" y="5361"/>
                </a:moveTo>
                <a:cubicBezTo>
                  <a:pt x="3461" y="5385"/>
                  <a:pt x="3578" y="5994"/>
                  <a:pt x="3166" y="6178"/>
                </a:cubicBezTo>
                <a:lnTo>
                  <a:pt x="3172" y="6178"/>
                </a:lnTo>
                <a:lnTo>
                  <a:pt x="3160" y="6184"/>
                </a:lnTo>
                <a:cubicBezTo>
                  <a:pt x="3107" y="6206"/>
                  <a:pt x="3051" y="6217"/>
                  <a:pt x="2993" y="6217"/>
                </a:cubicBezTo>
                <a:cubicBezTo>
                  <a:pt x="2935" y="6217"/>
                  <a:pt x="2877" y="6206"/>
                  <a:pt x="2822" y="6184"/>
                </a:cubicBezTo>
                <a:lnTo>
                  <a:pt x="2815" y="6178"/>
                </a:lnTo>
                <a:cubicBezTo>
                  <a:pt x="2404" y="5994"/>
                  <a:pt x="2520" y="5385"/>
                  <a:pt x="2969" y="5361"/>
                </a:cubicBezTo>
                <a:close/>
                <a:moveTo>
                  <a:pt x="3098" y="6639"/>
                </a:moveTo>
                <a:lnTo>
                  <a:pt x="3190" y="7057"/>
                </a:lnTo>
                <a:cubicBezTo>
                  <a:pt x="3203" y="7112"/>
                  <a:pt x="3233" y="7155"/>
                  <a:pt x="3283" y="7186"/>
                </a:cubicBezTo>
                <a:cubicBezTo>
                  <a:pt x="3473" y="7315"/>
                  <a:pt x="3615" y="7500"/>
                  <a:pt x="3694" y="7715"/>
                </a:cubicBezTo>
                <a:lnTo>
                  <a:pt x="2293" y="7715"/>
                </a:lnTo>
                <a:cubicBezTo>
                  <a:pt x="2373" y="7500"/>
                  <a:pt x="2514" y="7315"/>
                  <a:pt x="2705" y="7186"/>
                </a:cubicBezTo>
                <a:cubicBezTo>
                  <a:pt x="2754" y="7155"/>
                  <a:pt x="2785" y="7112"/>
                  <a:pt x="2797" y="7057"/>
                </a:cubicBezTo>
                <a:lnTo>
                  <a:pt x="2889" y="6639"/>
                </a:lnTo>
                <a:cubicBezTo>
                  <a:pt x="2926" y="6645"/>
                  <a:pt x="2957" y="6645"/>
                  <a:pt x="2994" y="6645"/>
                </a:cubicBezTo>
                <a:cubicBezTo>
                  <a:pt x="3031" y="6645"/>
                  <a:pt x="3061" y="6645"/>
                  <a:pt x="3098" y="6639"/>
                </a:cubicBezTo>
                <a:close/>
                <a:moveTo>
                  <a:pt x="1697" y="11815"/>
                </a:moveTo>
                <a:cubicBezTo>
                  <a:pt x="1814" y="11919"/>
                  <a:pt x="1863" y="12085"/>
                  <a:pt x="1826" y="12239"/>
                </a:cubicBezTo>
                <a:lnTo>
                  <a:pt x="1832" y="12233"/>
                </a:lnTo>
                <a:lnTo>
                  <a:pt x="1832" y="12233"/>
                </a:lnTo>
                <a:cubicBezTo>
                  <a:pt x="1795" y="12386"/>
                  <a:pt x="1678" y="12509"/>
                  <a:pt x="1525" y="12558"/>
                </a:cubicBezTo>
                <a:lnTo>
                  <a:pt x="1697" y="11815"/>
                </a:lnTo>
                <a:close/>
                <a:moveTo>
                  <a:pt x="4592" y="11697"/>
                </a:moveTo>
                <a:cubicBezTo>
                  <a:pt x="4720" y="11697"/>
                  <a:pt x="4850" y="11753"/>
                  <a:pt x="4942" y="11882"/>
                </a:cubicBezTo>
                <a:cubicBezTo>
                  <a:pt x="5166" y="12200"/>
                  <a:pt x="4907" y="12579"/>
                  <a:pt x="4586" y="12579"/>
                </a:cubicBezTo>
                <a:cubicBezTo>
                  <a:pt x="4510" y="12579"/>
                  <a:pt x="4430" y="12557"/>
                  <a:pt x="4352" y="12509"/>
                </a:cubicBezTo>
                <a:cubicBezTo>
                  <a:pt x="4254" y="12448"/>
                  <a:pt x="4186" y="12349"/>
                  <a:pt x="4155" y="12239"/>
                </a:cubicBezTo>
                <a:lnTo>
                  <a:pt x="4162" y="12233"/>
                </a:lnTo>
                <a:cubicBezTo>
                  <a:pt x="4088" y="11921"/>
                  <a:pt x="4336" y="11697"/>
                  <a:pt x="4592" y="11697"/>
                </a:cubicBezTo>
                <a:close/>
                <a:moveTo>
                  <a:pt x="2822" y="1"/>
                </a:moveTo>
                <a:cubicBezTo>
                  <a:pt x="2490" y="1"/>
                  <a:pt x="2213" y="277"/>
                  <a:pt x="2213" y="609"/>
                </a:cubicBezTo>
                <a:lnTo>
                  <a:pt x="2213" y="1691"/>
                </a:lnTo>
                <a:lnTo>
                  <a:pt x="2213" y="1697"/>
                </a:lnTo>
                <a:lnTo>
                  <a:pt x="2213" y="1703"/>
                </a:lnTo>
                <a:lnTo>
                  <a:pt x="2213" y="1709"/>
                </a:lnTo>
                <a:lnTo>
                  <a:pt x="2213" y="1722"/>
                </a:lnTo>
                <a:lnTo>
                  <a:pt x="2213" y="1746"/>
                </a:lnTo>
                <a:lnTo>
                  <a:pt x="2213" y="1752"/>
                </a:lnTo>
                <a:lnTo>
                  <a:pt x="2213" y="1759"/>
                </a:lnTo>
                <a:lnTo>
                  <a:pt x="2213" y="1771"/>
                </a:lnTo>
                <a:lnTo>
                  <a:pt x="2219" y="1777"/>
                </a:lnTo>
                <a:lnTo>
                  <a:pt x="2225" y="1783"/>
                </a:lnTo>
                <a:lnTo>
                  <a:pt x="2490" y="2269"/>
                </a:lnTo>
                <a:cubicBezTo>
                  <a:pt x="1162" y="2631"/>
                  <a:pt x="683" y="4266"/>
                  <a:pt x="1605" y="5287"/>
                </a:cubicBezTo>
                <a:lnTo>
                  <a:pt x="1051" y="7702"/>
                </a:lnTo>
                <a:lnTo>
                  <a:pt x="388" y="7702"/>
                </a:lnTo>
                <a:cubicBezTo>
                  <a:pt x="105" y="7702"/>
                  <a:pt x="105" y="8133"/>
                  <a:pt x="388" y="8133"/>
                </a:cubicBezTo>
                <a:lnTo>
                  <a:pt x="953" y="8133"/>
                </a:lnTo>
                <a:lnTo>
                  <a:pt x="658" y="9411"/>
                </a:lnTo>
                <a:cubicBezTo>
                  <a:pt x="619" y="9576"/>
                  <a:pt x="744" y="9676"/>
                  <a:pt x="869" y="9676"/>
                </a:cubicBezTo>
                <a:cubicBezTo>
                  <a:pt x="959" y="9676"/>
                  <a:pt x="1048" y="9625"/>
                  <a:pt x="1076" y="9510"/>
                </a:cubicBezTo>
                <a:lnTo>
                  <a:pt x="2170" y="4752"/>
                </a:lnTo>
                <a:lnTo>
                  <a:pt x="2379" y="4801"/>
                </a:lnTo>
                <a:cubicBezTo>
                  <a:pt x="2490" y="4826"/>
                  <a:pt x="2582" y="4887"/>
                  <a:pt x="2650" y="4979"/>
                </a:cubicBezTo>
                <a:cubicBezTo>
                  <a:pt x="2029" y="5232"/>
                  <a:pt x="1924" y="6074"/>
                  <a:pt x="2465" y="6467"/>
                </a:cubicBezTo>
                <a:lnTo>
                  <a:pt x="2373" y="6867"/>
                </a:lnTo>
                <a:cubicBezTo>
                  <a:pt x="2053" y="7112"/>
                  <a:pt x="1838" y="7481"/>
                  <a:pt x="1795" y="7887"/>
                </a:cubicBezTo>
                <a:lnTo>
                  <a:pt x="1795" y="7905"/>
                </a:lnTo>
                <a:cubicBezTo>
                  <a:pt x="1764" y="8188"/>
                  <a:pt x="1820" y="8471"/>
                  <a:pt x="1949" y="8723"/>
                </a:cubicBezTo>
                <a:lnTo>
                  <a:pt x="1322" y="11434"/>
                </a:lnTo>
                <a:lnTo>
                  <a:pt x="1322" y="11440"/>
                </a:lnTo>
                <a:lnTo>
                  <a:pt x="1322" y="11446"/>
                </a:lnTo>
                <a:lnTo>
                  <a:pt x="941" y="13118"/>
                </a:lnTo>
                <a:cubicBezTo>
                  <a:pt x="922" y="13179"/>
                  <a:pt x="873" y="13228"/>
                  <a:pt x="805" y="13228"/>
                </a:cubicBezTo>
                <a:cubicBezTo>
                  <a:pt x="744" y="13228"/>
                  <a:pt x="695" y="13192"/>
                  <a:pt x="683" y="13130"/>
                </a:cubicBezTo>
                <a:lnTo>
                  <a:pt x="443" y="12276"/>
                </a:lnTo>
                <a:lnTo>
                  <a:pt x="873" y="10395"/>
                </a:lnTo>
                <a:cubicBezTo>
                  <a:pt x="913" y="10233"/>
                  <a:pt x="785" y="10132"/>
                  <a:pt x="660" y="10132"/>
                </a:cubicBezTo>
                <a:cubicBezTo>
                  <a:pt x="571" y="10132"/>
                  <a:pt x="483" y="10182"/>
                  <a:pt x="455" y="10296"/>
                </a:cubicBezTo>
                <a:lnTo>
                  <a:pt x="13" y="12233"/>
                </a:lnTo>
                <a:cubicBezTo>
                  <a:pt x="0" y="12270"/>
                  <a:pt x="0" y="12300"/>
                  <a:pt x="13" y="12337"/>
                </a:cubicBezTo>
                <a:lnTo>
                  <a:pt x="265" y="13247"/>
                </a:lnTo>
                <a:cubicBezTo>
                  <a:pt x="301" y="13370"/>
                  <a:pt x="375" y="13480"/>
                  <a:pt x="480" y="13554"/>
                </a:cubicBezTo>
                <a:lnTo>
                  <a:pt x="295" y="14359"/>
                </a:lnTo>
                <a:cubicBezTo>
                  <a:pt x="265" y="14476"/>
                  <a:pt x="338" y="14593"/>
                  <a:pt x="455" y="14618"/>
                </a:cubicBezTo>
                <a:cubicBezTo>
                  <a:pt x="467" y="14624"/>
                  <a:pt x="486" y="14624"/>
                  <a:pt x="504" y="14624"/>
                </a:cubicBezTo>
                <a:cubicBezTo>
                  <a:pt x="603" y="14624"/>
                  <a:pt x="689" y="14556"/>
                  <a:pt x="713" y="14458"/>
                </a:cubicBezTo>
                <a:lnTo>
                  <a:pt x="898" y="13653"/>
                </a:lnTo>
                <a:cubicBezTo>
                  <a:pt x="1125" y="13610"/>
                  <a:pt x="1303" y="13437"/>
                  <a:pt x="1353" y="13216"/>
                </a:cubicBezTo>
                <a:lnTo>
                  <a:pt x="1408" y="12995"/>
                </a:lnTo>
                <a:cubicBezTo>
                  <a:pt x="2299" y="12970"/>
                  <a:pt x="2576" y="11772"/>
                  <a:pt x="1783" y="11354"/>
                </a:cubicBezTo>
                <a:lnTo>
                  <a:pt x="2385" y="8741"/>
                </a:lnTo>
                <a:cubicBezTo>
                  <a:pt x="2397" y="8692"/>
                  <a:pt x="2391" y="8637"/>
                  <a:pt x="2361" y="8588"/>
                </a:cubicBezTo>
                <a:cubicBezTo>
                  <a:pt x="2281" y="8452"/>
                  <a:pt x="2232" y="8299"/>
                  <a:pt x="2219" y="8139"/>
                </a:cubicBezTo>
                <a:lnTo>
                  <a:pt x="3731" y="8139"/>
                </a:lnTo>
                <a:cubicBezTo>
                  <a:pt x="3719" y="8299"/>
                  <a:pt x="3670" y="8452"/>
                  <a:pt x="3590" y="8588"/>
                </a:cubicBezTo>
                <a:cubicBezTo>
                  <a:pt x="3559" y="8637"/>
                  <a:pt x="3553" y="8692"/>
                  <a:pt x="3565" y="8741"/>
                </a:cubicBezTo>
                <a:lnTo>
                  <a:pt x="4020" y="10714"/>
                </a:lnTo>
                <a:cubicBezTo>
                  <a:pt x="4045" y="10813"/>
                  <a:pt x="4131" y="10880"/>
                  <a:pt x="4229" y="10880"/>
                </a:cubicBezTo>
                <a:cubicBezTo>
                  <a:pt x="4248" y="10880"/>
                  <a:pt x="4260" y="10880"/>
                  <a:pt x="4278" y="10874"/>
                </a:cubicBezTo>
                <a:cubicBezTo>
                  <a:pt x="4395" y="10850"/>
                  <a:pt x="4463" y="10733"/>
                  <a:pt x="4438" y="10616"/>
                </a:cubicBezTo>
                <a:lnTo>
                  <a:pt x="4002" y="8729"/>
                </a:lnTo>
                <a:cubicBezTo>
                  <a:pt x="4131" y="8471"/>
                  <a:pt x="4186" y="8188"/>
                  <a:pt x="4155" y="7905"/>
                </a:cubicBezTo>
                <a:lnTo>
                  <a:pt x="4155" y="7887"/>
                </a:lnTo>
                <a:cubicBezTo>
                  <a:pt x="4149" y="7832"/>
                  <a:pt x="4137" y="7776"/>
                  <a:pt x="4125" y="7721"/>
                </a:cubicBezTo>
                <a:cubicBezTo>
                  <a:pt x="4051" y="7383"/>
                  <a:pt x="3854" y="7082"/>
                  <a:pt x="3578" y="6873"/>
                </a:cubicBezTo>
                <a:lnTo>
                  <a:pt x="3485" y="6473"/>
                </a:lnTo>
                <a:cubicBezTo>
                  <a:pt x="4026" y="6074"/>
                  <a:pt x="3922" y="5238"/>
                  <a:pt x="3301" y="4986"/>
                </a:cubicBezTo>
                <a:cubicBezTo>
                  <a:pt x="3369" y="4893"/>
                  <a:pt x="3461" y="4826"/>
                  <a:pt x="3572" y="4801"/>
                </a:cubicBezTo>
                <a:lnTo>
                  <a:pt x="3781" y="4758"/>
                </a:lnTo>
                <a:lnTo>
                  <a:pt x="5514" y="12282"/>
                </a:lnTo>
                <a:lnTo>
                  <a:pt x="5274" y="13136"/>
                </a:lnTo>
                <a:cubicBezTo>
                  <a:pt x="5262" y="13192"/>
                  <a:pt x="5207" y="13235"/>
                  <a:pt x="5151" y="13235"/>
                </a:cubicBezTo>
                <a:cubicBezTo>
                  <a:pt x="5084" y="13228"/>
                  <a:pt x="5028" y="13185"/>
                  <a:pt x="5016" y="13118"/>
                </a:cubicBezTo>
                <a:lnTo>
                  <a:pt x="4967" y="12896"/>
                </a:lnTo>
                <a:cubicBezTo>
                  <a:pt x="5354" y="12694"/>
                  <a:pt x="5532" y="12239"/>
                  <a:pt x="5379" y="11833"/>
                </a:cubicBezTo>
                <a:cubicBezTo>
                  <a:pt x="5254" y="11485"/>
                  <a:pt x="4922" y="11264"/>
                  <a:pt x="4566" y="11264"/>
                </a:cubicBezTo>
                <a:cubicBezTo>
                  <a:pt x="4501" y="11264"/>
                  <a:pt x="4436" y="11271"/>
                  <a:pt x="4371" y="11286"/>
                </a:cubicBezTo>
                <a:cubicBezTo>
                  <a:pt x="3946" y="11384"/>
                  <a:pt x="3664" y="11784"/>
                  <a:pt x="3707" y="12220"/>
                </a:cubicBezTo>
                <a:cubicBezTo>
                  <a:pt x="3750" y="12651"/>
                  <a:pt x="4112" y="12983"/>
                  <a:pt x="4549" y="12995"/>
                </a:cubicBezTo>
                <a:lnTo>
                  <a:pt x="4598" y="13216"/>
                </a:lnTo>
                <a:cubicBezTo>
                  <a:pt x="4647" y="13444"/>
                  <a:pt x="4832" y="13616"/>
                  <a:pt x="5053" y="13653"/>
                </a:cubicBezTo>
                <a:lnTo>
                  <a:pt x="5243" y="14458"/>
                </a:lnTo>
                <a:cubicBezTo>
                  <a:pt x="5262" y="14556"/>
                  <a:pt x="5348" y="14624"/>
                  <a:pt x="5452" y="14624"/>
                </a:cubicBezTo>
                <a:cubicBezTo>
                  <a:pt x="5465" y="14624"/>
                  <a:pt x="5483" y="14624"/>
                  <a:pt x="5502" y="14618"/>
                </a:cubicBezTo>
                <a:cubicBezTo>
                  <a:pt x="5612" y="14593"/>
                  <a:pt x="5686" y="14476"/>
                  <a:pt x="5661" y="14366"/>
                </a:cubicBezTo>
                <a:lnTo>
                  <a:pt x="5471" y="13554"/>
                </a:lnTo>
                <a:cubicBezTo>
                  <a:pt x="5575" y="13480"/>
                  <a:pt x="5655" y="13376"/>
                  <a:pt x="5686" y="13247"/>
                </a:cubicBezTo>
                <a:lnTo>
                  <a:pt x="5944" y="12337"/>
                </a:lnTo>
                <a:cubicBezTo>
                  <a:pt x="5956" y="12313"/>
                  <a:pt x="5963" y="12276"/>
                  <a:pt x="5963" y="12245"/>
                </a:cubicBezTo>
                <a:lnTo>
                  <a:pt x="5016" y="8145"/>
                </a:lnTo>
                <a:lnTo>
                  <a:pt x="5575" y="8145"/>
                </a:lnTo>
                <a:cubicBezTo>
                  <a:pt x="5858" y="8145"/>
                  <a:pt x="5858" y="7715"/>
                  <a:pt x="5575" y="7715"/>
                </a:cubicBezTo>
                <a:lnTo>
                  <a:pt x="4918" y="7715"/>
                </a:lnTo>
                <a:lnTo>
                  <a:pt x="4358" y="5299"/>
                </a:lnTo>
                <a:cubicBezTo>
                  <a:pt x="5280" y="4279"/>
                  <a:pt x="4801" y="2644"/>
                  <a:pt x="3473" y="2287"/>
                </a:cubicBezTo>
                <a:lnTo>
                  <a:pt x="3744" y="1802"/>
                </a:lnTo>
                <a:cubicBezTo>
                  <a:pt x="3762" y="1771"/>
                  <a:pt x="3768" y="1728"/>
                  <a:pt x="3768" y="1691"/>
                </a:cubicBezTo>
                <a:lnTo>
                  <a:pt x="3768" y="609"/>
                </a:lnTo>
                <a:cubicBezTo>
                  <a:pt x="3768" y="277"/>
                  <a:pt x="3498" y="1"/>
                  <a:pt x="3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465" name="Google Shape;1465;p81"/>
          <p:cNvGrpSpPr/>
          <p:nvPr/>
        </p:nvGrpSpPr>
        <p:grpSpPr>
          <a:xfrm>
            <a:off x="4125732" y="3551054"/>
            <a:ext cx="286113" cy="365571"/>
            <a:chOff x="4116504" y="3367846"/>
            <a:chExt cx="309211" cy="395084"/>
          </a:xfrm>
        </p:grpSpPr>
        <p:sp>
          <p:nvSpPr>
            <p:cNvPr id="1466" name="Google Shape;1466;p81"/>
            <p:cNvSpPr/>
            <p:nvPr/>
          </p:nvSpPr>
          <p:spPr>
            <a:xfrm>
              <a:off x="4192262" y="3367846"/>
              <a:ext cx="233452" cy="195991"/>
            </a:xfrm>
            <a:custGeom>
              <a:avLst/>
              <a:gdLst/>
              <a:ahLst/>
              <a:cxnLst/>
              <a:rect l="l" t="t" r="r" b="b"/>
              <a:pathLst>
                <a:path w="8656" h="7267" extrusionOk="0">
                  <a:moveTo>
                    <a:pt x="2920" y="1885"/>
                  </a:moveTo>
                  <a:lnTo>
                    <a:pt x="3350" y="2598"/>
                  </a:lnTo>
                  <a:lnTo>
                    <a:pt x="2484" y="2598"/>
                  </a:lnTo>
                  <a:lnTo>
                    <a:pt x="2920" y="1885"/>
                  </a:lnTo>
                  <a:close/>
                  <a:moveTo>
                    <a:pt x="7032" y="4061"/>
                  </a:moveTo>
                  <a:cubicBezTo>
                    <a:pt x="7352" y="4061"/>
                    <a:pt x="7610" y="4319"/>
                    <a:pt x="7610" y="4638"/>
                  </a:cubicBezTo>
                  <a:cubicBezTo>
                    <a:pt x="7610" y="4706"/>
                    <a:pt x="7598" y="4780"/>
                    <a:pt x="7573" y="4841"/>
                  </a:cubicBezTo>
                  <a:cubicBezTo>
                    <a:pt x="7518" y="4983"/>
                    <a:pt x="7622" y="5136"/>
                    <a:pt x="7776" y="5136"/>
                  </a:cubicBezTo>
                  <a:lnTo>
                    <a:pt x="8022" y="5136"/>
                  </a:lnTo>
                  <a:cubicBezTo>
                    <a:pt x="8286" y="5136"/>
                    <a:pt x="8286" y="5530"/>
                    <a:pt x="8022" y="5530"/>
                  </a:cubicBezTo>
                  <a:lnTo>
                    <a:pt x="5834" y="5530"/>
                  </a:lnTo>
                  <a:lnTo>
                    <a:pt x="5834" y="5136"/>
                  </a:lnTo>
                  <a:lnTo>
                    <a:pt x="6295" y="5136"/>
                  </a:lnTo>
                  <a:cubicBezTo>
                    <a:pt x="6442" y="5136"/>
                    <a:pt x="6547" y="4983"/>
                    <a:pt x="6491" y="4841"/>
                  </a:cubicBezTo>
                  <a:cubicBezTo>
                    <a:pt x="6467" y="4780"/>
                    <a:pt x="6455" y="4706"/>
                    <a:pt x="6455" y="4638"/>
                  </a:cubicBezTo>
                  <a:cubicBezTo>
                    <a:pt x="6455" y="4319"/>
                    <a:pt x="6713" y="4061"/>
                    <a:pt x="7032" y="4061"/>
                  </a:cubicBezTo>
                  <a:close/>
                  <a:moveTo>
                    <a:pt x="2920" y="1"/>
                  </a:moveTo>
                  <a:cubicBezTo>
                    <a:pt x="2813" y="1"/>
                    <a:pt x="2705" y="71"/>
                    <a:pt x="2705" y="213"/>
                  </a:cubicBezTo>
                  <a:lnTo>
                    <a:pt x="2705" y="1411"/>
                  </a:lnTo>
                  <a:lnTo>
                    <a:pt x="1986" y="2598"/>
                  </a:lnTo>
                  <a:lnTo>
                    <a:pt x="1722" y="2598"/>
                  </a:lnTo>
                  <a:cubicBezTo>
                    <a:pt x="1623" y="2598"/>
                    <a:pt x="1531" y="2653"/>
                    <a:pt x="1482" y="2745"/>
                  </a:cubicBezTo>
                  <a:lnTo>
                    <a:pt x="959" y="3759"/>
                  </a:lnTo>
                  <a:lnTo>
                    <a:pt x="277" y="3759"/>
                  </a:lnTo>
                  <a:cubicBezTo>
                    <a:pt x="123" y="3759"/>
                    <a:pt x="7" y="3882"/>
                    <a:pt x="0" y="4030"/>
                  </a:cubicBezTo>
                  <a:lnTo>
                    <a:pt x="0" y="4491"/>
                  </a:lnTo>
                  <a:cubicBezTo>
                    <a:pt x="3" y="4632"/>
                    <a:pt x="111" y="4703"/>
                    <a:pt x="218" y="4703"/>
                  </a:cubicBezTo>
                  <a:cubicBezTo>
                    <a:pt x="325" y="4703"/>
                    <a:pt x="431" y="4632"/>
                    <a:pt x="431" y="4491"/>
                  </a:cubicBezTo>
                  <a:lnTo>
                    <a:pt x="431" y="4190"/>
                  </a:lnTo>
                  <a:lnTo>
                    <a:pt x="1088" y="4190"/>
                  </a:lnTo>
                  <a:cubicBezTo>
                    <a:pt x="1168" y="4190"/>
                    <a:pt x="1242" y="4147"/>
                    <a:pt x="1279" y="4073"/>
                  </a:cubicBezTo>
                  <a:lnTo>
                    <a:pt x="1820" y="3028"/>
                  </a:lnTo>
                  <a:lnTo>
                    <a:pt x="4014" y="3028"/>
                  </a:lnTo>
                  <a:lnTo>
                    <a:pt x="4549" y="4073"/>
                  </a:lnTo>
                  <a:cubicBezTo>
                    <a:pt x="4586" y="4147"/>
                    <a:pt x="4660" y="4190"/>
                    <a:pt x="4740" y="4190"/>
                  </a:cubicBezTo>
                  <a:lnTo>
                    <a:pt x="5397" y="4190"/>
                  </a:lnTo>
                  <a:lnTo>
                    <a:pt x="5397" y="7054"/>
                  </a:lnTo>
                  <a:cubicBezTo>
                    <a:pt x="5397" y="7195"/>
                    <a:pt x="5505" y="7266"/>
                    <a:pt x="5612" y="7266"/>
                  </a:cubicBezTo>
                  <a:cubicBezTo>
                    <a:pt x="5720" y="7266"/>
                    <a:pt x="5828" y="7195"/>
                    <a:pt x="5828" y="7054"/>
                  </a:cubicBezTo>
                  <a:lnTo>
                    <a:pt x="5828" y="5966"/>
                  </a:lnTo>
                  <a:lnTo>
                    <a:pt x="8016" y="5966"/>
                  </a:lnTo>
                  <a:cubicBezTo>
                    <a:pt x="8360" y="5966"/>
                    <a:pt x="8649" y="5689"/>
                    <a:pt x="8649" y="5345"/>
                  </a:cubicBezTo>
                  <a:cubicBezTo>
                    <a:pt x="8655" y="5001"/>
                    <a:pt x="8378" y="4712"/>
                    <a:pt x="8034" y="4712"/>
                  </a:cubicBezTo>
                  <a:lnTo>
                    <a:pt x="8040" y="4706"/>
                  </a:lnTo>
                  <a:lnTo>
                    <a:pt x="8040" y="4638"/>
                  </a:lnTo>
                  <a:cubicBezTo>
                    <a:pt x="8034" y="4079"/>
                    <a:pt x="7586" y="3630"/>
                    <a:pt x="7032" y="3630"/>
                  </a:cubicBezTo>
                  <a:cubicBezTo>
                    <a:pt x="6473" y="3630"/>
                    <a:pt x="6024" y="4079"/>
                    <a:pt x="6024" y="4638"/>
                  </a:cubicBezTo>
                  <a:lnTo>
                    <a:pt x="6024" y="4706"/>
                  </a:lnTo>
                  <a:lnTo>
                    <a:pt x="5834" y="4706"/>
                  </a:lnTo>
                  <a:lnTo>
                    <a:pt x="5834" y="4030"/>
                  </a:lnTo>
                  <a:cubicBezTo>
                    <a:pt x="5828" y="3882"/>
                    <a:pt x="5711" y="3759"/>
                    <a:pt x="5557" y="3759"/>
                  </a:cubicBezTo>
                  <a:lnTo>
                    <a:pt x="4875" y="3759"/>
                  </a:lnTo>
                  <a:lnTo>
                    <a:pt x="4352" y="2745"/>
                  </a:lnTo>
                  <a:cubicBezTo>
                    <a:pt x="4303" y="2653"/>
                    <a:pt x="4211" y="2598"/>
                    <a:pt x="4113" y="2598"/>
                  </a:cubicBezTo>
                  <a:lnTo>
                    <a:pt x="3848" y="2598"/>
                  </a:lnTo>
                  <a:lnTo>
                    <a:pt x="3135" y="1411"/>
                  </a:lnTo>
                  <a:lnTo>
                    <a:pt x="3135" y="213"/>
                  </a:lnTo>
                  <a:cubicBezTo>
                    <a:pt x="3135" y="71"/>
                    <a:pt x="3028" y="1"/>
                    <a:pt x="2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7" name="Google Shape;1467;p81"/>
            <p:cNvSpPr/>
            <p:nvPr/>
          </p:nvSpPr>
          <p:spPr>
            <a:xfrm>
              <a:off x="4116504" y="3401747"/>
              <a:ext cx="93856" cy="55235"/>
            </a:xfrm>
            <a:custGeom>
              <a:avLst/>
              <a:gdLst/>
              <a:ahLst/>
              <a:cxnLst/>
              <a:rect l="l" t="t" r="r" b="b"/>
              <a:pathLst>
                <a:path w="3480" h="2048" extrusionOk="0">
                  <a:moveTo>
                    <a:pt x="2066" y="1"/>
                  </a:moveTo>
                  <a:cubicBezTo>
                    <a:pt x="1574" y="1"/>
                    <a:pt x="1174" y="400"/>
                    <a:pt x="1174" y="892"/>
                  </a:cubicBezTo>
                  <a:lnTo>
                    <a:pt x="1174" y="917"/>
                  </a:lnTo>
                  <a:lnTo>
                    <a:pt x="566" y="917"/>
                  </a:lnTo>
                  <a:cubicBezTo>
                    <a:pt x="252" y="917"/>
                    <a:pt x="0" y="1169"/>
                    <a:pt x="0" y="1482"/>
                  </a:cubicBezTo>
                  <a:cubicBezTo>
                    <a:pt x="0" y="1795"/>
                    <a:pt x="252" y="2048"/>
                    <a:pt x="566" y="2048"/>
                  </a:cubicBezTo>
                  <a:lnTo>
                    <a:pt x="1592" y="2048"/>
                  </a:lnTo>
                  <a:cubicBezTo>
                    <a:pt x="1709" y="2048"/>
                    <a:pt x="1808" y="1955"/>
                    <a:pt x="1808" y="1839"/>
                  </a:cubicBezTo>
                  <a:cubicBezTo>
                    <a:pt x="1808" y="1716"/>
                    <a:pt x="1709" y="1623"/>
                    <a:pt x="1592" y="1623"/>
                  </a:cubicBezTo>
                  <a:lnTo>
                    <a:pt x="566" y="1623"/>
                  </a:lnTo>
                  <a:cubicBezTo>
                    <a:pt x="381" y="1623"/>
                    <a:pt x="381" y="1347"/>
                    <a:pt x="566" y="1347"/>
                  </a:cubicBezTo>
                  <a:lnTo>
                    <a:pt x="1433" y="1347"/>
                  </a:lnTo>
                  <a:cubicBezTo>
                    <a:pt x="1580" y="1347"/>
                    <a:pt x="1685" y="1193"/>
                    <a:pt x="1635" y="1058"/>
                  </a:cubicBezTo>
                  <a:cubicBezTo>
                    <a:pt x="1519" y="757"/>
                    <a:pt x="1740" y="431"/>
                    <a:pt x="2066" y="431"/>
                  </a:cubicBezTo>
                  <a:cubicBezTo>
                    <a:pt x="2385" y="431"/>
                    <a:pt x="2607" y="757"/>
                    <a:pt x="2496" y="1058"/>
                  </a:cubicBezTo>
                  <a:cubicBezTo>
                    <a:pt x="2441" y="1193"/>
                    <a:pt x="2545" y="1347"/>
                    <a:pt x="2699" y="1347"/>
                  </a:cubicBezTo>
                  <a:lnTo>
                    <a:pt x="2908" y="1347"/>
                  </a:lnTo>
                  <a:cubicBezTo>
                    <a:pt x="3092" y="1347"/>
                    <a:pt x="3092" y="1623"/>
                    <a:pt x="2908" y="1623"/>
                  </a:cubicBezTo>
                  <a:lnTo>
                    <a:pt x="2447" y="1623"/>
                  </a:lnTo>
                  <a:cubicBezTo>
                    <a:pt x="2164" y="1623"/>
                    <a:pt x="2164" y="2048"/>
                    <a:pt x="2447" y="2048"/>
                  </a:cubicBezTo>
                  <a:lnTo>
                    <a:pt x="2908" y="2048"/>
                  </a:lnTo>
                  <a:cubicBezTo>
                    <a:pt x="3209" y="2048"/>
                    <a:pt x="3455" y="1808"/>
                    <a:pt x="3467" y="1507"/>
                  </a:cubicBezTo>
                  <a:cubicBezTo>
                    <a:pt x="3479" y="1205"/>
                    <a:pt x="3258" y="947"/>
                    <a:pt x="2957" y="923"/>
                  </a:cubicBezTo>
                  <a:lnTo>
                    <a:pt x="2957" y="892"/>
                  </a:lnTo>
                  <a:cubicBezTo>
                    <a:pt x="2957" y="400"/>
                    <a:pt x="2557" y="1"/>
                    <a:pt x="2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8" name="Google Shape;1468;p81"/>
            <p:cNvSpPr/>
            <p:nvPr/>
          </p:nvSpPr>
          <p:spPr>
            <a:xfrm>
              <a:off x="4282936" y="3490101"/>
              <a:ext cx="38324" cy="33038"/>
            </a:xfrm>
            <a:custGeom>
              <a:avLst/>
              <a:gdLst/>
              <a:ahLst/>
              <a:cxnLst/>
              <a:rect l="l" t="t" r="r" b="b"/>
              <a:pathLst>
                <a:path w="1421" h="1225" extrusionOk="0">
                  <a:moveTo>
                    <a:pt x="990" y="425"/>
                  </a:moveTo>
                  <a:lnTo>
                    <a:pt x="990" y="794"/>
                  </a:lnTo>
                  <a:lnTo>
                    <a:pt x="425" y="794"/>
                  </a:lnTo>
                  <a:lnTo>
                    <a:pt x="425" y="425"/>
                  </a:lnTo>
                  <a:close/>
                  <a:moveTo>
                    <a:pt x="260" y="1"/>
                  </a:moveTo>
                  <a:cubicBezTo>
                    <a:pt x="112" y="1"/>
                    <a:pt x="1" y="121"/>
                    <a:pt x="1" y="265"/>
                  </a:cubicBezTo>
                  <a:lnTo>
                    <a:pt x="1" y="954"/>
                  </a:lnTo>
                  <a:cubicBezTo>
                    <a:pt x="1" y="1101"/>
                    <a:pt x="117" y="1224"/>
                    <a:pt x="271" y="1224"/>
                  </a:cubicBezTo>
                  <a:lnTo>
                    <a:pt x="1150" y="1224"/>
                  </a:lnTo>
                  <a:cubicBezTo>
                    <a:pt x="1298" y="1224"/>
                    <a:pt x="1421" y="1101"/>
                    <a:pt x="1421" y="954"/>
                  </a:cubicBezTo>
                  <a:lnTo>
                    <a:pt x="1421" y="265"/>
                  </a:lnTo>
                  <a:cubicBezTo>
                    <a:pt x="1421" y="121"/>
                    <a:pt x="1303" y="1"/>
                    <a:pt x="1161" y="1"/>
                  </a:cubicBezTo>
                  <a:cubicBezTo>
                    <a:pt x="1157" y="1"/>
                    <a:pt x="1154" y="1"/>
                    <a:pt x="1150" y="1"/>
                  </a:cubicBezTo>
                  <a:lnTo>
                    <a:pt x="271" y="1"/>
                  </a:lnTo>
                  <a:cubicBezTo>
                    <a:pt x="267" y="1"/>
                    <a:pt x="264"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9" name="Google Shape;1469;p81"/>
            <p:cNvSpPr/>
            <p:nvPr/>
          </p:nvSpPr>
          <p:spPr>
            <a:xfrm>
              <a:off x="4220608" y="3490101"/>
              <a:ext cx="38486" cy="33038"/>
            </a:xfrm>
            <a:custGeom>
              <a:avLst/>
              <a:gdLst/>
              <a:ahLst/>
              <a:cxnLst/>
              <a:rect l="l" t="t" r="r" b="b"/>
              <a:pathLst>
                <a:path w="1427" h="1225" extrusionOk="0">
                  <a:moveTo>
                    <a:pt x="1002" y="425"/>
                  </a:moveTo>
                  <a:lnTo>
                    <a:pt x="1002" y="794"/>
                  </a:lnTo>
                  <a:lnTo>
                    <a:pt x="431" y="794"/>
                  </a:lnTo>
                  <a:lnTo>
                    <a:pt x="431" y="425"/>
                  </a:lnTo>
                  <a:close/>
                  <a:moveTo>
                    <a:pt x="271" y="1"/>
                  </a:moveTo>
                  <a:cubicBezTo>
                    <a:pt x="123" y="1"/>
                    <a:pt x="1" y="118"/>
                    <a:pt x="1" y="271"/>
                  </a:cubicBezTo>
                  <a:lnTo>
                    <a:pt x="1" y="954"/>
                  </a:lnTo>
                  <a:cubicBezTo>
                    <a:pt x="1" y="1101"/>
                    <a:pt x="123" y="1224"/>
                    <a:pt x="271" y="1224"/>
                  </a:cubicBezTo>
                  <a:lnTo>
                    <a:pt x="1156" y="1224"/>
                  </a:lnTo>
                  <a:cubicBezTo>
                    <a:pt x="1304" y="1224"/>
                    <a:pt x="1427" y="1101"/>
                    <a:pt x="1427" y="954"/>
                  </a:cubicBezTo>
                  <a:lnTo>
                    <a:pt x="1427" y="271"/>
                  </a:lnTo>
                  <a:cubicBezTo>
                    <a:pt x="1420" y="118"/>
                    <a:pt x="1304" y="1"/>
                    <a:pt x="1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0" name="Google Shape;1470;p81"/>
            <p:cNvSpPr/>
            <p:nvPr/>
          </p:nvSpPr>
          <p:spPr>
            <a:xfrm>
              <a:off x="4141855" y="3506310"/>
              <a:ext cx="117239" cy="256404"/>
            </a:xfrm>
            <a:custGeom>
              <a:avLst/>
              <a:gdLst/>
              <a:ahLst/>
              <a:cxnLst/>
              <a:rect l="l" t="t" r="r" b="b"/>
              <a:pathLst>
                <a:path w="4347" h="9507" extrusionOk="0">
                  <a:moveTo>
                    <a:pt x="3922" y="1846"/>
                  </a:moveTo>
                  <a:lnTo>
                    <a:pt x="3922" y="2215"/>
                  </a:lnTo>
                  <a:lnTo>
                    <a:pt x="3597" y="2215"/>
                  </a:lnTo>
                  <a:lnTo>
                    <a:pt x="3597" y="1846"/>
                  </a:lnTo>
                  <a:close/>
                  <a:moveTo>
                    <a:pt x="3922" y="3869"/>
                  </a:moveTo>
                  <a:lnTo>
                    <a:pt x="3922" y="4237"/>
                  </a:lnTo>
                  <a:lnTo>
                    <a:pt x="3597" y="4237"/>
                  </a:lnTo>
                  <a:lnTo>
                    <a:pt x="3597" y="3869"/>
                  </a:lnTo>
                  <a:close/>
                  <a:moveTo>
                    <a:pt x="3922" y="5891"/>
                  </a:moveTo>
                  <a:lnTo>
                    <a:pt x="3922" y="6260"/>
                  </a:lnTo>
                  <a:lnTo>
                    <a:pt x="3597" y="6260"/>
                  </a:lnTo>
                  <a:lnTo>
                    <a:pt x="3597" y="5891"/>
                  </a:lnTo>
                  <a:close/>
                  <a:moveTo>
                    <a:pt x="3922" y="7913"/>
                  </a:moveTo>
                  <a:lnTo>
                    <a:pt x="3922" y="8282"/>
                  </a:lnTo>
                  <a:lnTo>
                    <a:pt x="3597" y="8282"/>
                  </a:lnTo>
                  <a:lnTo>
                    <a:pt x="3597" y="7919"/>
                  </a:lnTo>
                  <a:lnTo>
                    <a:pt x="3922" y="7913"/>
                  </a:lnTo>
                  <a:close/>
                  <a:moveTo>
                    <a:pt x="2085" y="1"/>
                  </a:moveTo>
                  <a:cubicBezTo>
                    <a:pt x="1977" y="1"/>
                    <a:pt x="1869" y="73"/>
                    <a:pt x="1869" y="217"/>
                  </a:cubicBezTo>
                  <a:lnTo>
                    <a:pt x="1869" y="1637"/>
                  </a:lnTo>
                  <a:lnTo>
                    <a:pt x="124" y="2762"/>
                  </a:lnTo>
                  <a:cubicBezTo>
                    <a:pt x="44" y="2811"/>
                    <a:pt x="1" y="2897"/>
                    <a:pt x="1" y="2990"/>
                  </a:cubicBezTo>
                  <a:lnTo>
                    <a:pt x="1" y="9290"/>
                  </a:lnTo>
                  <a:cubicBezTo>
                    <a:pt x="1" y="9434"/>
                    <a:pt x="107" y="9507"/>
                    <a:pt x="214" y="9507"/>
                  </a:cubicBezTo>
                  <a:cubicBezTo>
                    <a:pt x="320" y="9507"/>
                    <a:pt x="428" y="9434"/>
                    <a:pt x="431" y="9290"/>
                  </a:cubicBezTo>
                  <a:lnTo>
                    <a:pt x="431" y="3076"/>
                  </a:lnTo>
                  <a:lnTo>
                    <a:pt x="2195" y="1938"/>
                  </a:lnTo>
                  <a:lnTo>
                    <a:pt x="2207" y="1926"/>
                  </a:lnTo>
                  <a:lnTo>
                    <a:pt x="3166" y="1311"/>
                  </a:lnTo>
                  <a:lnTo>
                    <a:pt x="3166" y="1631"/>
                  </a:lnTo>
                  <a:lnTo>
                    <a:pt x="3166" y="2430"/>
                  </a:lnTo>
                  <a:lnTo>
                    <a:pt x="3166" y="3653"/>
                  </a:lnTo>
                  <a:lnTo>
                    <a:pt x="3166" y="4446"/>
                  </a:lnTo>
                  <a:lnTo>
                    <a:pt x="3166" y="5670"/>
                  </a:lnTo>
                  <a:lnTo>
                    <a:pt x="3166" y="6462"/>
                  </a:lnTo>
                  <a:lnTo>
                    <a:pt x="3166" y="7692"/>
                  </a:lnTo>
                  <a:lnTo>
                    <a:pt x="3166" y="8479"/>
                  </a:lnTo>
                  <a:lnTo>
                    <a:pt x="3166" y="9272"/>
                  </a:lnTo>
                  <a:cubicBezTo>
                    <a:pt x="3166" y="9413"/>
                    <a:pt x="3274" y="9484"/>
                    <a:pt x="3382" y="9484"/>
                  </a:cubicBezTo>
                  <a:cubicBezTo>
                    <a:pt x="3489" y="9484"/>
                    <a:pt x="3597" y="9413"/>
                    <a:pt x="3597" y="9272"/>
                  </a:cubicBezTo>
                  <a:lnTo>
                    <a:pt x="3597" y="8694"/>
                  </a:lnTo>
                  <a:lnTo>
                    <a:pt x="4076" y="8694"/>
                  </a:lnTo>
                  <a:cubicBezTo>
                    <a:pt x="4224" y="8694"/>
                    <a:pt x="4347" y="8577"/>
                    <a:pt x="4347" y="8423"/>
                  </a:cubicBezTo>
                  <a:lnTo>
                    <a:pt x="4347" y="7741"/>
                  </a:lnTo>
                  <a:cubicBezTo>
                    <a:pt x="4347" y="7593"/>
                    <a:pt x="4224" y="7471"/>
                    <a:pt x="4076" y="7471"/>
                  </a:cubicBezTo>
                  <a:lnTo>
                    <a:pt x="3597" y="7471"/>
                  </a:lnTo>
                  <a:lnTo>
                    <a:pt x="3597" y="6671"/>
                  </a:lnTo>
                  <a:lnTo>
                    <a:pt x="4076" y="6671"/>
                  </a:lnTo>
                  <a:cubicBezTo>
                    <a:pt x="4224" y="6671"/>
                    <a:pt x="4347" y="6555"/>
                    <a:pt x="4347" y="6401"/>
                  </a:cubicBezTo>
                  <a:lnTo>
                    <a:pt x="4347" y="5719"/>
                  </a:lnTo>
                  <a:cubicBezTo>
                    <a:pt x="4347" y="5571"/>
                    <a:pt x="4224" y="5448"/>
                    <a:pt x="4076" y="5448"/>
                  </a:cubicBezTo>
                  <a:lnTo>
                    <a:pt x="3597" y="5448"/>
                  </a:lnTo>
                  <a:lnTo>
                    <a:pt x="3597" y="4649"/>
                  </a:lnTo>
                  <a:lnTo>
                    <a:pt x="4076" y="4649"/>
                  </a:lnTo>
                  <a:cubicBezTo>
                    <a:pt x="4224" y="4649"/>
                    <a:pt x="4347" y="4532"/>
                    <a:pt x="4347" y="4379"/>
                  </a:cubicBezTo>
                  <a:lnTo>
                    <a:pt x="4347" y="3696"/>
                  </a:lnTo>
                  <a:cubicBezTo>
                    <a:pt x="4347" y="3549"/>
                    <a:pt x="4224" y="3426"/>
                    <a:pt x="4076" y="3426"/>
                  </a:cubicBezTo>
                  <a:lnTo>
                    <a:pt x="3597" y="3426"/>
                  </a:lnTo>
                  <a:lnTo>
                    <a:pt x="3597" y="2645"/>
                  </a:lnTo>
                  <a:lnTo>
                    <a:pt x="4076" y="2645"/>
                  </a:lnTo>
                  <a:cubicBezTo>
                    <a:pt x="4224" y="2645"/>
                    <a:pt x="4347" y="2522"/>
                    <a:pt x="4347" y="2375"/>
                  </a:cubicBezTo>
                  <a:lnTo>
                    <a:pt x="4347" y="1686"/>
                  </a:lnTo>
                  <a:cubicBezTo>
                    <a:pt x="4347" y="1542"/>
                    <a:pt x="4229" y="1422"/>
                    <a:pt x="4087" y="1422"/>
                  </a:cubicBezTo>
                  <a:cubicBezTo>
                    <a:pt x="4083" y="1422"/>
                    <a:pt x="4080" y="1422"/>
                    <a:pt x="4076" y="1422"/>
                  </a:cubicBezTo>
                  <a:lnTo>
                    <a:pt x="3597" y="1422"/>
                  </a:lnTo>
                  <a:lnTo>
                    <a:pt x="3597" y="1023"/>
                  </a:lnTo>
                  <a:cubicBezTo>
                    <a:pt x="3597" y="863"/>
                    <a:pt x="3465" y="751"/>
                    <a:pt x="3325" y="751"/>
                  </a:cubicBezTo>
                  <a:cubicBezTo>
                    <a:pt x="3275" y="751"/>
                    <a:pt x="3225" y="765"/>
                    <a:pt x="3179" y="795"/>
                  </a:cubicBezTo>
                  <a:lnTo>
                    <a:pt x="2300" y="1355"/>
                  </a:lnTo>
                  <a:lnTo>
                    <a:pt x="2300" y="217"/>
                  </a:lnTo>
                  <a:cubicBezTo>
                    <a:pt x="2300" y="73"/>
                    <a:pt x="2192"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1" name="Google Shape;1471;p81"/>
            <p:cNvSpPr/>
            <p:nvPr/>
          </p:nvSpPr>
          <p:spPr>
            <a:xfrm>
              <a:off x="4170390" y="3601028"/>
              <a:ext cx="11624" cy="120907"/>
            </a:xfrm>
            <a:custGeom>
              <a:avLst/>
              <a:gdLst/>
              <a:ahLst/>
              <a:cxnLst/>
              <a:rect l="l" t="t" r="r" b="b"/>
              <a:pathLst>
                <a:path w="431" h="4483" extrusionOk="0">
                  <a:moveTo>
                    <a:pt x="215" y="0"/>
                  </a:moveTo>
                  <a:cubicBezTo>
                    <a:pt x="98" y="0"/>
                    <a:pt x="0" y="98"/>
                    <a:pt x="0" y="215"/>
                  </a:cubicBezTo>
                  <a:lnTo>
                    <a:pt x="0" y="4266"/>
                  </a:lnTo>
                  <a:cubicBezTo>
                    <a:pt x="0" y="4410"/>
                    <a:pt x="108" y="4483"/>
                    <a:pt x="215" y="4483"/>
                  </a:cubicBezTo>
                  <a:cubicBezTo>
                    <a:pt x="323" y="4483"/>
                    <a:pt x="430" y="4410"/>
                    <a:pt x="430" y="4266"/>
                  </a:cubicBezTo>
                  <a:lnTo>
                    <a:pt x="430" y="215"/>
                  </a:lnTo>
                  <a:cubicBezTo>
                    <a:pt x="430" y="98"/>
                    <a:pt x="338"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2" name="Google Shape;1472;p81"/>
            <p:cNvSpPr/>
            <p:nvPr/>
          </p:nvSpPr>
          <p:spPr>
            <a:xfrm>
              <a:off x="4198735" y="3601028"/>
              <a:ext cx="11462" cy="120907"/>
            </a:xfrm>
            <a:custGeom>
              <a:avLst/>
              <a:gdLst/>
              <a:ahLst/>
              <a:cxnLst/>
              <a:rect l="l" t="t" r="r" b="b"/>
              <a:pathLst>
                <a:path w="425" h="4483" extrusionOk="0">
                  <a:moveTo>
                    <a:pt x="215" y="0"/>
                  </a:moveTo>
                  <a:cubicBezTo>
                    <a:pt x="92" y="0"/>
                    <a:pt x="0" y="98"/>
                    <a:pt x="0" y="215"/>
                  </a:cubicBezTo>
                  <a:lnTo>
                    <a:pt x="0" y="4266"/>
                  </a:lnTo>
                  <a:cubicBezTo>
                    <a:pt x="0" y="4410"/>
                    <a:pt x="106" y="4483"/>
                    <a:pt x="212" y="4483"/>
                  </a:cubicBezTo>
                  <a:cubicBezTo>
                    <a:pt x="318" y="4483"/>
                    <a:pt x="424" y="4410"/>
                    <a:pt x="424" y="4266"/>
                  </a:cubicBezTo>
                  <a:lnTo>
                    <a:pt x="424" y="215"/>
                  </a:lnTo>
                  <a:cubicBezTo>
                    <a:pt x="424" y="98"/>
                    <a:pt x="332"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3" name="Google Shape;1473;p81"/>
            <p:cNvSpPr/>
            <p:nvPr/>
          </p:nvSpPr>
          <p:spPr>
            <a:xfrm>
              <a:off x="4282774" y="3544634"/>
              <a:ext cx="117239" cy="218295"/>
            </a:xfrm>
            <a:custGeom>
              <a:avLst/>
              <a:gdLst/>
              <a:ahLst/>
              <a:cxnLst/>
              <a:rect l="l" t="t" r="r" b="b"/>
              <a:pathLst>
                <a:path w="4347" h="8094" extrusionOk="0">
                  <a:moveTo>
                    <a:pt x="996" y="425"/>
                  </a:moveTo>
                  <a:lnTo>
                    <a:pt x="996" y="794"/>
                  </a:lnTo>
                  <a:lnTo>
                    <a:pt x="431" y="794"/>
                  </a:lnTo>
                  <a:lnTo>
                    <a:pt x="431" y="425"/>
                  </a:lnTo>
                  <a:close/>
                  <a:moveTo>
                    <a:pt x="750" y="2448"/>
                  </a:moveTo>
                  <a:lnTo>
                    <a:pt x="750" y="2816"/>
                  </a:lnTo>
                  <a:lnTo>
                    <a:pt x="431" y="2816"/>
                  </a:lnTo>
                  <a:lnTo>
                    <a:pt x="431" y="2448"/>
                  </a:lnTo>
                  <a:close/>
                  <a:moveTo>
                    <a:pt x="750" y="4470"/>
                  </a:moveTo>
                  <a:lnTo>
                    <a:pt x="750" y="4839"/>
                  </a:lnTo>
                  <a:lnTo>
                    <a:pt x="431" y="4839"/>
                  </a:lnTo>
                  <a:lnTo>
                    <a:pt x="431" y="4470"/>
                  </a:lnTo>
                  <a:close/>
                  <a:moveTo>
                    <a:pt x="750" y="6492"/>
                  </a:moveTo>
                  <a:lnTo>
                    <a:pt x="750" y="6861"/>
                  </a:lnTo>
                  <a:lnTo>
                    <a:pt x="431" y="6861"/>
                  </a:lnTo>
                  <a:lnTo>
                    <a:pt x="431" y="6492"/>
                  </a:lnTo>
                  <a:close/>
                  <a:moveTo>
                    <a:pt x="266" y="1"/>
                  </a:moveTo>
                  <a:cubicBezTo>
                    <a:pt x="118" y="1"/>
                    <a:pt x="7" y="121"/>
                    <a:pt x="1" y="265"/>
                  </a:cubicBezTo>
                  <a:lnTo>
                    <a:pt x="1" y="954"/>
                  </a:lnTo>
                  <a:cubicBezTo>
                    <a:pt x="7" y="1101"/>
                    <a:pt x="123" y="1224"/>
                    <a:pt x="277" y="1224"/>
                  </a:cubicBezTo>
                  <a:lnTo>
                    <a:pt x="867" y="1224"/>
                  </a:lnTo>
                  <a:cubicBezTo>
                    <a:pt x="793" y="1286"/>
                    <a:pt x="750" y="1378"/>
                    <a:pt x="750" y="1470"/>
                  </a:cubicBezTo>
                  <a:lnTo>
                    <a:pt x="750" y="2023"/>
                  </a:lnTo>
                  <a:lnTo>
                    <a:pt x="277" y="2023"/>
                  </a:lnTo>
                  <a:cubicBezTo>
                    <a:pt x="273" y="2023"/>
                    <a:pt x="270" y="2023"/>
                    <a:pt x="266" y="2023"/>
                  </a:cubicBezTo>
                  <a:cubicBezTo>
                    <a:pt x="118" y="2023"/>
                    <a:pt x="7" y="2144"/>
                    <a:pt x="1" y="2288"/>
                  </a:cubicBezTo>
                  <a:lnTo>
                    <a:pt x="1" y="2976"/>
                  </a:lnTo>
                  <a:cubicBezTo>
                    <a:pt x="7" y="3124"/>
                    <a:pt x="123" y="3247"/>
                    <a:pt x="277" y="3247"/>
                  </a:cubicBezTo>
                  <a:lnTo>
                    <a:pt x="750" y="3247"/>
                  </a:lnTo>
                  <a:lnTo>
                    <a:pt x="750" y="4046"/>
                  </a:lnTo>
                  <a:lnTo>
                    <a:pt x="277" y="4046"/>
                  </a:lnTo>
                  <a:cubicBezTo>
                    <a:pt x="273" y="4046"/>
                    <a:pt x="270" y="4045"/>
                    <a:pt x="266" y="4045"/>
                  </a:cubicBezTo>
                  <a:cubicBezTo>
                    <a:pt x="118" y="4045"/>
                    <a:pt x="7" y="4166"/>
                    <a:pt x="1" y="4310"/>
                  </a:cubicBezTo>
                  <a:lnTo>
                    <a:pt x="1" y="4998"/>
                  </a:lnTo>
                  <a:cubicBezTo>
                    <a:pt x="7" y="5146"/>
                    <a:pt x="123" y="5269"/>
                    <a:pt x="277" y="5269"/>
                  </a:cubicBezTo>
                  <a:lnTo>
                    <a:pt x="750" y="5269"/>
                  </a:lnTo>
                  <a:lnTo>
                    <a:pt x="750" y="6068"/>
                  </a:lnTo>
                  <a:lnTo>
                    <a:pt x="277" y="6068"/>
                  </a:lnTo>
                  <a:cubicBezTo>
                    <a:pt x="273" y="6068"/>
                    <a:pt x="270" y="6068"/>
                    <a:pt x="266" y="6068"/>
                  </a:cubicBezTo>
                  <a:cubicBezTo>
                    <a:pt x="118" y="6068"/>
                    <a:pt x="7" y="6188"/>
                    <a:pt x="1" y="6332"/>
                  </a:cubicBezTo>
                  <a:lnTo>
                    <a:pt x="1" y="7021"/>
                  </a:lnTo>
                  <a:cubicBezTo>
                    <a:pt x="7" y="7168"/>
                    <a:pt x="123" y="7291"/>
                    <a:pt x="277" y="7291"/>
                  </a:cubicBezTo>
                  <a:lnTo>
                    <a:pt x="750" y="7291"/>
                  </a:lnTo>
                  <a:lnTo>
                    <a:pt x="750" y="7869"/>
                  </a:lnTo>
                  <a:cubicBezTo>
                    <a:pt x="750" y="8010"/>
                    <a:pt x="858" y="8081"/>
                    <a:pt x="966" y="8081"/>
                  </a:cubicBezTo>
                  <a:cubicBezTo>
                    <a:pt x="1073" y="8081"/>
                    <a:pt x="1181" y="8010"/>
                    <a:pt x="1181" y="7869"/>
                  </a:cubicBezTo>
                  <a:lnTo>
                    <a:pt x="1181" y="7076"/>
                  </a:lnTo>
                  <a:lnTo>
                    <a:pt x="1181" y="6283"/>
                  </a:lnTo>
                  <a:lnTo>
                    <a:pt x="1181" y="5060"/>
                  </a:lnTo>
                  <a:lnTo>
                    <a:pt x="1181" y="4267"/>
                  </a:lnTo>
                  <a:lnTo>
                    <a:pt x="1181" y="3038"/>
                  </a:lnTo>
                  <a:lnTo>
                    <a:pt x="1181" y="2245"/>
                  </a:lnTo>
                  <a:lnTo>
                    <a:pt x="1181" y="1581"/>
                  </a:lnTo>
                  <a:lnTo>
                    <a:pt x="3922" y="1581"/>
                  </a:lnTo>
                  <a:lnTo>
                    <a:pt x="3922" y="7881"/>
                  </a:lnTo>
                  <a:cubicBezTo>
                    <a:pt x="3922" y="8023"/>
                    <a:pt x="4028" y="8093"/>
                    <a:pt x="4134" y="8093"/>
                  </a:cubicBezTo>
                  <a:cubicBezTo>
                    <a:pt x="4240" y="8093"/>
                    <a:pt x="4346" y="8023"/>
                    <a:pt x="4346" y="7881"/>
                  </a:cubicBezTo>
                  <a:lnTo>
                    <a:pt x="4346" y="1470"/>
                  </a:lnTo>
                  <a:cubicBezTo>
                    <a:pt x="4346" y="1286"/>
                    <a:pt x="4199" y="1144"/>
                    <a:pt x="4021" y="1144"/>
                  </a:cubicBezTo>
                  <a:lnTo>
                    <a:pt x="1353" y="1144"/>
                  </a:lnTo>
                  <a:cubicBezTo>
                    <a:pt x="1402" y="1089"/>
                    <a:pt x="1427" y="1021"/>
                    <a:pt x="1427" y="954"/>
                  </a:cubicBezTo>
                  <a:lnTo>
                    <a:pt x="1427" y="265"/>
                  </a:lnTo>
                  <a:cubicBezTo>
                    <a:pt x="1427" y="121"/>
                    <a:pt x="1309" y="1"/>
                    <a:pt x="1167" y="1"/>
                  </a:cubicBezTo>
                  <a:cubicBezTo>
                    <a:pt x="1163" y="1"/>
                    <a:pt x="1160" y="1"/>
                    <a:pt x="1156" y="1"/>
                  </a:cubicBezTo>
                  <a:lnTo>
                    <a:pt x="277" y="1"/>
                  </a:lnTo>
                  <a:cubicBezTo>
                    <a:pt x="273" y="1"/>
                    <a:pt x="270"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4" name="Google Shape;1474;p81"/>
            <p:cNvSpPr/>
            <p:nvPr/>
          </p:nvSpPr>
          <p:spPr>
            <a:xfrm>
              <a:off x="4324550" y="3605317"/>
              <a:ext cx="54075" cy="28885"/>
            </a:xfrm>
            <a:custGeom>
              <a:avLst/>
              <a:gdLst/>
              <a:ahLst/>
              <a:cxnLst/>
              <a:rect l="l" t="t" r="r" b="b"/>
              <a:pathLst>
                <a:path w="2005" h="1071" extrusionOk="0">
                  <a:moveTo>
                    <a:pt x="1580" y="431"/>
                  </a:moveTo>
                  <a:lnTo>
                    <a:pt x="1580" y="640"/>
                  </a:lnTo>
                  <a:lnTo>
                    <a:pt x="437" y="640"/>
                  </a:lnTo>
                  <a:lnTo>
                    <a:pt x="437" y="431"/>
                  </a:lnTo>
                  <a:close/>
                  <a:moveTo>
                    <a:pt x="271" y="1"/>
                  </a:moveTo>
                  <a:cubicBezTo>
                    <a:pt x="123" y="1"/>
                    <a:pt x="1" y="124"/>
                    <a:pt x="1" y="271"/>
                  </a:cubicBezTo>
                  <a:lnTo>
                    <a:pt x="1" y="794"/>
                  </a:lnTo>
                  <a:cubicBezTo>
                    <a:pt x="1" y="947"/>
                    <a:pt x="123" y="1064"/>
                    <a:pt x="271" y="1070"/>
                  </a:cubicBezTo>
                  <a:lnTo>
                    <a:pt x="1734" y="1070"/>
                  </a:lnTo>
                  <a:cubicBezTo>
                    <a:pt x="1881" y="1064"/>
                    <a:pt x="2004" y="947"/>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5" name="Google Shape;1475;p81"/>
            <p:cNvSpPr/>
            <p:nvPr/>
          </p:nvSpPr>
          <p:spPr>
            <a:xfrm>
              <a:off x="4324550" y="3654564"/>
              <a:ext cx="54075" cy="28858"/>
            </a:xfrm>
            <a:custGeom>
              <a:avLst/>
              <a:gdLst/>
              <a:ahLst/>
              <a:cxnLst/>
              <a:rect l="l" t="t" r="r" b="b"/>
              <a:pathLst>
                <a:path w="2005" h="1070" extrusionOk="0">
                  <a:moveTo>
                    <a:pt x="1580" y="431"/>
                  </a:moveTo>
                  <a:lnTo>
                    <a:pt x="1580" y="640"/>
                  </a:lnTo>
                  <a:lnTo>
                    <a:pt x="437" y="640"/>
                  </a:lnTo>
                  <a:lnTo>
                    <a:pt x="437" y="431"/>
                  </a:lnTo>
                  <a:close/>
                  <a:moveTo>
                    <a:pt x="271" y="0"/>
                  </a:moveTo>
                  <a:cubicBezTo>
                    <a:pt x="123" y="0"/>
                    <a:pt x="1" y="123"/>
                    <a:pt x="1" y="271"/>
                  </a:cubicBezTo>
                  <a:lnTo>
                    <a:pt x="1" y="793"/>
                  </a:lnTo>
                  <a:cubicBezTo>
                    <a:pt x="1" y="947"/>
                    <a:pt x="123" y="1070"/>
                    <a:pt x="271" y="1070"/>
                  </a:cubicBezTo>
                  <a:lnTo>
                    <a:pt x="1734" y="1070"/>
                  </a:lnTo>
                  <a:cubicBezTo>
                    <a:pt x="1881" y="1070"/>
                    <a:pt x="2004" y="947"/>
                    <a:pt x="2004" y="793"/>
                  </a:cubicBezTo>
                  <a:lnTo>
                    <a:pt x="2004" y="271"/>
                  </a:lnTo>
                  <a:cubicBezTo>
                    <a:pt x="2004" y="123"/>
                    <a:pt x="1881"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6" name="Google Shape;1476;p81"/>
            <p:cNvSpPr/>
            <p:nvPr/>
          </p:nvSpPr>
          <p:spPr>
            <a:xfrm>
              <a:off x="4324550" y="3703784"/>
              <a:ext cx="54075" cy="28723"/>
            </a:xfrm>
            <a:custGeom>
              <a:avLst/>
              <a:gdLst/>
              <a:ahLst/>
              <a:cxnLst/>
              <a:rect l="l" t="t" r="r" b="b"/>
              <a:pathLst>
                <a:path w="2005" h="1065" extrusionOk="0">
                  <a:moveTo>
                    <a:pt x="1580" y="431"/>
                  </a:moveTo>
                  <a:lnTo>
                    <a:pt x="1580" y="640"/>
                  </a:lnTo>
                  <a:lnTo>
                    <a:pt x="437" y="640"/>
                  </a:lnTo>
                  <a:lnTo>
                    <a:pt x="437" y="431"/>
                  </a:lnTo>
                  <a:close/>
                  <a:moveTo>
                    <a:pt x="271" y="1"/>
                  </a:moveTo>
                  <a:cubicBezTo>
                    <a:pt x="123" y="1"/>
                    <a:pt x="1" y="124"/>
                    <a:pt x="1" y="271"/>
                  </a:cubicBezTo>
                  <a:lnTo>
                    <a:pt x="1" y="794"/>
                  </a:lnTo>
                  <a:cubicBezTo>
                    <a:pt x="1" y="948"/>
                    <a:pt x="123" y="1064"/>
                    <a:pt x="271" y="1064"/>
                  </a:cubicBezTo>
                  <a:lnTo>
                    <a:pt x="1734" y="1064"/>
                  </a:lnTo>
                  <a:cubicBezTo>
                    <a:pt x="1881" y="1064"/>
                    <a:pt x="2004" y="948"/>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77" name="Google Shape;1477;p81"/>
          <p:cNvGrpSpPr/>
          <p:nvPr/>
        </p:nvGrpSpPr>
        <p:grpSpPr>
          <a:xfrm>
            <a:off x="4089235" y="2380124"/>
            <a:ext cx="359107" cy="365246"/>
            <a:chOff x="4041581" y="2102386"/>
            <a:chExt cx="388098" cy="394733"/>
          </a:xfrm>
        </p:grpSpPr>
        <p:sp>
          <p:nvSpPr>
            <p:cNvPr id="1478" name="Google Shape;1478;p81"/>
            <p:cNvSpPr/>
            <p:nvPr/>
          </p:nvSpPr>
          <p:spPr>
            <a:xfrm>
              <a:off x="4300169" y="2468747"/>
              <a:ext cx="30045" cy="11651"/>
            </a:xfrm>
            <a:custGeom>
              <a:avLst/>
              <a:gdLst/>
              <a:ahLst/>
              <a:cxnLst/>
              <a:rect l="l" t="t" r="r" b="b"/>
              <a:pathLst>
                <a:path w="1114" h="432" extrusionOk="0">
                  <a:moveTo>
                    <a:pt x="290" y="1"/>
                  </a:moveTo>
                  <a:cubicBezTo>
                    <a:pt x="1" y="1"/>
                    <a:pt x="1" y="431"/>
                    <a:pt x="290" y="431"/>
                  </a:cubicBezTo>
                  <a:lnTo>
                    <a:pt x="825" y="431"/>
                  </a:lnTo>
                  <a:cubicBezTo>
                    <a:pt x="1114" y="431"/>
                    <a:pt x="1114" y="1"/>
                    <a:pt x="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9" name="Google Shape;1479;p81"/>
            <p:cNvSpPr/>
            <p:nvPr/>
          </p:nvSpPr>
          <p:spPr>
            <a:xfrm>
              <a:off x="4148005" y="2435924"/>
              <a:ext cx="19904" cy="11651"/>
            </a:xfrm>
            <a:custGeom>
              <a:avLst/>
              <a:gdLst/>
              <a:ahLst/>
              <a:cxnLst/>
              <a:rect l="l" t="t" r="r" b="b"/>
              <a:pathLst>
                <a:path w="738" h="432" extrusionOk="0">
                  <a:moveTo>
                    <a:pt x="283" y="1"/>
                  </a:moveTo>
                  <a:cubicBezTo>
                    <a:pt x="0" y="1"/>
                    <a:pt x="0" y="431"/>
                    <a:pt x="283" y="431"/>
                  </a:cubicBezTo>
                  <a:lnTo>
                    <a:pt x="455" y="431"/>
                  </a:lnTo>
                  <a:cubicBezTo>
                    <a:pt x="738" y="431"/>
                    <a:pt x="738" y="1"/>
                    <a:pt x="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0" name="Google Shape;1480;p81"/>
            <p:cNvSpPr/>
            <p:nvPr/>
          </p:nvSpPr>
          <p:spPr>
            <a:xfrm>
              <a:off x="4041581" y="2102386"/>
              <a:ext cx="388098" cy="394733"/>
            </a:xfrm>
            <a:custGeom>
              <a:avLst/>
              <a:gdLst/>
              <a:ahLst/>
              <a:cxnLst/>
              <a:rect l="l" t="t" r="r" b="b"/>
              <a:pathLst>
                <a:path w="14390" h="14636" extrusionOk="0">
                  <a:moveTo>
                    <a:pt x="13892" y="2250"/>
                  </a:moveTo>
                  <a:lnTo>
                    <a:pt x="13892" y="2994"/>
                  </a:lnTo>
                  <a:lnTo>
                    <a:pt x="8378" y="2994"/>
                  </a:lnTo>
                  <a:lnTo>
                    <a:pt x="8378" y="2250"/>
                  </a:lnTo>
                  <a:close/>
                  <a:moveTo>
                    <a:pt x="7942" y="425"/>
                  </a:moveTo>
                  <a:cubicBezTo>
                    <a:pt x="7948" y="425"/>
                    <a:pt x="7954" y="431"/>
                    <a:pt x="7954" y="431"/>
                  </a:cubicBezTo>
                  <a:lnTo>
                    <a:pt x="7954" y="1998"/>
                  </a:lnTo>
                  <a:cubicBezTo>
                    <a:pt x="7948" y="2011"/>
                    <a:pt x="7948" y="2023"/>
                    <a:pt x="7954" y="2035"/>
                  </a:cubicBezTo>
                  <a:lnTo>
                    <a:pt x="7954" y="3209"/>
                  </a:lnTo>
                  <a:cubicBezTo>
                    <a:pt x="7948" y="3221"/>
                    <a:pt x="7948" y="3234"/>
                    <a:pt x="7954" y="3252"/>
                  </a:cubicBezTo>
                  <a:lnTo>
                    <a:pt x="7954" y="7844"/>
                  </a:lnTo>
                  <a:lnTo>
                    <a:pt x="7296" y="7844"/>
                  </a:lnTo>
                  <a:lnTo>
                    <a:pt x="7296" y="431"/>
                  </a:lnTo>
                  <a:cubicBezTo>
                    <a:pt x="7296" y="431"/>
                    <a:pt x="7302" y="425"/>
                    <a:pt x="7309" y="425"/>
                  </a:cubicBezTo>
                  <a:close/>
                  <a:moveTo>
                    <a:pt x="9362" y="6547"/>
                  </a:moveTo>
                  <a:lnTo>
                    <a:pt x="9362" y="7844"/>
                  </a:lnTo>
                  <a:lnTo>
                    <a:pt x="8378" y="7844"/>
                  </a:lnTo>
                  <a:lnTo>
                    <a:pt x="8378" y="6547"/>
                  </a:lnTo>
                  <a:close/>
                  <a:moveTo>
                    <a:pt x="10443" y="6547"/>
                  </a:moveTo>
                  <a:lnTo>
                    <a:pt x="10443" y="7844"/>
                  </a:lnTo>
                  <a:lnTo>
                    <a:pt x="9792" y="7844"/>
                  </a:lnTo>
                  <a:lnTo>
                    <a:pt x="9792" y="6547"/>
                  </a:lnTo>
                  <a:close/>
                  <a:moveTo>
                    <a:pt x="11525" y="6547"/>
                  </a:moveTo>
                  <a:lnTo>
                    <a:pt x="11525" y="7844"/>
                  </a:lnTo>
                  <a:lnTo>
                    <a:pt x="10874" y="7844"/>
                  </a:lnTo>
                  <a:lnTo>
                    <a:pt x="10874" y="6547"/>
                  </a:lnTo>
                  <a:close/>
                  <a:moveTo>
                    <a:pt x="12607" y="6547"/>
                  </a:moveTo>
                  <a:lnTo>
                    <a:pt x="12607" y="7844"/>
                  </a:lnTo>
                  <a:lnTo>
                    <a:pt x="11955" y="7844"/>
                  </a:lnTo>
                  <a:lnTo>
                    <a:pt x="11955" y="6547"/>
                  </a:lnTo>
                  <a:close/>
                  <a:moveTo>
                    <a:pt x="13959" y="6547"/>
                  </a:moveTo>
                  <a:lnTo>
                    <a:pt x="13959" y="7844"/>
                  </a:lnTo>
                  <a:lnTo>
                    <a:pt x="13037" y="7844"/>
                  </a:lnTo>
                  <a:lnTo>
                    <a:pt x="13037" y="6547"/>
                  </a:lnTo>
                  <a:close/>
                  <a:moveTo>
                    <a:pt x="12773" y="9774"/>
                  </a:moveTo>
                  <a:lnTo>
                    <a:pt x="12773" y="10401"/>
                  </a:lnTo>
                  <a:lnTo>
                    <a:pt x="7192" y="10401"/>
                  </a:lnTo>
                  <a:lnTo>
                    <a:pt x="7192" y="9774"/>
                  </a:lnTo>
                  <a:close/>
                  <a:moveTo>
                    <a:pt x="12773" y="10837"/>
                  </a:moveTo>
                  <a:lnTo>
                    <a:pt x="12773" y="11630"/>
                  </a:lnTo>
                  <a:lnTo>
                    <a:pt x="7192" y="11630"/>
                  </a:lnTo>
                  <a:lnTo>
                    <a:pt x="7192" y="10837"/>
                  </a:lnTo>
                  <a:close/>
                  <a:moveTo>
                    <a:pt x="2514" y="10960"/>
                  </a:moveTo>
                  <a:lnTo>
                    <a:pt x="2514" y="12478"/>
                  </a:lnTo>
                  <a:lnTo>
                    <a:pt x="430" y="12478"/>
                  </a:lnTo>
                  <a:lnTo>
                    <a:pt x="430" y="10960"/>
                  </a:lnTo>
                  <a:close/>
                  <a:moveTo>
                    <a:pt x="12773" y="12060"/>
                  </a:moveTo>
                  <a:lnTo>
                    <a:pt x="12773" y="12860"/>
                  </a:lnTo>
                  <a:lnTo>
                    <a:pt x="7192" y="12860"/>
                  </a:lnTo>
                  <a:lnTo>
                    <a:pt x="7192" y="12060"/>
                  </a:lnTo>
                  <a:close/>
                  <a:moveTo>
                    <a:pt x="5624" y="10960"/>
                  </a:moveTo>
                  <a:lnTo>
                    <a:pt x="5624" y="14206"/>
                  </a:lnTo>
                  <a:lnTo>
                    <a:pt x="3848" y="14206"/>
                  </a:lnTo>
                  <a:lnTo>
                    <a:pt x="3848" y="10960"/>
                  </a:lnTo>
                  <a:close/>
                  <a:moveTo>
                    <a:pt x="12773" y="13290"/>
                  </a:moveTo>
                  <a:lnTo>
                    <a:pt x="12773" y="14212"/>
                  </a:lnTo>
                  <a:lnTo>
                    <a:pt x="7192" y="14212"/>
                  </a:lnTo>
                  <a:lnTo>
                    <a:pt x="7192" y="13290"/>
                  </a:lnTo>
                  <a:close/>
                  <a:moveTo>
                    <a:pt x="13959" y="8274"/>
                  </a:moveTo>
                  <a:lnTo>
                    <a:pt x="13959" y="14212"/>
                  </a:lnTo>
                  <a:lnTo>
                    <a:pt x="13203" y="14212"/>
                  </a:lnTo>
                  <a:lnTo>
                    <a:pt x="13203" y="9559"/>
                  </a:lnTo>
                  <a:cubicBezTo>
                    <a:pt x="13203" y="9442"/>
                    <a:pt x="13105" y="9344"/>
                    <a:pt x="12988" y="9344"/>
                  </a:cubicBezTo>
                  <a:lnTo>
                    <a:pt x="6331" y="9344"/>
                  </a:lnTo>
                  <a:lnTo>
                    <a:pt x="6331" y="8274"/>
                  </a:lnTo>
                  <a:close/>
                  <a:moveTo>
                    <a:pt x="7309" y="1"/>
                  </a:moveTo>
                  <a:cubicBezTo>
                    <a:pt x="7069" y="1"/>
                    <a:pt x="6872" y="197"/>
                    <a:pt x="6872" y="437"/>
                  </a:cubicBezTo>
                  <a:lnTo>
                    <a:pt x="6872" y="1070"/>
                  </a:lnTo>
                  <a:lnTo>
                    <a:pt x="5378" y="1955"/>
                  </a:lnTo>
                  <a:cubicBezTo>
                    <a:pt x="5166" y="2075"/>
                    <a:pt x="5290" y="2356"/>
                    <a:pt x="5482" y="2356"/>
                  </a:cubicBezTo>
                  <a:cubicBezTo>
                    <a:pt x="5517" y="2356"/>
                    <a:pt x="5555" y="2346"/>
                    <a:pt x="5594" y="2324"/>
                  </a:cubicBezTo>
                  <a:lnTo>
                    <a:pt x="6872" y="1568"/>
                  </a:lnTo>
                  <a:lnTo>
                    <a:pt x="6872" y="3922"/>
                  </a:lnTo>
                  <a:lnTo>
                    <a:pt x="4063" y="3922"/>
                  </a:lnTo>
                  <a:cubicBezTo>
                    <a:pt x="3780" y="3922"/>
                    <a:pt x="3780" y="4352"/>
                    <a:pt x="4063" y="4352"/>
                  </a:cubicBezTo>
                  <a:lnTo>
                    <a:pt x="6872" y="4352"/>
                  </a:lnTo>
                  <a:lnTo>
                    <a:pt x="6872" y="5391"/>
                  </a:lnTo>
                  <a:lnTo>
                    <a:pt x="4063" y="5391"/>
                  </a:lnTo>
                  <a:cubicBezTo>
                    <a:pt x="3780" y="5391"/>
                    <a:pt x="3780" y="5815"/>
                    <a:pt x="4063" y="5815"/>
                  </a:cubicBezTo>
                  <a:lnTo>
                    <a:pt x="6872" y="5815"/>
                  </a:lnTo>
                  <a:lnTo>
                    <a:pt x="6872" y="6854"/>
                  </a:lnTo>
                  <a:lnTo>
                    <a:pt x="4063" y="6854"/>
                  </a:lnTo>
                  <a:cubicBezTo>
                    <a:pt x="3782" y="6854"/>
                    <a:pt x="3780" y="7278"/>
                    <a:pt x="4057" y="7278"/>
                  </a:cubicBezTo>
                  <a:cubicBezTo>
                    <a:pt x="4059" y="7278"/>
                    <a:pt x="4061" y="7278"/>
                    <a:pt x="4063" y="7278"/>
                  </a:cubicBezTo>
                  <a:lnTo>
                    <a:pt x="6872" y="7278"/>
                  </a:lnTo>
                  <a:lnTo>
                    <a:pt x="6872" y="7844"/>
                  </a:lnTo>
                  <a:lnTo>
                    <a:pt x="1469" y="7844"/>
                  </a:lnTo>
                  <a:lnTo>
                    <a:pt x="1469" y="4752"/>
                  </a:lnTo>
                  <a:lnTo>
                    <a:pt x="4782" y="2803"/>
                  </a:lnTo>
                  <a:cubicBezTo>
                    <a:pt x="4990" y="2679"/>
                    <a:pt x="4864" y="2397"/>
                    <a:pt x="4673" y="2397"/>
                  </a:cubicBezTo>
                  <a:cubicBezTo>
                    <a:pt x="4637" y="2397"/>
                    <a:pt x="4599" y="2406"/>
                    <a:pt x="4561" y="2429"/>
                  </a:cubicBezTo>
                  <a:lnTo>
                    <a:pt x="1149" y="4445"/>
                  </a:lnTo>
                  <a:cubicBezTo>
                    <a:pt x="1082" y="4482"/>
                    <a:pt x="1045" y="4549"/>
                    <a:pt x="1045" y="4629"/>
                  </a:cubicBezTo>
                  <a:lnTo>
                    <a:pt x="1045" y="7844"/>
                  </a:lnTo>
                  <a:lnTo>
                    <a:pt x="221" y="7844"/>
                  </a:lnTo>
                  <a:cubicBezTo>
                    <a:pt x="98" y="7844"/>
                    <a:pt x="6" y="7942"/>
                    <a:pt x="6" y="8059"/>
                  </a:cubicBezTo>
                  <a:lnTo>
                    <a:pt x="6" y="8969"/>
                  </a:lnTo>
                  <a:cubicBezTo>
                    <a:pt x="6" y="9113"/>
                    <a:pt x="114" y="9185"/>
                    <a:pt x="221" y="9185"/>
                  </a:cubicBezTo>
                  <a:cubicBezTo>
                    <a:pt x="329" y="9185"/>
                    <a:pt x="436" y="9113"/>
                    <a:pt x="436" y="8969"/>
                  </a:cubicBezTo>
                  <a:lnTo>
                    <a:pt x="436" y="8280"/>
                  </a:lnTo>
                  <a:lnTo>
                    <a:pt x="5907" y="8280"/>
                  </a:lnTo>
                  <a:lnTo>
                    <a:pt x="5907" y="9565"/>
                  </a:lnTo>
                  <a:cubicBezTo>
                    <a:pt x="5907" y="9682"/>
                    <a:pt x="6005" y="9780"/>
                    <a:pt x="6122" y="9780"/>
                  </a:cubicBezTo>
                  <a:lnTo>
                    <a:pt x="6768" y="9780"/>
                  </a:lnTo>
                  <a:lnTo>
                    <a:pt x="6768" y="14206"/>
                  </a:lnTo>
                  <a:lnTo>
                    <a:pt x="6055" y="14206"/>
                  </a:lnTo>
                  <a:lnTo>
                    <a:pt x="6055" y="10807"/>
                  </a:lnTo>
                  <a:cubicBezTo>
                    <a:pt x="6055" y="10653"/>
                    <a:pt x="5932" y="10530"/>
                    <a:pt x="5778" y="10530"/>
                  </a:cubicBezTo>
                  <a:lnTo>
                    <a:pt x="3707" y="10530"/>
                  </a:lnTo>
                  <a:cubicBezTo>
                    <a:pt x="3553" y="10530"/>
                    <a:pt x="3424" y="10653"/>
                    <a:pt x="3424" y="10807"/>
                  </a:cubicBezTo>
                  <a:lnTo>
                    <a:pt x="3424" y="14206"/>
                  </a:lnTo>
                  <a:lnTo>
                    <a:pt x="430" y="14206"/>
                  </a:lnTo>
                  <a:lnTo>
                    <a:pt x="430" y="12909"/>
                  </a:lnTo>
                  <a:lnTo>
                    <a:pt x="2729" y="12909"/>
                  </a:lnTo>
                  <a:cubicBezTo>
                    <a:pt x="2846" y="12909"/>
                    <a:pt x="2944" y="12810"/>
                    <a:pt x="2944" y="12694"/>
                  </a:cubicBezTo>
                  <a:lnTo>
                    <a:pt x="2944" y="10745"/>
                  </a:lnTo>
                  <a:cubicBezTo>
                    <a:pt x="2944" y="10622"/>
                    <a:pt x="2846" y="10530"/>
                    <a:pt x="2729" y="10530"/>
                  </a:cubicBezTo>
                  <a:lnTo>
                    <a:pt x="430" y="10530"/>
                  </a:lnTo>
                  <a:lnTo>
                    <a:pt x="430" y="9921"/>
                  </a:lnTo>
                  <a:cubicBezTo>
                    <a:pt x="430" y="9777"/>
                    <a:pt x="323" y="9705"/>
                    <a:pt x="215" y="9705"/>
                  </a:cubicBezTo>
                  <a:cubicBezTo>
                    <a:pt x="108" y="9705"/>
                    <a:pt x="0" y="9777"/>
                    <a:pt x="0" y="9921"/>
                  </a:cubicBezTo>
                  <a:lnTo>
                    <a:pt x="0" y="10739"/>
                  </a:lnTo>
                  <a:lnTo>
                    <a:pt x="0" y="10745"/>
                  </a:lnTo>
                  <a:lnTo>
                    <a:pt x="0" y="12694"/>
                  </a:lnTo>
                  <a:lnTo>
                    <a:pt x="0" y="12700"/>
                  </a:lnTo>
                  <a:lnTo>
                    <a:pt x="0" y="14421"/>
                  </a:lnTo>
                  <a:cubicBezTo>
                    <a:pt x="0" y="14538"/>
                    <a:pt x="98" y="14636"/>
                    <a:pt x="215" y="14636"/>
                  </a:cubicBezTo>
                  <a:lnTo>
                    <a:pt x="14174" y="14636"/>
                  </a:lnTo>
                  <a:cubicBezTo>
                    <a:pt x="14291" y="14636"/>
                    <a:pt x="14390" y="14538"/>
                    <a:pt x="14390" y="14421"/>
                  </a:cubicBezTo>
                  <a:lnTo>
                    <a:pt x="14390" y="6332"/>
                  </a:lnTo>
                  <a:cubicBezTo>
                    <a:pt x="14390" y="6215"/>
                    <a:pt x="14291" y="6117"/>
                    <a:pt x="14174" y="6117"/>
                  </a:cubicBezTo>
                  <a:lnTo>
                    <a:pt x="8378" y="6117"/>
                  </a:lnTo>
                  <a:lnTo>
                    <a:pt x="8378" y="3430"/>
                  </a:lnTo>
                  <a:lnTo>
                    <a:pt x="13179" y="3430"/>
                  </a:lnTo>
                  <a:lnTo>
                    <a:pt x="13179" y="5410"/>
                  </a:lnTo>
                  <a:cubicBezTo>
                    <a:pt x="13176" y="5554"/>
                    <a:pt x="13282" y="5626"/>
                    <a:pt x="13388" y="5626"/>
                  </a:cubicBezTo>
                  <a:cubicBezTo>
                    <a:pt x="13495" y="5626"/>
                    <a:pt x="13603" y="5554"/>
                    <a:pt x="13603" y="5410"/>
                  </a:cubicBezTo>
                  <a:lnTo>
                    <a:pt x="13603" y="3424"/>
                  </a:lnTo>
                  <a:lnTo>
                    <a:pt x="14107" y="3424"/>
                  </a:lnTo>
                  <a:cubicBezTo>
                    <a:pt x="14224" y="3424"/>
                    <a:pt x="14322" y="3332"/>
                    <a:pt x="14322" y="3209"/>
                  </a:cubicBezTo>
                  <a:lnTo>
                    <a:pt x="14322" y="2041"/>
                  </a:lnTo>
                  <a:cubicBezTo>
                    <a:pt x="14322" y="1918"/>
                    <a:pt x="14224" y="1826"/>
                    <a:pt x="14107" y="1826"/>
                  </a:cubicBezTo>
                  <a:lnTo>
                    <a:pt x="8384" y="1826"/>
                  </a:lnTo>
                  <a:lnTo>
                    <a:pt x="8384" y="437"/>
                  </a:lnTo>
                  <a:cubicBezTo>
                    <a:pt x="8384" y="197"/>
                    <a:pt x="8187" y="1"/>
                    <a:pt x="7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1" name="Google Shape;1481;p81"/>
          <p:cNvGrpSpPr/>
          <p:nvPr/>
        </p:nvGrpSpPr>
        <p:grpSpPr>
          <a:xfrm>
            <a:off x="4084393" y="1881591"/>
            <a:ext cx="368790" cy="303008"/>
            <a:chOff x="4059138" y="1563607"/>
            <a:chExt cx="398563" cy="327470"/>
          </a:xfrm>
        </p:grpSpPr>
        <p:sp>
          <p:nvSpPr>
            <p:cNvPr id="1482" name="Google Shape;1482;p81"/>
            <p:cNvSpPr/>
            <p:nvPr/>
          </p:nvSpPr>
          <p:spPr>
            <a:xfrm>
              <a:off x="4059138" y="1683300"/>
              <a:ext cx="398563" cy="79103"/>
            </a:xfrm>
            <a:custGeom>
              <a:avLst/>
              <a:gdLst/>
              <a:ahLst/>
              <a:cxnLst/>
              <a:rect l="l" t="t" r="r" b="b"/>
              <a:pathLst>
                <a:path w="14778" h="2933" extrusionOk="0">
                  <a:moveTo>
                    <a:pt x="1427" y="425"/>
                  </a:moveTo>
                  <a:lnTo>
                    <a:pt x="1427" y="966"/>
                  </a:lnTo>
                  <a:cubicBezTo>
                    <a:pt x="1298" y="707"/>
                    <a:pt x="1064" y="511"/>
                    <a:pt x="787" y="425"/>
                  </a:cubicBezTo>
                  <a:close/>
                  <a:moveTo>
                    <a:pt x="4881" y="425"/>
                  </a:moveTo>
                  <a:lnTo>
                    <a:pt x="4881" y="966"/>
                  </a:lnTo>
                  <a:cubicBezTo>
                    <a:pt x="4752" y="707"/>
                    <a:pt x="4518" y="511"/>
                    <a:pt x="4242" y="425"/>
                  </a:cubicBezTo>
                  <a:close/>
                  <a:moveTo>
                    <a:pt x="8348" y="425"/>
                  </a:moveTo>
                  <a:lnTo>
                    <a:pt x="8348" y="966"/>
                  </a:lnTo>
                  <a:cubicBezTo>
                    <a:pt x="8213" y="707"/>
                    <a:pt x="7979" y="511"/>
                    <a:pt x="7702" y="425"/>
                  </a:cubicBezTo>
                  <a:close/>
                  <a:moveTo>
                    <a:pt x="11802" y="425"/>
                  </a:moveTo>
                  <a:lnTo>
                    <a:pt x="11802" y="966"/>
                  </a:lnTo>
                  <a:cubicBezTo>
                    <a:pt x="11673" y="707"/>
                    <a:pt x="11440" y="511"/>
                    <a:pt x="11163" y="425"/>
                  </a:cubicBezTo>
                  <a:close/>
                  <a:moveTo>
                    <a:pt x="3621" y="425"/>
                  </a:moveTo>
                  <a:cubicBezTo>
                    <a:pt x="3338" y="511"/>
                    <a:pt x="3105" y="707"/>
                    <a:pt x="2976" y="972"/>
                  </a:cubicBezTo>
                  <a:lnTo>
                    <a:pt x="2969" y="966"/>
                  </a:lnTo>
                  <a:lnTo>
                    <a:pt x="2969" y="425"/>
                  </a:lnTo>
                  <a:close/>
                  <a:moveTo>
                    <a:pt x="7082" y="425"/>
                  </a:moveTo>
                  <a:cubicBezTo>
                    <a:pt x="6799" y="511"/>
                    <a:pt x="6565" y="707"/>
                    <a:pt x="6430" y="972"/>
                  </a:cubicBezTo>
                  <a:lnTo>
                    <a:pt x="6430" y="966"/>
                  </a:lnTo>
                  <a:lnTo>
                    <a:pt x="6430" y="425"/>
                  </a:lnTo>
                  <a:close/>
                  <a:moveTo>
                    <a:pt x="10536" y="425"/>
                  </a:moveTo>
                  <a:cubicBezTo>
                    <a:pt x="10253" y="511"/>
                    <a:pt x="10020" y="707"/>
                    <a:pt x="9891" y="972"/>
                  </a:cubicBezTo>
                  <a:lnTo>
                    <a:pt x="9891" y="966"/>
                  </a:lnTo>
                  <a:lnTo>
                    <a:pt x="9891" y="425"/>
                  </a:lnTo>
                  <a:close/>
                  <a:moveTo>
                    <a:pt x="13997" y="425"/>
                  </a:moveTo>
                  <a:cubicBezTo>
                    <a:pt x="13714" y="511"/>
                    <a:pt x="13480" y="707"/>
                    <a:pt x="13351" y="972"/>
                  </a:cubicBezTo>
                  <a:lnTo>
                    <a:pt x="13351" y="966"/>
                  </a:lnTo>
                  <a:lnTo>
                    <a:pt x="13351" y="425"/>
                  </a:lnTo>
                  <a:close/>
                  <a:moveTo>
                    <a:pt x="3940" y="812"/>
                  </a:moveTo>
                  <a:cubicBezTo>
                    <a:pt x="4291" y="812"/>
                    <a:pt x="4574" y="1098"/>
                    <a:pt x="4574" y="1451"/>
                  </a:cubicBezTo>
                  <a:lnTo>
                    <a:pt x="4568" y="1451"/>
                  </a:lnTo>
                  <a:cubicBezTo>
                    <a:pt x="4572" y="1838"/>
                    <a:pt x="4255" y="2096"/>
                    <a:pt x="3924" y="2096"/>
                  </a:cubicBezTo>
                  <a:cubicBezTo>
                    <a:pt x="3766" y="2096"/>
                    <a:pt x="3605" y="2037"/>
                    <a:pt x="3473" y="1906"/>
                  </a:cubicBezTo>
                  <a:cubicBezTo>
                    <a:pt x="3070" y="1502"/>
                    <a:pt x="3354" y="812"/>
                    <a:pt x="3921" y="812"/>
                  </a:cubicBezTo>
                  <a:cubicBezTo>
                    <a:pt x="3923" y="812"/>
                    <a:pt x="3926" y="812"/>
                    <a:pt x="3928" y="812"/>
                  </a:cubicBezTo>
                  <a:cubicBezTo>
                    <a:pt x="3932" y="812"/>
                    <a:pt x="3936" y="812"/>
                    <a:pt x="3940" y="812"/>
                  </a:cubicBezTo>
                  <a:close/>
                  <a:moveTo>
                    <a:pt x="7400" y="812"/>
                  </a:moveTo>
                  <a:cubicBezTo>
                    <a:pt x="7745" y="812"/>
                    <a:pt x="8028" y="1098"/>
                    <a:pt x="8034" y="1451"/>
                  </a:cubicBezTo>
                  <a:cubicBezTo>
                    <a:pt x="8034" y="1838"/>
                    <a:pt x="7716" y="2096"/>
                    <a:pt x="7384" y="2096"/>
                  </a:cubicBezTo>
                  <a:cubicBezTo>
                    <a:pt x="7226" y="2096"/>
                    <a:pt x="7065" y="2037"/>
                    <a:pt x="6934" y="1906"/>
                  </a:cubicBezTo>
                  <a:cubicBezTo>
                    <a:pt x="6528" y="1507"/>
                    <a:pt x="6811" y="812"/>
                    <a:pt x="7389" y="812"/>
                  </a:cubicBezTo>
                  <a:cubicBezTo>
                    <a:pt x="7393" y="812"/>
                    <a:pt x="7396" y="812"/>
                    <a:pt x="7400" y="812"/>
                  </a:cubicBezTo>
                  <a:close/>
                  <a:moveTo>
                    <a:pt x="10855" y="812"/>
                  </a:moveTo>
                  <a:cubicBezTo>
                    <a:pt x="11206" y="812"/>
                    <a:pt x="11489" y="1098"/>
                    <a:pt x="11489" y="1451"/>
                  </a:cubicBezTo>
                  <a:cubicBezTo>
                    <a:pt x="11493" y="1838"/>
                    <a:pt x="11176" y="2096"/>
                    <a:pt x="10845" y="2096"/>
                  </a:cubicBezTo>
                  <a:cubicBezTo>
                    <a:pt x="10687" y="2096"/>
                    <a:pt x="10526" y="2037"/>
                    <a:pt x="10395" y="1906"/>
                  </a:cubicBezTo>
                  <a:cubicBezTo>
                    <a:pt x="9989" y="1507"/>
                    <a:pt x="10272" y="812"/>
                    <a:pt x="10843" y="812"/>
                  </a:cubicBezTo>
                  <a:cubicBezTo>
                    <a:pt x="10847" y="812"/>
                    <a:pt x="10851" y="812"/>
                    <a:pt x="10855" y="812"/>
                  </a:cubicBezTo>
                  <a:close/>
                  <a:moveTo>
                    <a:pt x="1427" y="1937"/>
                  </a:moveTo>
                  <a:lnTo>
                    <a:pt x="1427" y="2502"/>
                  </a:lnTo>
                  <a:lnTo>
                    <a:pt x="677" y="2502"/>
                  </a:lnTo>
                  <a:cubicBezTo>
                    <a:pt x="1003" y="2441"/>
                    <a:pt x="1279" y="2232"/>
                    <a:pt x="1427" y="1937"/>
                  </a:cubicBezTo>
                  <a:close/>
                  <a:moveTo>
                    <a:pt x="2545" y="425"/>
                  </a:moveTo>
                  <a:lnTo>
                    <a:pt x="2545" y="2502"/>
                  </a:lnTo>
                  <a:lnTo>
                    <a:pt x="1857" y="2502"/>
                  </a:lnTo>
                  <a:lnTo>
                    <a:pt x="1857" y="425"/>
                  </a:lnTo>
                  <a:close/>
                  <a:moveTo>
                    <a:pt x="2969" y="1931"/>
                  </a:moveTo>
                  <a:cubicBezTo>
                    <a:pt x="3123" y="2226"/>
                    <a:pt x="3400" y="2441"/>
                    <a:pt x="3726" y="2502"/>
                  </a:cubicBezTo>
                  <a:lnTo>
                    <a:pt x="2969" y="2502"/>
                  </a:lnTo>
                  <a:lnTo>
                    <a:pt x="2969" y="1931"/>
                  </a:lnTo>
                  <a:close/>
                  <a:moveTo>
                    <a:pt x="4881" y="1948"/>
                  </a:moveTo>
                  <a:lnTo>
                    <a:pt x="4881" y="2502"/>
                  </a:lnTo>
                  <a:lnTo>
                    <a:pt x="4131" y="2502"/>
                  </a:lnTo>
                  <a:cubicBezTo>
                    <a:pt x="4453" y="2442"/>
                    <a:pt x="4726" y="2237"/>
                    <a:pt x="4881" y="1948"/>
                  </a:cubicBezTo>
                  <a:close/>
                  <a:moveTo>
                    <a:pt x="6006" y="425"/>
                  </a:moveTo>
                  <a:lnTo>
                    <a:pt x="6006" y="2502"/>
                  </a:lnTo>
                  <a:lnTo>
                    <a:pt x="5318" y="2502"/>
                  </a:lnTo>
                  <a:lnTo>
                    <a:pt x="5318" y="425"/>
                  </a:lnTo>
                  <a:close/>
                  <a:moveTo>
                    <a:pt x="6430" y="1931"/>
                  </a:moveTo>
                  <a:cubicBezTo>
                    <a:pt x="6584" y="2226"/>
                    <a:pt x="6860" y="2441"/>
                    <a:pt x="7186" y="2502"/>
                  </a:cubicBezTo>
                  <a:lnTo>
                    <a:pt x="6430" y="2502"/>
                  </a:lnTo>
                  <a:lnTo>
                    <a:pt x="6430" y="1931"/>
                  </a:lnTo>
                  <a:close/>
                  <a:moveTo>
                    <a:pt x="8348" y="1937"/>
                  </a:moveTo>
                  <a:lnTo>
                    <a:pt x="8348" y="2502"/>
                  </a:lnTo>
                  <a:lnTo>
                    <a:pt x="7592" y="2502"/>
                  </a:lnTo>
                  <a:cubicBezTo>
                    <a:pt x="7918" y="2441"/>
                    <a:pt x="8194" y="2232"/>
                    <a:pt x="8348" y="1937"/>
                  </a:cubicBezTo>
                  <a:close/>
                  <a:moveTo>
                    <a:pt x="9467" y="425"/>
                  </a:moveTo>
                  <a:lnTo>
                    <a:pt x="9467" y="2502"/>
                  </a:lnTo>
                  <a:lnTo>
                    <a:pt x="8772" y="2502"/>
                  </a:lnTo>
                  <a:lnTo>
                    <a:pt x="8772" y="425"/>
                  </a:lnTo>
                  <a:close/>
                  <a:moveTo>
                    <a:pt x="9891" y="1931"/>
                  </a:moveTo>
                  <a:cubicBezTo>
                    <a:pt x="10044" y="2226"/>
                    <a:pt x="10321" y="2441"/>
                    <a:pt x="10647" y="2502"/>
                  </a:cubicBezTo>
                  <a:lnTo>
                    <a:pt x="9891" y="2502"/>
                  </a:lnTo>
                  <a:lnTo>
                    <a:pt x="9891" y="1931"/>
                  </a:lnTo>
                  <a:close/>
                  <a:moveTo>
                    <a:pt x="11802" y="1937"/>
                  </a:moveTo>
                  <a:lnTo>
                    <a:pt x="11802" y="2502"/>
                  </a:lnTo>
                  <a:lnTo>
                    <a:pt x="11052" y="2502"/>
                  </a:lnTo>
                  <a:cubicBezTo>
                    <a:pt x="11372" y="2441"/>
                    <a:pt x="11655" y="2232"/>
                    <a:pt x="11802" y="1937"/>
                  </a:cubicBezTo>
                  <a:close/>
                  <a:moveTo>
                    <a:pt x="12921" y="425"/>
                  </a:moveTo>
                  <a:lnTo>
                    <a:pt x="12921" y="2502"/>
                  </a:lnTo>
                  <a:lnTo>
                    <a:pt x="12233" y="2502"/>
                  </a:lnTo>
                  <a:lnTo>
                    <a:pt x="12233" y="425"/>
                  </a:lnTo>
                  <a:close/>
                  <a:moveTo>
                    <a:pt x="13351" y="1937"/>
                  </a:moveTo>
                  <a:cubicBezTo>
                    <a:pt x="13499" y="2232"/>
                    <a:pt x="13782" y="2441"/>
                    <a:pt x="14107" y="2502"/>
                  </a:cubicBezTo>
                  <a:lnTo>
                    <a:pt x="13351" y="2502"/>
                  </a:lnTo>
                  <a:lnTo>
                    <a:pt x="13351" y="1937"/>
                  </a:lnTo>
                  <a:close/>
                  <a:moveTo>
                    <a:pt x="283" y="1"/>
                  </a:moveTo>
                  <a:cubicBezTo>
                    <a:pt x="1" y="1"/>
                    <a:pt x="3" y="425"/>
                    <a:pt x="289" y="425"/>
                  </a:cubicBezTo>
                  <a:lnTo>
                    <a:pt x="339" y="425"/>
                  </a:lnTo>
                  <a:cubicBezTo>
                    <a:pt x="179" y="554"/>
                    <a:pt x="265" y="812"/>
                    <a:pt x="474" y="812"/>
                  </a:cubicBezTo>
                  <a:cubicBezTo>
                    <a:pt x="818" y="824"/>
                    <a:pt x="1095" y="1107"/>
                    <a:pt x="1095" y="1451"/>
                  </a:cubicBezTo>
                  <a:cubicBezTo>
                    <a:pt x="1095" y="1802"/>
                    <a:pt x="818" y="2084"/>
                    <a:pt x="474" y="2097"/>
                  </a:cubicBezTo>
                  <a:cubicBezTo>
                    <a:pt x="240" y="2097"/>
                    <a:pt x="173" y="2410"/>
                    <a:pt x="388" y="2508"/>
                  </a:cubicBezTo>
                  <a:lnTo>
                    <a:pt x="289" y="2508"/>
                  </a:lnTo>
                  <a:cubicBezTo>
                    <a:pt x="1" y="2508"/>
                    <a:pt x="1" y="2933"/>
                    <a:pt x="289" y="2933"/>
                  </a:cubicBezTo>
                  <a:lnTo>
                    <a:pt x="14495" y="2933"/>
                  </a:lnTo>
                  <a:cubicBezTo>
                    <a:pt x="14775" y="2933"/>
                    <a:pt x="14777" y="2508"/>
                    <a:pt x="14501" y="2508"/>
                  </a:cubicBezTo>
                  <a:cubicBezTo>
                    <a:pt x="14499" y="2508"/>
                    <a:pt x="14497" y="2508"/>
                    <a:pt x="14495" y="2508"/>
                  </a:cubicBezTo>
                  <a:lnTo>
                    <a:pt x="14396" y="2508"/>
                  </a:lnTo>
                  <a:cubicBezTo>
                    <a:pt x="14605" y="2410"/>
                    <a:pt x="14538" y="2097"/>
                    <a:pt x="14304" y="2097"/>
                  </a:cubicBezTo>
                  <a:cubicBezTo>
                    <a:pt x="13960" y="2084"/>
                    <a:pt x="13683" y="1802"/>
                    <a:pt x="13683" y="1451"/>
                  </a:cubicBezTo>
                  <a:cubicBezTo>
                    <a:pt x="13683" y="1107"/>
                    <a:pt x="13960" y="824"/>
                    <a:pt x="14304" y="812"/>
                  </a:cubicBezTo>
                  <a:cubicBezTo>
                    <a:pt x="14513" y="812"/>
                    <a:pt x="14605" y="554"/>
                    <a:pt x="14439" y="425"/>
                  </a:cubicBezTo>
                  <a:lnTo>
                    <a:pt x="14495" y="425"/>
                  </a:lnTo>
                  <a:cubicBezTo>
                    <a:pt x="14611" y="425"/>
                    <a:pt x="14704" y="333"/>
                    <a:pt x="14704" y="210"/>
                  </a:cubicBezTo>
                  <a:cubicBezTo>
                    <a:pt x="14704" y="93"/>
                    <a:pt x="14611" y="1"/>
                    <a:pt x="14495" y="1"/>
                  </a:cubicBezTo>
                  <a:lnTo>
                    <a:pt x="289" y="1"/>
                  </a:lnTo>
                  <a:cubicBezTo>
                    <a:pt x="287" y="1"/>
                    <a:pt x="285"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3" name="Google Shape;1483;p81"/>
            <p:cNvSpPr/>
            <p:nvPr/>
          </p:nvSpPr>
          <p:spPr>
            <a:xfrm>
              <a:off x="4059138" y="1563607"/>
              <a:ext cx="288660" cy="107799"/>
            </a:xfrm>
            <a:custGeom>
              <a:avLst/>
              <a:gdLst/>
              <a:ahLst/>
              <a:cxnLst/>
              <a:rect l="l" t="t" r="r" b="b"/>
              <a:pathLst>
                <a:path w="10703" h="3997" extrusionOk="0">
                  <a:moveTo>
                    <a:pt x="2202" y="429"/>
                  </a:moveTo>
                  <a:cubicBezTo>
                    <a:pt x="2298" y="429"/>
                    <a:pt x="2395" y="483"/>
                    <a:pt x="2441" y="591"/>
                  </a:cubicBezTo>
                  <a:cubicBezTo>
                    <a:pt x="2558" y="843"/>
                    <a:pt x="2804" y="1279"/>
                    <a:pt x="3074" y="1347"/>
                  </a:cubicBezTo>
                  <a:cubicBezTo>
                    <a:pt x="3169" y="1359"/>
                    <a:pt x="3161" y="1501"/>
                    <a:pt x="3067" y="1501"/>
                  </a:cubicBezTo>
                  <a:cubicBezTo>
                    <a:pt x="3063" y="1501"/>
                    <a:pt x="3060" y="1501"/>
                    <a:pt x="3056" y="1500"/>
                  </a:cubicBezTo>
                  <a:lnTo>
                    <a:pt x="3037" y="1500"/>
                  </a:lnTo>
                  <a:cubicBezTo>
                    <a:pt x="2828" y="1451"/>
                    <a:pt x="2613" y="1236"/>
                    <a:pt x="2416" y="886"/>
                  </a:cubicBezTo>
                  <a:cubicBezTo>
                    <a:pt x="2398" y="763"/>
                    <a:pt x="2299" y="701"/>
                    <a:pt x="2202" y="701"/>
                  </a:cubicBezTo>
                  <a:cubicBezTo>
                    <a:pt x="2104" y="701"/>
                    <a:pt x="2007" y="763"/>
                    <a:pt x="1992" y="886"/>
                  </a:cubicBezTo>
                  <a:cubicBezTo>
                    <a:pt x="1789" y="1230"/>
                    <a:pt x="1574" y="1445"/>
                    <a:pt x="1365" y="1494"/>
                  </a:cubicBezTo>
                  <a:cubicBezTo>
                    <a:pt x="1355" y="1498"/>
                    <a:pt x="1345" y="1500"/>
                    <a:pt x="1336" y="1500"/>
                  </a:cubicBezTo>
                  <a:cubicBezTo>
                    <a:pt x="1255" y="1500"/>
                    <a:pt x="1234" y="1363"/>
                    <a:pt x="1328" y="1347"/>
                  </a:cubicBezTo>
                  <a:cubicBezTo>
                    <a:pt x="1599" y="1285"/>
                    <a:pt x="1845" y="843"/>
                    <a:pt x="1968" y="591"/>
                  </a:cubicBezTo>
                  <a:cubicBezTo>
                    <a:pt x="2011" y="483"/>
                    <a:pt x="2106" y="429"/>
                    <a:pt x="2202" y="429"/>
                  </a:cubicBezTo>
                  <a:close/>
                  <a:moveTo>
                    <a:pt x="5659" y="429"/>
                  </a:moveTo>
                  <a:cubicBezTo>
                    <a:pt x="5755" y="429"/>
                    <a:pt x="5852" y="483"/>
                    <a:pt x="5895" y="591"/>
                  </a:cubicBezTo>
                  <a:cubicBezTo>
                    <a:pt x="6018" y="843"/>
                    <a:pt x="6258" y="1279"/>
                    <a:pt x="6528" y="1347"/>
                  </a:cubicBezTo>
                  <a:cubicBezTo>
                    <a:pt x="6629" y="1359"/>
                    <a:pt x="6616" y="1501"/>
                    <a:pt x="6527" y="1501"/>
                  </a:cubicBezTo>
                  <a:cubicBezTo>
                    <a:pt x="6524" y="1501"/>
                    <a:pt x="6520" y="1501"/>
                    <a:pt x="6516" y="1500"/>
                  </a:cubicBezTo>
                  <a:lnTo>
                    <a:pt x="6498" y="1500"/>
                  </a:lnTo>
                  <a:cubicBezTo>
                    <a:pt x="6289" y="1451"/>
                    <a:pt x="6074" y="1236"/>
                    <a:pt x="5871" y="886"/>
                  </a:cubicBezTo>
                  <a:cubicBezTo>
                    <a:pt x="5855" y="763"/>
                    <a:pt x="5759" y="701"/>
                    <a:pt x="5661" y="701"/>
                  </a:cubicBezTo>
                  <a:cubicBezTo>
                    <a:pt x="5563" y="701"/>
                    <a:pt x="5465" y="763"/>
                    <a:pt x="5447" y="886"/>
                  </a:cubicBezTo>
                  <a:cubicBezTo>
                    <a:pt x="5250" y="1230"/>
                    <a:pt x="5035" y="1445"/>
                    <a:pt x="4826" y="1494"/>
                  </a:cubicBezTo>
                  <a:cubicBezTo>
                    <a:pt x="4815" y="1498"/>
                    <a:pt x="4806" y="1500"/>
                    <a:pt x="4797" y="1500"/>
                  </a:cubicBezTo>
                  <a:cubicBezTo>
                    <a:pt x="4714" y="1500"/>
                    <a:pt x="4689" y="1363"/>
                    <a:pt x="4789" y="1347"/>
                  </a:cubicBezTo>
                  <a:cubicBezTo>
                    <a:pt x="5059" y="1285"/>
                    <a:pt x="5305" y="843"/>
                    <a:pt x="5422" y="591"/>
                  </a:cubicBezTo>
                  <a:cubicBezTo>
                    <a:pt x="5465" y="483"/>
                    <a:pt x="5562" y="429"/>
                    <a:pt x="5659" y="429"/>
                  </a:cubicBezTo>
                  <a:close/>
                  <a:moveTo>
                    <a:pt x="9119" y="429"/>
                  </a:moveTo>
                  <a:cubicBezTo>
                    <a:pt x="9216" y="429"/>
                    <a:pt x="9313" y="483"/>
                    <a:pt x="9356" y="591"/>
                  </a:cubicBezTo>
                  <a:cubicBezTo>
                    <a:pt x="9473" y="843"/>
                    <a:pt x="9719" y="1279"/>
                    <a:pt x="9989" y="1347"/>
                  </a:cubicBezTo>
                  <a:cubicBezTo>
                    <a:pt x="10090" y="1359"/>
                    <a:pt x="10076" y="1501"/>
                    <a:pt x="9982" y="1501"/>
                  </a:cubicBezTo>
                  <a:cubicBezTo>
                    <a:pt x="9979" y="1501"/>
                    <a:pt x="9975" y="1501"/>
                    <a:pt x="9971" y="1500"/>
                  </a:cubicBezTo>
                  <a:lnTo>
                    <a:pt x="9952" y="1500"/>
                  </a:lnTo>
                  <a:cubicBezTo>
                    <a:pt x="9743" y="1451"/>
                    <a:pt x="9528" y="1236"/>
                    <a:pt x="9331" y="886"/>
                  </a:cubicBezTo>
                  <a:cubicBezTo>
                    <a:pt x="9316" y="763"/>
                    <a:pt x="9218" y="701"/>
                    <a:pt x="9119" y="701"/>
                  </a:cubicBezTo>
                  <a:cubicBezTo>
                    <a:pt x="9021" y="701"/>
                    <a:pt x="8923" y="763"/>
                    <a:pt x="8907" y="886"/>
                  </a:cubicBezTo>
                  <a:cubicBezTo>
                    <a:pt x="8704" y="1230"/>
                    <a:pt x="8489" y="1445"/>
                    <a:pt x="8280" y="1494"/>
                  </a:cubicBezTo>
                  <a:cubicBezTo>
                    <a:pt x="8276" y="1495"/>
                    <a:pt x="8272" y="1495"/>
                    <a:pt x="8268" y="1495"/>
                  </a:cubicBezTo>
                  <a:cubicBezTo>
                    <a:pt x="8186" y="1495"/>
                    <a:pt x="8161" y="1376"/>
                    <a:pt x="8250" y="1347"/>
                  </a:cubicBezTo>
                  <a:cubicBezTo>
                    <a:pt x="8520" y="1285"/>
                    <a:pt x="8760" y="843"/>
                    <a:pt x="8883" y="591"/>
                  </a:cubicBezTo>
                  <a:cubicBezTo>
                    <a:pt x="8926" y="483"/>
                    <a:pt x="9022" y="429"/>
                    <a:pt x="9119" y="429"/>
                  </a:cubicBezTo>
                  <a:close/>
                  <a:moveTo>
                    <a:pt x="2201" y="2730"/>
                  </a:moveTo>
                  <a:cubicBezTo>
                    <a:pt x="2392" y="2736"/>
                    <a:pt x="2539" y="2883"/>
                    <a:pt x="2539" y="3074"/>
                  </a:cubicBezTo>
                  <a:lnTo>
                    <a:pt x="2539" y="3566"/>
                  </a:lnTo>
                  <a:lnTo>
                    <a:pt x="1857" y="3566"/>
                  </a:lnTo>
                  <a:lnTo>
                    <a:pt x="1857" y="3074"/>
                  </a:lnTo>
                  <a:cubicBezTo>
                    <a:pt x="1857" y="2883"/>
                    <a:pt x="2004" y="2736"/>
                    <a:pt x="2195" y="2730"/>
                  </a:cubicBezTo>
                  <a:close/>
                  <a:moveTo>
                    <a:pt x="5662" y="2730"/>
                  </a:moveTo>
                  <a:cubicBezTo>
                    <a:pt x="5852" y="2736"/>
                    <a:pt x="6006" y="2883"/>
                    <a:pt x="6006" y="3074"/>
                  </a:cubicBezTo>
                  <a:lnTo>
                    <a:pt x="6006" y="3566"/>
                  </a:lnTo>
                  <a:lnTo>
                    <a:pt x="5318" y="3566"/>
                  </a:lnTo>
                  <a:lnTo>
                    <a:pt x="5318" y="3074"/>
                  </a:lnTo>
                  <a:cubicBezTo>
                    <a:pt x="5318" y="2883"/>
                    <a:pt x="5471" y="2736"/>
                    <a:pt x="5656" y="2730"/>
                  </a:cubicBezTo>
                  <a:close/>
                  <a:moveTo>
                    <a:pt x="9122" y="2730"/>
                  </a:moveTo>
                  <a:cubicBezTo>
                    <a:pt x="9307" y="2736"/>
                    <a:pt x="9460" y="2883"/>
                    <a:pt x="9460" y="3074"/>
                  </a:cubicBezTo>
                  <a:lnTo>
                    <a:pt x="9460" y="3566"/>
                  </a:lnTo>
                  <a:lnTo>
                    <a:pt x="8772" y="3566"/>
                  </a:lnTo>
                  <a:lnTo>
                    <a:pt x="8772" y="3074"/>
                  </a:lnTo>
                  <a:cubicBezTo>
                    <a:pt x="8772" y="2883"/>
                    <a:pt x="8926" y="2736"/>
                    <a:pt x="9116" y="2730"/>
                  </a:cubicBezTo>
                  <a:close/>
                  <a:moveTo>
                    <a:pt x="2204" y="1"/>
                  </a:moveTo>
                  <a:cubicBezTo>
                    <a:pt x="1952" y="1"/>
                    <a:pt x="1700" y="136"/>
                    <a:pt x="1580" y="406"/>
                  </a:cubicBezTo>
                  <a:cubicBezTo>
                    <a:pt x="1390" y="818"/>
                    <a:pt x="1248" y="917"/>
                    <a:pt x="1224" y="929"/>
                  </a:cubicBezTo>
                  <a:cubicBezTo>
                    <a:pt x="953" y="996"/>
                    <a:pt x="787" y="1273"/>
                    <a:pt x="855" y="1543"/>
                  </a:cubicBezTo>
                  <a:cubicBezTo>
                    <a:pt x="912" y="1773"/>
                    <a:pt x="1120" y="1927"/>
                    <a:pt x="1347" y="1927"/>
                  </a:cubicBezTo>
                  <a:cubicBezTo>
                    <a:pt x="1388" y="1927"/>
                    <a:pt x="1429" y="1923"/>
                    <a:pt x="1470" y="1912"/>
                  </a:cubicBezTo>
                  <a:cubicBezTo>
                    <a:pt x="1666" y="1857"/>
                    <a:pt x="1851" y="1752"/>
                    <a:pt x="1992" y="1599"/>
                  </a:cubicBezTo>
                  <a:lnTo>
                    <a:pt x="1992" y="2330"/>
                  </a:lnTo>
                  <a:cubicBezTo>
                    <a:pt x="1660" y="2429"/>
                    <a:pt x="1433" y="2730"/>
                    <a:pt x="1433" y="3074"/>
                  </a:cubicBezTo>
                  <a:lnTo>
                    <a:pt x="1433" y="3566"/>
                  </a:lnTo>
                  <a:lnTo>
                    <a:pt x="289" y="3566"/>
                  </a:lnTo>
                  <a:cubicBezTo>
                    <a:pt x="1" y="3566"/>
                    <a:pt x="1" y="3990"/>
                    <a:pt x="289" y="3996"/>
                  </a:cubicBezTo>
                  <a:lnTo>
                    <a:pt x="10419" y="3996"/>
                  </a:lnTo>
                  <a:cubicBezTo>
                    <a:pt x="10702" y="3996"/>
                    <a:pt x="10702" y="3566"/>
                    <a:pt x="10419" y="3566"/>
                  </a:cubicBezTo>
                  <a:lnTo>
                    <a:pt x="9891" y="3566"/>
                  </a:lnTo>
                  <a:lnTo>
                    <a:pt x="9891" y="3074"/>
                  </a:lnTo>
                  <a:cubicBezTo>
                    <a:pt x="9891" y="2730"/>
                    <a:pt x="9663" y="2429"/>
                    <a:pt x="9331" y="2330"/>
                  </a:cubicBezTo>
                  <a:lnTo>
                    <a:pt x="9331" y="1599"/>
                  </a:lnTo>
                  <a:cubicBezTo>
                    <a:pt x="9473" y="1752"/>
                    <a:pt x="9657" y="1857"/>
                    <a:pt x="9854" y="1912"/>
                  </a:cubicBezTo>
                  <a:cubicBezTo>
                    <a:pt x="9895" y="1923"/>
                    <a:pt x="9936" y="1927"/>
                    <a:pt x="9976" y="1927"/>
                  </a:cubicBezTo>
                  <a:cubicBezTo>
                    <a:pt x="10203" y="1927"/>
                    <a:pt x="10410" y="1773"/>
                    <a:pt x="10462" y="1543"/>
                  </a:cubicBezTo>
                  <a:cubicBezTo>
                    <a:pt x="10530" y="1273"/>
                    <a:pt x="10364" y="996"/>
                    <a:pt x="10094" y="929"/>
                  </a:cubicBezTo>
                  <a:cubicBezTo>
                    <a:pt x="10075" y="917"/>
                    <a:pt x="9934" y="818"/>
                    <a:pt x="9743" y="406"/>
                  </a:cubicBezTo>
                  <a:cubicBezTo>
                    <a:pt x="9620" y="136"/>
                    <a:pt x="9368" y="1"/>
                    <a:pt x="9117" y="1"/>
                  </a:cubicBezTo>
                  <a:cubicBezTo>
                    <a:pt x="8866" y="1"/>
                    <a:pt x="8615" y="136"/>
                    <a:pt x="8495" y="406"/>
                  </a:cubicBezTo>
                  <a:cubicBezTo>
                    <a:pt x="8299" y="818"/>
                    <a:pt x="8157" y="917"/>
                    <a:pt x="8139" y="929"/>
                  </a:cubicBezTo>
                  <a:cubicBezTo>
                    <a:pt x="7868" y="996"/>
                    <a:pt x="7702" y="1273"/>
                    <a:pt x="7770" y="1543"/>
                  </a:cubicBezTo>
                  <a:cubicBezTo>
                    <a:pt x="7827" y="1773"/>
                    <a:pt x="8036" y="1927"/>
                    <a:pt x="8263" y="1927"/>
                  </a:cubicBezTo>
                  <a:cubicBezTo>
                    <a:pt x="8303" y="1927"/>
                    <a:pt x="8344" y="1923"/>
                    <a:pt x="8385" y="1912"/>
                  </a:cubicBezTo>
                  <a:cubicBezTo>
                    <a:pt x="8581" y="1857"/>
                    <a:pt x="8766" y="1752"/>
                    <a:pt x="8907" y="1599"/>
                  </a:cubicBezTo>
                  <a:lnTo>
                    <a:pt x="8907" y="2330"/>
                  </a:lnTo>
                  <a:cubicBezTo>
                    <a:pt x="8575" y="2429"/>
                    <a:pt x="8348" y="2730"/>
                    <a:pt x="8348" y="3074"/>
                  </a:cubicBezTo>
                  <a:lnTo>
                    <a:pt x="8348" y="3566"/>
                  </a:lnTo>
                  <a:lnTo>
                    <a:pt x="6436" y="3566"/>
                  </a:lnTo>
                  <a:lnTo>
                    <a:pt x="6436" y="3074"/>
                  </a:lnTo>
                  <a:cubicBezTo>
                    <a:pt x="6436" y="2730"/>
                    <a:pt x="6209" y="2429"/>
                    <a:pt x="5877" y="2330"/>
                  </a:cubicBezTo>
                  <a:lnTo>
                    <a:pt x="5877" y="1599"/>
                  </a:lnTo>
                  <a:cubicBezTo>
                    <a:pt x="6018" y="1752"/>
                    <a:pt x="6203" y="1857"/>
                    <a:pt x="6399" y="1912"/>
                  </a:cubicBezTo>
                  <a:cubicBezTo>
                    <a:pt x="6440" y="1923"/>
                    <a:pt x="6481" y="1927"/>
                    <a:pt x="6522" y="1927"/>
                  </a:cubicBezTo>
                  <a:cubicBezTo>
                    <a:pt x="6749" y="1927"/>
                    <a:pt x="6957" y="1773"/>
                    <a:pt x="7014" y="1543"/>
                  </a:cubicBezTo>
                  <a:cubicBezTo>
                    <a:pt x="7075" y="1273"/>
                    <a:pt x="6916" y="996"/>
                    <a:pt x="6645" y="929"/>
                  </a:cubicBezTo>
                  <a:cubicBezTo>
                    <a:pt x="6621" y="917"/>
                    <a:pt x="6479" y="818"/>
                    <a:pt x="6289" y="406"/>
                  </a:cubicBezTo>
                  <a:cubicBezTo>
                    <a:pt x="6169" y="136"/>
                    <a:pt x="5917" y="1"/>
                    <a:pt x="5665" y="1"/>
                  </a:cubicBezTo>
                  <a:cubicBezTo>
                    <a:pt x="5413" y="1"/>
                    <a:pt x="5161" y="136"/>
                    <a:pt x="5041" y="406"/>
                  </a:cubicBezTo>
                  <a:cubicBezTo>
                    <a:pt x="4844" y="818"/>
                    <a:pt x="4709" y="917"/>
                    <a:pt x="4684" y="929"/>
                  </a:cubicBezTo>
                  <a:cubicBezTo>
                    <a:pt x="4414" y="996"/>
                    <a:pt x="4248" y="1273"/>
                    <a:pt x="4316" y="1543"/>
                  </a:cubicBezTo>
                  <a:cubicBezTo>
                    <a:pt x="4373" y="1773"/>
                    <a:pt x="4577" y="1927"/>
                    <a:pt x="4806" y="1927"/>
                  </a:cubicBezTo>
                  <a:cubicBezTo>
                    <a:pt x="4847" y="1927"/>
                    <a:pt x="4888" y="1923"/>
                    <a:pt x="4930" y="1912"/>
                  </a:cubicBezTo>
                  <a:cubicBezTo>
                    <a:pt x="5127" y="1857"/>
                    <a:pt x="5305" y="1752"/>
                    <a:pt x="5447" y="1599"/>
                  </a:cubicBezTo>
                  <a:lnTo>
                    <a:pt x="5447" y="2330"/>
                  </a:lnTo>
                  <a:cubicBezTo>
                    <a:pt x="5121" y="2429"/>
                    <a:pt x="4893" y="2730"/>
                    <a:pt x="4893" y="3074"/>
                  </a:cubicBezTo>
                  <a:lnTo>
                    <a:pt x="4893" y="3566"/>
                  </a:lnTo>
                  <a:lnTo>
                    <a:pt x="2976" y="3566"/>
                  </a:lnTo>
                  <a:lnTo>
                    <a:pt x="2976" y="3074"/>
                  </a:lnTo>
                  <a:cubicBezTo>
                    <a:pt x="2976" y="2730"/>
                    <a:pt x="2748" y="2429"/>
                    <a:pt x="2422" y="2330"/>
                  </a:cubicBezTo>
                  <a:lnTo>
                    <a:pt x="2422" y="1599"/>
                  </a:lnTo>
                  <a:cubicBezTo>
                    <a:pt x="2558" y="1752"/>
                    <a:pt x="2742" y="1857"/>
                    <a:pt x="2939" y="1912"/>
                  </a:cubicBezTo>
                  <a:cubicBezTo>
                    <a:pt x="2980" y="1923"/>
                    <a:pt x="3021" y="1927"/>
                    <a:pt x="3061" y="1927"/>
                  </a:cubicBezTo>
                  <a:cubicBezTo>
                    <a:pt x="3288" y="1927"/>
                    <a:pt x="3496" y="1773"/>
                    <a:pt x="3553" y="1543"/>
                  </a:cubicBezTo>
                  <a:cubicBezTo>
                    <a:pt x="3621" y="1273"/>
                    <a:pt x="3455" y="996"/>
                    <a:pt x="3185" y="929"/>
                  </a:cubicBezTo>
                  <a:cubicBezTo>
                    <a:pt x="3160" y="917"/>
                    <a:pt x="3025" y="818"/>
                    <a:pt x="2828" y="406"/>
                  </a:cubicBezTo>
                  <a:cubicBezTo>
                    <a:pt x="2708" y="136"/>
                    <a:pt x="2456" y="1"/>
                    <a:pt x="2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4" name="Google Shape;1484;p81"/>
            <p:cNvSpPr/>
            <p:nvPr/>
          </p:nvSpPr>
          <p:spPr>
            <a:xfrm>
              <a:off x="4355539" y="1563607"/>
              <a:ext cx="102162" cy="107799"/>
            </a:xfrm>
            <a:custGeom>
              <a:avLst/>
              <a:gdLst/>
              <a:ahLst/>
              <a:cxnLst/>
              <a:rect l="l" t="t" r="r" b="b"/>
              <a:pathLst>
                <a:path w="3788" h="3997" extrusionOk="0">
                  <a:moveTo>
                    <a:pt x="1588" y="429"/>
                  </a:moveTo>
                  <a:cubicBezTo>
                    <a:pt x="1684" y="429"/>
                    <a:pt x="1780" y="483"/>
                    <a:pt x="1827" y="591"/>
                  </a:cubicBezTo>
                  <a:cubicBezTo>
                    <a:pt x="1943" y="843"/>
                    <a:pt x="2189" y="1279"/>
                    <a:pt x="2460" y="1347"/>
                  </a:cubicBezTo>
                  <a:cubicBezTo>
                    <a:pt x="2554" y="1359"/>
                    <a:pt x="2541" y="1501"/>
                    <a:pt x="2452" y="1501"/>
                  </a:cubicBezTo>
                  <a:cubicBezTo>
                    <a:pt x="2449" y="1501"/>
                    <a:pt x="2445" y="1501"/>
                    <a:pt x="2441" y="1500"/>
                  </a:cubicBezTo>
                  <a:lnTo>
                    <a:pt x="2423" y="1500"/>
                  </a:lnTo>
                  <a:cubicBezTo>
                    <a:pt x="2214" y="1451"/>
                    <a:pt x="1999" y="1236"/>
                    <a:pt x="1802" y="886"/>
                  </a:cubicBezTo>
                  <a:cubicBezTo>
                    <a:pt x="1784" y="763"/>
                    <a:pt x="1685" y="701"/>
                    <a:pt x="1588" y="701"/>
                  </a:cubicBezTo>
                  <a:cubicBezTo>
                    <a:pt x="1490" y="701"/>
                    <a:pt x="1393" y="763"/>
                    <a:pt x="1378" y="886"/>
                  </a:cubicBezTo>
                  <a:cubicBezTo>
                    <a:pt x="1175" y="1230"/>
                    <a:pt x="960" y="1445"/>
                    <a:pt x="751" y="1494"/>
                  </a:cubicBezTo>
                  <a:cubicBezTo>
                    <a:pt x="747" y="1495"/>
                    <a:pt x="743" y="1495"/>
                    <a:pt x="739" y="1495"/>
                  </a:cubicBezTo>
                  <a:cubicBezTo>
                    <a:pt x="656" y="1495"/>
                    <a:pt x="632" y="1376"/>
                    <a:pt x="714" y="1347"/>
                  </a:cubicBezTo>
                  <a:cubicBezTo>
                    <a:pt x="984" y="1285"/>
                    <a:pt x="1230" y="843"/>
                    <a:pt x="1353" y="591"/>
                  </a:cubicBezTo>
                  <a:cubicBezTo>
                    <a:pt x="1396" y="483"/>
                    <a:pt x="1492" y="429"/>
                    <a:pt x="1588" y="429"/>
                  </a:cubicBezTo>
                  <a:close/>
                  <a:moveTo>
                    <a:pt x="1587" y="2730"/>
                  </a:moveTo>
                  <a:cubicBezTo>
                    <a:pt x="1777" y="2736"/>
                    <a:pt x="1931" y="2883"/>
                    <a:pt x="1931" y="3074"/>
                  </a:cubicBezTo>
                  <a:lnTo>
                    <a:pt x="1931" y="3566"/>
                  </a:lnTo>
                  <a:lnTo>
                    <a:pt x="1243" y="3566"/>
                  </a:lnTo>
                  <a:lnTo>
                    <a:pt x="1243" y="3074"/>
                  </a:lnTo>
                  <a:cubicBezTo>
                    <a:pt x="1243" y="2883"/>
                    <a:pt x="1396" y="2736"/>
                    <a:pt x="1587" y="2730"/>
                  </a:cubicBezTo>
                  <a:close/>
                  <a:moveTo>
                    <a:pt x="1586" y="1"/>
                  </a:moveTo>
                  <a:cubicBezTo>
                    <a:pt x="1335" y="1"/>
                    <a:pt x="1083" y="136"/>
                    <a:pt x="960" y="406"/>
                  </a:cubicBezTo>
                  <a:cubicBezTo>
                    <a:pt x="769" y="818"/>
                    <a:pt x="628" y="917"/>
                    <a:pt x="609" y="929"/>
                  </a:cubicBezTo>
                  <a:cubicBezTo>
                    <a:pt x="339" y="996"/>
                    <a:pt x="173" y="1273"/>
                    <a:pt x="241" y="1543"/>
                  </a:cubicBezTo>
                  <a:cubicBezTo>
                    <a:pt x="298" y="1773"/>
                    <a:pt x="502" y="1927"/>
                    <a:pt x="731" y="1927"/>
                  </a:cubicBezTo>
                  <a:cubicBezTo>
                    <a:pt x="772" y="1927"/>
                    <a:pt x="814" y="1923"/>
                    <a:pt x="855" y="1912"/>
                  </a:cubicBezTo>
                  <a:cubicBezTo>
                    <a:pt x="1052" y="1857"/>
                    <a:pt x="1230" y="1752"/>
                    <a:pt x="1372" y="1599"/>
                  </a:cubicBezTo>
                  <a:lnTo>
                    <a:pt x="1372" y="2330"/>
                  </a:lnTo>
                  <a:cubicBezTo>
                    <a:pt x="1046" y="2429"/>
                    <a:pt x="818" y="2730"/>
                    <a:pt x="818" y="3074"/>
                  </a:cubicBezTo>
                  <a:lnTo>
                    <a:pt x="818" y="3566"/>
                  </a:lnTo>
                  <a:lnTo>
                    <a:pt x="290" y="3566"/>
                  </a:lnTo>
                  <a:cubicBezTo>
                    <a:pt x="1" y="3566"/>
                    <a:pt x="1" y="3996"/>
                    <a:pt x="290" y="3996"/>
                  </a:cubicBezTo>
                  <a:lnTo>
                    <a:pt x="3505" y="3996"/>
                  </a:lnTo>
                  <a:cubicBezTo>
                    <a:pt x="3787" y="3990"/>
                    <a:pt x="3787" y="3566"/>
                    <a:pt x="3505" y="3566"/>
                  </a:cubicBezTo>
                  <a:lnTo>
                    <a:pt x="2361" y="3566"/>
                  </a:lnTo>
                  <a:lnTo>
                    <a:pt x="2361" y="3074"/>
                  </a:lnTo>
                  <a:cubicBezTo>
                    <a:pt x="2361" y="2730"/>
                    <a:pt x="2134" y="2429"/>
                    <a:pt x="1802" y="2330"/>
                  </a:cubicBezTo>
                  <a:lnTo>
                    <a:pt x="1802" y="1599"/>
                  </a:lnTo>
                  <a:cubicBezTo>
                    <a:pt x="1943" y="1752"/>
                    <a:pt x="2122" y="1857"/>
                    <a:pt x="2324" y="1912"/>
                  </a:cubicBezTo>
                  <a:cubicBezTo>
                    <a:pt x="2365" y="1923"/>
                    <a:pt x="2406" y="1927"/>
                    <a:pt x="2446" y="1927"/>
                  </a:cubicBezTo>
                  <a:cubicBezTo>
                    <a:pt x="2672" y="1927"/>
                    <a:pt x="2876" y="1773"/>
                    <a:pt x="2933" y="1543"/>
                  </a:cubicBezTo>
                  <a:cubicBezTo>
                    <a:pt x="3001" y="1273"/>
                    <a:pt x="2835" y="996"/>
                    <a:pt x="2564" y="929"/>
                  </a:cubicBezTo>
                  <a:cubicBezTo>
                    <a:pt x="2546" y="917"/>
                    <a:pt x="2404" y="818"/>
                    <a:pt x="2208" y="406"/>
                  </a:cubicBezTo>
                  <a:cubicBezTo>
                    <a:pt x="2088" y="136"/>
                    <a:pt x="1837" y="1"/>
                    <a:pt x="1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5" name="Google Shape;1485;p81"/>
            <p:cNvSpPr/>
            <p:nvPr/>
          </p:nvSpPr>
          <p:spPr>
            <a:xfrm>
              <a:off x="4169041" y="1774323"/>
              <a:ext cx="288660" cy="116753"/>
            </a:xfrm>
            <a:custGeom>
              <a:avLst/>
              <a:gdLst/>
              <a:ahLst/>
              <a:cxnLst/>
              <a:rect l="l" t="t" r="r" b="b"/>
              <a:pathLst>
                <a:path w="10703" h="4329" extrusionOk="0">
                  <a:moveTo>
                    <a:pt x="284" y="0"/>
                  </a:moveTo>
                  <a:cubicBezTo>
                    <a:pt x="1" y="0"/>
                    <a:pt x="1" y="430"/>
                    <a:pt x="284" y="430"/>
                  </a:cubicBezTo>
                  <a:lnTo>
                    <a:pt x="812" y="430"/>
                  </a:lnTo>
                  <a:lnTo>
                    <a:pt x="812" y="4112"/>
                  </a:lnTo>
                  <a:cubicBezTo>
                    <a:pt x="812" y="4254"/>
                    <a:pt x="920" y="4324"/>
                    <a:pt x="1027" y="4324"/>
                  </a:cubicBezTo>
                  <a:cubicBezTo>
                    <a:pt x="1135" y="4324"/>
                    <a:pt x="1243" y="4254"/>
                    <a:pt x="1243" y="4112"/>
                  </a:cubicBezTo>
                  <a:lnTo>
                    <a:pt x="1243" y="430"/>
                  </a:lnTo>
                  <a:lnTo>
                    <a:pt x="1931" y="430"/>
                  </a:lnTo>
                  <a:lnTo>
                    <a:pt x="1931" y="4112"/>
                  </a:lnTo>
                  <a:cubicBezTo>
                    <a:pt x="1931" y="4257"/>
                    <a:pt x="2037" y="4329"/>
                    <a:pt x="2143" y="4329"/>
                  </a:cubicBezTo>
                  <a:cubicBezTo>
                    <a:pt x="2249" y="4329"/>
                    <a:pt x="2355" y="4257"/>
                    <a:pt x="2355" y="4112"/>
                  </a:cubicBezTo>
                  <a:lnTo>
                    <a:pt x="2355" y="430"/>
                  </a:lnTo>
                  <a:lnTo>
                    <a:pt x="4273" y="430"/>
                  </a:lnTo>
                  <a:lnTo>
                    <a:pt x="4273" y="4112"/>
                  </a:lnTo>
                  <a:cubicBezTo>
                    <a:pt x="4273" y="4257"/>
                    <a:pt x="4379" y="4329"/>
                    <a:pt x="4485" y="4329"/>
                  </a:cubicBezTo>
                  <a:cubicBezTo>
                    <a:pt x="4591" y="4329"/>
                    <a:pt x="4697" y="4257"/>
                    <a:pt x="4697" y="4112"/>
                  </a:cubicBezTo>
                  <a:lnTo>
                    <a:pt x="4697" y="430"/>
                  </a:lnTo>
                  <a:lnTo>
                    <a:pt x="5385" y="430"/>
                  </a:lnTo>
                  <a:lnTo>
                    <a:pt x="5385" y="4112"/>
                  </a:lnTo>
                  <a:cubicBezTo>
                    <a:pt x="5385" y="4257"/>
                    <a:pt x="5493" y="4329"/>
                    <a:pt x="5601" y="4329"/>
                  </a:cubicBezTo>
                  <a:cubicBezTo>
                    <a:pt x="5708" y="4329"/>
                    <a:pt x="5816" y="4257"/>
                    <a:pt x="5816" y="4112"/>
                  </a:cubicBezTo>
                  <a:lnTo>
                    <a:pt x="5816" y="430"/>
                  </a:lnTo>
                  <a:lnTo>
                    <a:pt x="7727" y="430"/>
                  </a:lnTo>
                  <a:lnTo>
                    <a:pt x="7727" y="4112"/>
                  </a:lnTo>
                  <a:cubicBezTo>
                    <a:pt x="7727" y="4257"/>
                    <a:pt x="7835" y="4329"/>
                    <a:pt x="7942" y="4329"/>
                  </a:cubicBezTo>
                  <a:cubicBezTo>
                    <a:pt x="8050" y="4329"/>
                    <a:pt x="8158" y="4257"/>
                    <a:pt x="8158" y="4112"/>
                  </a:cubicBezTo>
                  <a:lnTo>
                    <a:pt x="8158" y="430"/>
                  </a:lnTo>
                  <a:lnTo>
                    <a:pt x="8846" y="430"/>
                  </a:lnTo>
                  <a:lnTo>
                    <a:pt x="8846" y="4112"/>
                  </a:lnTo>
                  <a:cubicBezTo>
                    <a:pt x="8846" y="4257"/>
                    <a:pt x="8954" y="4329"/>
                    <a:pt x="9061" y="4329"/>
                  </a:cubicBezTo>
                  <a:cubicBezTo>
                    <a:pt x="9169" y="4329"/>
                    <a:pt x="9276" y="4257"/>
                    <a:pt x="9276" y="4112"/>
                  </a:cubicBezTo>
                  <a:lnTo>
                    <a:pt x="9276" y="430"/>
                  </a:lnTo>
                  <a:lnTo>
                    <a:pt x="10420" y="430"/>
                  </a:lnTo>
                  <a:cubicBezTo>
                    <a:pt x="10702" y="430"/>
                    <a:pt x="10702" y="0"/>
                    <a:pt x="10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6" name="Google Shape;1486;p81"/>
            <p:cNvSpPr/>
            <p:nvPr/>
          </p:nvSpPr>
          <p:spPr>
            <a:xfrm>
              <a:off x="4059138" y="1774323"/>
              <a:ext cx="102135" cy="116753"/>
            </a:xfrm>
            <a:custGeom>
              <a:avLst/>
              <a:gdLst/>
              <a:ahLst/>
              <a:cxnLst/>
              <a:rect l="l" t="t" r="r" b="b"/>
              <a:pathLst>
                <a:path w="3787" h="4329" extrusionOk="0">
                  <a:moveTo>
                    <a:pt x="289" y="0"/>
                  </a:moveTo>
                  <a:cubicBezTo>
                    <a:pt x="1" y="0"/>
                    <a:pt x="1" y="430"/>
                    <a:pt x="289" y="430"/>
                  </a:cubicBezTo>
                  <a:lnTo>
                    <a:pt x="1427" y="430"/>
                  </a:lnTo>
                  <a:lnTo>
                    <a:pt x="1427" y="4112"/>
                  </a:lnTo>
                  <a:cubicBezTo>
                    <a:pt x="1427" y="4254"/>
                    <a:pt x="1534" y="4324"/>
                    <a:pt x="1642" y="4324"/>
                  </a:cubicBezTo>
                  <a:cubicBezTo>
                    <a:pt x="1749" y="4324"/>
                    <a:pt x="1857" y="4254"/>
                    <a:pt x="1857" y="4112"/>
                  </a:cubicBezTo>
                  <a:lnTo>
                    <a:pt x="1857" y="430"/>
                  </a:lnTo>
                  <a:lnTo>
                    <a:pt x="2545" y="430"/>
                  </a:lnTo>
                  <a:lnTo>
                    <a:pt x="2545" y="4112"/>
                  </a:lnTo>
                  <a:cubicBezTo>
                    <a:pt x="2545" y="4257"/>
                    <a:pt x="2653" y="4329"/>
                    <a:pt x="2760" y="4329"/>
                  </a:cubicBezTo>
                  <a:cubicBezTo>
                    <a:pt x="2868" y="4329"/>
                    <a:pt x="2976" y="4257"/>
                    <a:pt x="2976" y="4112"/>
                  </a:cubicBezTo>
                  <a:lnTo>
                    <a:pt x="2976" y="430"/>
                  </a:lnTo>
                  <a:lnTo>
                    <a:pt x="3504" y="430"/>
                  </a:lnTo>
                  <a:cubicBezTo>
                    <a:pt x="3787" y="430"/>
                    <a:pt x="3787" y="0"/>
                    <a:pt x="3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7" name="Google Shape;1487;p81"/>
          <p:cNvGrpSpPr/>
          <p:nvPr/>
        </p:nvGrpSpPr>
        <p:grpSpPr>
          <a:xfrm>
            <a:off x="4111233" y="2965627"/>
            <a:ext cx="315111" cy="365246"/>
            <a:chOff x="4091125" y="2735157"/>
            <a:chExt cx="340550" cy="394733"/>
          </a:xfrm>
        </p:grpSpPr>
        <p:sp>
          <p:nvSpPr>
            <p:cNvPr id="1488" name="Google Shape;1488;p81"/>
            <p:cNvSpPr/>
            <p:nvPr/>
          </p:nvSpPr>
          <p:spPr>
            <a:xfrm>
              <a:off x="4091125" y="2782732"/>
              <a:ext cx="269107" cy="347158"/>
            </a:xfrm>
            <a:custGeom>
              <a:avLst/>
              <a:gdLst/>
              <a:ahLst/>
              <a:cxnLst/>
              <a:rect l="l" t="t" r="r" b="b"/>
              <a:pathLst>
                <a:path w="9978" h="12872" extrusionOk="0">
                  <a:moveTo>
                    <a:pt x="4771" y="425"/>
                  </a:moveTo>
                  <a:lnTo>
                    <a:pt x="4771" y="12442"/>
                  </a:lnTo>
                  <a:lnTo>
                    <a:pt x="431" y="12442"/>
                  </a:lnTo>
                  <a:lnTo>
                    <a:pt x="431" y="425"/>
                  </a:lnTo>
                  <a:close/>
                  <a:moveTo>
                    <a:pt x="9547" y="425"/>
                  </a:moveTo>
                  <a:lnTo>
                    <a:pt x="9547" y="12442"/>
                  </a:lnTo>
                  <a:lnTo>
                    <a:pt x="5201" y="12442"/>
                  </a:lnTo>
                  <a:lnTo>
                    <a:pt x="5201" y="425"/>
                  </a:lnTo>
                  <a:close/>
                  <a:moveTo>
                    <a:pt x="394" y="1"/>
                  </a:moveTo>
                  <a:cubicBezTo>
                    <a:pt x="179" y="1"/>
                    <a:pt x="1" y="173"/>
                    <a:pt x="1" y="394"/>
                  </a:cubicBezTo>
                  <a:lnTo>
                    <a:pt x="1" y="12472"/>
                  </a:lnTo>
                  <a:cubicBezTo>
                    <a:pt x="1" y="12694"/>
                    <a:pt x="179" y="12866"/>
                    <a:pt x="394" y="12872"/>
                  </a:cubicBezTo>
                  <a:lnTo>
                    <a:pt x="9584" y="12872"/>
                  </a:lnTo>
                  <a:cubicBezTo>
                    <a:pt x="9799" y="12866"/>
                    <a:pt x="9977" y="12694"/>
                    <a:pt x="9977" y="12472"/>
                  </a:cubicBezTo>
                  <a:lnTo>
                    <a:pt x="9977" y="394"/>
                  </a:lnTo>
                  <a:cubicBezTo>
                    <a:pt x="9977" y="173"/>
                    <a:pt x="9799" y="1"/>
                    <a:pt x="9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9" name="Google Shape;1489;p81"/>
            <p:cNvSpPr/>
            <p:nvPr/>
          </p:nvSpPr>
          <p:spPr>
            <a:xfrm>
              <a:off x="4183983" y="2735157"/>
              <a:ext cx="83391" cy="40482"/>
            </a:xfrm>
            <a:custGeom>
              <a:avLst/>
              <a:gdLst/>
              <a:ahLst/>
              <a:cxnLst/>
              <a:rect l="l" t="t" r="r" b="b"/>
              <a:pathLst>
                <a:path w="3092" h="1501" extrusionOk="0">
                  <a:moveTo>
                    <a:pt x="412" y="1"/>
                  </a:moveTo>
                  <a:cubicBezTo>
                    <a:pt x="184" y="1"/>
                    <a:pt x="0" y="185"/>
                    <a:pt x="0" y="412"/>
                  </a:cubicBezTo>
                  <a:lnTo>
                    <a:pt x="0" y="1082"/>
                  </a:lnTo>
                  <a:cubicBezTo>
                    <a:pt x="0" y="1316"/>
                    <a:pt x="184" y="1500"/>
                    <a:pt x="412" y="1500"/>
                  </a:cubicBezTo>
                  <a:lnTo>
                    <a:pt x="1119" y="1500"/>
                  </a:lnTo>
                  <a:cubicBezTo>
                    <a:pt x="1402" y="1500"/>
                    <a:pt x="1402" y="1070"/>
                    <a:pt x="1119" y="1070"/>
                  </a:cubicBezTo>
                  <a:lnTo>
                    <a:pt x="424" y="1070"/>
                  </a:lnTo>
                  <a:lnTo>
                    <a:pt x="424" y="425"/>
                  </a:lnTo>
                  <a:lnTo>
                    <a:pt x="2668" y="425"/>
                  </a:lnTo>
                  <a:lnTo>
                    <a:pt x="2668" y="1070"/>
                  </a:lnTo>
                  <a:lnTo>
                    <a:pt x="1973" y="1070"/>
                  </a:lnTo>
                  <a:cubicBezTo>
                    <a:pt x="1690" y="1070"/>
                    <a:pt x="1690" y="1500"/>
                    <a:pt x="1973" y="1500"/>
                  </a:cubicBezTo>
                  <a:lnTo>
                    <a:pt x="2680" y="1500"/>
                  </a:lnTo>
                  <a:cubicBezTo>
                    <a:pt x="2907" y="1500"/>
                    <a:pt x="3092" y="1316"/>
                    <a:pt x="3092" y="1082"/>
                  </a:cubicBezTo>
                  <a:lnTo>
                    <a:pt x="3092" y="412"/>
                  </a:lnTo>
                  <a:cubicBezTo>
                    <a:pt x="3092" y="185"/>
                    <a:pt x="2907" y="1"/>
                    <a:pt x="2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0" name="Google Shape;1490;p81"/>
            <p:cNvSpPr/>
            <p:nvPr/>
          </p:nvSpPr>
          <p:spPr>
            <a:xfrm>
              <a:off x="4388712" y="2934060"/>
              <a:ext cx="29451" cy="21387"/>
            </a:xfrm>
            <a:custGeom>
              <a:avLst/>
              <a:gdLst/>
              <a:ahLst/>
              <a:cxnLst/>
              <a:rect l="l" t="t" r="r" b="b"/>
              <a:pathLst>
                <a:path w="1092" h="793" extrusionOk="0">
                  <a:moveTo>
                    <a:pt x="517" y="0"/>
                  </a:moveTo>
                  <a:cubicBezTo>
                    <a:pt x="454" y="0"/>
                    <a:pt x="391" y="29"/>
                    <a:pt x="351" y="88"/>
                  </a:cubicBezTo>
                  <a:lnTo>
                    <a:pt x="74" y="444"/>
                  </a:lnTo>
                  <a:cubicBezTo>
                    <a:pt x="0" y="543"/>
                    <a:pt x="19" y="672"/>
                    <a:pt x="117" y="745"/>
                  </a:cubicBezTo>
                  <a:cubicBezTo>
                    <a:pt x="156" y="776"/>
                    <a:pt x="202" y="791"/>
                    <a:pt x="247" y="791"/>
                  </a:cubicBezTo>
                  <a:cubicBezTo>
                    <a:pt x="311" y="791"/>
                    <a:pt x="375" y="762"/>
                    <a:pt x="418" y="709"/>
                  </a:cubicBezTo>
                  <a:lnTo>
                    <a:pt x="517" y="573"/>
                  </a:lnTo>
                  <a:lnTo>
                    <a:pt x="621" y="709"/>
                  </a:lnTo>
                  <a:cubicBezTo>
                    <a:pt x="668" y="768"/>
                    <a:pt x="726" y="793"/>
                    <a:pt x="784" y="793"/>
                  </a:cubicBezTo>
                  <a:cubicBezTo>
                    <a:pt x="941" y="793"/>
                    <a:pt x="1091" y="610"/>
                    <a:pt x="965" y="444"/>
                  </a:cubicBezTo>
                  <a:lnTo>
                    <a:pt x="689" y="88"/>
                  </a:lnTo>
                  <a:cubicBezTo>
                    <a:pt x="646" y="29"/>
                    <a:pt x="581"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1" name="Google Shape;1491;p81"/>
            <p:cNvSpPr/>
            <p:nvPr/>
          </p:nvSpPr>
          <p:spPr>
            <a:xfrm>
              <a:off x="4387309" y="2967045"/>
              <a:ext cx="30827" cy="21360"/>
            </a:xfrm>
            <a:custGeom>
              <a:avLst/>
              <a:gdLst/>
              <a:ahLst/>
              <a:cxnLst/>
              <a:rect l="l" t="t" r="r" b="b"/>
              <a:pathLst>
                <a:path w="1143" h="792" extrusionOk="0">
                  <a:moveTo>
                    <a:pt x="304" y="1"/>
                  </a:moveTo>
                  <a:cubicBezTo>
                    <a:pt x="146" y="1"/>
                    <a:pt x="1" y="186"/>
                    <a:pt x="126" y="352"/>
                  </a:cubicBezTo>
                  <a:lnTo>
                    <a:pt x="403" y="709"/>
                  </a:lnTo>
                  <a:cubicBezTo>
                    <a:pt x="443" y="764"/>
                    <a:pt x="506" y="792"/>
                    <a:pt x="569" y="792"/>
                  </a:cubicBezTo>
                  <a:cubicBezTo>
                    <a:pt x="633" y="792"/>
                    <a:pt x="698" y="764"/>
                    <a:pt x="741" y="709"/>
                  </a:cubicBezTo>
                  <a:lnTo>
                    <a:pt x="1017" y="352"/>
                  </a:lnTo>
                  <a:cubicBezTo>
                    <a:pt x="1143" y="186"/>
                    <a:pt x="994" y="1"/>
                    <a:pt x="837" y="1"/>
                  </a:cubicBezTo>
                  <a:cubicBezTo>
                    <a:pt x="779" y="1"/>
                    <a:pt x="720" y="26"/>
                    <a:pt x="673" y="88"/>
                  </a:cubicBezTo>
                  <a:lnTo>
                    <a:pt x="569" y="223"/>
                  </a:lnTo>
                  <a:lnTo>
                    <a:pt x="470" y="88"/>
                  </a:lnTo>
                  <a:cubicBezTo>
                    <a:pt x="422" y="26"/>
                    <a:pt x="362" y="1"/>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2" name="Google Shape;1492;p81"/>
            <p:cNvSpPr/>
            <p:nvPr/>
          </p:nvSpPr>
          <p:spPr>
            <a:xfrm>
              <a:off x="4373797" y="2913213"/>
              <a:ext cx="57878" cy="96337"/>
            </a:xfrm>
            <a:custGeom>
              <a:avLst/>
              <a:gdLst/>
              <a:ahLst/>
              <a:cxnLst/>
              <a:rect l="l" t="t" r="r" b="b"/>
              <a:pathLst>
                <a:path w="2146" h="3572" extrusionOk="0">
                  <a:moveTo>
                    <a:pt x="473" y="0"/>
                  </a:moveTo>
                  <a:cubicBezTo>
                    <a:pt x="215" y="0"/>
                    <a:pt x="0" y="215"/>
                    <a:pt x="0" y="474"/>
                  </a:cubicBezTo>
                  <a:lnTo>
                    <a:pt x="0" y="1359"/>
                  </a:lnTo>
                  <a:cubicBezTo>
                    <a:pt x="0" y="1500"/>
                    <a:pt x="108" y="1571"/>
                    <a:pt x="215" y="1571"/>
                  </a:cubicBezTo>
                  <a:cubicBezTo>
                    <a:pt x="323" y="1571"/>
                    <a:pt x="430" y="1500"/>
                    <a:pt x="430" y="1359"/>
                  </a:cubicBezTo>
                  <a:lnTo>
                    <a:pt x="430" y="474"/>
                  </a:lnTo>
                  <a:cubicBezTo>
                    <a:pt x="430" y="449"/>
                    <a:pt x="449" y="424"/>
                    <a:pt x="473" y="424"/>
                  </a:cubicBezTo>
                  <a:lnTo>
                    <a:pt x="1666" y="424"/>
                  </a:lnTo>
                  <a:cubicBezTo>
                    <a:pt x="1697" y="424"/>
                    <a:pt x="1715" y="449"/>
                    <a:pt x="1715" y="474"/>
                  </a:cubicBezTo>
                  <a:lnTo>
                    <a:pt x="1715" y="3092"/>
                  </a:lnTo>
                  <a:cubicBezTo>
                    <a:pt x="1715" y="3117"/>
                    <a:pt x="1697" y="3141"/>
                    <a:pt x="1666" y="3141"/>
                  </a:cubicBezTo>
                  <a:lnTo>
                    <a:pt x="473" y="3141"/>
                  </a:lnTo>
                  <a:cubicBezTo>
                    <a:pt x="449" y="3141"/>
                    <a:pt x="430" y="3117"/>
                    <a:pt x="430" y="3092"/>
                  </a:cubicBezTo>
                  <a:lnTo>
                    <a:pt x="430" y="2213"/>
                  </a:lnTo>
                  <a:cubicBezTo>
                    <a:pt x="430" y="2069"/>
                    <a:pt x="323" y="1996"/>
                    <a:pt x="215" y="1996"/>
                  </a:cubicBezTo>
                  <a:cubicBezTo>
                    <a:pt x="108" y="1996"/>
                    <a:pt x="0" y="2069"/>
                    <a:pt x="0" y="2213"/>
                  </a:cubicBezTo>
                  <a:lnTo>
                    <a:pt x="0" y="3092"/>
                  </a:lnTo>
                  <a:cubicBezTo>
                    <a:pt x="0" y="3356"/>
                    <a:pt x="215" y="3565"/>
                    <a:pt x="473" y="3571"/>
                  </a:cubicBezTo>
                  <a:lnTo>
                    <a:pt x="1672" y="3571"/>
                  </a:lnTo>
                  <a:cubicBezTo>
                    <a:pt x="1930" y="3565"/>
                    <a:pt x="2145" y="3356"/>
                    <a:pt x="2145" y="3092"/>
                  </a:cubicBezTo>
                  <a:lnTo>
                    <a:pt x="2145" y="474"/>
                  </a:lnTo>
                  <a:cubicBezTo>
                    <a:pt x="2139" y="209"/>
                    <a:pt x="1930"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3" name="Google Shape;1493;p81"/>
          <p:cNvGrpSpPr/>
          <p:nvPr/>
        </p:nvGrpSpPr>
        <p:grpSpPr>
          <a:xfrm>
            <a:off x="1628826" y="1852294"/>
            <a:ext cx="368466" cy="359382"/>
            <a:chOff x="1416645" y="1531944"/>
            <a:chExt cx="398212" cy="388395"/>
          </a:xfrm>
        </p:grpSpPr>
        <p:sp>
          <p:nvSpPr>
            <p:cNvPr id="1494" name="Google Shape;1494;p81"/>
            <p:cNvSpPr/>
            <p:nvPr/>
          </p:nvSpPr>
          <p:spPr>
            <a:xfrm>
              <a:off x="1557725" y="1794362"/>
              <a:ext cx="19418" cy="11651"/>
            </a:xfrm>
            <a:custGeom>
              <a:avLst/>
              <a:gdLst/>
              <a:ahLst/>
              <a:cxnLst/>
              <a:rect l="l" t="t" r="r" b="b"/>
              <a:pathLst>
                <a:path w="720" h="432" extrusionOk="0">
                  <a:moveTo>
                    <a:pt x="289" y="1"/>
                  </a:moveTo>
                  <a:cubicBezTo>
                    <a:pt x="0" y="1"/>
                    <a:pt x="0" y="431"/>
                    <a:pt x="289" y="431"/>
                  </a:cubicBezTo>
                  <a:lnTo>
                    <a:pt x="437" y="431"/>
                  </a:lnTo>
                  <a:cubicBezTo>
                    <a:pt x="719" y="431"/>
                    <a:pt x="719"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5" name="Google Shape;1495;p81"/>
            <p:cNvSpPr/>
            <p:nvPr/>
          </p:nvSpPr>
          <p:spPr>
            <a:xfrm>
              <a:off x="1416645" y="1531944"/>
              <a:ext cx="398212" cy="388395"/>
            </a:xfrm>
            <a:custGeom>
              <a:avLst/>
              <a:gdLst/>
              <a:ahLst/>
              <a:cxnLst/>
              <a:rect l="l" t="t" r="r" b="b"/>
              <a:pathLst>
                <a:path w="14765" h="14401" extrusionOk="0">
                  <a:moveTo>
                    <a:pt x="3873" y="431"/>
                  </a:moveTo>
                  <a:cubicBezTo>
                    <a:pt x="4051" y="431"/>
                    <a:pt x="4199" y="578"/>
                    <a:pt x="4199" y="763"/>
                  </a:cubicBezTo>
                  <a:lnTo>
                    <a:pt x="4199" y="910"/>
                  </a:lnTo>
                  <a:cubicBezTo>
                    <a:pt x="4199" y="1095"/>
                    <a:pt x="4051" y="1242"/>
                    <a:pt x="3873" y="1242"/>
                  </a:cubicBezTo>
                  <a:lnTo>
                    <a:pt x="2010" y="1242"/>
                  </a:lnTo>
                  <a:cubicBezTo>
                    <a:pt x="1826" y="1242"/>
                    <a:pt x="1678" y="1095"/>
                    <a:pt x="1678" y="910"/>
                  </a:cubicBezTo>
                  <a:lnTo>
                    <a:pt x="1678" y="763"/>
                  </a:lnTo>
                  <a:cubicBezTo>
                    <a:pt x="1678" y="578"/>
                    <a:pt x="1826" y="431"/>
                    <a:pt x="2010" y="431"/>
                  </a:cubicBezTo>
                  <a:close/>
                  <a:moveTo>
                    <a:pt x="3621" y="1666"/>
                  </a:moveTo>
                  <a:lnTo>
                    <a:pt x="3621" y="2115"/>
                  </a:lnTo>
                  <a:lnTo>
                    <a:pt x="2262" y="2656"/>
                  </a:lnTo>
                  <a:lnTo>
                    <a:pt x="2262" y="1666"/>
                  </a:lnTo>
                  <a:close/>
                  <a:moveTo>
                    <a:pt x="11747" y="3566"/>
                  </a:moveTo>
                  <a:lnTo>
                    <a:pt x="12122" y="3713"/>
                  </a:lnTo>
                  <a:cubicBezTo>
                    <a:pt x="12319" y="3793"/>
                    <a:pt x="12417" y="4027"/>
                    <a:pt x="12337" y="4230"/>
                  </a:cubicBezTo>
                  <a:cubicBezTo>
                    <a:pt x="12282" y="4377"/>
                    <a:pt x="12134" y="4475"/>
                    <a:pt x="11974" y="4475"/>
                  </a:cubicBezTo>
                  <a:cubicBezTo>
                    <a:pt x="11919" y="4475"/>
                    <a:pt x="11870" y="4469"/>
                    <a:pt x="11827" y="4451"/>
                  </a:cubicBezTo>
                  <a:lnTo>
                    <a:pt x="11747" y="4420"/>
                  </a:lnTo>
                  <a:lnTo>
                    <a:pt x="11747" y="3566"/>
                  </a:lnTo>
                  <a:close/>
                  <a:moveTo>
                    <a:pt x="5305" y="1900"/>
                  </a:moveTo>
                  <a:lnTo>
                    <a:pt x="5305" y="2748"/>
                  </a:lnTo>
                  <a:lnTo>
                    <a:pt x="4389" y="3117"/>
                  </a:lnTo>
                  <a:lnTo>
                    <a:pt x="1746" y="4174"/>
                  </a:lnTo>
                  <a:lnTo>
                    <a:pt x="1740" y="4180"/>
                  </a:lnTo>
                  <a:lnTo>
                    <a:pt x="1070" y="4451"/>
                  </a:lnTo>
                  <a:cubicBezTo>
                    <a:pt x="1022" y="4470"/>
                    <a:pt x="973" y="4479"/>
                    <a:pt x="924" y="4479"/>
                  </a:cubicBezTo>
                  <a:cubicBezTo>
                    <a:pt x="766" y="4479"/>
                    <a:pt x="615" y="4385"/>
                    <a:pt x="554" y="4230"/>
                  </a:cubicBezTo>
                  <a:cubicBezTo>
                    <a:pt x="474" y="4027"/>
                    <a:pt x="572" y="3793"/>
                    <a:pt x="775" y="3713"/>
                  </a:cubicBezTo>
                  <a:lnTo>
                    <a:pt x="2127" y="3172"/>
                  </a:lnTo>
                  <a:lnTo>
                    <a:pt x="2133" y="3172"/>
                  </a:lnTo>
                  <a:lnTo>
                    <a:pt x="5305" y="1900"/>
                  </a:lnTo>
                  <a:close/>
                  <a:moveTo>
                    <a:pt x="12196" y="7444"/>
                  </a:moveTo>
                  <a:cubicBezTo>
                    <a:pt x="12214" y="7444"/>
                    <a:pt x="12232" y="7450"/>
                    <a:pt x="12245" y="7450"/>
                  </a:cubicBezTo>
                  <a:cubicBezTo>
                    <a:pt x="12300" y="7463"/>
                    <a:pt x="12343" y="7500"/>
                    <a:pt x="12368" y="7549"/>
                  </a:cubicBezTo>
                  <a:lnTo>
                    <a:pt x="12859" y="8391"/>
                  </a:lnTo>
                  <a:cubicBezTo>
                    <a:pt x="12884" y="8440"/>
                    <a:pt x="12890" y="8495"/>
                    <a:pt x="12878" y="8551"/>
                  </a:cubicBezTo>
                  <a:cubicBezTo>
                    <a:pt x="12859" y="8600"/>
                    <a:pt x="12829" y="8649"/>
                    <a:pt x="12780" y="8674"/>
                  </a:cubicBezTo>
                  <a:lnTo>
                    <a:pt x="9583" y="10518"/>
                  </a:lnTo>
                  <a:cubicBezTo>
                    <a:pt x="9552" y="10535"/>
                    <a:pt x="9518" y="10543"/>
                    <a:pt x="9485" y="10543"/>
                  </a:cubicBezTo>
                  <a:cubicBezTo>
                    <a:pt x="9414" y="10543"/>
                    <a:pt x="9344" y="10505"/>
                    <a:pt x="9307" y="10438"/>
                  </a:cubicBezTo>
                  <a:lnTo>
                    <a:pt x="8821" y="9596"/>
                  </a:lnTo>
                  <a:cubicBezTo>
                    <a:pt x="8766" y="9497"/>
                    <a:pt x="8796" y="9374"/>
                    <a:pt x="8895" y="9319"/>
                  </a:cubicBezTo>
                  <a:lnTo>
                    <a:pt x="11169" y="8004"/>
                  </a:lnTo>
                  <a:lnTo>
                    <a:pt x="11181" y="7998"/>
                  </a:lnTo>
                  <a:lnTo>
                    <a:pt x="12097" y="7475"/>
                  </a:lnTo>
                  <a:cubicBezTo>
                    <a:pt x="12128" y="7457"/>
                    <a:pt x="12159" y="7444"/>
                    <a:pt x="12196" y="7444"/>
                  </a:cubicBezTo>
                  <a:close/>
                  <a:moveTo>
                    <a:pt x="7665" y="7616"/>
                  </a:moveTo>
                  <a:cubicBezTo>
                    <a:pt x="7727" y="7616"/>
                    <a:pt x="7782" y="7666"/>
                    <a:pt x="7782" y="7733"/>
                  </a:cubicBezTo>
                  <a:lnTo>
                    <a:pt x="7782" y="12073"/>
                  </a:lnTo>
                  <a:lnTo>
                    <a:pt x="5115" y="12073"/>
                  </a:lnTo>
                  <a:lnTo>
                    <a:pt x="5115" y="7733"/>
                  </a:lnTo>
                  <a:cubicBezTo>
                    <a:pt x="5115" y="7666"/>
                    <a:pt x="5164" y="7616"/>
                    <a:pt x="5225" y="7616"/>
                  </a:cubicBezTo>
                  <a:close/>
                  <a:moveTo>
                    <a:pt x="2010" y="1"/>
                  </a:moveTo>
                  <a:cubicBezTo>
                    <a:pt x="1592" y="7"/>
                    <a:pt x="1254" y="345"/>
                    <a:pt x="1254" y="763"/>
                  </a:cubicBezTo>
                  <a:lnTo>
                    <a:pt x="1254" y="910"/>
                  </a:lnTo>
                  <a:cubicBezTo>
                    <a:pt x="1254" y="1261"/>
                    <a:pt x="1494" y="1568"/>
                    <a:pt x="1838" y="1648"/>
                  </a:cubicBezTo>
                  <a:lnTo>
                    <a:pt x="1838" y="2828"/>
                  </a:lnTo>
                  <a:lnTo>
                    <a:pt x="615" y="3314"/>
                  </a:lnTo>
                  <a:cubicBezTo>
                    <a:pt x="197" y="3492"/>
                    <a:pt x="0" y="3965"/>
                    <a:pt x="166" y="4383"/>
                  </a:cubicBezTo>
                  <a:cubicBezTo>
                    <a:pt x="298" y="4704"/>
                    <a:pt x="607" y="4901"/>
                    <a:pt x="933" y="4901"/>
                  </a:cubicBezTo>
                  <a:cubicBezTo>
                    <a:pt x="1032" y="4901"/>
                    <a:pt x="1132" y="4883"/>
                    <a:pt x="1230" y="4844"/>
                  </a:cubicBezTo>
                  <a:lnTo>
                    <a:pt x="1617" y="4691"/>
                  </a:lnTo>
                  <a:lnTo>
                    <a:pt x="1617" y="11931"/>
                  </a:lnTo>
                  <a:cubicBezTo>
                    <a:pt x="1617" y="12245"/>
                    <a:pt x="1869" y="12497"/>
                    <a:pt x="2183" y="12497"/>
                  </a:cubicBezTo>
                  <a:lnTo>
                    <a:pt x="10714" y="12497"/>
                  </a:lnTo>
                  <a:cubicBezTo>
                    <a:pt x="11028" y="12497"/>
                    <a:pt x="11280" y="12245"/>
                    <a:pt x="11286" y="11931"/>
                  </a:cubicBezTo>
                  <a:lnTo>
                    <a:pt x="11286" y="10973"/>
                  </a:lnTo>
                  <a:cubicBezTo>
                    <a:pt x="11286" y="10828"/>
                    <a:pt x="11178" y="10756"/>
                    <a:pt x="11071" y="10756"/>
                  </a:cubicBezTo>
                  <a:cubicBezTo>
                    <a:pt x="10963" y="10756"/>
                    <a:pt x="10856" y="10828"/>
                    <a:pt x="10856" y="10973"/>
                  </a:cubicBezTo>
                  <a:lnTo>
                    <a:pt x="10856" y="11931"/>
                  </a:lnTo>
                  <a:cubicBezTo>
                    <a:pt x="10856" y="12011"/>
                    <a:pt x="10794" y="12073"/>
                    <a:pt x="10714" y="12073"/>
                  </a:cubicBezTo>
                  <a:lnTo>
                    <a:pt x="8206" y="12073"/>
                  </a:lnTo>
                  <a:lnTo>
                    <a:pt x="8206" y="7733"/>
                  </a:lnTo>
                  <a:cubicBezTo>
                    <a:pt x="8206" y="7432"/>
                    <a:pt x="7967" y="7192"/>
                    <a:pt x="7665" y="7192"/>
                  </a:cubicBezTo>
                  <a:lnTo>
                    <a:pt x="5225" y="7192"/>
                  </a:lnTo>
                  <a:cubicBezTo>
                    <a:pt x="4924" y="7192"/>
                    <a:pt x="4684" y="7432"/>
                    <a:pt x="4684" y="7733"/>
                  </a:cubicBezTo>
                  <a:lnTo>
                    <a:pt x="4684" y="12073"/>
                  </a:lnTo>
                  <a:lnTo>
                    <a:pt x="2176" y="12073"/>
                  </a:lnTo>
                  <a:cubicBezTo>
                    <a:pt x="2103" y="12073"/>
                    <a:pt x="2041" y="12011"/>
                    <a:pt x="2041" y="11931"/>
                  </a:cubicBezTo>
                  <a:lnTo>
                    <a:pt x="2041" y="4518"/>
                  </a:lnTo>
                  <a:lnTo>
                    <a:pt x="4549" y="3517"/>
                  </a:lnTo>
                  <a:lnTo>
                    <a:pt x="5305" y="3209"/>
                  </a:lnTo>
                  <a:lnTo>
                    <a:pt x="5305" y="5441"/>
                  </a:lnTo>
                  <a:cubicBezTo>
                    <a:pt x="5305" y="6246"/>
                    <a:pt x="5963" y="6903"/>
                    <a:pt x="6768" y="6903"/>
                  </a:cubicBezTo>
                  <a:cubicBezTo>
                    <a:pt x="7579" y="6903"/>
                    <a:pt x="8237" y="6246"/>
                    <a:pt x="8237" y="5441"/>
                  </a:cubicBezTo>
                  <a:lnTo>
                    <a:pt x="8237" y="4795"/>
                  </a:lnTo>
                  <a:cubicBezTo>
                    <a:pt x="8243" y="4439"/>
                    <a:pt x="8538" y="4156"/>
                    <a:pt x="8901" y="4156"/>
                  </a:cubicBezTo>
                  <a:cubicBezTo>
                    <a:pt x="9257" y="4156"/>
                    <a:pt x="9552" y="4439"/>
                    <a:pt x="9565" y="4795"/>
                  </a:cubicBezTo>
                  <a:lnTo>
                    <a:pt x="9565" y="5932"/>
                  </a:lnTo>
                  <a:cubicBezTo>
                    <a:pt x="9565" y="6549"/>
                    <a:pt x="10063" y="7028"/>
                    <a:pt x="10649" y="7028"/>
                  </a:cubicBezTo>
                  <a:cubicBezTo>
                    <a:pt x="10717" y="7028"/>
                    <a:pt x="10786" y="7021"/>
                    <a:pt x="10856" y="7008"/>
                  </a:cubicBezTo>
                  <a:lnTo>
                    <a:pt x="10856" y="7703"/>
                  </a:lnTo>
                  <a:lnTo>
                    <a:pt x="8680" y="8956"/>
                  </a:lnTo>
                  <a:cubicBezTo>
                    <a:pt x="8378" y="9129"/>
                    <a:pt x="8274" y="9516"/>
                    <a:pt x="8452" y="9817"/>
                  </a:cubicBezTo>
                  <a:lnTo>
                    <a:pt x="8938" y="10659"/>
                  </a:lnTo>
                  <a:cubicBezTo>
                    <a:pt x="9054" y="10862"/>
                    <a:pt x="9267" y="10976"/>
                    <a:pt x="9486" y="10976"/>
                  </a:cubicBezTo>
                  <a:cubicBezTo>
                    <a:pt x="9592" y="10976"/>
                    <a:pt x="9700" y="10949"/>
                    <a:pt x="9798" y="10893"/>
                  </a:cubicBezTo>
                  <a:lnTo>
                    <a:pt x="12995" y="9049"/>
                  </a:lnTo>
                  <a:cubicBezTo>
                    <a:pt x="13296" y="8870"/>
                    <a:pt x="13400" y="8489"/>
                    <a:pt x="13228" y="8188"/>
                  </a:cubicBezTo>
                  <a:lnTo>
                    <a:pt x="13087" y="7948"/>
                  </a:lnTo>
                  <a:lnTo>
                    <a:pt x="13523" y="7696"/>
                  </a:lnTo>
                  <a:cubicBezTo>
                    <a:pt x="13556" y="7678"/>
                    <a:pt x="13591" y="7669"/>
                    <a:pt x="13627" y="7669"/>
                  </a:cubicBezTo>
                  <a:cubicBezTo>
                    <a:pt x="13699" y="7669"/>
                    <a:pt x="13769" y="7706"/>
                    <a:pt x="13806" y="7776"/>
                  </a:cubicBezTo>
                  <a:lnTo>
                    <a:pt x="14242" y="8526"/>
                  </a:lnTo>
                  <a:cubicBezTo>
                    <a:pt x="14292" y="8612"/>
                    <a:pt x="14273" y="8717"/>
                    <a:pt x="14199" y="8784"/>
                  </a:cubicBezTo>
                  <a:lnTo>
                    <a:pt x="12165" y="10653"/>
                  </a:lnTo>
                  <a:cubicBezTo>
                    <a:pt x="11925" y="10868"/>
                    <a:pt x="11870" y="11225"/>
                    <a:pt x="12036" y="11507"/>
                  </a:cubicBezTo>
                  <a:lnTo>
                    <a:pt x="12189" y="11765"/>
                  </a:lnTo>
                  <a:lnTo>
                    <a:pt x="12073" y="11833"/>
                  </a:lnTo>
                  <a:cubicBezTo>
                    <a:pt x="11864" y="11956"/>
                    <a:pt x="11790" y="12226"/>
                    <a:pt x="11913" y="12435"/>
                  </a:cubicBezTo>
                  <a:lnTo>
                    <a:pt x="12982" y="14292"/>
                  </a:lnTo>
                  <a:cubicBezTo>
                    <a:pt x="13026" y="14369"/>
                    <a:pt x="13093" y="14400"/>
                    <a:pt x="13159" y="14400"/>
                  </a:cubicBezTo>
                  <a:cubicBezTo>
                    <a:pt x="13304" y="14400"/>
                    <a:pt x="13448" y="14246"/>
                    <a:pt x="13351" y="14077"/>
                  </a:cubicBezTo>
                  <a:lnTo>
                    <a:pt x="12282" y="12220"/>
                  </a:lnTo>
                  <a:cubicBezTo>
                    <a:pt x="12275" y="12214"/>
                    <a:pt x="12282" y="12208"/>
                    <a:pt x="12288" y="12208"/>
                  </a:cubicBezTo>
                  <a:lnTo>
                    <a:pt x="12890" y="11858"/>
                  </a:lnTo>
                  <a:cubicBezTo>
                    <a:pt x="12892" y="11856"/>
                    <a:pt x="12894" y="11855"/>
                    <a:pt x="12896" y="11855"/>
                  </a:cubicBezTo>
                  <a:cubicBezTo>
                    <a:pt x="12900" y="11855"/>
                    <a:pt x="12904" y="11859"/>
                    <a:pt x="12909" y="11864"/>
                  </a:cubicBezTo>
                  <a:lnTo>
                    <a:pt x="13978" y="13714"/>
                  </a:lnTo>
                  <a:cubicBezTo>
                    <a:pt x="14023" y="13792"/>
                    <a:pt x="14091" y="13824"/>
                    <a:pt x="14158" y="13824"/>
                  </a:cubicBezTo>
                  <a:cubicBezTo>
                    <a:pt x="14304" y="13824"/>
                    <a:pt x="14448" y="13673"/>
                    <a:pt x="14347" y="13505"/>
                  </a:cubicBezTo>
                  <a:lnTo>
                    <a:pt x="13277" y="11649"/>
                  </a:lnTo>
                  <a:cubicBezTo>
                    <a:pt x="13195" y="11504"/>
                    <a:pt x="13048" y="11426"/>
                    <a:pt x="12897" y="11426"/>
                  </a:cubicBezTo>
                  <a:cubicBezTo>
                    <a:pt x="12824" y="11426"/>
                    <a:pt x="12750" y="11445"/>
                    <a:pt x="12681" y="11483"/>
                  </a:cubicBezTo>
                  <a:lnTo>
                    <a:pt x="12558" y="11550"/>
                  </a:lnTo>
                  <a:lnTo>
                    <a:pt x="12405" y="11292"/>
                  </a:lnTo>
                  <a:cubicBezTo>
                    <a:pt x="12343" y="11188"/>
                    <a:pt x="12368" y="11052"/>
                    <a:pt x="12454" y="10966"/>
                  </a:cubicBezTo>
                  <a:lnTo>
                    <a:pt x="14494" y="9104"/>
                  </a:lnTo>
                  <a:cubicBezTo>
                    <a:pt x="14716" y="8901"/>
                    <a:pt x="14765" y="8569"/>
                    <a:pt x="14617" y="8311"/>
                  </a:cubicBezTo>
                  <a:lnTo>
                    <a:pt x="14181" y="7561"/>
                  </a:lnTo>
                  <a:cubicBezTo>
                    <a:pt x="14062" y="7355"/>
                    <a:pt x="13849" y="7243"/>
                    <a:pt x="13629" y="7243"/>
                  </a:cubicBezTo>
                  <a:cubicBezTo>
                    <a:pt x="13520" y="7243"/>
                    <a:pt x="13410" y="7271"/>
                    <a:pt x="13308" y="7328"/>
                  </a:cubicBezTo>
                  <a:lnTo>
                    <a:pt x="12878" y="7573"/>
                  </a:lnTo>
                  <a:lnTo>
                    <a:pt x="12743" y="7346"/>
                  </a:lnTo>
                  <a:cubicBezTo>
                    <a:pt x="12623" y="7143"/>
                    <a:pt x="12411" y="7030"/>
                    <a:pt x="12193" y="7030"/>
                  </a:cubicBezTo>
                  <a:cubicBezTo>
                    <a:pt x="12087" y="7030"/>
                    <a:pt x="11980" y="7056"/>
                    <a:pt x="11882" y="7112"/>
                  </a:cubicBezTo>
                  <a:lnTo>
                    <a:pt x="11286" y="7457"/>
                  </a:lnTo>
                  <a:lnTo>
                    <a:pt x="11286" y="6830"/>
                  </a:lnTo>
                  <a:cubicBezTo>
                    <a:pt x="11575" y="6621"/>
                    <a:pt x="11747" y="6289"/>
                    <a:pt x="11747" y="5932"/>
                  </a:cubicBezTo>
                  <a:lnTo>
                    <a:pt x="11747" y="4875"/>
                  </a:lnTo>
                  <a:cubicBezTo>
                    <a:pt x="11821" y="4896"/>
                    <a:pt x="11895" y="4906"/>
                    <a:pt x="11969" y="4906"/>
                  </a:cubicBezTo>
                  <a:cubicBezTo>
                    <a:pt x="12312" y="4906"/>
                    <a:pt x="12632" y="4691"/>
                    <a:pt x="12749" y="4346"/>
                  </a:cubicBezTo>
                  <a:cubicBezTo>
                    <a:pt x="12890" y="3935"/>
                    <a:pt x="12681" y="3480"/>
                    <a:pt x="12275" y="3320"/>
                  </a:cubicBezTo>
                  <a:lnTo>
                    <a:pt x="10966" y="2791"/>
                  </a:lnTo>
                  <a:lnTo>
                    <a:pt x="9964" y="2392"/>
                  </a:lnTo>
                  <a:cubicBezTo>
                    <a:pt x="9932" y="2378"/>
                    <a:pt x="9901" y="2373"/>
                    <a:pt x="9873" y="2373"/>
                  </a:cubicBezTo>
                  <a:cubicBezTo>
                    <a:pt x="9663" y="2373"/>
                    <a:pt x="9572" y="2693"/>
                    <a:pt x="9804" y="2785"/>
                  </a:cubicBezTo>
                  <a:lnTo>
                    <a:pt x="11323" y="3394"/>
                  </a:lnTo>
                  <a:lnTo>
                    <a:pt x="11323" y="5932"/>
                  </a:lnTo>
                  <a:cubicBezTo>
                    <a:pt x="11310" y="6289"/>
                    <a:pt x="11015" y="6572"/>
                    <a:pt x="10653" y="6572"/>
                  </a:cubicBezTo>
                  <a:cubicBezTo>
                    <a:pt x="10296" y="6572"/>
                    <a:pt x="10001" y="6289"/>
                    <a:pt x="9989" y="5932"/>
                  </a:cubicBezTo>
                  <a:lnTo>
                    <a:pt x="9989" y="4795"/>
                  </a:lnTo>
                  <a:cubicBezTo>
                    <a:pt x="9970" y="4205"/>
                    <a:pt x="9491" y="3732"/>
                    <a:pt x="8895" y="3732"/>
                  </a:cubicBezTo>
                  <a:cubicBezTo>
                    <a:pt x="8305" y="3732"/>
                    <a:pt x="7819" y="4205"/>
                    <a:pt x="7807" y="4795"/>
                  </a:cubicBezTo>
                  <a:lnTo>
                    <a:pt x="7807" y="5434"/>
                  </a:lnTo>
                  <a:cubicBezTo>
                    <a:pt x="7807" y="6006"/>
                    <a:pt x="7340" y="6473"/>
                    <a:pt x="6768" y="6473"/>
                  </a:cubicBezTo>
                  <a:cubicBezTo>
                    <a:pt x="6196" y="6473"/>
                    <a:pt x="5729" y="6006"/>
                    <a:pt x="5729" y="5434"/>
                  </a:cubicBezTo>
                  <a:lnTo>
                    <a:pt x="5729" y="1728"/>
                  </a:lnTo>
                  <a:lnTo>
                    <a:pt x="5772" y="1709"/>
                  </a:lnTo>
                  <a:lnTo>
                    <a:pt x="6295" y="1500"/>
                  </a:lnTo>
                  <a:cubicBezTo>
                    <a:pt x="6344" y="1482"/>
                    <a:pt x="6395" y="1473"/>
                    <a:pt x="6445" y="1473"/>
                  </a:cubicBezTo>
                  <a:cubicBezTo>
                    <a:pt x="6494" y="1473"/>
                    <a:pt x="6544" y="1482"/>
                    <a:pt x="6590" y="1500"/>
                  </a:cubicBezTo>
                  <a:lnTo>
                    <a:pt x="7247" y="1765"/>
                  </a:lnTo>
                  <a:lnTo>
                    <a:pt x="7254" y="1765"/>
                  </a:lnTo>
                  <a:lnTo>
                    <a:pt x="8913" y="2429"/>
                  </a:lnTo>
                  <a:cubicBezTo>
                    <a:pt x="8943" y="2441"/>
                    <a:pt x="8972" y="2446"/>
                    <a:pt x="8999" y="2446"/>
                  </a:cubicBezTo>
                  <a:cubicBezTo>
                    <a:pt x="9208" y="2446"/>
                    <a:pt x="9307" y="2122"/>
                    <a:pt x="9073" y="2029"/>
                  </a:cubicBezTo>
                  <a:lnTo>
                    <a:pt x="6750" y="1101"/>
                  </a:lnTo>
                  <a:cubicBezTo>
                    <a:pt x="6651" y="1061"/>
                    <a:pt x="6547" y="1041"/>
                    <a:pt x="6442" y="1041"/>
                  </a:cubicBezTo>
                  <a:cubicBezTo>
                    <a:pt x="6338" y="1041"/>
                    <a:pt x="6233" y="1061"/>
                    <a:pt x="6135" y="1101"/>
                  </a:cubicBezTo>
                  <a:lnTo>
                    <a:pt x="5588" y="1322"/>
                  </a:lnTo>
                  <a:lnTo>
                    <a:pt x="4045" y="1943"/>
                  </a:lnTo>
                  <a:lnTo>
                    <a:pt x="4045" y="1648"/>
                  </a:lnTo>
                  <a:cubicBezTo>
                    <a:pt x="4389" y="1568"/>
                    <a:pt x="4629" y="1261"/>
                    <a:pt x="4629" y="910"/>
                  </a:cubicBezTo>
                  <a:lnTo>
                    <a:pt x="4629" y="763"/>
                  </a:lnTo>
                  <a:cubicBezTo>
                    <a:pt x="4629" y="345"/>
                    <a:pt x="4291" y="7"/>
                    <a:pt x="38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6" name="Google Shape;1496;p81"/>
          <p:cNvGrpSpPr/>
          <p:nvPr/>
        </p:nvGrpSpPr>
        <p:grpSpPr>
          <a:xfrm>
            <a:off x="1628677" y="2431383"/>
            <a:ext cx="368765" cy="263578"/>
            <a:chOff x="1379022" y="2157783"/>
            <a:chExt cx="398536" cy="284857"/>
          </a:xfrm>
        </p:grpSpPr>
        <p:sp>
          <p:nvSpPr>
            <p:cNvPr id="1497" name="Google Shape;1497;p81"/>
            <p:cNvSpPr/>
            <p:nvPr/>
          </p:nvSpPr>
          <p:spPr>
            <a:xfrm>
              <a:off x="1379022" y="2157783"/>
              <a:ext cx="398536" cy="284857"/>
            </a:xfrm>
            <a:custGeom>
              <a:avLst/>
              <a:gdLst/>
              <a:ahLst/>
              <a:cxnLst/>
              <a:rect l="l" t="t" r="r" b="b"/>
              <a:pathLst>
                <a:path w="14777" h="10562" extrusionOk="0">
                  <a:moveTo>
                    <a:pt x="3842" y="608"/>
                  </a:moveTo>
                  <a:cubicBezTo>
                    <a:pt x="3989" y="608"/>
                    <a:pt x="4112" y="731"/>
                    <a:pt x="4112" y="879"/>
                  </a:cubicBezTo>
                  <a:lnTo>
                    <a:pt x="4112" y="4075"/>
                  </a:lnTo>
                  <a:cubicBezTo>
                    <a:pt x="4112" y="4222"/>
                    <a:pt x="3989" y="4345"/>
                    <a:pt x="3842" y="4345"/>
                  </a:cubicBezTo>
                  <a:lnTo>
                    <a:pt x="3350" y="4345"/>
                  </a:lnTo>
                  <a:cubicBezTo>
                    <a:pt x="3203" y="4345"/>
                    <a:pt x="3080" y="4222"/>
                    <a:pt x="3080" y="4075"/>
                  </a:cubicBezTo>
                  <a:lnTo>
                    <a:pt x="3080" y="879"/>
                  </a:lnTo>
                  <a:cubicBezTo>
                    <a:pt x="3080" y="731"/>
                    <a:pt x="3203" y="608"/>
                    <a:pt x="3350" y="608"/>
                  </a:cubicBezTo>
                  <a:close/>
                  <a:moveTo>
                    <a:pt x="11421" y="608"/>
                  </a:moveTo>
                  <a:cubicBezTo>
                    <a:pt x="11568" y="608"/>
                    <a:pt x="11691" y="731"/>
                    <a:pt x="11691" y="879"/>
                  </a:cubicBezTo>
                  <a:lnTo>
                    <a:pt x="11691" y="4075"/>
                  </a:lnTo>
                  <a:cubicBezTo>
                    <a:pt x="11691" y="4222"/>
                    <a:pt x="11574" y="4345"/>
                    <a:pt x="11421" y="4345"/>
                  </a:cubicBezTo>
                  <a:lnTo>
                    <a:pt x="10935" y="4345"/>
                  </a:lnTo>
                  <a:cubicBezTo>
                    <a:pt x="10782" y="4345"/>
                    <a:pt x="10659" y="4222"/>
                    <a:pt x="10659" y="4075"/>
                  </a:cubicBezTo>
                  <a:lnTo>
                    <a:pt x="10659" y="879"/>
                  </a:lnTo>
                  <a:cubicBezTo>
                    <a:pt x="10659" y="731"/>
                    <a:pt x="10782" y="608"/>
                    <a:pt x="10935" y="608"/>
                  </a:cubicBezTo>
                  <a:close/>
                  <a:moveTo>
                    <a:pt x="8981" y="6521"/>
                  </a:moveTo>
                  <a:cubicBezTo>
                    <a:pt x="9128" y="6521"/>
                    <a:pt x="9251" y="6638"/>
                    <a:pt x="9251" y="6786"/>
                  </a:cubicBezTo>
                  <a:lnTo>
                    <a:pt x="9251" y="6792"/>
                  </a:lnTo>
                  <a:lnTo>
                    <a:pt x="9251" y="7277"/>
                  </a:lnTo>
                  <a:cubicBezTo>
                    <a:pt x="9251" y="7431"/>
                    <a:pt x="9134" y="7548"/>
                    <a:pt x="8981" y="7554"/>
                  </a:cubicBezTo>
                  <a:lnTo>
                    <a:pt x="5790" y="7554"/>
                  </a:lnTo>
                  <a:cubicBezTo>
                    <a:pt x="5643" y="7548"/>
                    <a:pt x="5520" y="7431"/>
                    <a:pt x="5520" y="7277"/>
                  </a:cubicBezTo>
                  <a:lnTo>
                    <a:pt x="5520" y="6792"/>
                  </a:lnTo>
                  <a:cubicBezTo>
                    <a:pt x="5520" y="6638"/>
                    <a:pt x="5643" y="6521"/>
                    <a:pt x="5790" y="6521"/>
                  </a:cubicBezTo>
                  <a:close/>
                  <a:moveTo>
                    <a:pt x="7843" y="1"/>
                  </a:moveTo>
                  <a:cubicBezTo>
                    <a:pt x="7607" y="1"/>
                    <a:pt x="7547" y="372"/>
                    <a:pt x="7806" y="430"/>
                  </a:cubicBezTo>
                  <a:cubicBezTo>
                    <a:pt x="8317" y="534"/>
                    <a:pt x="8772" y="829"/>
                    <a:pt x="9079" y="1253"/>
                  </a:cubicBezTo>
                  <a:cubicBezTo>
                    <a:pt x="9116" y="1309"/>
                    <a:pt x="9183" y="1340"/>
                    <a:pt x="9251" y="1340"/>
                  </a:cubicBezTo>
                  <a:lnTo>
                    <a:pt x="10228" y="1340"/>
                  </a:lnTo>
                  <a:lnTo>
                    <a:pt x="10228" y="3608"/>
                  </a:lnTo>
                  <a:lnTo>
                    <a:pt x="9251" y="3608"/>
                  </a:lnTo>
                  <a:cubicBezTo>
                    <a:pt x="9183" y="3608"/>
                    <a:pt x="9116" y="3638"/>
                    <a:pt x="9079" y="3694"/>
                  </a:cubicBezTo>
                  <a:cubicBezTo>
                    <a:pt x="8950" y="3872"/>
                    <a:pt x="8790" y="4032"/>
                    <a:pt x="8606" y="4167"/>
                  </a:cubicBezTo>
                  <a:cubicBezTo>
                    <a:pt x="8550" y="4204"/>
                    <a:pt x="8520" y="4272"/>
                    <a:pt x="8520" y="4339"/>
                  </a:cubicBezTo>
                  <a:lnTo>
                    <a:pt x="8520" y="6085"/>
                  </a:lnTo>
                  <a:lnTo>
                    <a:pt x="6251" y="6085"/>
                  </a:lnTo>
                  <a:lnTo>
                    <a:pt x="6251" y="4339"/>
                  </a:lnTo>
                  <a:cubicBezTo>
                    <a:pt x="6251" y="4272"/>
                    <a:pt x="6221" y="4204"/>
                    <a:pt x="6165" y="4167"/>
                  </a:cubicBezTo>
                  <a:cubicBezTo>
                    <a:pt x="5981" y="4032"/>
                    <a:pt x="5821" y="3878"/>
                    <a:pt x="5692" y="3694"/>
                  </a:cubicBezTo>
                  <a:cubicBezTo>
                    <a:pt x="5655" y="3638"/>
                    <a:pt x="5588" y="3608"/>
                    <a:pt x="5520" y="3608"/>
                  </a:cubicBezTo>
                  <a:lnTo>
                    <a:pt x="4543" y="3608"/>
                  </a:lnTo>
                  <a:lnTo>
                    <a:pt x="4543" y="1340"/>
                  </a:lnTo>
                  <a:lnTo>
                    <a:pt x="5520" y="1340"/>
                  </a:lnTo>
                  <a:cubicBezTo>
                    <a:pt x="5588" y="1340"/>
                    <a:pt x="5655" y="1309"/>
                    <a:pt x="5692" y="1253"/>
                  </a:cubicBezTo>
                  <a:cubicBezTo>
                    <a:pt x="5993" y="836"/>
                    <a:pt x="6436" y="547"/>
                    <a:pt x="6940" y="436"/>
                  </a:cubicBezTo>
                  <a:cubicBezTo>
                    <a:pt x="7206" y="385"/>
                    <a:pt x="7143" y="10"/>
                    <a:pt x="6910" y="10"/>
                  </a:cubicBezTo>
                  <a:cubicBezTo>
                    <a:pt x="6890" y="10"/>
                    <a:pt x="6870" y="12"/>
                    <a:pt x="6848" y="18"/>
                  </a:cubicBezTo>
                  <a:cubicBezTo>
                    <a:pt x="6282" y="141"/>
                    <a:pt x="5772" y="454"/>
                    <a:pt x="5415" y="909"/>
                  </a:cubicBezTo>
                  <a:lnTo>
                    <a:pt x="4543" y="909"/>
                  </a:lnTo>
                  <a:lnTo>
                    <a:pt x="4543" y="879"/>
                  </a:lnTo>
                  <a:cubicBezTo>
                    <a:pt x="4543" y="491"/>
                    <a:pt x="4229" y="178"/>
                    <a:pt x="3842" y="178"/>
                  </a:cubicBezTo>
                  <a:lnTo>
                    <a:pt x="3350" y="178"/>
                  </a:lnTo>
                  <a:cubicBezTo>
                    <a:pt x="2963" y="178"/>
                    <a:pt x="2649" y="491"/>
                    <a:pt x="2649" y="879"/>
                  </a:cubicBezTo>
                  <a:lnTo>
                    <a:pt x="2649" y="983"/>
                  </a:lnTo>
                  <a:lnTo>
                    <a:pt x="283" y="983"/>
                  </a:lnTo>
                  <a:cubicBezTo>
                    <a:pt x="0" y="983"/>
                    <a:pt x="0" y="1413"/>
                    <a:pt x="283" y="1413"/>
                  </a:cubicBezTo>
                  <a:lnTo>
                    <a:pt x="2649" y="1413"/>
                  </a:lnTo>
                  <a:lnTo>
                    <a:pt x="2649" y="3534"/>
                  </a:lnTo>
                  <a:lnTo>
                    <a:pt x="283" y="3534"/>
                  </a:lnTo>
                  <a:cubicBezTo>
                    <a:pt x="0" y="3534"/>
                    <a:pt x="0" y="3964"/>
                    <a:pt x="283" y="3964"/>
                  </a:cubicBezTo>
                  <a:lnTo>
                    <a:pt x="2649" y="3964"/>
                  </a:lnTo>
                  <a:lnTo>
                    <a:pt x="2649" y="4069"/>
                  </a:lnTo>
                  <a:cubicBezTo>
                    <a:pt x="2649" y="4456"/>
                    <a:pt x="2963" y="4769"/>
                    <a:pt x="3350" y="4769"/>
                  </a:cubicBezTo>
                  <a:lnTo>
                    <a:pt x="3842" y="4769"/>
                  </a:lnTo>
                  <a:cubicBezTo>
                    <a:pt x="4223" y="4769"/>
                    <a:pt x="4536" y="4456"/>
                    <a:pt x="4536" y="4069"/>
                  </a:cubicBezTo>
                  <a:lnTo>
                    <a:pt x="4536" y="4038"/>
                  </a:lnTo>
                  <a:lnTo>
                    <a:pt x="5415" y="4038"/>
                  </a:lnTo>
                  <a:cubicBezTo>
                    <a:pt x="5538" y="4192"/>
                    <a:pt x="5674" y="4327"/>
                    <a:pt x="5827" y="4450"/>
                  </a:cubicBezTo>
                  <a:lnTo>
                    <a:pt x="5827" y="6091"/>
                  </a:lnTo>
                  <a:lnTo>
                    <a:pt x="5790" y="6091"/>
                  </a:lnTo>
                  <a:cubicBezTo>
                    <a:pt x="5409" y="6091"/>
                    <a:pt x="5096" y="6404"/>
                    <a:pt x="5096" y="6792"/>
                  </a:cubicBezTo>
                  <a:lnTo>
                    <a:pt x="5096" y="7277"/>
                  </a:lnTo>
                  <a:cubicBezTo>
                    <a:pt x="5096" y="7665"/>
                    <a:pt x="5409" y="7978"/>
                    <a:pt x="5790" y="7978"/>
                  </a:cubicBezTo>
                  <a:lnTo>
                    <a:pt x="5901" y="7978"/>
                  </a:lnTo>
                  <a:lnTo>
                    <a:pt x="5901" y="10345"/>
                  </a:lnTo>
                  <a:cubicBezTo>
                    <a:pt x="5901" y="10489"/>
                    <a:pt x="6007" y="10561"/>
                    <a:pt x="6113" y="10561"/>
                  </a:cubicBezTo>
                  <a:cubicBezTo>
                    <a:pt x="6219" y="10561"/>
                    <a:pt x="6325" y="10489"/>
                    <a:pt x="6325" y="10345"/>
                  </a:cubicBezTo>
                  <a:lnTo>
                    <a:pt x="6325" y="7978"/>
                  </a:lnTo>
                  <a:lnTo>
                    <a:pt x="8452" y="7978"/>
                  </a:lnTo>
                  <a:lnTo>
                    <a:pt x="8452" y="10345"/>
                  </a:lnTo>
                  <a:cubicBezTo>
                    <a:pt x="8452" y="10486"/>
                    <a:pt x="8558" y="10557"/>
                    <a:pt x="8664" y="10557"/>
                  </a:cubicBezTo>
                  <a:cubicBezTo>
                    <a:pt x="8770" y="10557"/>
                    <a:pt x="8876" y="10486"/>
                    <a:pt x="8876" y="10345"/>
                  </a:cubicBezTo>
                  <a:lnTo>
                    <a:pt x="8876" y="7978"/>
                  </a:lnTo>
                  <a:lnTo>
                    <a:pt x="8987" y="7978"/>
                  </a:lnTo>
                  <a:cubicBezTo>
                    <a:pt x="9368" y="7978"/>
                    <a:pt x="9681" y="7665"/>
                    <a:pt x="9681" y="7277"/>
                  </a:cubicBezTo>
                  <a:lnTo>
                    <a:pt x="9681" y="6786"/>
                  </a:lnTo>
                  <a:cubicBezTo>
                    <a:pt x="9681" y="6404"/>
                    <a:pt x="9368" y="6091"/>
                    <a:pt x="8987" y="6085"/>
                  </a:cubicBezTo>
                  <a:lnTo>
                    <a:pt x="8950" y="6085"/>
                  </a:lnTo>
                  <a:lnTo>
                    <a:pt x="8950" y="4444"/>
                  </a:lnTo>
                  <a:cubicBezTo>
                    <a:pt x="9103" y="4327"/>
                    <a:pt x="9239" y="4185"/>
                    <a:pt x="9362" y="4038"/>
                  </a:cubicBezTo>
                  <a:lnTo>
                    <a:pt x="10234" y="4038"/>
                  </a:lnTo>
                  <a:lnTo>
                    <a:pt x="10234" y="4069"/>
                  </a:lnTo>
                  <a:cubicBezTo>
                    <a:pt x="10234" y="4456"/>
                    <a:pt x="10548" y="4769"/>
                    <a:pt x="10935" y="4769"/>
                  </a:cubicBezTo>
                  <a:lnTo>
                    <a:pt x="11427" y="4769"/>
                  </a:lnTo>
                  <a:cubicBezTo>
                    <a:pt x="11808" y="4769"/>
                    <a:pt x="12121" y="4456"/>
                    <a:pt x="12121" y="4069"/>
                  </a:cubicBezTo>
                  <a:lnTo>
                    <a:pt x="12121" y="3964"/>
                  </a:lnTo>
                  <a:lnTo>
                    <a:pt x="14494" y="3964"/>
                  </a:lnTo>
                  <a:cubicBezTo>
                    <a:pt x="14777" y="3964"/>
                    <a:pt x="14777" y="3534"/>
                    <a:pt x="14494" y="3534"/>
                  </a:cubicBezTo>
                  <a:lnTo>
                    <a:pt x="12121" y="3534"/>
                  </a:lnTo>
                  <a:lnTo>
                    <a:pt x="12121" y="1413"/>
                  </a:lnTo>
                  <a:lnTo>
                    <a:pt x="14488" y="1413"/>
                  </a:lnTo>
                  <a:cubicBezTo>
                    <a:pt x="14777" y="1413"/>
                    <a:pt x="14777" y="983"/>
                    <a:pt x="14488" y="983"/>
                  </a:cubicBezTo>
                  <a:lnTo>
                    <a:pt x="12121" y="983"/>
                  </a:lnTo>
                  <a:lnTo>
                    <a:pt x="12121" y="879"/>
                  </a:lnTo>
                  <a:cubicBezTo>
                    <a:pt x="12121" y="491"/>
                    <a:pt x="11808" y="178"/>
                    <a:pt x="11421" y="178"/>
                  </a:cubicBezTo>
                  <a:lnTo>
                    <a:pt x="10935" y="178"/>
                  </a:lnTo>
                  <a:cubicBezTo>
                    <a:pt x="10548" y="178"/>
                    <a:pt x="10234" y="491"/>
                    <a:pt x="10234" y="879"/>
                  </a:cubicBezTo>
                  <a:lnTo>
                    <a:pt x="10234" y="909"/>
                  </a:lnTo>
                  <a:lnTo>
                    <a:pt x="9362" y="909"/>
                  </a:lnTo>
                  <a:cubicBezTo>
                    <a:pt x="8993" y="448"/>
                    <a:pt x="8476" y="129"/>
                    <a:pt x="7893" y="6"/>
                  </a:cubicBezTo>
                  <a:cubicBezTo>
                    <a:pt x="7875" y="2"/>
                    <a:pt x="7859" y="1"/>
                    <a:pt x="7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8" name="Google Shape;1498;p81"/>
            <p:cNvSpPr/>
            <p:nvPr/>
          </p:nvSpPr>
          <p:spPr>
            <a:xfrm>
              <a:off x="1547827" y="2194219"/>
              <a:ext cx="70931" cy="60709"/>
            </a:xfrm>
            <a:custGeom>
              <a:avLst/>
              <a:gdLst/>
              <a:ahLst/>
              <a:cxnLst/>
              <a:rect l="l" t="t" r="r" b="b"/>
              <a:pathLst>
                <a:path w="2630" h="2251" extrusionOk="0">
                  <a:moveTo>
                    <a:pt x="1130" y="425"/>
                  </a:moveTo>
                  <a:cubicBezTo>
                    <a:pt x="1750" y="425"/>
                    <a:pt x="2058" y="1175"/>
                    <a:pt x="1621" y="1617"/>
                  </a:cubicBezTo>
                  <a:cubicBezTo>
                    <a:pt x="1478" y="1759"/>
                    <a:pt x="1303" y="1822"/>
                    <a:pt x="1131" y="1822"/>
                  </a:cubicBezTo>
                  <a:cubicBezTo>
                    <a:pt x="772" y="1822"/>
                    <a:pt x="429" y="1546"/>
                    <a:pt x="429" y="1126"/>
                  </a:cubicBezTo>
                  <a:cubicBezTo>
                    <a:pt x="429" y="738"/>
                    <a:pt x="742" y="425"/>
                    <a:pt x="1130" y="425"/>
                  </a:cubicBezTo>
                  <a:close/>
                  <a:moveTo>
                    <a:pt x="1130" y="1"/>
                  </a:moveTo>
                  <a:cubicBezTo>
                    <a:pt x="509" y="1"/>
                    <a:pt x="5" y="499"/>
                    <a:pt x="5" y="1126"/>
                  </a:cubicBezTo>
                  <a:cubicBezTo>
                    <a:pt x="0" y="1803"/>
                    <a:pt x="556" y="2250"/>
                    <a:pt x="1134" y="2250"/>
                  </a:cubicBezTo>
                  <a:cubicBezTo>
                    <a:pt x="1411" y="2250"/>
                    <a:pt x="1693" y="2148"/>
                    <a:pt x="1922" y="1919"/>
                  </a:cubicBezTo>
                  <a:cubicBezTo>
                    <a:pt x="2629" y="1212"/>
                    <a:pt x="2131" y="1"/>
                    <a:pt x="1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9" name="Google Shape;1499;p81"/>
          <p:cNvGrpSpPr/>
          <p:nvPr/>
        </p:nvGrpSpPr>
        <p:grpSpPr>
          <a:xfrm>
            <a:off x="1649702" y="2966500"/>
            <a:ext cx="326715" cy="364373"/>
            <a:chOff x="1443534" y="2736101"/>
            <a:chExt cx="353091" cy="393789"/>
          </a:xfrm>
        </p:grpSpPr>
        <p:sp>
          <p:nvSpPr>
            <p:cNvPr id="1500" name="Google Shape;1500;p81"/>
            <p:cNvSpPr/>
            <p:nvPr/>
          </p:nvSpPr>
          <p:spPr>
            <a:xfrm>
              <a:off x="1443534" y="2736101"/>
              <a:ext cx="353091" cy="393789"/>
            </a:xfrm>
            <a:custGeom>
              <a:avLst/>
              <a:gdLst/>
              <a:ahLst/>
              <a:cxnLst/>
              <a:rect l="l" t="t" r="r" b="b"/>
              <a:pathLst>
                <a:path w="13092" h="14601" extrusionOk="0">
                  <a:moveTo>
                    <a:pt x="7183" y="421"/>
                  </a:moveTo>
                  <a:cubicBezTo>
                    <a:pt x="7231" y="421"/>
                    <a:pt x="7280" y="456"/>
                    <a:pt x="7277" y="519"/>
                  </a:cubicBezTo>
                  <a:lnTo>
                    <a:pt x="7056" y="2609"/>
                  </a:lnTo>
                  <a:lnTo>
                    <a:pt x="7056" y="2615"/>
                  </a:lnTo>
                  <a:lnTo>
                    <a:pt x="6951" y="3617"/>
                  </a:lnTo>
                  <a:cubicBezTo>
                    <a:pt x="6841" y="3586"/>
                    <a:pt x="6730" y="3568"/>
                    <a:pt x="6613" y="3555"/>
                  </a:cubicBezTo>
                  <a:cubicBezTo>
                    <a:pt x="6545" y="3549"/>
                    <a:pt x="6478" y="3543"/>
                    <a:pt x="6410" y="3543"/>
                  </a:cubicBezTo>
                  <a:lnTo>
                    <a:pt x="7099" y="488"/>
                  </a:lnTo>
                  <a:cubicBezTo>
                    <a:pt x="7109" y="442"/>
                    <a:pt x="7146" y="421"/>
                    <a:pt x="7183" y="421"/>
                  </a:cubicBezTo>
                  <a:close/>
                  <a:moveTo>
                    <a:pt x="6358" y="3973"/>
                  </a:moveTo>
                  <a:cubicBezTo>
                    <a:pt x="6543" y="3973"/>
                    <a:pt x="6728" y="4002"/>
                    <a:pt x="6902" y="4047"/>
                  </a:cubicBezTo>
                  <a:lnTo>
                    <a:pt x="6791" y="5184"/>
                  </a:lnTo>
                  <a:lnTo>
                    <a:pt x="6257" y="4889"/>
                  </a:lnTo>
                  <a:cubicBezTo>
                    <a:pt x="6177" y="4840"/>
                    <a:pt x="6134" y="4748"/>
                    <a:pt x="6152" y="4656"/>
                  </a:cubicBezTo>
                  <a:lnTo>
                    <a:pt x="6306" y="3973"/>
                  </a:lnTo>
                  <a:cubicBezTo>
                    <a:pt x="6323" y="3973"/>
                    <a:pt x="6340" y="3973"/>
                    <a:pt x="6358" y="3973"/>
                  </a:cubicBezTo>
                  <a:close/>
                  <a:moveTo>
                    <a:pt x="6791" y="6481"/>
                  </a:moveTo>
                  <a:cubicBezTo>
                    <a:pt x="7480" y="6481"/>
                    <a:pt x="7824" y="7311"/>
                    <a:pt x="7338" y="7803"/>
                  </a:cubicBezTo>
                  <a:cubicBezTo>
                    <a:pt x="7180" y="7960"/>
                    <a:pt x="6985" y="8030"/>
                    <a:pt x="6794" y="8030"/>
                  </a:cubicBezTo>
                  <a:cubicBezTo>
                    <a:pt x="6394" y="8030"/>
                    <a:pt x="6011" y="7722"/>
                    <a:pt x="6011" y="7256"/>
                  </a:cubicBezTo>
                  <a:cubicBezTo>
                    <a:pt x="6011" y="6825"/>
                    <a:pt x="6361" y="6481"/>
                    <a:pt x="6791" y="6481"/>
                  </a:cubicBezTo>
                  <a:close/>
                  <a:moveTo>
                    <a:pt x="9205" y="7951"/>
                  </a:moveTo>
                  <a:cubicBezTo>
                    <a:pt x="9257" y="7951"/>
                    <a:pt x="9309" y="7970"/>
                    <a:pt x="9348" y="8006"/>
                  </a:cubicBezTo>
                  <a:lnTo>
                    <a:pt x="9865" y="8485"/>
                  </a:lnTo>
                  <a:cubicBezTo>
                    <a:pt x="9766" y="8663"/>
                    <a:pt x="9643" y="8823"/>
                    <a:pt x="9502" y="8964"/>
                  </a:cubicBezTo>
                  <a:lnTo>
                    <a:pt x="8574" y="8288"/>
                  </a:lnTo>
                  <a:lnTo>
                    <a:pt x="9096" y="7981"/>
                  </a:lnTo>
                  <a:cubicBezTo>
                    <a:pt x="9130" y="7960"/>
                    <a:pt x="9167" y="7951"/>
                    <a:pt x="9205" y="7951"/>
                  </a:cubicBezTo>
                  <a:close/>
                  <a:moveTo>
                    <a:pt x="4990" y="8288"/>
                  </a:moveTo>
                  <a:cubicBezTo>
                    <a:pt x="5003" y="8934"/>
                    <a:pt x="5003" y="8903"/>
                    <a:pt x="4997" y="8928"/>
                  </a:cubicBezTo>
                  <a:cubicBezTo>
                    <a:pt x="4984" y="9007"/>
                    <a:pt x="4929" y="9075"/>
                    <a:pt x="4849" y="9100"/>
                  </a:cubicBezTo>
                  <a:lnTo>
                    <a:pt x="4609" y="9173"/>
                  </a:lnTo>
                  <a:lnTo>
                    <a:pt x="4179" y="9303"/>
                  </a:lnTo>
                  <a:cubicBezTo>
                    <a:pt x="4074" y="9130"/>
                    <a:pt x="3995" y="8946"/>
                    <a:pt x="3945" y="8749"/>
                  </a:cubicBezTo>
                  <a:lnTo>
                    <a:pt x="4898" y="8331"/>
                  </a:lnTo>
                  <a:lnTo>
                    <a:pt x="4990" y="8288"/>
                  </a:lnTo>
                  <a:close/>
                  <a:moveTo>
                    <a:pt x="6951" y="8442"/>
                  </a:moveTo>
                  <a:lnTo>
                    <a:pt x="6951" y="10489"/>
                  </a:lnTo>
                  <a:cubicBezTo>
                    <a:pt x="6896" y="10480"/>
                    <a:pt x="6841" y="10475"/>
                    <a:pt x="6786" y="10475"/>
                  </a:cubicBezTo>
                  <a:cubicBezTo>
                    <a:pt x="6731" y="10475"/>
                    <a:pt x="6678" y="10480"/>
                    <a:pt x="6625" y="10489"/>
                  </a:cubicBezTo>
                  <a:lnTo>
                    <a:pt x="6625" y="8442"/>
                  </a:lnTo>
                  <a:cubicBezTo>
                    <a:pt x="6678" y="8451"/>
                    <a:pt x="6731" y="8456"/>
                    <a:pt x="6786" y="8456"/>
                  </a:cubicBezTo>
                  <a:cubicBezTo>
                    <a:pt x="6841" y="8456"/>
                    <a:pt x="6896" y="8451"/>
                    <a:pt x="6951" y="8442"/>
                  </a:cubicBezTo>
                  <a:close/>
                  <a:moveTo>
                    <a:pt x="10191" y="8786"/>
                  </a:moveTo>
                  <a:lnTo>
                    <a:pt x="12483" y="10913"/>
                  </a:lnTo>
                  <a:cubicBezTo>
                    <a:pt x="12514" y="10938"/>
                    <a:pt x="12520" y="10987"/>
                    <a:pt x="12496" y="11024"/>
                  </a:cubicBezTo>
                  <a:cubicBezTo>
                    <a:pt x="12481" y="11049"/>
                    <a:pt x="12454" y="11061"/>
                    <a:pt x="12427" y="11061"/>
                  </a:cubicBezTo>
                  <a:cubicBezTo>
                    <a:pt x="12408" y="11061"/>
                    <a:pt x="12388" y="11055"/>
                    <a:pt x="12373" y="11042"/>
                  </a:cubicBezTo>
                  <a:lnTo>
                    <a:pt x="10670" y="9813"/>
                  </a:lnTo>
                  <a:lnTo>
                    <a:pt x="10664" y="9813"/>
                  </a:lnTo>
                  <a:lnTo>
                    <a:pt x="9852" y="9223"/>
                  </a:lnTo>
                  <a:cubicBezTo>
                    <a:pt x="9982" y="9087"/>
                    <a:pt x="10092" y="8940"/>
                    <a:pt x="10191" y="8786"/>
                  </a:cubicBezTo>
                  <a:close/>
                  <a:moveTo>
                    <a:pt x="7178" y="0"/>
                  </a:moveTo>
                  <a:cubicBezTo>
                    <a:pt x="6961" y="0"/>
                    <a:pt x="6745" y="125"/>
                    <a:pt x="6681" y="402"/>
                  </a:cubicBezTo>
                  <a:lnTo>
                    <a:pt x="5931" y="3721"/>
                  </a:lnTo>
                  <a:lnTo>
                    <a:pt x="5740" y="4563"/>
                  </a:lnTo>
                  <a:cubicBezTo>
                    <a:pt x="5679" y="4840"/>
                    <a:pt x="5802" y="5129"/>
                    <a:pt x="6054" y="5264"/>
                  </a:cubicBezTo>
                  <a:lnTo>
                    <a:pt x="6742" y="5651"/>
                  </a:lnTo>
                  <a:lnTo>
                    <a:pt x="6699" y="6057"/>
                  </a:lnTo>
                  <a:cubicBezTo>
                    <a:pt x="5955" y="6119"/>
                    <a:pt x="5445" y="6825"/>
                    <a:pt x="5623" y="7545"/>
                  </a:cubicBezTo>
                  <a:lnTo>
                    <a:pt x="5119" y="7772"/>
                  </a:lnTo>
                  <a:lnTo>
                    <a:pt x="4677" y="7963"/>
                  </a:lnTo>
                  <a:lnTo>
                    <a:pt x="2464" y="8946"/>
                  </a:lnTo>
                  <a:lnTo>
                    <a:pt x="2458" y="8946"/>
                  </a:lnTo>
                  <a:lnTo>
                    <a:pt x="534" y="9800"/>
                  </a:lnTo>
                  <a:cubicBezTo>
                    <a:pt x="0" y="10040"/>
                    <a:pt x="226" y="10792"/>
                    <a:pt x="734" y="10792"/>
                  </a:cubicBezTo>
                  <a:cubicBezTo>
                    <a:pt x="787" y="10792"/>
                    <a:pt x="844" y="10784"/>
                    <a:pt x="903" y="10765"/>
                  </a:cubicBezTo>
                  <a:lnTo>
                    <a:pt x="2507" y="10268"/>
                  </a:lnTo>
                  <a:cubicBezTo>
                    <a:pt x="2752" y="10195"/>
                    <a:pt x="2669" y="9850"/>
                    <a:pt x="2450" y="9850"/>
                  </a:cubicBezTo>
                  <a:cubicBezTo>
                    <a:pt x="2427" y="9850"/>
                    <a:pt x="2403" y="9854"/>
                    <a:pt x="2378" y="9862"/>
                  </a:cubicBezTo>
                  <a:lnTo>
                    <a:pt x="774" y="10360"/>
                  </a:lnTo>
                  <a:cubicBezTo>
                    <a:pt x="763" y="10363"/>
                    <a:pt x="752" y="10365"/>
                    <a:pt x="742" y="10365"/>
                  </a:cubicBezTo>
                  <a:cubicBezTo>
                    <a:pt x="653" y="10365"/>
                    <a:pt x="613" y="10226"/>
                    <a:pt x="712" y="10188"/>
                  </a:cubicBezTo>
                  <a:lnTo>
                    <a:pt x="3552" y="8921"/>
                  </a:lnTo>
                  <a:cubicBezTo>
                    <a:pt x="3589" y="9032"/>
                    <a:pt x="3626" y="9143"/>
                    <a:pt x="3675" y="9247"/>
                  </a:cubicBezTo>
                  <a:cubicBezTo>
                    <a:pt x="3700" y="9309"/>
                    <a:pt x="3730" y="9370"/>
                    <a:pt x="3761" y="9432"/>
                  </a:cubicBezTo>
                  <a:lnTo>
                    <a:pt x="3220" y="9598"/>
                  </a:lnTo>
                  <a:cubicBezTo>
                    <a:pt x="2974" y="9676"/>
                    <a:pt x="3059" y="10020"/>
                    <a:pt x="3281" y="10020"/>
                  </a:cubicBezTo>
                  <a:cubicBezTo>
                    <a:pt x="3302" y="10020"/>
                    <a:pt x="3325" y="10016"/>
                    <a:pt x="3349" y="10009"/>
                  </a:cubicBezTo>
                  <a:lnTo>
                    <a:pt x="4154" y="9757"/>
                  </a:lnTo>
                  <a:lnTo>
                    <a:pt x="4738" y="9579"/>
                  </a:lnTo>
                  <a:lnTo>
                    <a:pt x="4978" y="9499"/>
                  </a:lnTo>
                  <a:cubicBezTo>
                    <a:pt x="5126" y="9456"/>
                    <a:pt x="5249" y="9358"/>
                    <a:pt x="5328" y="9235"/>
                  </a:cubicBezTo>
                  <a:cubicBezTo>
                    <a:pt x="5470" y="9014"/>
                    <a:pt x="5427" y="8903"/>
                    <a:pt x="5421" y="8092"/>
                  </a:cubicBezTo>
                  <a:lnTo>
                    <a:pt x="5796" y="7926"/>
                  </a:lnTo>
                  <a:cubicBezTo>
                    <a:pt x="5900" y="8073"/>
                    <a:pt x="6035" y="8202"/>
                    <a:pt x="6195" y="8294"/>
                  </a:cubicBezTo>
                  <a:lnTo>
                    <a:pt x="6195" y="10630"/>
                  </a:lnTo>
                  <a:cubicBezTo>
                    <a:pt x="5839" y="10839"/>
                    <a:pt x="5623" y="11220"/>
                    <a:pt x="5623" y="11632"/>
                  </a:cubicBezTo>
                  <a:lnTo>
                    <a:pt x="5623" y="14380"/>
                  </a:lnTo>
                  <a:cubicBezTo>
                    <a:pt x="5623" y="14497"/>
                    <a:pt x="5716" y="14595"/>
                    <a:pt x="5832" y="14595"/>
                  </a:cubicBezTo>
                  <a:lnTo>
                    <a:pt x="6404" y="14595"/>
                  </a:lnTo>
                  <a:cubicBezTo>
                    <a:pt x="6687" y="14595"/>
                    <a:pt x="6687" y="14165"/>
                    <a:pt x="6404" y="14165"/>
                  </a:cubicBezTo>
                  <a:lnTo>
                    <a:pt x="6041" y="14165"/>
                  </a:lnTo>
                  <a:lnTo>
                    <a:pt x="6041" y="11638"/>
                  </a:lnTo>
                  <a:cubicBezTo>
                    <a:pt x="6054" y="11239"/>
                    <a:pt x="6386" y="10919"/>
                    <a:pt x="6785" y="10919"/>
                  </a:cubicBezTo>
                  <a:cubicBezTo>
                    <a:pt x="7185" y="10919"/>
                    <a:pt x="7511" y="11239"/>
                    <a:pt x="7523" y="11638"/>
                  </a:cubicBezTo>
                  <a:lnTo>
                    <a:pt x="7523" y="14177"/>
                  </a:lnTo>
                  <a:lnTo>
                    <a:pt x="7271" y="14177"/>
                  </a:lnTo>
                  <a:cubicBezTo>
                    <a:pt x="6988" y="14177"/>
                    <a:pt x="6988" y="14601"/>
                    <a:pt x="7271" y="14601"/>
                  </a:cubicBezTo>
                  <a:lnTo>
                    <a:pt x="7744" y="14601"/>
                  </a:lnTo>
                  <a:cubicBezTo>
                    <a:pt x="7861" y="14601"/>
                    <a:pt x="7953" y="14509"/>
                    <a:pt x="7953" y="14386"/>
                  </a:cubicBezTo>
                  <a:lnTo>
                    <a:pt x="7953" y="11638"/>
                  </a:lnTo>
                  <a:cubicBezTo>
                    <a:pt x="7953" y="11226"/>
                    <a:pt x="7738" y="10839"/>
                    <a:pt x="7381" y="10630"/>
                  </a:cubicBezTo>
                  <a:lnTo>
                    <a:pt x="7381" y="8301"/>
                  </a:lnTo>
                  <a:cubicBezTo>
                    <a:pt x="7467" y="8251"/>
                    <a:pt x="7547" y="8190"/>
                    <a:pt x="7621" y="8122"/>
                  </a:cubicBezTo>
                  <a:lnTo>
                    <a:pt x="8064" y="8448"/>
                  </a:lnTo>
                  <a:lnTo>
                    <a:pt x="12121" y="11392"/>
                  </a:lnTo>
                  <a:cubicBezTo>
                    <a:pt x="12207" y="11454"/>
                    <a:pt x="12311" y="11491"/>
                    <a:pt x="12422" y="11491"/>
                  </a:cubicBezTo>
                  <a:cubicBezTo>
                    <a:pt x="12453" y="11491"/>
                    <a:pt x="12477" y="11491"/>
                    <a:pt x="12508" y="11485"/>
                  </a:cubicBezTo>
                  <a:cubicBezTo>
                    <a:pt x="12932" y="11417"/>
                    <a:pt x="13092" y="10888"/>
                    <a:pt x="12778" y="10593"/>
                  </a:cubicBezTo>
                  <a:lnTo>
                    <a:pt x="10277" y="8282"/>
                  </a:lnTo>
                  <a:lnTo>
                    <a:pt x="9643" y="7692"/>
                  </a:lnTo>
                  <a:cubicBezTo>
                    <a:pt x="9523" y="7582"/>
                    <a:pt x="9368" y="7525"/>
                    <a:pt x="9210" y="7525"/>
                  </a:cubicBezTo>
                  <a:cubicBezTo>
                    <a:pt x="9095" y="7525"/>
                    <a:pt x="8979" y="7556"/>
                    <a:pt x="8875" y="7618"/>
                  </a:cubicBezTo>
                  <a:lnTo>
                    <a:pt x="8199" y="8018"/>
                  </a:lnTo>
                  <a:lnTo>
                    <a:pt x="7867" y="7778"/>
                  </a:lnTo>
                  <a:cubicBezTo>
                    <a:pt x="8193" y="7108"/>
                    <a:pt x="7836" y="6309"/>
                    <a:pt x="7123" y="6100"/>
                  </a:cubicBezTo>
                  <a:lnTo>
                    <a:pt x="7179" y="5553"/>
                  </a:lnTo>
                  <a:lnTo>
                    <a:pt x="7351" y="3918"/>
                  </a:lnTo>
                  <a:lnTo>
                    <a:pt x="7701" y="568"/>
                  </a:lnTo>
                  <a:cubicBezTo>
                    <a:pt x="7739" y="208"/>
                    <a:pt x="7458" y="0"/>
                    <a:pt x="7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1" name="Google Shape;1501;p81"/>
            <p:cNvSpPr/>
            <p:nvPr/>
          </p:nvSpPr>
          <p:spPr>
            <a:xfrm>
              <a:off x="1610424" y="2915532"/>
              <a:ext cx="32364" cy="32337"/>
            </a:xfrm>
            <a:custGeom>
              <a:avLst/>
              <a:gdLst/>
              <a:ahLst/>
              <a:cxnLst/>
              <a:rect l="l" t="t" r="r" b="b"/>
              <a:pathLst>
                <a:path w="1200" h="1199" extrusionOk="0">
                  <a:moveTo>
                    <a:pt x="603" y="0"/>
                  </a:moveTo>
                  <a:cubicBezTo>
                    <a:pt x="314" y="0"/>
                    <a:pt x="314" y="431"/>
                    <a:pt x="603" y="431"/>
                  </a:cubicBezTo>
                  <a:cubicBezTo>
                    <a:pt x="757" y="431"/>
                    <a:pt x="831" y="615"/>
                    <a:pt x="720" y="719"/>
                  </a:cubicBezTo>
                  <a:cubicBezTo>
                    <a:pt x="686" y="756"/>
                    <a:pt x="642" y="772"/>
                    <a:pt x="600" y="772"/>
                  </a:cubicBezTo>
                  <a:cubicBezTo>
                    <a:pt x="514" y="772"/>
                    <a:pt x="431" y="705"/>
                    <a:pt x="431" y="603"/>
                  </a:cubicBezTo>
                  <a:cubicBezTo>
                    <a:pt x="431" y="458"/>
                    <a:pt x="324" y="386"/>
                    <a:pt x="216" y="386"/>
                  </a:cubicBezTo>
                  <a:cubicBezTo>
                    <a:pt x="109" y="386"/>
                    <a:pt x="1" y="458"/>
                    <a:pt x="1" y="603"/>
                  </a:cubicBezTo>
                  <a:cubicBezTo>
                    <a:pt x="1" y="928"/>
                    <a:pt x="271" y="1199"/>
                    <a:pt x="603" y="1199"/>
                  </a:cubicBezTo>
                  <a:cubicBezTo>
                    <a:pt x="929" y="1199"/>
                    <a:pt x="1200" y="928"/>
                    <a:pt x="1200" y="603"/>
                  </a:cubicBezTo>
                  <a:cubicBezTo>
                    <a:pt x="1200" y="271"/>
                    <a:pt x="929" y="0"/>
                    <a:pt x="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2" name="Google Shape;1502;p81"/>
          <p:cNvGrpSpPr/>
          <p:nvPr/>
        </p:nvGrpSpPr>
        <p:grpSpPr>
          <a:xfrm>
            <a:off x="1663127" y="3551054"/>
            <a:ext cx="299863" cy="365172"/>
            <a:chOff x="1475035" y="3367846"/>
            <a:chExt cx="324072" cy="394652"/>
          </a:xfrm>
        </p:grpSpPr>
        <p:sp>
          <p:nvSpPr>
            <p:cNvPr id="1503" name="Google Shape;1503;p81"/>
            <p:cNvSpPr/>
            <p:nvPr/>
          </p:nvSpPr>
          <p:spPr>
            <a:xfrm>
              <a:off x="1475035" y="3367846"/>
              <a:ext cx="324072" cy="394652"/>
            </a:xfrm>
            <a:custGeom>
              <a:avLst/>
              <a:gdLst/>
              <a:ahLst/>
              <a:cxnLst/>
              <a:rect l="l" t="t" r="r" b="b"/>
              <a:pathLst>
                <a:path w="12016" h="14633" extrusionOk="0">
                  <a:moveTo>
                    <a:pt x="6004" y="2382"/>
                  </a:moveTo>
                  <a:lnTo>
                    <a:pt x="7049" y="3901"/>
                  </a:lnTo>
                  <a:lnTo>
                    <a:pt x="7049" y="6888"/>
                  </a:lnTo>
                  <a:lnTo>
                    <a:pt x="6687" y="6888"/>
                  </a:lnTo>
                  <a:lnTo>
                    <a:pt x="6687" y="5763"/>
                  </a:lnTo>
                  <a:cubicBezTo>
                    <a:pt x="6687" y="5407"/>
                    <a:pt x="6398" y="5118"/>
                    <a:pt x="6041" y="5118"/>
                  </a:cubicBezTo>
                  <a:cubicBezTo>
                    <a:pt x="5691" y="5118"/>
                    <a:pt x="5402" y="5407"/>
                    <a:pt x="5402" y="5763"/>
                  </a:cubicBezTo>
                  <a:lnTo>
                    <a:pt x="5402" y="5868"/>
                  </a:lnTo>
                  <a:cubicBezTo>
                    <a:pt x="5402" y="6009"/>
                    <a:pt x="5510" y="6080"/>
                    <a:pt x="5617" y="6080"/>
                  </a:cubicBezTo>
                  <a:cubicBezTo>
                    <a:pt x="5725" y="6080"/>
                    <a:pt x="5832" y="6009"/>
                    <a:pt x="5832" y="5868"/>
                  </a:cubicBezTo>
                  <a:lnTo>
                    <a:pt x="5832" y="5763"/>
                  </a:lnTo>
                  <a:cubicBezTo>
                    <a:pt x="5832" y="5619"/>
                    <a:pt x="5938" y="5547"/>
                    <a:pt x="6044" y="5547"/>
                  </a:cubicBezTo>
                  <a:cubicBezTo>
                    <a:pt x="6150" y="5547"/>
                    <a:pt x="6256" y="5619"/>
                    <a:pt x="6256" y="5763"/>
                  </a:cubicBezTo>
                  <a:lnTo>
                    <a:pt x="6256" y="6888"/>
                  </a:lnTo>
                  <a:lnTo>
                    <a:pt x="5832" y="6888"/>
                  </a:lnTo>
                  <a:lnTo>
                    <a:pt x="5832" y="6722"/>
                  </a:lnTo>
                  <a:cubicBezTo>
                    <a:pt x="5832" y="6581"/>
                    <a:pt x="5725" y="6510"/>
                    <a:pt x="5617" y="6510"/>
                  </a:cubicBezTo>
                  <a:cubicBezTo>
                    <a:pt x="5510" y="6510"/>
                    <a:pt x="5402" y="6581"/>
                    <a:pt x="5402" y="6722"/>
                  </a:cubicBezTo>
                  <a:lnTo>
                    <a:pt x="5402" y="6888"/>
                  </a:lnTo>
                  <a:lnTo>
                    <a:pt x="4960" y="6888"/>
                  </a:lnTo>
                  <a:lnTo>
                    <a:pt x="4966" y="3901"/>
                  </a:lnTo>
                  <a:lnTo>
                    <a:pt x="6004" y="2382"/>
                  </a:lnTo>
                  <a:close/>
                  <a:moveTo>
                    <a:pt x="7898" y="7318"/>
                  </a:moveTo>
                  <a:cubicBezTo>
                    <a:pt x="7984" y="7318"/>
                    <a:pt x="8057" y="7361"/>
                    <a:pt x="8100" y="7435"/>
                  </a:cubicBezTo>
                  <a:lnTo>
                    <a:pt x="8525" y="8185"/>
                  </a:lnTo>
                  <a:lnTo>
                    <a:pt x="3497" y="8185"/>
                  </a:lnTo>
                  <a:lnTo>
                    <a:pt x="3915" y="7435"/>
                  </a:lnTo>
                  <a:cubicBezTo>
                    <a:pt x="3958" y="7361"/>
                    <a:pt x="4031" y="7318"/>
                    <a:pt x="4117" y="7318"/>
                  </a:cubicBezTo>
                  <a:close/>
                  <a:moveTo>
                    <a:pt x="5795" y="11400"/>
                  </a:moveTo>
                  <a:lnTo>
                    <a:pt x="5795" y="14203"/>
                  </a:lnTo>
                  <a:lnTo>
                    <a:pt x="5298" y="14203"/>
                  </a:lnTo>
                  <a:lnTo>
                    <a:pt x="5298" y="12076"/>
                  </a:lnTo>
                  <a:cubicBezTo>
                    <a:pt x="5298" y="11762"/>
                    <a:pt x="5500" y="11492"/>
                    <a:pt x="5795" y="11400"/>
                  </a:cubicBezTo>
                  <a:close/>
                  <a:moveTo>
                    <a:pt x="6220" y="11400"/>
                  </a:moveTo>
                  <a:cubicBezTo>
                    <a:pt x="6515" y="11492"/>
                    <a:pt x="6717" y="11762"/>
                    <a:pt x="6717" y="12076"/>
                  </a:cubicBezTo>
                  <a:lnTo>
                    <a:pt x="6717" y="14203"/>
                  </a:lnTo>
                  <a:lnTo>
                    <a:pt x="6220" y="14203"/>
                  </a:lnTo>
                  <a:lnTo>
                    <a:pt x="6220" y="11400"/>
                  </a:lnTo>
                  <a:close/>
                  <a:moveTo>
                    <a:pt x="10461" y="10976"/>
                  </a:moveTo>
                  <a:lnTo>
                    <a:pt x="10461" y="14203"/>
                  </a:lnTo>
                  <a:lnTo>
                    <a:pt x="8439" y="14203"/>
                  </a:lnTo>
                  <a:lnTo>
                    <a:pt x="8439" y="10976"/>
                  </a:lnTo>
                  <a:close/>
                  <a:moveTo>
                    <a:pt x="8008" y="8615"/>
                  </a:moveTo>
                  <a:lnTo>
                    <a:pt x="8008" y="10754"/>
                  </a:lnTo>
                  <a:lnTo>
                    <a:pt x="8008" y="10760"/>
                  </a:lnTo>
                  <a:lnTo>
                    <a:pt x="8008" y="10767"/>
                  </a:lnTo>
                  <a:lnTo>
                    <a:pt x="8008" y="14209"/>
                  </a:lnTo>
                  <a:lnTo>
                    <a:pt x="7148" y="14209"/>
                  </a:lnTo>
                  <a:lnTo>
                    <a:pt x="7148" y="12076"/>
                  </a:lnTo>
                  <a:cubicBezTo>
                    <a:pt x="7148" y="11449"/>
                    <a:pt x="6638" y="10939"/>
                    <a:pt x="6011" y="10939"/>
                  </a:cubicBezTo>
                  <a:cubicBezTo>
                    <a:pt x="5377" y="10939"/>
                    <a:pt x="4867" y="11449"/>
                    <a:pt x="4867" y="12076"/>
                  </a:cubicBezTo>
                  <a:lnTo>
                    <a:pt x="4867" y="14209"/>
                  </a:lnTo>
                  <a:lnTo>
                    <a:pt x="4007" y="14209"/>
                  </a:lnTo>
                  <a:lnTo>
                    <a:pt x="4007" y="10767"/>
                  </a:lnTo>
                  <a:lnTo>
                    <a:pt x="4007" y="10760"/>
                  </a:lnTo>
                  <a:lnTo>
                    <a:pt x="4007" y="10754"/>
                  </a:lnTo>
                  <a:lnTo>
                    <a:pt x="4007" y="8615"/>
                  </a:lnTo>
                  <a:close/>
                  <a:moveTo>
                    <a:pt x="6011" y="1"/>
                  </a:moveTo>
                  <a:cubicBezTo>
                    <a:pt x="5903" y="1"/>
                    <a:pt x="5795" y="71"/>
                    <a:pt x="5795" y="213"/>
                  </a:cubicBezTo>
                  <a:lnTo>
                    <a:pt x="5795" y="606"/>
                  </a:lnTo>
                  <a:lnTo>
                    <a:pt x="5408" y="606"/>
                  </a:lnTo>
                  <a:cubicBezTo>
                    <a:pt x="5119" y="606"/>
                    <a:pt x="5119" y="1030"/>
                    <a:pt x="5408" y="1030"/>
                  </a:cubicBezTo>
                  <a:lnTo>
                    <a:pt x="5795" y="1030"/>
                  </a:lnTo>
                  <a:lnTo>
                    <a:pt x="5795" y="1946"/>
                  </a:lnTo>
                  <a:cubicBezTo>
                    <a:pt x="5783" y="1958"/>
                    <a:pt x="5771" y="1971"/>
                    <a:pt x="5759" y="1989"/>
                  </a:cubicBezTo>
                  <a:lnTo>
                    <a:pt x="3742" y="4921"/>
                  </a:lnTo>
                  <a:cubicBezTo>
                    <a:pt x="3629" y="5087"/>
                    <a:pt x="3773" y="5256"/>
                    <a:pt x="3926" y="5256"/>
                  </a:cubicBezTo>
                  <a:cubicBezTo>
                    <a:pt x="3988" y="5256"/>
                    <a:pt x="4051" y="5228"/>
                    <a:pt x="4099" y="5161"/>
                  </a:cubicBezTo>
                  <a:lnTo>
                    <a:pt x="4535" y="4522"/>
                  </a:lnTo>
                  <a:lnTo>
                    <a:pt x="4535" y="6888"/>
                  </a:lnTo>
                  <a:lnTo>
                    <a:pt x="4117" y="6888"/>
                  </a:lnTo>
                  <a:cubicBezTo>
                    <a:pt x="3878" y="6888"/>
                    <a:pt x="3656" y="7017"/>
                    <a:pt x="3540" y="7226"/>
                  </a:cubicBezTo>
                  <a:lnTo>
                    <a:pt x="3048" y="8099"/>
                  </a:lnTo>
                  <a:cubicBezTo>
                    <a:pt x="2919" y="8333"/>
                    <a:pt x="3085" y="8615"/>
                    <a:pt x="3349" y="8615"/>
                  </a:cubicBezTo>
                  <a:lnTo>
                    <a:pt x="3583" y="8615"/>
                  </a:lnTo>
                  <a:lnTo>
                    <a:pt x="3583" y="10545"/>
                  </a:lnTo>
                  <a:lnTo>
                    <a:pt x="571" y="10545"/>
                  </a:lnTo>
                  <a:lnTo>
                    <a:pt x="1351" y="9291"/>
                  </a:lnTo>
                  <a:lnTo>
                    <a:pt x="2937" y="9291"/>
                  </a:lnTo>
                  <a:cubicBezTo>
                    <a:pt x="3220" y="9291"/>
                    <a:pt x="3220" y="8861"/>
                    <a:pt x="2937" y="8861"/>
                  </a:cubicBezTo>
                  <a:lnTo>
                    <a:pt x="1327" y="8861"/>
                  </a:lnTo>
                  <a:cubicBezTo>
                    <a:pt x="1198" y="8861"/>
                    <a:pt x="1075" y="8929"/>
                    <a:pt x="1001" y="9039"/>
                  </a:cubicBezTo>
                  <a:lnTo>
                    <a:pt x="165" y="10386"/>
                  </a:lnTo>
                  <a:cubicBezTo>
                    <a:pt x="1" y="10641"/>
                    <a:pt x="186" y="10976"/>
                    <a:pt x="483" y="10976"/>
                  </a:cubicBezTo>
                  <a:cubicBezTo>
                    <a:pt x="485" y="10976"/>
                    <a:pt x="488" y="10976"/>
                    <a:pt x="491" y="10976"/>
                  </a:cubicBezTo>
                  <a:lnTo>
                    <a:pt x="1124" y="10976"/>
                  </a:lnTo>
                  <a:lnTo>
                    <a:pt x="1124" y="11541"/>
                  </a:lnTo>
                  <a:cubicBezTo>
                    <a:pt x="1124" y="11686"/>
                    <a:pt x="1232" y="11758"/>
                    <a:pt x="1339" y="11758"/>
                  </a:cubicBezTo>
                  <a:cubicBezTo>
                    <a:pt x="1447" y="11758"/>
                    <a:pt x="1554" y="11686"/>
                    <a:pt x="1554" y="11541"/>
                  </a:cubicBezTo>
                  <a:lnTo>
                    <a:pt x="1554" y="10976"/>
                  </a:lnTo>
                  <a:lnTo>
                    <a:pt x="3576" y="10976"/>
                  </a:lnTo>
                  <a:lnTo>
                    <a:pt x="3576" y="14203"/>
                  </a:lnTo>
                  <a:lnTo>
                    <a:pt x="1554" y="14203"/>
                  </a:lnTo>
                  <a:lnTo>
                    <a:pt x="1554" y="12396"/>
                  </a:lnTo>
                  <a:cubicBezTo>
                    <a:pt x="1554" y="12254"/>
                    <a:pt x="1447" y="12183"/>
                    <a:pt x="1339" y="12183"/>
                  </a:cubicBezTo>
                  <a:cubicBezTo>
                    <a:pt x="1232" y="12183"/>
                    <a:pt x="1124" y="12254"/>
                    <a:pt x="1124" y="12396"/>
                  </a:cubicBezTo>
                  <a:lnTo>
                    <a:pt x="1124" y="14418"/>
                  </a:lnTo>
                  <a:cubicBezTo>
                    <a:pt x="1124" y="14535"/>
                    <a:pt x="1216" y="14633"/>
                    <a:pt x="1339" y="14633"/>
                  </a:cubicBezTo>
                  <a:lnTo>
                    <a:pt x="10676" y="14633"/>
                  </a:lnTo>
                  <a:cubicBezTo>
                    <a:pt x="10799" y="14633"/>
                    <a:pt x="10891" y="14535"/>
                    <a:pt x="10891" y="14418"/>
                  </a:cubicBezTo>
                  <a:lnTo>
                    <a:pt x="10891" y="10976"/>
                  </a:lnTo>
                  <a:lnTo>
                    <a:pt x="11524" y="10976"/>
                  </a:lnTo>
                  <a:cubicBezTo>
                    <a:pt x="11825" y="10976"/>
                    <a:pt x="12016" y="10644"/>
                    <a:pt x="11850" y="10386"/>
                  </a:cubicBezTo>
                  <a:lnTo>
                    <a:pt x="11014" y="9046"/>
                  </a:lnTo>
                  <a:cubicBezTo>
                    <a:pt x="10946" y="8929"/>
                    <a:pt x="10817" y="8861"/>
                    <a:pt x="10688" y="8861"/>
                  </a:cubicBezTo>
                  <a:lnTo>
                    <a:pt x="9084" y="8861"/>
                  </a:lnTo>
                  <a:cubicBezTo>
                    <a:pt x="8795" y="8861"/>
                    <a:pt x="8795" y="9291"/>
                    <a:pt x="9084" y="9291"/>
                  </a:cubicBezTo>
                  <a:lnTo>
                    <a:pt x="10664" y="9291"/>
                  </a:lnTo>
                  <a:lnTo>
                    <a:pt x="11444" y="10545"/>
                  </a:lnTo>
                  <a:lnTo>
                    <a:pt x="8439" y="10545"/>
                  </a:lnTo>
                  <a:lnTo>
                    <a:pt x="8439" y="8615"/>
                  </a:lnTo>
                  <a:lnTo>
                    <a:pt x="8672" y="8615"/>
                  </a:lnTo>
                  <a:cubicBezTo>
                    <a:pt x="8930" y="8615"/>
                    <a:pt x="9096" y="8333"/>
                    <a:pt x="8973" y="8105"/>
                  </a:cubicBezTo>
                  <a:lnTo>
                    <a:pt x="8482" y="7226"/>
                  </a:lnTo>
                  <a:cubicBezTo>
                    <a:pt x="8365" y="7017"/>
                    <a:pt x="8144" y="6888"/>
                    <a:pt x="7904" y="6888"/>
                  </a:cubicBezTo>
                  <a:lnTo>
                    <a:pt x="7486" y="6888"/>
                  </a:lnTo>
                  <a:lnTo>
                    <a:pt x="7486" y="4522"/>
                  </a:lnTo>
                  <a:lnTo>
                    <a:pt x="7922" y="5161"/>
                  </a:lnTo>
                  <a:cubicBezTo>
                    <a:pt x="7970" y="5230"/>
                    <a:pt x="8034" y="5259"/>
                    <a:pt x="8096" y="5259"/>
                  </a:cubicBezTo>
                  <a:cubicBezTo>
                    <a:pt x="8248" y="5259"/>
                    <a:pt x="8392" y="5087"/>
                    <a:pt x="8279" y="4921"/>
                  </a:cubicBezTo>
                  <a:lnTo>
                    <a:pt x="6256" y="1989"/>
                  </a:lnTo>
                  <a:cubicBezTo>
                    <a:pt x="6250" y="1971"/>
                    <a:pt x="6238" y="1958"/>
                    <a:pt x="6226" y="1946"/>
                  </a:cubicBezTo>
                  <a:lnTo>
                    <a:pt x="6226" y="1030"/>
                  </a:lnTo>
                  <a:lnTo>
                    <a:pt x="6613" y="1030"/>
                  </a:lnTo>
                  <a:cubicBezTo>
                    <a:pt x="6902" y="1030"/>
                    <a:pt x="6902" y="606"/>
                    <a:pt x="6613" y="606"/>
                  </a:cubicBezTo>
                  <a:lnTo>
                    <a:pt x="6226" y="606"/>
                  </a:lnTo>
                  <a:lnTo>
                    <a:pt x="6226" y="213"/>
                  </a:lnTo>
                  <a:cubicBezTo>
                    <a:pt x="6226" y="71"/>
                    <a:pt x="6118" y="1"/>
                    <a:pt x="6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4" name="Google Shape;1504;p81"/>
            <p:cNvSpPr/>
            <p:nvPr/>
          </p:nvSpPr>
          <p:spPr>
            <a:xfrm>
              <a:off x="1714043" y="3681588"/>
              <a:ext cx="30854" cy="48924"/>
            </a:xfrm>
            <a:custGeom>
              <a:avLst/>
              <a:gdLst/>
              <a:ahLst/>
              <a:cxnLst/>
              <a:rect l="l" t="t" r="r" b="b"/>
              <a:pathLst>
                <a:path w="1144" h="1814" extrusionOk="0">
                  <a:moveTo>
                    <a:pt x="572" y="429"/>
                  </a:moveTo>
                  <a:cubicBezTo>
                    <a:pt x="643" y="429"/>
                    <a:pt x="714" y="477"/>
                    <a:pt x="714" y="572"/>
                  </a:cubicBezTo>
                  <a:lnTo>
                    <a:pt x="714" y="1383"/>
                  </a:lnTo>
                  <a:lnTo>
                    <a:pt x="431" y="1383"/>
                  </a:lnTo>
                  <a:lnTo>
                    <a:pt x="431" y="572"/>
                  </a:lnTo>
                  <a:cubicBezTo>
                    <a:pt x="431" y="477"/>
                    <a:pt x="502" y="429"/>
                    <a:pt x="572" y="429"/>
                  </a:cubicBezTo>
                  <a:close/>
                  <a:moveTo>
                    <a:pt x="572" y="0"/>
                  </a:moveTo>
                  <a:cubicBezTo>
                    <a:pt x="259" y="0"/>
                    <a:pt x="1" y="258"/>
                    <a:pt x="1" y="572"/>
                  </a:cubicBezTo>
                  <a:lnTo>
                    <a:pt x="1" y="1598"/>
                  </a:lnTo>
                  <a:cubicBezTo>
                    <a:pt x="1" y="1721"/>
                    <a:pt x="99" y="1814"/>
                    <a:pt x="216" y="1814"/>
                  </a:cubicBezTo>
                  <a:lnTo>
                    <a:pt x="929" y="1814"/>
                  </a:lnTo>
                  <a:cubicBezTo>
                    <a:pt x="1052" y="1814"/>
                    <a:pt x="1144" y="1721"/>
                    <a:pt x="1144" y="1598"/>
                  </a:cubicBezTo>
                  <a:lnTo>
                    <a:pt x="1144" y="572"/>
                  </a:lnTo>
                  <a:cubicBezTo>
                    <a:pt x="1144" y="258"/>
                    <a:pt x="886"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5" name="Google Shape;1505;p81"/>
            <p:cNvSpPr/>
            <p:nvPr/>
          </p:nvSpPr>
          <p:spPr>
            <a:xfrm>
              <a:off x="1529218" y="3681588"/>
              <a:ext cx="30854" cy="48924"/>
            </a:xfrm>
            <a:custGeom>
              <a:avLst/>
              <a:gdLst/>
              <a:ahLst/>
              <a:cxnLst/>
              <a:rect l="l" t="t" r="r" b="b"/>
              <a:pathLst>
                <a:path w="1144" h="1814" extrusionOk="0">
                  <a:moveTo>
                    <a:pt x="569" y="429"/>
                  </a:moveTo>
                  <a:cubicBezTo>
                    <a:pt x="641" y="429"/>
                    <a:pt x="713" y="477"/>
                    <a:pt x="713" y="572"/>
                  </a:cubicBezTo>
                  <a:lnTo>
                    <a:pt x="713" y="1383"/>
                  </a:lnTo>
                  <a:lnTo>
                    <a:pt x="424" y="1383"/>
                  </a:lnTo>
                  <a:lnTo>
                    <a:pt x="424" y="572"/>
                  </a:lnTo>
                  <a:cubicBezTo>
                    <a:pt x="424" y="477"/>
                    <a:pt x="496" y="429"/>
                    <a:pt x="569" y="429"/>
                  </a:cubicBezTo>
                  <a:close/>
                  <a:moveTo>
                    <a:pt x="572" y="0"/>
                  </a:moveTo>
                  <a:cubicBezTo>
                    <a:pt x="252" y="0"/>
                    <a:pt x="0" y="258"/>
                    <a:pt x="0" y="572"/>
                  </a:cubicBezTo>
                  <a:lnTo>
                    <a:pt x="0" y="1598"/>
                  </a:lnTo>
                  <a:cubicBezTo>
                    <a:pt x="0" y="1721"/>
                    <a:pt x="92" y="1814"/>
                    <a:pt x="215" y="1814"/>
                  </a:cubicBezTo>
                  <a:lnTo>
                    <a:pt x="928" y="1814"/>
                  </a:lnTo>
                  <a:cubicBezTo>
                    <a:pt x="1045" y="1814"/>
                    <a:pt x="1143" y="1721"/>
                    <a:pt x="1143" y="1598"/>
                  </a:cubicBezTo>
                  <a:lnTo>
                    <a:pt x="1143" y="572"/>
                  </a:lnTo>
                  <a:cubicBezTo>
                    <a:pt x="1143" y="258"/>
                    <a:pt x="885"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6" name="Google Shape;1506;p81"/>
            <p:cNvSpPr/>
            <p:nvPr/>
          </p:nvSpPr>
          <p:spPr>
            <a:xfrm>
              <a:off x="1619729" y="3618936"/>
              <a:ext cx="40455" cy="34818"/>
            </a:xfrm>
            <a:custGeom>
              <a:avLst/>
              <a:gdLst/>
              <a:ahLst/>
              <a:cxnLst/>
              <a:rect l="l" t="t" r="r" b="b"/>
              <a:pathLst>
                <a:path w="1500" h="1291" extrusionOk="0">
                  <a:moveTo>
                    <a:pt x="639" y="430"/>
                  </a:moveTo>
                  <a:cubicBezTo>
                    <a:pt x="830" y="430"/>
                    <a:pt x="922" y="664"/>
                    <a:pt x="793" y="799"/>
                  </a:cubicBezTo>
                  <a:cubicBezTo>
                    <a:pt x="750" y="840"/>
                    <a:pt x="696" y="859"/>
                    <a:pt x="644" y="859"/>
                  </a:cubicBezTo>
                  <a:cubicBezTo>
                    <a:pt x="532" y="859"/>
                    <a:pt x="424" y="775"/>
                    <a:pt x="424" y="645"/>
                  </a:cubicBezTo>
                  <a:cubicBezTo>
                    <a:pt x="424" y="528"/>
                    <a:pt x="523" y="430"/>
                    <a:pt x="639" y="430"/>
                  </a:cubicBezTo>
                  <a:close/>
                  <a:moveTo>
                    <a:pt x="645" y="1"/>
                  </a:moveTo>
                  <a:cubicBezTo>
                    <a:pt x="316" y="1"/>
                    <a:pt x="0" y="258"/>
                    <a:pt x="0" y="645"/>
                  </a:cubicBezTo>
                  <a:cubicBezTo>
                    <a:pt x="0" y="1002"/>
                    <a:pt x="283" y="1285"/>
                    <a:pt x="639" y="1291"/>
                  </a:cubicBezTo>
                  <a:cubicBezTo>
                    <a:pt x="1211" y="1291"/>
                    <a:pt x="1500" y="596"/>
                    <a:pt x="1094" y="190"/>
                  </a:cubicBezTo>
                  <a:cubicBezTo>
                    <a:pt x="963" y="59"/>
                    <a:pt x="803"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7" name="Google Shape;1507;p81"/>
          <p:cNvGrpSpPr/>
          <p:nvPr/>
        </p:nvGrpSpPr>
        <p:grpSpPr>
          <a:xfrm>
            <a:off x="3471843" y="2410794"/>
            <a:ext cx="364797" cy="303756"/>
            <a:chOff x="3374316" y="2135533"/>
            <a:chExt cx="394247" cy="328279"/>
          </a:xfrm>
        </p:grpSpPr>
        <p:sp>
          <p:nvSpPr>
            <p:cNvPr id="1508" name="Google Shape;1508;p81"/>
            <p:cNvSpPr/>
            <p:nvPr/>
          </p:nvSpPr>
          <p:spPr>
            <a:xfrm>
              <a:off x="3374316" y="2135533"/>
              <a:ext cx="394247" cy="328279"/>
            </a:xfrm>
            <a:custGeom>
              <a:avLst/>
              <a:gdLst/>
              <a:ahLst/>
              <a:cxnLst/>
              <a:rect l="l" t="t" r="r" b="b"/>
              <a:pathLst>
                <a:path w="14618" h="12172" extrusionOk="0">
                  <a:moveTo>
                    <a:pt x="13505" y="431"/>
                  </a:moveTo>
                  <a:cubicBezTo>
                    <a:pt x="13874" y="431"/>
                    <a:pt x="14175" y="726"/>
                    <a:pt x="14175" y="1101"/>
                  </a:cubicBezTo>
                  <a:lnTo>
                    <a:pt x="14175" y="4156"/>
                  </a:lnTo>
                  <a:cubicBezTo>
                    <a:pt x="14175" y="4218"/>
                    <a:pt x="14132" y="4267"/>
                    <a:pt x="14070" y="4267"/>
                  </a:cubicBezTo>
                  <a:lnTo>
                    <a:pt x="12073" y="4267"/>
                  </a:lnTo>
                  <a:lnTo>
                    <a:pt x="12073" y="2011"/>
                  </a:lnTo>
                  <a:cubicBezTo>
                    <a:pt x="12073" y="1866"/>
                    <a:pt x="11965" y="1794"/>
                    <a:pt x="11857" y="1794"/>
                  </a:cubicBezTo>
                  <a:cubicBezTo>
                    <a:pt x="11750" y="1794"/>
                    <a:pt x="11642" y="1866"/>
                    <a:pt x="11642" y="2011"/>
                  </a:cubicBezTo>
                  <a:lnTo>
                    <a:pt x="11642" y="2792"/>
                  </a:lnTo>
                  <a:lnTo>
                    <a:pt x="2957" y="2792"/>
                  </a:lnTo>
                  <a:lnTo>
                    <a:pt x="2957" y="2011"/>
                  </a:lnTo>
                  <a:cubicBezTo>
                    <a:pt x="2957" y="1866"/>
                    <a:pt x="2851" y="1794"/>
                    <a:pt x="2745" y="1794"/>
                  </a:cubicBezTo>
                  <a:cubicBezTo>
                    <a:pt x="2639" y="1794"/>
                    <a:pt x="2533" y="1866"/>
                    <a:pt x="2533" y="2011"/>
                  </a:cubicBezTo>
                  <a:lnTo>
                    <a:pt x="2533" y="4267"/>
                  </a:lnTo>
                  <a:lnTo>
                    <a:pt x="535" y="4267"/>
                  </a:lnTo>
                  <a:cubicBezTo>
                    <a:pt x="474" y="4267"/>
                    <a:pt x="424" y="4218"/>
                    <a:pt x="424" y="4156"/>
                  </a:cubicBezTo>
                  <a:lnTo>
                    <a:pt x="424" y="1101"/>
                  </a:lnTo>
                  <a:cubicBezTo>
                    <a:pt x="424" y="726"/>
                    <a:pt x="726" y="431"/>
                    <a:pt x="1094" y="431"/>
                  </a:cubicBezTo>
                  <a:lnTo>
                    <a:pt x="2527" y="431"/>
                  </a:lnTo>
                  <a:lnTo>
                    <a:pt x="2527" y="1156"/>
                  </a:lnTo>
                  <a:cubicBezTo>
                    <a:pt x="2527" y="1298"/>
                    <a:pt x="2633" y="1369"/>
                    <a:pt x="2740" y="1369"/>
                  </a:cubicBezTo>
                  <a:cubicBezTo>
                    <a:pt x="2846" y="1369"/>
                    <a:pt x="2954" y="1298"/>
                    <a:pt x="2957" y="1156"/>
                  </a:cubicBezTo>
                  <a:lnTo>
                    <a:pt x="2957" y="431"/>
                  </a:lnTo>
                  <a:lnTo>
                    <a:pt x="11648" y="431"/>
                  </a:lnTo>
                  <a:lnTo>
                    <a:pt x="11648" y="1156"/>
                  </a:lnTo>
                  <a:cubicBezTo>
                    <a:pt x="11648" y="1298"/>
                    <a:pt x="11756" y="1369"/>
                    <a:pt x="11864" y="1369"/>
                  </a:cubicBezTo>
                  <a:cubicBezTo>
                    <a:pt x="11971" y="1369"/>
                    <a:pt x="12079" y="1298"/>
                    <a:pt x="12079" y="1156"/>
                  </a:cubicBezTo>
                  <a:lnTo>
                    <a:pt x="12079" y="431"/>
                  </a:lnTo>
                  <a:close/>
                  <a:moveTo>
                    <a:pt x="11353" y="6885"/>
                  </a:moveTo>
                  <a:lnTo>
                    <a:pt x="10413" y="7826"/>
                  </a:lnTo>
                  <a:lnTo>
                    <a:pt x="10413" y="6885"/>
                  </a:lnTo>
                  <a:close/>
                  <a:moveTo>
                    <a:pt x="1654" y="4691"/>
                  </a:moveTo>
                  <a:lnTo>
                    <a:pt x="1654" y="10831"/>
                  </a:lnTo>
                  <a:lnTo>
                    <a:pt x="1310" y="10831"/>
                  </a:lnTo>
                  <a:lnTo>
                    <a:pt x="1310" y="4691"/>
                  </a:lnTo>
                  <a:close/>
                  <a:moveTo>
                    <a:pt x="13296" y="4691"/>
                  </a:moveTo>
                  <a:lnTo>
                    <a:pt x="13308" y="10831"/>
                  </a:lnTo>
                  <a:lnTo>
                    <a:pt x="12958" y="10831"/>
                  </a:lnTo>
                  <a:lnTo>
                    <a:pt x="12958" y="4691"/>
                  </a:lnTo>
                  <a:close/>
                  <a:moveTo>
                    <a:pt x="13615" y="11256"/>
                  </a:moveTo>
                  <a:cubicBezTo>
                    <a:pt x="13824" y="11262"/>
                    <a:pt x="13990" y="11428"/>
                    <a:pt x="13990" y="11643"/>
                  </a:cubicBezTo>
                  <a:lnTo>
                    <a:pt x="13997" y="11643"/>
                  </a:lnTo>
                  <a:lnTo>
                    <a:pt x="13997" y="11741"/>
                  </a:lnTo>
                  <a:lnTo>
                    <a:pt x="12263" y="11741"/>
                  </a:lnTo>
                  <a:lnTo>
                    <a:pt x="12263" y="11643"/>
                  </a:lnTo>
                  <a:cubicBezTo>
                    <a:pt x="12263" y="11428"/>
                    <a:pt x="12435" y="11256"/>
                    <a:pt x="12650" y="11256"/>
                  </a:cubicBezTo>
                  <a:close/>
                  <a:moveTo>
                    <a:pt x="1961" y="11256"/>
                  </a:moveTo>
                  <a:cubicBezTo>
                    <a:pt x="2176" y="11262"/>
                    <a:pt x="2342" y="11434"/>
                    <a:pt x="2342" y="11643"/>
                  </a:cubicBezTo>
                  <a:lnTo>
                    <a:pt x="2342" y="11747"/>
                  </a:lnTo>
                  <a:lnTo>
                    <a:pt x="615" y="11747"/>
                  </a:lnTo>
                  <a:lnTo>
                    <a:pt x="615" y="11643"/>
                  </a:lnTo>
                  <a:cubicBezTo>
                    <a:pt x="615" y="11428"/>
                    <a:pt x="787" y="11256"/>
                    <a:pt x="996" y="11256"/>
                  </a:cubicBezTo>
                  <a:close/>
                  <a:moveTo>
                    <a:pt x="1101" y="1"/>
                  </a:moveTo>
                  <a:cubicBezTo>
                    <a:pt x="492" y="1"/>
                    <a:pt x="0" y="493"/>
                    <a:pt x="0" y="1101"/>
                  </a:cubicBezTo>
                  <a:lnTo>
                    <a:pt x="0" y="4162"/>
                  </a:lnTo>
                  <a:lnTo>
                    <a:pt x="0" y="4193"/>
                  </a:lnTo>
                  <a:cubicBezTo>
                    <a:pt x="19" y="4470"/>
                    <a:pt x="252" y="4691"/>
                    <a:pt x="535" y="4691"/>
                  </a:cubicBezTo>
                  <a:lnTo>
                    <a:pt x="879" y="4691"/>
                  </a:lnTo>
                  <a:lnTo>
                    <a:pt x="879" y="10838"/>
                  </a:lnTo>
                  <a:cubicBezTo>
                    <a:pt x="480" y="10899"/>
                    <a:pt x="191" y="11237"/>
                    <a:pt x="191" y="11637"/>
                  </a:cubicBezTo>
                  <a:lnTo>
                    <a:pt x="191" y="11901"/>
                  </a:lnTo>
                  <a:cubicBezTo>
                    <a:pt x="191" y="12048"/>
                    <a:pt x="308" y="12171"/>
                    <a:pt x="461" y="12171"/>
                  </a:cubicBezTo>
                  <a:lnTo>
                    <a:pt x="2502" y="12171"/>
                  </a:lnTo>
                  <a:cubicBezTo>
                    <a:pt x="2650" y="12171"/>
                    <a:pt x="2773" y="12048"/>
                    <a:pt x="2773" y="11901"/>
                  </a:cubicBezTo>
                  <a:lnTo>
                    <a:pt x="2773" y="11637"/>
                  </a:lnTo>
                  <a:cubicBezTo>
                    <a:pt x="2773" y="11237"/>
                    <a:pt x="2478" y="10899"/>
                    <a:pt x="2084" y="10838"/>
                  </a:cubicBezTo>
                  <a:lnTo>
                    <a:pt x="2084" y="4691"/>
                  </a:lnTo>
                  <a:lnTo>
                    <a:pt x="2533" y="4691"/>
                  </a:lnTo>
                  <a:lnTo>
                    <a:pt x="2533" y="8342"/>
                  </a:lnTo>
                  <a:cubicBezTo>
                    <a:pt x="2533" y="8459"/>
                    <a:pt x="2631" y="8557"/>
                    <a:pt x="2748" y="8557"/>
                  </a:cubicBezTo>
                  <a:lnTo>
                    <a:pt x="4113" y="8557"/>
                  </a:lnTo>
                  <a:cubicBezTo>
                    <a:pt x="4395" y="8557"/>
                    <a:pt x="4395" y="8127"/>
                    <a:pt x="4113" y="8127"/>
                  </a:cubicBezTo>
                  <a:lnTo>
                    <a:pt x="2963" y="8127"/>
                  </a:lnTo>
                  <a:lnTo>
                    <a:pt x="2963" y="3216"/>
                  </a:lnTo>
                  <a:lnTo>
                    <a:pt x="11648" y="3216"/>
                  </a:lnTo>
                  <a:lnTo>
                    <a:pt x="11648" y="6455"/>
                  </a:lnTo>
                  <a:lnTo>
                    <a:pt x="10192" y="6455"/>
                  </a:lnTo>
                  <a:cubicBezTo>
                    <a:pt x="10069" y="6455"/>
                    <a:pt x="9977" y="6553"/>
                    <a:pt x="9977" y="6670"/>
                  </a:cubicBezTo>
                  <a:lnTo>
                    <a:pt x="9977" y="8133"/>
                  </a:lnTo>
                  <a:lnTo>
                    <a:pt x="4967" y="8133"/>
                  </a:lnTo>
                  <a:cubicBezTo>
                    <a:pt x="4678" y="8133"/>
                    <a:pt x="4678" y="8557"/>
                    <a:pt x="4967" y="8557"/>
                  </a:cubicBezTo>
                  <a:cubicBezTo>
                    <a:pt x="7187" y="8557"/>
                    <a:pt x="8477" y="8562"/>
                    <a:pt x="9231" y="8562"/>
                  </a:cubicBezTo>
                  <a:cubicBezTo>
                    <a:pt x="10363" y="8562"/>
                    <a:pt x="10290" y="8551"/>
                    <a:pt x="10345" y="8496"/>
                  </a:cubicBezTo>
                  <a:cubicBezTo>
                    <a:pt x="12079" y="6762"/>
                    <a:pt x="12079" y="6818"/>
                    <a:pt x="12079" y="6670"/>
                  </a:cubicBezTo>
                  <a:lnTo>
                    <a:pt x="12079" y="4691"/>
                  </a:lnTo>
                  <a:lnTo>
                    <a:pt x="12534" y="4691"/>
                  </a:lnTo>
                  <a:lnTo>
                    <a:pt x="12534" y="10838"/>
                  </a:lnTo>
                  <a:cubicBezTo>
                    <a:pt x="12134" y="10899"/>
                    <a:pt x="11839" y="11237"/>
                    <a:pt x="11839" y="11643"/>
                  </a:cubicBezTo>
                  <a:lnTo>
                    <a:pt x="11839" y="11901"/>
                  </a:lnTo>
                  <a:cubicBezTo>
                    <a:pt x="11839" y="12048"/>
                    <a:pt x="11962" y="12171"/>
                    <a:pt x="12116" y="12171"/>
                  </a:cubicBezTo>
                  <a:lnTo>
                    <a:pt x="14156" y="12171"/>
                  </a:lnTo>
                  <a:cubicBezTo>
                    <a:pt x="14304" y="12171"/>
                    <a:pt x="14427" y="12048"/>
                    <a:pt x="14427" y="11901"/>
                  </a:cubicBezTo>
                  <a:lnTo>
                    <a:pt x="14427" y="11643"/>
                  </a:lnTo>
                  <a:cubicBezTo>
                    <a:pt x="14427" y="11237"/>
                    <a:pt x="14132" y="10899"/>
                    <a:pt x="13738" y="10838"/>
                  </a:cubicBezTo>
                  <a:lnTo>
                    <a:pt x="13738" y="4691"/>
                  </a:lnTo>
                  <a:lnTo>
                    <a:pt x="14083" y="4691"/>
                  </a:lnTo>
                  <a:cubicBezTo>
                    <a:pt x="14378" y="4691"/>
                    <a:pt x="14617" y="4451"/>
                    <a:pt x="14617" y="4156"/>
                  </a:cubicBezTo>
                  <a:lnTo>
                    <a:pt x="14617" y="1101"/>
                  </a:lnTo>
                  <a:cubicBezTo>
                    <a:pt x="14617" y="892"/>
                    <a:pt x="14556" y="695"/>
                    <a:pt x="14445" y="523"/>
                  </a:cubicBezTo>
                  <a:cubicBezTo>
                    <a:pt x="14242" y="198"/>
                    <a:pt x="13892" y="1"/>
                    <a:pt x="13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9" name="Google Shape;1509;p81"/>
            <p:cNvSpPr/>
            <p:nvPr/>
          </p:nvSpPr>
          <p:spPr>
            <a:xfrm>
              <a:off x="3465987" y="2161909"/>
              <a:ext cx="38163" cy="32688"/>
            </a:xfrm>
            <a:custGeom>
              <a:avLst/>
              <a:gdLst/>
              <a:ahLst/>
              <a:cxnLst/>
              <a:rect l="l" t="t" r="r" b="b"/>
              <a:pathLst>
                <a:path w="1415" h="1212" extrusionOk="0">
                  <a:moveTo>
                    <a:pt x="810" y="428"/>
                  </a:moveTo>
                  <a:cubicBezTo>
                    <a:pt x="903" y="428"/>
                    <a:pt x="990" y="498"/>
                    <a:pt x="990" y="603"/>
                  </a:cubicBezTo>
                  <a:cubicBezTo>
                    <a:pt x="990" y="701"/>
                    <a:pt x="910" y="781"/>
                    <a:pt x="812" y="781"/>
                  </a:cubicBezTo>
                  <a:cubicBezTo>
                    <a:pt x="652" y="781"/>
                    <a:pt x="572" y="590"/>
                    <a:pt x="683" y="480"/>
                  </a:cubicBezTo>
                  <a:cubicBezTo>
                    <a:pt x="720" y="444"/>
                    <a:pt x="766" y="428"/>
                    <a:pt x="810" y="428"/>
                  </a:cubicBezTo>
                  <a:close/>
                  <a:moveTo>
                    <a:pt x="812" y="0"/>
                  </a:moveTo>
                  <a:cubicBezTo>
                    <a:pt x="271" y="0"/>
                    <a:pt x="1" y="652"/>
                    <a:pt x="382" y="1033"/>
                  </a:cubicBezTo>
                  <a:cubicBezTo>
                    <a:pt x="505" y="1156"/>
                    <a:pt x="656" y="1211"/>
                    <a:pt x="804" y="1211"/>
                  </a:cubicBezTo>
                  <a:cubicBezTo>
                    <a:pt x="1116" y="1211"/>
                    <a:pt x="1414" y="969"/>
                    <a:pt x="1414" y="603"/>
                  </a:cubicBezTo>
                  <a:cubicBezTo>
                    <a:pt x="1414" y="271"/>
                    <a:pt x="1144" y="0"/>
                    <a:pt x="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0" name="Google Shape;1510;p81"/>
            <p:cNvSpPr/>
            <p:nvPr/>
          </p:nvSpPr>
          <p:spPr>
            <a:xfrm>
              <a:off x="3513562" y="2172347"/>
              <a:ext cx="45121" cy="11624"/>
            </a:xfrm>
            <a:custGeom>
              <a:avLst/>
              <a:gdLst/>
              <a:ahLst/>
              <a:cxnLst/>
              <a:rect l="l" t="t" r="r" b="b"/>
              <a:pathLst>
                <a:path w="1673" h="431" extrusionOk="0">
                  <a:moveTo>
                    <a:pt x="290" y="0"/>
                  </a:moveTo>
                  <a:cubicBezTo>
                    <a:pt x="1" y="0"/>
                    <a:pt x="1" y="431"/>
                    <a:pt x="290" y="431"/>
                  </a:cubicBezTo>
                  <a:lnTo>
                    <a:pt x="1384" y="431"/>
                  </a:lnTo>
                  <a:cubicBezTo>
                    <a:pt x="1673" y="431"/>
                    <a:pt x="1673"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1" name="Google Shape;1511;p81"/>
            <p:cNvSpPr/>
            <p:nvPr/>
          </p:nvSpPr>
          <p:spPr>
            <a:xfrm>
              <a:off x="3507278" y="2244788"/>
              <a:ext cx="96175" cy="81099"/>
            </a:xfrm>
            <a:custGeom>
              <a:avLst/>
              <a:gdLst/>
              <a:ahLst/>
              <a:cxnLst/>
              <a:rect l="l" t="t" r="r" b="b"/>
              <a:pathLst>
                <a:path w="3566" h="3007" extrusionOk="0">
                  <a:moveTo>
                    <a:pt x="1248" y="431"/>
                  </a:moveTo>
                  <a:lnTo>
                    <a:pt x="1248" y="1248"/>
                  </a:lnTo>
                  <a:lnTo>
                    <a:pt x="744" y="1248"/>
                  </a:lnTo>
                  <a:cubicBezTo>
                    <a:pt x="461" y="1248"/>
                    <a:pt x="461" y="1673"/>
                    <a:pt x="744" y="1673"/>
                  </a:cubicBezTo>
                  <a:lnTo>
                    <a:pt x="1248" y="1673"/>
                  </a:lnTo>
                  <a:lnTo>
                    <a:pt x="1248" y="2582"/>
                  </a:lnTo>
                  <a:lnTo>
                    <a:pt x="430" y="2582"/>
                  </a:lnTo>
                  <a:lnTo>
                    <a:pt x="430" y="431"/>
                  </a:lnTo>
                  <a:close/>
                  <a:moveTo>
                    <a:pt x="215" y="1"/>
                  </a:moveTo>
                  <a:cubicBezTo>
                    <a:pt x="92" y="1"/>
                    <a:pt x="0" y="93"/>
                    <a:pt x="0" y="216"/>
                  </a:cubicBezTo>
                  <a:lnTo>
                    <a:pt x="0" y="2791"/>
                  </a:lnTo>
                  <a:cubicBezTo>
                    <a:pt x="0" y="2914"/>
                    <a:pt x="92" y="3006"/>
                    <a:pt x="215" y="3006"/>
                  </a:cubicBezTo>
                  <a:lnTo>
                    <a:pt x="3350" y="3006"/>
                  </a:lnTo>
                  <a:cubicBezTo>
                    <a:pt x="3467" y="3006"/>
                    <a:pt x="3565" y="2914"/>
                    <a:pt x="3565" y="2791"/>
                  </a:cubicBezTo>
                  <a:lnTo>
                    <a:pt x="3565" y="1464"/>
                  </a:lnTo>
                  <a:cubicBezTo>
                    <a:pt x="3565" y="1341"/>
                    <a:pt x="3467" y="1248"/>
                    <a:pt x="3350" y="1248"/>
                  </a:cubicBezTo>
                  <a:lnTo>
                    <a:pt x="3024" y="1248"/>
                  </a:lnTo>
                  <a:cubicBezTo>
                    <a:pt x="2963" y="1248"/>
                    <a:pt x="2914" y="1267"/>
                    <a:pt x="2871" y="1310"/>
                  </a:cubicBezTo>
                  <a:lnTo>
                    <a:pt x="2440" y="1728"/>
                  </a:lnTo>
                  <a:cubicBezTo>
                    <a:pt x="2284" y="1884"/>
                    <a:pt x="2423" y="2102"/>
                    <a:pt x="2590" y="2102"/>
                  </a:cubicBezTo>
                  <a:cubicBezTo>
                    <a:pt x="2640" y="2102"/>
                    <a:pt x="2693" y="2082"/>
                    <a:pt x="2742" y="2035"/>
                  </a:cubicBezTo>
                  <a:lnTo>
                    <a:pt x="3110" y="1679"/>
                  </a:lnTo>
                  <a:lnTo>
                    <a:pt x="3135" y="1679"/>
                  </a:lnTo>
                  <a:lnTo>
                    <a:pt x="3135" y="2582"/>
                  </a:lnTo>
                  <a:lnTo>
                    <a:pt x="1678" y="2582"/>
                  </a:lnTo>
                  <a:lnTo>
                    <a:pt x="1678" y="1673"/>
                  </a:lnTo>
                  <a:lnTo>
                    <a:pt x="2164" y="1673"/>
                  </a:lnTo>
                  <a:cubicBezTo>
                    <a:pt x="2446" y="1673"/>
                    <a:pt x="2446" y="1248"/>
                    <a:pt x="2164" y="1248"/>
                  </a:cubicBezTo>
                  <a:lnTo>
                    <a:pt x="1678" y="1248"/>
                  </a:lnTo>
                  <a:lnTo>
                    <a:pt x="1678" y="216"/>
                  </a:lnTo>
                  <a:cubicBezTo>
                    <a:pt x="1678" y="93"/>
                    <a:pt x="1580" y="1"/>
                    <a:pt x="1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2" name="Google Shape;1512;p81"/>
            <p:cNvSpPr/>
            <p:nvPr/>
          </p:nvSpPr>
          <p:spPr>
            <a:xfrm>
              <a:off x="3610223" y="2239664"/>
              <a:ext cx="27051" cy="97820"/>
            </a:xfrm>
            <a:custGeom>
              <a:avLst/>
              <a:gdLst/>
              <a:ahLst/>
              <a:cxnLst/>
              <a:rect l="l" t="t" r="r" b="b"/>
              <a:pathLst>
                <a:path w="1003" h="3627" extrusionOk="0">
                  <a:moveTo>
                    <a:pt x="283" y="0"/>
                  </a:moveTo>
                  <a:cubicBezTo>
                    <a:pt x="0" y="0"/>
                    <a:pt x="0" y="430"/>
                    <a:pt x="283" y="430"/>
                  </a:cubicBezTo>
                  <a:lnTo>
                    <a:pt x="283" y="3196"/>
                  </a:lnTo>
                  <a:cubicBezTo>
                    <a:pt x="0" y="3196"/>
                    <a:pt x="0" y="3627"/>
                    <a:pt x="283" y="3627"/>
                  </a:cubicBezTo>
                  <a:lnTo>
                    <a:pt x="719" y="3627"/>
                  </a:lnTo>
                  <a:cubicBezTo>
                    <a:pt x="1002" y="3627"/>
                    <a:pt x="1002" y="3196"/>
                    <a:pt x="719" y="3196"/>
                  </a:cubicBezTo>
                  <a:lnTo>
                    <a:pt x="719" y="430"/>
                  </a:lnTo>
                  <a:cubicBezTo>
                    <a:pt x="1002" y="430"/>
                    <a:pt x="1002" y="0"/>
                    <a:pt x="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3" name="Google Shape;1513;p81"/>
          <p:cNvGrpSpPr/>
          <p:nvPr/>
        </p:nvGrpSpPr>
        <p:grpSpPr>
          <a:xfrm>
            <a:off x="3507966" y="3551827"/>
            <a:ext cx="292551" cy="365221"/>
            <a:chOff x="3453392" y="3368682"/>
            <a:chExt cx="316169" cy="394706"/>
          </a:xfrm>
        </p:grpSpPr>
        <p:sp>
          <p:nvSpPr>
            <p:cNvPr id="1514" name="Google Shape;1514;p81"/>
            <p:cNvSpPr/>
            <p:nvPr/>
          </p:nvSpPr>
          <p:spPr>
            <a:xfrm>
              <a:off x="3590157" y="3619584"/>
              <a:ext cx="44608" cy="11624"/>
            </a:xfrm>
            <a:custGeom>
              <a:avLst/>
              <a:gdLst/>
              <a:ahLst/>
              <a:cxnLst/>
              <a:rect l="l" t="t" r="r" b="b"/>
              <a:pathLst>
                <a:path w="1654" h="431" extrusionOk="0">
                  <a:moveTo>
                    <a:pt x="283" y="0"/>
                  </a:moveTo>
                  <a:cubicBezTo>
                    <a:pt x="0" y="0"/>
                    <a:pt x="0" y="431"/>
                    <a:pt x="283" y="431"/>
                  </a:cubicBezTo>
                  <a:lnTo>
                    <a:pt x="1371" y="431"/>
                  </a:lnTo>
                  <a:cubicBezTo>
                    <a:pt x="1654" y="425"/>
                    <a:pt x="1654"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5" name="Google Shape;1515;p81"/>
            <p:cNvSpPr/>
            <p:nvPr/>
          </p:nvSpPr>
          <p:spPr>
            <a:xfrm>
              <a:off x="3676704" y="3619584"/>
              <a:ext cx="24543" cy="11624"/>
            </a:xfrm>
            <a:custGeom>
              <a:avLst/>
              <a:gdLst/>
              <a:ahLst/>
              <a:cxnLst/>
              <a:rect l="l" t="t" r="r" b="b"/>
              <a:pathLst>
                <a:path w="910" h="431" extrusionOk="0">
                  <a:moveTo>
                    <a:pt x="289" y="0"/>
                  </a:moveTo>
                  <a:cubicBezTo>
                    <a:pt x="0" y="0"/>
                    <a:pt x="0" y="431"/>
                    <a:pt x="289" y="431"/>
                  </a:cubicBezTo>
                  <a:lnTo>
                    <a:pt x="621" y="431"/>
                  </a:lnTo>
                  <a:cubicBezTo>
                    <a:pt x="910" y="431"/>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6" name="Google Shape;1516;p81"/>
            <p:cNvSpPr/>
            <p:nvPr/>
          </p:nvSpPr>
          <p:spPr>
            <a:xfrm>
              <a:off x="3523676" y="3619584"/>
              <a:ext cx="24570" cy="11624"/>
            </a:xfrm>
            <a:custGeom>
              <a:avLst/>
              <a:gdLst/>
              <a:ahLst/>
              <a:cxnLst/>
              <a:rect l="l" t="t" r="r" b="b"/>
              <a:pathLst>
                <a:path w="911" h="431" extrusionOk="0">
                  <a:moveTo>
                    <a:pt x="289" y="0"/>
                  </a:moveTo>
                  <a:cubicBezTo>
                    <a:pt x="1" y="0"/>
                    <a:pt x="1" y="431"/>
                    <a:pt x="289" y="431"/>
                  </a:cubicBezTo>
                  <a:lnTo>
                    <a:pt x="621" y="431"/>
                  </a:lnTo>
                  <a:cubicBezTo>
                    <a:pt x="910" y="425"/>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7" name="Google Shape;1517;p81"/>
            <p:cNvSpPr/>
            <p:nvPr/>
          </p:nvSpPr>
          <p:spPr>
            <a:xfrm>
              <a:off x="3453392" y="3368682"/>
              <a:ext cx="316169" cy="394706"/>
            </a:xfrm>
            <a:custGeom>
              <a:avLst/>
              <a:gdLst/>
              <a:ahLst/>
              <a:cxnLst/>
              <a:rect l="l" t="t" r="r" b="b"/>
              <a:pathLst>
                <a:path w="11723" h="14635" extrusionOk="0">
                  <a:moveTo>
                    <a:pt x="5899" y="3647"/>
                  </a:moveTo>
                  <a:cubicBezTo>
                    <a:pt x="6043" y="3647"/>
                    <a:pt x="6187" y="3744"/>
                    <a:pt x="6178" y="3937"/>
                  </a:cubicBezTo>
                  <a:lnTo>
                    <a:pt x="6178" y="4460"/>
                  </a:lnTo>
                  <a:lnTo>
                    <a:pt x="5625" y="4460"/>
                  </a:lnTo>
                  <a:lnTo>
                    <a:pt x="5625" y="3937"/>
                  </a:lnTo>
                  <a:cubicBezTo>
                    <a:pt x="5612" y="3744"/>
                    <a:pt x="5755" y="3647"/>
                    <a:pt x="5899" y="3647"/>
                  </a:cubicBezTo>
                  <a:close/>
                  <a:moveTo>
                    <a:pt x="7186" y="2960"/>
                  </a:moveTo>
                  <a:lnTo>
                    <a:pt x="7186" y="4460"/>
                  </a:lnTo>
                  <a:lnTo>
                    <a:pt x="6602" y="4460"/>
                  </a:lnTo>
                  <a:lnTo>
                    <a:pt x="6602" y="3937"/>
                  </a:lnTo>
                  <a:cubicBezTo>
                    <a:pt x="6614" y="3538"/>
                    <a:pt x="6295" y="3212"/>
                    <a:pt x="5895" y="3212"/>
                  </a:cubicBezTo>
                  <a:cubicBezTo>
                    <a:pt x="5502" y="3212"/>
                    <a:pt x="5182" y="3538"/>
                    <a:pt x="5194" y="3937"/>
                  </a:cubicBezTo>
                  <a:lnTo>
                    <a:pt x="5194" y="4460"/>
                  </a:lnTo>
                  <a:lnTo>
                    <a:pt x="4610" y="4460"/>
                  </a:lnTo>
                  <a:lnTo>
                    <a:pt x="4610" y="2960"/>
                  </a:lnTo>
                  <a:close/>
                  <a:moveTo>
                    <a:pt x="7973" y="4890"/>
                  </a:moveTo>
                  <a:cubicBezTo>
                    <a:pt x="8366" y="4890"/>
                    <a:pt x="8723" y="5105"/>
                    <a:pt x="8913" y="5449"/>
                  </a:cubicBezTo>
                  <a:lnTo>
                    <a:pt x="9196" y="5984"/>
                  </a:lnTo>
                  <a:cubicBezTo>
                    <a:pt x="9417" y="6390"/>
                    <a:pt x="9743" y="6728"/>
                    <a:pt x="10142" y="6968"/>
                  </a:cubicBezTo>
                  <a:lnTo>
                    <a:pt x="3940" y="6968"/>
                  </a:lnTo>
                  <a:cubicBezTo>
                    <a:pt x="3652" y="6968"/>
                    <a:pt x="3652" y="7392"/>
                    <a:pt x="3940" y="7392"/>
                  </a:cubicBezTo>
                  <a:lnTo>
                    <a:pt x="11175" y="7392"/>
                  </a:lnTo>
                  <a:lnTo>
                    <a:pt x="10782" y="7939"/>
                  </a:lnTo>
                  <a:lnTo>
                    <a:pt x="1021" y="7939"/>
                  </a:lnTo>
                  <a:lnTo>
                    <a:pt x="627" y="7392"/>
                  </a:lnTo>
                  <a:lnTo>
                    <a:pt x="3006" y="7392"/>
                  </a:lnTo>
                  <a:cubicBezTo>
                    <a:pt x="3287" y="7392"/>
                    <a:pt x="3289" y="6968"/>
                    <a:pt x="3012" y="6968"/>
                  </a:cubicBezTo>
                  <a:cubicBezTo>
                    <a:pt x="3010" y="6968"/>
                    <a:pt x="3008" y="6968"/>
                    <a:pt x="3006" y="6968"/>
                  </a:cubicBezTo>
                  <a:lnTo>
                    <a:pt x="1433" y="6968"/>
                  </a:lnTo>
                  <a:cubicBezTo>
                    <a:pt x="1832" y="6728"/>
                    <a:pt x="2158" y="6390"/>
                    <a:pt x="2379" y="5984"/>
                  </a:cubicBezTo>
                  <a:lnTo>
                    <a:pt x="2662" y="5449"/>
                  </a:lnTo>
                  <a:cubicBezTo>
                    <a:pt x="2846" y="5105"/>
                    <a:pt x="3209" y="4890"/>
                    <a:pt x="3602" y="4890"/>
                  </a:cubicBezTo>
                  <a:close/>
                  <a:moveTo>
                    <a:pt x="4002" y="8369"/>
                  </a:moveTo>
                  <a:lnTo>
                    <a:pt x="4002" y="10834"/>
                  </a:lnTo>
                  <a:cubicBezTo>
                    <a:pt x="3744" y="10594"/>
                    <a:pt x="3412" y="10459"/>
                    <a:pt x="3061" y="10459"/>
                  </a:cubicBezTo>
                  <a:cubicBezTo>
                    <a:pt x="2711" y="10459"/>
                    <a:pt x="2379" y="10588"/>
                    <a:pt x="2127" y="10834"/>
                  </a:cubicBezTo>
                  <a:lnTo>
                    <a:pt x="2127" y="8369"/>
                  </a:lnTo>
                  <a:close/>
                  <a:moveTo>
                    <a:pt x="9675" y="8369"/>
                  </a:moveTo>
                  <a:lnTo>
                    <a:pt x="9675" y="10834"/>
                  </a:lnTo>
                  <a:cubicBezTo>
                    <a:pt x="9417" y="10594"/>
                    <a:pt x="9085" y="10459"/>
                    <a:pt x="8735" y="10459"/>
                  </a:cubicBezTo>
                  <a:cubicBezTo>
                    <a:pt x="8385" y="10459"/>
                    <a:pt x="8053" y="10588"/>
                    <a:pt x="7801" y="10828"/>
                  </a:cubicBezTo>
                  <a:lnTo>
                    <a:pt x="7801" y="8369"/>
                  </a:lnTo>
                  <a:close/>
                  <a:moveTo>
                    <a:pt x="7370" y="8369"/>
                  </a:moveTo>
                  <a:lnTo>
                    <a:pt x="7370" y="11160"/>
                  </a:lnTo>
                  <a:cubicBezTo>
                    <a:pt x="7315" y="11086"/>
                    <a:pt x="7254" y="11025"/>
                    <a:pt x="7186" y="10963"/>
                  </a:cubicBezTo>
                  <a:cubicBezTo>
                    <a:pt x="6821" y="10623"/>
                    <a:pt x="6359" y="10457"/>
                    <a:pt x="5898" y="10457"/>
                  </a:cubicBezTo>
                  <a:cubicBezTo>
                    <a:pt x="5350" y="10457"/>
                    <a:pt x="4803" y="10693"/>
                    <a:pt x="4426" y="11154"/>
                  </a:cubicBezTo>
                  <a:lnTo>
                    <a:pt x="4426" y="8369"/>
                  </a:lnTo>
                  <a:close/>
                  <a:moveTo>
                    <a:pt x="5901" y="0"/>
                  </a:moveTo>
                  <a:cubicBezTo>
                    <a:pt x="5794" y="0"/>
                    <a:pt x="5686" y="71"/>
                    <a:pt x="5686" y="212"/>
                  </a:cubicBezTo>
                  <a:lnTo>
                    <a:pt x="5686" y="606"/>
                  </a:lnTo>
                  <a:cubicBezTo>
                    <a:pt x="5557" y="618"/>
                    <a:pt x="5428" y="649"/>
                    <a:pt x="5311" y="698"/>
                  </a:cubicBezTo>
                  <a:cubicBezTo>
                    <a:pt x="5070" y="786"/>
                    <a:pt x="5161" y="1113"/>
                    <a:pt x="5376" y="1113"/>
                  </a:cubicBezTo>
                  <a:cubicBezTo>
                    <a:pt x="5402" y="1113"/>
                    <a:pt x="5429" y="1108"/>
                    <a:pt x="5459" y="1098"/>
                  </a:cubicBezTo>
                  <a:cubicBezTo>
                    <a:pt x="5606" y="1043"/>
                    <a:pt x="5755" y="1018"/>
                    <a:pt x="5901" y="1018"/>
                  </a:cubicBezTo>
                  <a:cubicBezTo>
                    <a:pt x="6582" y="1018"/>
                    <a:pt x="7187" y="1569"/>
                    <a:pt x="7192" y="2308"/>
                  </a:cubicBezTo>
                  <a:lnTo>
                    <a:pt x="7192" y="2530"/>
                  </a:lnTo>
                  <a:lnTo>
                    <a:pt x="4617" y="2530"/>
                  </a:lnTo>
                  <a:lnTo>
                    <a:pt x="4617" y="2308"/>
                  </a:lnTo>
                  <a:cubicBezTo>
                    <a:pt x="4617" y="2038"/>
                    <a:pt x="4696" y="1780"/>
                    <a:pt x="4850" y="1565"/>
                  </a:cubicBezTo>
                  <a:cubicBezTo>
                    <a:pt x="4970" y="1397"/>
                    <a:pt x="4822" y="1222"/>
                    <a:pt x="4668" y="1222"/>
                  </a:cubicBezTo>
                  <a:cubicBezTo>
                    <a:pt x="4607" y="1222"/>
                    <a:pt x="4546" y="1249"/>
                    <a:pt x="4500" y="1313"/>
                  </a:cubicBezTo>
                  <a:cubicBezTo>
                    <a:pt x="4297" y="1602"/>
                    <a:pt x="4186" y="1952"/>
                    <a:pt x="4186" y="2308"/>
                  </a:cubicBezTo>
                  <a:lnTo>
                    <a:pt x="4186" y="2530"/>
                  </a:lnTo>
                  <a:lnTo>
                    <a:pt x="3725" y="2530"/>
                  </a:lnTo>
                  <a:cubicBezTo>
                    <a:pt x="3436" y="2530"/>
                    <a:pt x="3436" y="2960"/>
                    <a:pt x="3725" y="2960"/>
                  </a:cubicBezTo>
                  <a:lnTo>
                    <a:pt x="4186" y="2960"/>
                  </a:lnTo>
                  <a:lnTo>
                    <a:pt x="4186" y="4460"/>
                  </a:lnTo>
                  <a:lnTo>
                    <a:pt x="3602" y="4460"/>
                  </a:lnTo>
                  <a:cubicBezTo>
                    <a:pt x="3049" y="4460"/>
                    <a:pt x="2545" y="4761"/>
                    <a:pt x="2281" y="5247"/>
                  </a:cubicBezTo>
                  <a:lnTo>
                    <a:pt x="1998" y="5781"/>
                  </a:lnTo>
                  <a:cubicBezTo>
                    <a:pt x="1777" y="6187"/>
                    <a:pt x="1433" y="6513"/>
                    <a:pt x="1008" y="6703"/>
                  </a:cubicBezTo>
                  <a:lnTo>
                    <a:pt x="431" y="6968"/>
                  </a:lnTo>
                  <a:lnTo>
                    <a:pt x="424" y="6968"/>
                  </a:lnTo>
                  <a:cubicBezTo>
                    <a:pt x="154" y="6968"/>
                    <a:pt x="0" y="7269"/>
                    <a:pt x="160" y="7490"/>
                  </a:cubicBezTo>
                  <a:lnTo>
                    <a:pt x="701" y="8234"/>
                  </a:lnTo>
                  <a:cubicBezTo>
                    <a:pt x="763" y="8320"/>
                    <a:pt x="861" y="8369"/>
                    <a:pt x="965" y="8369"/>
                  </a:cubicBezTo>
                  <a:lnTo>
                    <a:pt x="1697" y="8369"/>
                  </a:lnTo>
                  <a:lnTo>
                    <a:pt x="1697" y="14418"/>
                  </a:lnTo>
                  <a:cubicBezTo>
                    <a:pt x="1697" y="14562"/>
                    <a:pt x="1804" y="14634"/>
                    <a:pt x="1912" y="14634"/>
                  </a:cubicBezTo>
                  <a:cubicBezTo>
                    <a:pt x="2020" y="14634"/>
                    <a:pt x="2127" y="14562"/>
                    <a:pt x="2127" y="14418"/>
                  </a:cubicBezTo>
                  <a:lnTo>
                    <a:pt x="2127" y="11824"/>
                  </a:lnTo>
                  <a:cubicBezTo>
                    <a:pt x="2109" y="11295"/>
                    <a:pt x="2533" y="10859"/>
                    <a:pt x="3061" y="10859"/>
                  </a:cubicBezTo>
                  <a:cubicBezTo>
                    <a:pt x="3590" y="10859"/>
                    <a:pt x="4014" y="11295"/>
                    <a:pt x="4002" y="11824"/>
                  </a:cubicBezTo>
                  <a:lnTo>
                    <a:pt x="4002" y="14418"/>
                  </a:lnTo>
                  <a:cubicBezTo>
                    <a:pt x="4002" y="14559"/>
                    <a:pt x="4108" y="14630"/>
                    <a:pt x="4214" y="14630"/>
                  </a:cubicBezTo>
                  <a:cubicBezTo>
                    <a:pt x="4320" y="14630"/>
                    <a:pt x="4426" y="14559"/>
                    <a:pt x="4426" y="14418"/>
                  </a:cubicBezTo>
                  <a:lnTo>
                    <a:pt x="4426" y="12266"/>
                  </a:lnTo>
                  <a:cubicBezTo>
                    <a:pt x="4432" y="12254"/>
                    <a:pt x="4432" y="12248"/>
                    <a:pt x="4432" y="12235"/>
                  </a:cubicBezTo>
                  <a:cubicBezTo>
                    <a:pt x="4494" y="11473"/>
                    <a:pt x="5133" y="10883"/>
                    <a:pt x="5901" y="10883"/>
                  </a:cubicBezTo>
                  <a:cubicBezTo>
                    <a:pt x="6663" y="10883"/>
                    <a:pt x="7303" y="11473"/>
                    <a:pt x="7364" y="12235"/>
                  </a:cubicBezTo>
                  <a:cubicBezTo>
                    <a:pt x="7364" y="12248"/>
                    <a:pt x="7364" y="12254"/>
                    <a:pt x="7370" y="12266"/>
                  </a:cubicBezTo>
                  <a:lnTo>
                    <a:pt x="7370" y="14418"/>
                  </a:lnTo>
                  <a:cubicBezTo>
                    <a:pt x="7370" y="14559"/>
                    <a:pt x="7478" y="14630"/>
                    <a:pt x="7585" y="14630"/>
                  </a:cubicBezTo>
                  <a:cubicBezTo>
                    <a:pt x="7693" y="14630"/>
                    <a:pt x="7801" y="14559"/>
                    <a:pt x="7801" y="14418"/>
                  </a:cubicBezTo>
                  <a:lnTo>
                    <a:pt x="7801" y="11824"/>
                  </a:lnTo>
                  <a:cubicBezTo>
                    <a:pt x="7782" y="11295"/>
                    <a:pt x="8206" y="10859"/>
                    <a:pt x="8735" y="10859"/>
                  </a:cubicBezTo>
                  <a:cubicBezTo>
                    <a:pt x="9264" y="10859"/>
                    <a:pt x="9688" y="11295"/>
                    <a:pt x="9675" y="11824"/>
                  </a:cubicBezTo>
                  <a:lnTo>
                    <a:pt x="9675" y="14418"/>
                  </a:lnTo>
                  <a:cubicBezTo>
                    <a:pt x="9675" y="14559"/>
                    <a:pt x="9781" y="14630"/>
                    <a:pt x="9887" y="14630"/>
                  </a:cubicBezTo>
                  <a:cubicBezTo>
                    <a:pt x="9993" y="14630"/>
                    <a:pt x="10099" y="14559"/>
                    <a:pt x="10099" y="14418"/>
                  </a:cubicBezTo>
                  <a:lnTo>
                    <a:pt x="10099" y="8369"/>
                  </a:lnTo>
                  <a:lnTo>
                    <a:pt x="10831" y="8369"/>
                  </a:lnTo>
                  <a:cubicBezTo>
                    <a:pt x="10935" y="8369"/>
                    <a:pt x="11034" y="8320"/>
                    <a:pt x="11095" y="8234"/>
                  </a:cubicBezTo>
                  <a:lnTo>
                    <a:pt x="11642" y="7490"/>
                  </a:lnTo>
                  <a:cubicBezTo>
                    <a:pt x="11710" y="7386"/>
                    <a:pt x="11722" y="7257"/>
                    <a:pt x="11667" y="7146"/>
                  </a:cubicBezTo>
                  <a:cubicBezTo>
                    <a:pt x="11614" y="7040"/>
                    <a:pt x="11504" y="6967"/>
                    <a:pt x="11386" y="6967"/>
                  </a:cubicBezTo>
                  <a:cubicBezTo>
                    <a:pt x="11381" y="6967"/>
                    <a:pt x="11377" y="6967"/>
                    <a:pt x="11372" y="6968"/>
                  </a:cubicBezTo>
                  <a:lnTo>
                    <a:pt x="11138" y="6968"/>
                  </a:lnTo>
                  <a:lnTo>
                    <a:pt x="10560" y="6703"/>
                  </a:lnTo>
                  <a:cubicBezTo>
                    <a:pt x="10142" y="6507"/>
                    <a:pt x="9792" y="6187"/>
                    <a:pt x="9577" y="5781"/>
                  </a:cubicBezTo>
                  <a:lnTo>
                    <a:pt x="9288" y="5247"/>
                  </a:lnTo>
                  <a:cubicBezTo>
                    <a:pt x="9030" y="4761"/>
                    <a:pt x="8520" y="4460"/>
                    <a:pt x="7973" y="4460"/>
                  </a:cubicBezTo>
                  <a:lnTo>
                    <a:pt x="7616" y="4460"/>
                  </a:lnTo>
                  <a:lnTo>
                    <a:pt x="7616" y="2960"/>
                  </a:lnTo>
                  <a:lnTo>
                    <a:pt x="8077" y="2960"/>
                  </a:lnTo>
                  <a:cubicBezTo>
                    <a:pt x="8366" y="2960"/>
                    <a:pt x="8366" y="2530"/>
                    <a:pt x="8077" y="2530"/>
                  </a:cubicBezTo>
                  <a:lnTo>
                    <a:pt x="7616" y="2530"/>
                  </a:lnTo>
                  <a:lnTo>
                    <a:pt x="7616" y="2308"/>
                  </a:lnTo>
                  <a:cubicBezTo>
                    <a:pt x="7616" y="1442"/>
                    <a:pt x="6971" y="710"/>
                    <a:pt x="6116" y="606"/>
                  </a:cubicBezTo>
                  <a:lnTo>
                    <a:pt x="6116" y="212"/>
                  </a:lnTo>
                  <a:cubicBezTo>
                    <a:pt x="6116" y="71"/>
                    <a:pt x="6009"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8" name="Google Shape;1518;p81"/>
          <p:cNvGrpSpPr/>
          <p:nvPr/>
        </p:nvGrpSpPr>
        <p:grpSpPr>
          <a:xfrm>
            <a:off x="3496237" y="2965627"/>
            <a:ext cx="316009" cy="364498"/>
            <a:chOff x="3431681" y="2735157"/>
            <a:chExt cx="341521" cy="393924"/>
          </a:xfrm>
        </p:grpSpPr>
        <p:sp>
          <p:nvSpPr>
            <p:cNvPr id="1519" name="Google Shape;1519;p81"/>
            <p:cNvSpPr/>
            <p:nvPr/>
          </p:nvSpPr>
          <p:spPr>
            <a:xfrm>
              <a:off x="3487213" y="2804955"/>
              <a:ext cx="149063" cy="119720"/>
            </a:xfrm>
            <a:custGeom>
              <a:avLst/>
              <a:gdLst/>
              <a:ahLst/>
              <a:cxnLst/>
              <a:rect l="l" t="t" r="r" b="b"/>
              <a:pathLst>
                <a:path w="5527" h="4439" extrusionOk="0">
                  <a:moveTo>
                    <a:pt x="5102" y="425"/>
                  </a:moveTo>
                  <a:lnTo>
                    <a:pt x="5102" y="2164"/>
                  </a:lnTo>
                  <a:lnTo>
                    <a:pt x="4825" y="2164"/>
                  </a:lnTo>
                  <a:cubicBezTo>
                    <a:pt x="4795" y="2054"/>
                    <a:pt x="4707" y="2003"/>
                    <a:pt x="4619" y="2003"/>
                  </a:cubicBezTo>
                  <a:cubicBezTo>
                    <a:pt x="4510" y="2003"/>
                    <a:pt x="4401" y="2080"/>
                    <a:pt x="4401" y="2219"/>
                  </a:cubicBezTo>
                  <a:lnTo>
                    <a:pt x="4401" y="2527"/>
                  </a:lnTo>
                  <a:cubicBezTo>
                    <a:pt x="4401" y="2667"/>
                    <a:pt x="4511" y="2744"/>
                    <a:pt x="4621" y="2744"/>
                  </a:cubicBezTo>
                  <a:cubicBezTo>
                    <a:pt x="4708" y="2744"/>
                    <a:pt x="4795" y="2695"/>
                    <a:pt x="4825" y="2588"/>
                  </a:cubicBezTo>
                  <a:lnTo>
                    <a:pt x="5102" y="2588"/>
                  </a:lnTo>
                  <a:lnTo>
                    <a:pt x="5102" y="4014"/>
                  </a:lnTo>
                  <a:lnTo>
                    <a:pt x="3227" y="4014"/>
                  </a:lnTo>
                  <a:lnTo>
                    <a:pt x="3227" y="2588"/>
                  </a:lnTo>
                  <a:lnTo>
                    <a:pt x="3486" y="2588"/>
                  </a:lnTo>
                  <a:cubicBezTo>
                    <a:pt x="3516" y="2692"/>
                    <a:pt x="3601" y="2740"/>
                    <a:pt x="3686" y="2740"/>
                  </a:cubicBezTo>
                  <a:cubicBezTo>
                    <a:pt x="3793" y="2740"/>
                    <a:pt x="3900" y="2666"/>
                    <a:pt x="3903" y="2533"/>
                  </a:cubicBezTo>
                  <a:lnTo>
                    <a:pt x="3903" y="2226"/>
                  </a:lnTo>
                  <a:cubicBezTo>
                    <a:pt x="3900" y="2089"/>
                    <a:pt x="3792" y="2013"/>
                    <a:pt x="3685" y="2013"/>
                  </a:cubicBezTo>
                  <a:cubicBezTo>
                    <a:pt x="3600" y="2013"/>
                    <a:pt x="3515" y="2061"/>
                    <a:pt x="3486" y="2164"/>
                  </a:cubicBezTo>
                  <a:lnTo>
                    <a:pt x="3227" y="2164"/>
                  </a:lnTo>
                  <a:lnTo>
                    <a:pt x="3227" y="425"/>
                  </a:lnTo>
                  <a:close/>
                  <a:moveTo>
                    <a:pt x="209" y="0"/>
                  </a:moveTo>
                  <a:cubicBezTo>
                    <a:pt x="93" y="0"/>
                    <a:pt x="0" y="93"/>
                    <a:pt x="0" y="216"/>
                  </a:cubicBezTo>
                  <a:lnTo>
                    <a:pt x="0" y="1230"/>
                  </a:lnTo>
                  <a:cubicBezTo>
                    <a:pt x="0" y="1353"/>
                    <a:pt x="93" y="1445"/>
                    <a:pt x="209" y="1445"/>
                  </a:cubicBezTo>
                  <a:cubicBezTo>
                    <a:pt x="799" y="1445"/>
                    <a:pt x="1273" y="1924"/>
                    <a:pt x="1279" y="2508"/>
                  </a:cubicBezTo>
                  <a:cubicBezTo>
                    <a:pt x="1276" y="2653"/>
                    <a:pt x="1382" y="2725"/>
                    <a:pt x="1489" y="2725"/>
                  </a:cubicBezTo>
                  <a:cubicBezTo>
                    <a:pt x="1595" y="2725"/>
                    <a:pt x="1703" y="2653"/>
                    <a:pt x="1703" y="2508"/>
                  </a:cubicBezTo>
                  <a:cubicBezTo>
                    <a:pt x="1703" y="1771"/>
                    <a:pt x="1156" y="1138"/>
                    <a:pt x="424" y="1033"/>
                  </a:cubicBezTo>
                  <a:lnTo>
                    <a:pt x="424" y="425"/>
                  </a:lnTo>
                  <a:lnTo>
                    <a:pt x="2797" y="425"/>
                  </a:lnTo>
                  <a:lnTo>
                    <a:pt x="2797" y="4014"/>
                  </a:lnTo>
                  <a:lnTo>
                    <a:pt x="424" y="4014"/>
                  </a:lnTo>
                  <a:lnTo>
                    <a:pt x="424" y="2508"/>
                  </a:lnTo>
                  <a:cubicBezTo>
                    <a:pt x="424" y="2391"/>
                    <a:pt x="332" y="2299"/>
                    <a:pt x="215" y="2293"/>
                  </a:cubicBezTo>
                  <a:cubicBezTo>
                    <a:pt x="99" y="2293"/>
                    <a:pt x="0" y="2391"/>
                    <a:pt x="0" y="2508"/>
                  </a:cubicBezTo>
                  <a:lnTo>
                    <a:pt x="0" y="4229"/>
                  </a:lnTo>
                  <a:cubicBezTo>
                    <a:pt x="0" y="4346"/>
                    <a:pt x="99" y="4438"/>
                    <a:pt x="215" y="4438"/>
                  </a:cubicBezTo>
                  <a:lnTo>
                    <a:pt x="5311" y="4438"/>
                  </a:lnTo>
                  <a:cubicBezTo>
                    <a:pt x="5428" y="4438"/>
                    <a:pt x="5526" y="4346"/>
                    <a:pt x="5526" y="4229"/>
                  </a:cubicBezTo>
                  <a:lnTo>
                    <a:pt x="5526" y="216"/>
                  </a:lnTo>
                  <a:cubicBezTo>
                    <a:pt x="5526" y="93"/>
                    <a:pt x="5428" y="0"/>
                    <a:pt x="5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0" name="Google Shape;1520;p81"/>
            <p:cNvSpPr/>
            <p:nvPr/>
          </p:nvSpPr>
          <p:spPr>
            <a:xfrm>
              <a:off x="3431681" y="2885973"/>
              <a:ext cx="205242" cy="197339"/>
            </a:xfrm>
            <a:custGeom>
              <a:avLst/>
              <a:gdLst/>
              <a:ahLst/>
              <a:cxnLst/>
              <a:rect l="l" t="t" r="r" b="b"/>
              <a:pathLst>
                <a:path w="7610" h="7317" extrusionOk="0">
                  <a:moveTo>
                    <a:pt x="215" y="1"/>
                  </a:moveTo>
                  <a:cubicBezTo>
                    <a:pt x="108" y="1"/>
                    <a:pt x="0" y="73"/>
                    <a:pt x="0" y="217"/>
                  </a:cubicBezTo>
                  <a:lnTo>
                    <a:pt x="0" y="6911"/>
                  </a:lnTo>
                  <a:cubicBezTo>
                    <a:pt x="6" y="7139"/>
                    <a:pt x="185" y="7317"/>
                    <a:pt x="412" y="7317"/>
                  </a:cubicBezTo>
                  <a:lnTo>
                    <a:pt x="7327" y="7317"/>
                  </a:lnTo>
                  <a:cubicBezTo>
                    <a:pt x="7610" y="7317"/>
                    <a:pt x="7610" y="6893"/>
                    <a:pt x="7327" y="6893"/>
                  </a:cubicBezTo>
                  <a:lnTo>
                    <a:pt x="430" y="6893"/>
                  </a:lnTo>
                  <a:lnTo>
                    <a:pt x="430" y="217"/>
                  </a:lnTo>
                  <a:cubicBezTo>
                    <a:pt x="430" y="73"/>
                    <a:pt x="323"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1" name="Google Shape;1521;p81"/>
            <p:cNvSpPr/>
            <p:nvPr/>
          </p:nvSpPr>
          <p:spPr>
            <a:xfrm>
              <a:off x="3431681" y="2735157"/>
              <a:ext cx="341521" cy="393924"/>
            </a:xfrm>
            <a:custGeom>
              <a:avLst/>
              <a:gdLst/>
              <a:ahLst/>
              <a:cxnLst/>
              <a:rect l="l" t="t" r="r" b="b"/>
              <a:pathLst>
                <a:path w="12663" h="14606" extrusionOk="0">
                  <a:moveTo>
                    <a:pt x="2065" y="732"/>
                  </a:moveTo>
                  <a:lnTo>
                    <a:pt x="2065" y="2054"/>
                  </a:lnTo>
                  <a:lnTo>
                    <a:pt x="738" y="2054"/>
                  </a:lnTo>
                  <a:lnTo>
                    <a:pt x="2065" y="732"/>
                  </a:lnTo>
                  <a:close/>
                  <a:moveTo>
                    <a:pt x="9045" y="8365"/>
                  </a:moveTo>
                  <a:cubicBezTo>
                    <a:pt x="9242" y="8365"/>
                    <a:pt x="9438" y="8468"/>
                    <a:pt x="9540" y="8674"/>
                  </a:cubicBezTo>
                  <a:cubicBezTo>
                    <a:pt x="9578" y="8746"/>
                    <a:pt x="9655" y="8788"/>
                    <a:pt x="9733" y="8788"/>
                  </a:cubicBezTo>
                  <a:cubicBezTo>
                    <a:pt x="9755" y="8788"/>
                    <a:pt x="9777" y="8785"/>
                    <a:pt x="9798" y="8778"/>
                  </a:cubicBezTo>
                  <a:cubicBezTo>
                    <a:pt x="9858" y="8759"/>
                    <a:pt x="9917" y="8750"/>
                    <a:pt x="9974" y="8750"/>
                  </a:cubicBezTo>
                  <a:cubicBezTo>
                    <a:pt x="10332" y="8750"/>
                    <a:pt x="10621" y="9103"/>
                    <a:pt x="10499" y="9479"/>
                  </a:cubicBezTo>
                  <a:cubicBezTo>
                    <a:pt x="10468" y="9577"/>
                    <a:pt x="10511" y="9688"/>
                    <a:pt x="10603" y="9737"/>
                  </a:cubicBezTo>
                  <a:cubicBezTo>
                    <a:pt x="11009" y="9940"/>
                    <a:pt x="11009" y="10518"/>
                    <a:pt x="10603" y="10727"/>
                  </a:cubicBezTo>
                  <a:cubicBezTo>
                    <a:pt x="10511" y="10776"/>
                    <a:pt x="10468" y="10880"/>
                    <a:pt x="10499" y="10985"/>
                  </a:cubicBezTo>
                  <a:cubicBezTo>
                    <a:pt x="10621" y="11358"/>
                    <a:pt x="10328" y="11712"/>
                    <a:pt x="9968" y="11712"/>
                  </a:cubicBezTo>
                  <a:cubicBezTo>
                    <a:pt x="9913" y="11712"/>
                    <a:pt x="9856" y="11704"/>
                    <a:pt x="9798" y="11686"/>
                  </a:cubicBezTo>
                  <a:cubicBezTo>
                    <a:pt x="9776" y="11677"/>
                    <a:pt x="9753" y="11673"/>
                    <a:pt x="9730" y="11673"/>
                  </a:cubicBezTo>
                  <a:cubicBezTo>
                    <a:pt x="9653" y="11673"/>
                    <a:pt x="9578" y="11719"/>
                    <a:pt x="9540" y="11790"/>
                  </a:cubicBezTo>
                  <a:cubicBezTo>
                    <a:pt x="9438" y="11993"/>
                    <a:pt x="9242" y="12094"/>
                    <a:pt x="9045" y="12094"/>
                  </a:cubicBezTo>
                  <a:cubicBezTo>
                    <a:pt x="8848" y="12094"/>
                    <a:pt x="8652" y="11993"/>
                    <a:pt x="8550" y="11790"/>
                  </a:cubicBezTo>
                  <a:cubicBezTo>
                    <a:pt x="8512" y="11719"/>
                    <a:pt x="8438" y="11673"/>
                    <a:pt x="8360" y="11673"/>
                  </a:cubicBezTo>
                  <a:cubicBezTo>
                    <a:pt x="8337" y="11673"/>
                    <a:pt x="8314" y="11677"/>
                    <a:pt x="8292" y="11686"/>
                  </a:cubicBezTo>
                  <a:cubicBezTo>
                    <a:pt x="8235" y="11704"/>
                    <a:pt x="8178" y="11712"/>
                    <a:pt x="8122" y="11712"/>
                  </a:cubicBezTo>
                  <a:cubicBezTo>
                    <a:pt x="7762" y="11712"/>
                    <a:pt x="7469" y="11358"/>
                    <a:pt x="7591" y="10985"/>
                  </a:cubicBezTo>
                  <a:cubicBezTo>
                    <a:pt x="7622" y="10880"/>
                    <a:pt x="7579" y="10776"/>
                    <a:pt x="7487" y="10727"/>
                  </a:cubicBezTo>
                  <a:cubicBezTo>
                    <a:pt x="7081" y="10518"/>
                    <a:pt x="7081" y="9940"/>
                    <a:pt x="7487" y="9737"/>
                  </a:cubicBezTo>
                  <a:cubicBezTo>
                    <a:pt x="7579" y="9688"/>
                    <a:pt x="7622" y="9577"/>
                    <a:pt x="7591" y="9479"/>
                  </a:cubicBezTo>
                  <a:cubicBezTo>
                    <a:pt x="7470" y="9103"/>
                    <a:pt x="7759" y="8750"/>
                    <a:pt x="8116" y="8750"/>
                  </a:cubicBezTo>
                  <a:cubicBezTo>
                    <a:pt x="8174" y="8750"/>
                    <a:pt x="8233" y="8759"/>
                    <a:pt x="8292" y="8778"/>
                  </a:cubicBezTo>
                  <a:cubicBezTo>
                    <a:pt x="8313" y="8785"/>
                    <a:pt x="8335" y="8788"/>
                    <a:pt x="8357" y="8788"/>
                  </a:cubicBezTo>
                  <a:cubicBezTo>
                    <a:pt x="8435" y="8788"/>
                    <a:pt x="8512" y="8746"/>
                    <a:pt x="8550" y="8674"/>
                  </a:cubicBezTo>
                  <a:cubicBezTo>
                    <a:pt x="8652" y="8468"/>
                    <a:pt x="8848" y="8365"/>
                    <a:pt x="9045" y="8365"/>
                  </a:cubicBezTo>
                  <a:close/>
                  <a:moveTo>
                    <a:pt x="9700" y="12276"/>
                  </a:moveTo>
                  <a:lnTo>
                    <a:pt x="9700" y="14009"/>
                  </a:lnTo>
                  <a:lnTo>
                    <a:pt x="9226" y="13609"/>
                  </a:lnTo>
                  <a:cubicBezTo>
                    <a:pt x="9174" y="13563"/>
                    <a:pt x="9110" y="13540"/>
                    <a:pt x="9045" y="13540"/>
                  </a:cubicBezTo>
                  <a:cubicBezTo>
                    <a:pt x="8981" y="13540"/>
                    <a:pt x="8916" y="13563"/>
                    <a:pt x="8864" y="13609"/>
                  </a:cubicBezTo>
                  <a:lnTo>
                    <a:pt x="8390" y="14003"/>
                  </a:lnTo>
                  <a:lnTo>
                    <a:pt x="8390" y="12276"/>
                  </a:lnTo>
                  <a:cubicBezTo>
                    <a:pt x="8578" y="12442"/>
                    <a:pt x="8812" y="12525"/>
                    <a:pt x="9045" y="12525"/>
                  </a:cubicBezTo>
                  <a:cubicBezTo>
                    <a:pt x="9279" y="12525"/>
                    <a:pt x="9512" y="12442"/>
                    <a:pt x="9700" y="12276"/>
                  </a:cubicBezTo>
                  <a:close/>
                  <a:moveTo>
                    <a:pt x="2281" y="1"/>
                  </a:moveTo>
                  <a:cubicBezTo>
                    <a:pt x="2219" y="1"/>
                    <a:pt x="2164" y="19"/>
                    <a:pt x="2121" y="62"/>
                  </a:cubicBezTo>
                  <a:lnTo>
                    <a:pt x="62" y="2121"/>
                  </a:lnTo>
                  <a:cubicBezTo>
                    <a:pt x="19" y="2158"/>
                    <a:pt x="0" y="2213"/>
                    <a:pt x="0" y="2275"/>
                  </a:cubicBezTo>
                  <a:lnTo>
                    <a:pt x="0" y="4949"/>
                  </a:lnTo>
                  <a:cubicBezTo>
                    <a:pt x="0" y="5093"/>
                    <a:pt x="108" y="5165"/>
                    <a:pt x="215" y="5165"/>
                  </a:cubicBezTo>
                  <a:cubicBezTo>
                    <a:pt x="323" y="5165"/>
                    <a:pt x="430" y="5093"/>
                    <a:pt x="430" y="4949"/>
                  </a:cubicBezTo>
                  <a:lnTo>
                    <a:pt x="430" y="2484"/>
                  </a:lnTo>
                  <a:lnTo>
                    <a:pt x="2078" y="2484"/>
                  </a:lnTo>
                  <a:cubicBezTo>
                    <a:pt x="2305" y="2484"/>
                    <a:pt x="2483" y="2300"/>
                    <a:pt x="2483" y="2078"/>
                  </a:cubicBezTo>
                  <a:lnTo>
                    <a:pt x="2483" y="425"/>
                  </a:lnTo>
                  <a:lnTo>
                    <a:pt x="8938" y="425"/>
                  </a:lnTo>
                  <a:lnTo>
                    <a:pt x="8938" y="7948"/>
                  </a:lnTo>
                  <a:cubicBezTo>
                    <a:pt x="8477" y="8262"/>
                    <a:pt x="7966" y="8489"/>
                    <a:pt x="7419" y="8612"/>
                  </a:cubicBezTo>
                  <a:cubicBezTo>
                    <a:pt x="7198" y="8833"/>
                    <a:pt x="7093" y="9141"/>
                    <a:pt x="7143" y="9448"/>
                  </a:cubicBezTo>
                  <a:cubicBezTo>
                    <a:pt x="6614" y="9842"/>
                    <a:pt x="6614" y="10628"/>
                    <a:pt x="7143" y="11022"/>
                  </a:cubicBezTo>
                  <a:cubicBezTo>
                    <a:pt x="7063" y="11550"/>
                    <a:pt x="7432" y="12042"/>
                    <a:pt x="7960" y="12128"/>
                  </a:cubicBezTo>
                  <a:lnTo>
                    <a:pt x="7960" y="14323"/>
                  </a:lnTo>
                  <a:cubicBezTo>
                    <a:pt x="7960" y="14476"/>
                    <a:pt x="8083" y="14605"/>
                    <a:pt x="8243" y="14605"/>
                  </a:cubicBezTo>
                  <a:cubicBezTo>
                    <a:pt x="8311" y="14605"/>
                    <a:pt x="8372" y="14581"/>
                    <a:pt x="8421" y="14538"/>
                  </a:cubicBezTo>
                  <a:lnTo>
                    <a:pt x="9036" y="14021"/>
                  </a:lnTo>
                  <a:lnTo>
                    <a:pt x="9651" y="14538"/>
                  </a:lnTo>
                  <a:cubicBezTo>
                    <a:pt x="9704" y="14583"/>
                    <a:pt x="9769" y="14605"/>
                    <a:pt x="9834" y="14605"/>
                  </a:cubicBezTo>
                  <a:cubicBezTo>
                    <a:pt x="9874" y="14605"/>
                    <a:pt x="9914" y="14597"/>
                    <a:pt x="9952" y="14581"/>
                  </a:cubicBezTo>
                  <a:cubicBezTo>
                    <a:pt x="10050" y="14532"/>
                    <a:pt x="10118" y="14433"/>
                    <a:pt x="10118" y="14323"/>
                  </a:cubicBezTo>
                  <a:lnTo>
                    <a:pt x="10118" y="13222"/>
                  </a:lnTo>
                  <a:lnTo>
                    <a:pt x="10966" y="14058"/>
                  </a:lnTo>
                  <a:cubicBezTo>
                    <a:pt x="11015" y="14107"/>
                    <a:pt x="11089" y="14138"/>
                    <a:pt x="11163" y="14138"/>
                  </a:cubicBezTo>
                  <a:cubicBezTo>
                    <a:pt x="11193" y="14138"/>
                    <a:pt x="11230" y="14132"/>
                    <a:pt x="11261" y="14120"/>
                  </a:cubicBezTo>
                  <a:cubicBezTo>
                    <a:pt x="11365" y="14083"/>
                    <a:pt x="11433" y="13991"/>
                    <a:pt x="11445" y="13880"/>
                  </a:cubicBezTo>
                  <a:lnTo>
                    <a:pt x="11513" y="13075"/>
                  </a:lnTo>
                  <a:lnTo>
                    <a:pt x="12318" y="13007"/>
                  </a:lnTo>
                  <a:cubicBezTo>
                    <a:pt x="12558" y="12989"/>
                    <a:pt x="12662" y="12694"/>
                    <a:pt x="12496" y="12528"/>
                  </a:cubicBezTo>
                  <a:lnTo>
                    <a:pt x="12005" y="12036"/>
                  </a:lnTo>
                  <a:cubicBezTo>
                    <a:pt x="11958" y="11989"/>
                    <a:pt x="11906" y="11969"/>
                    <a:pt x="11856" y="11969"/>
                  </a:cubicBezTo>
                  <a:cubicBezTo>
                    <a:pt x="11689" y="11969"/>
                    <a:pt x="11546" y="12187"/>
                    <a:pt x="11697" y="12343"/>
                  </a:cubicBezTo>
                  <a:lnTo>
                    <a:pt x="11968" y="12614"/>
                  </a:lnTo>
                  <a:lnTo>
                    <a:pt x="11353" y="12663"/>
                  </a:lnTo>
                  <a:cubicBezTo>
                    <a:pt x="11218" y="12675"/>
                    <a:pt x="11107" y="12786"/>
                    <a:pt x="11101" y="12921"/>
                  </a:cubicBezTo>
                  <a:lnTo>
                    <a:pt x="11046" y="13536"/>
                  </a:lnTo>
                  <a:lnTo>
                    <a:pt x="10130" y="12620"/>
                  </a:lnTo>
                  <a:lnTo>
                    <a:pt x="10130" y="12134"/>
                  </a:lnTo>
                  <a:cubicBezTo>
                    <a:pt x="10468" y="12073"/>
                    <a:pt x="10757" y="11845"/>
                    <a:pt x="10886" y="11526"/>
                  </a:cubicBezTo>
                  <a:lnTo>
                    <a:pt x="11095" y="11735"/>
                  </a:lnTo>
                  <a:cubicBezTo>
                    <a:pt x="11142" y="11782"/>
                    <a:pt x="11195" y="11802"/>
                    <a:pt x="11246" y="11802"/>
                  </a:cubicBezTo>
                  <a:cubicBezTo>
                    <a:pt x="11411" y="11802"/>
                    <a:pt x="11552" y="11589"/>
                    <a:pt x="11396" y="11434"/>
                  </a:cubicBezTo>
                  <a:lnTo>
                    <a:pt x="10966" y="11003"/>
                  </a:lnTo>
                  <a:cubicBezTo>
                    <a:pt x="11470" y="10604"/>
                    <a:pt x="11458" y="9835"/>
                    <a:pt x="10947" y="9448"/>
                  </a:cubicBezTo>
                  <a:cubicBezTo>
                    <a:pt x="10499" y="8889"/>
                    <a:pt x="9964" y="8397"/>
                    <a:pt x="9374" y="7998"/>
                  </a:cubicBezTo>
                  <a:lnTo>
                    <a:pt x="9374" y="406"/>
                  </a:lnTo>
                  <a:cubicBezTo>
                    <a:pt x="9374" y="185"/>
                    <a:pt x="9190" y="1"/>
                    <a:pt x="8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2" name="Google Shape;1522;p81"/>
            <p:cNvSpPr/>
            <p:nvPr/>
          </p:nvSpPr>
          <p:spPr>
            <a:xfrm>
              <a:off x="3642209" y="2977617"/>
              <a:ext cx="78105" cy="66913"/>
            </a:xfrm>
            <a:custGeom>
              <a:avLst/>
              <a:gdLst/>
              <a:ahLst/>
              <a:cxnLst/>
              <a:rect l="l" t="t" r="r" b="b"/>
              <a:pathLst>
                <a:path w="2896" h="2481" extrusionOk="0">
                  <a:moveTo>
                    <a:pt x="1242" y="434"/>
                  </a:moveTo>
                  <a:cubicBezTo>
                    <a:pt x="1961" y="434"/>
                    <a:pt x="2324" y="1306"/>
                    <a:pt x="1814" y="1817"/>
                  </a:cubicBezTo>
                  <a:cubicBezTo>
                    <a:pt x="1649" y="1981"/>
                    <a:pt x="1446" y="2055"/>
                    <a:pt x="1247" y="2055"/>
                  </a:cubicBezTo>
                  <a:cubicBezTo>
                    <a:pt x="831" y="2055"/>
                    <a:pt x="431" y="1732"/>
                    <a:pt x="431" y="1245"/>
                  </a:cubicBezTo>
                  <a:cubicBezTo>
                    <a:pt x="431" y="796"/>
                    <a:pt x="793" y="434"/>
                    <a:pt x="1242" y="434"/>
                  </a:cubicBezTo>
                  <a:close/>
                  <a:moveTo>
                    <a:pt x="1248" y="1"/>
                  </a:moveTo>
                  <a:cubicBezTo>
                    <a:pt x="612" y="1"/>
                    <a:pt x="1" y="496"/>
                    <a:pt x="1" y="1245"/>
                  </a:cubicBezTo>
                  <a:cubicBezTo>
                    <a:pt x="1" y="1927"/>
                    <a:pt x="554" y="2480"/>
                    <a:pt x="1242" y="2480"/>
                  </a:cubicBezTo>
                  <a:cubicBezTo>
                    <a:pt x="2342" y="2480"/>
                    <a:pt x="2896" y="1147"/>
                    <a:pt x="2115" y="366"/>
                  </a:cubicBezTo>
                  <a:cubicBezTo>
                    <a:pt x="1863" y="114"/>
                    <a:pt x="1553" y="1"/>
                    <a:pt x="1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3" name="Google Shape;1523;p81"/>
            <p:cNvSpPr/>
            <p:nvPr/>
          </p:nvSpPr>
          <p:spPr>
            <a:xfrm>
              <a:off x="3519712" y="2946682"/>
              <a:ext cx="76945" cy="11651"/>
            </a:xfrm>
            <a:custGeom>
              <a:avLst/>
              <a:gdLst/>
              <a:ahLst/>
              <a:cxnLst/>
              <a:rect l="l" t="t" r="r" b="b"/>
              <a:pathLst>
                <a:path w="2853" h="432" extrusionOk="0">
                  <a:moveTo>
                    <a:pt x="283" y="1"/>
                  </a:moveTo>
                  <a:cubicBezTo>
                    <a:pt x="0" y="1"/>
                    <a:pt x="0" y="431"/>
                    <a:pt x="283" y="431"/>
                  </a:cubicBezTo>
                  <a:lnTo>
                    <a:pt x="2563" y="431"/>
                  </a:lnTo>
                  <a:cubicBezTo>
                    <a:pt x="2852" y="431"/>
                    <a:pt x="2852" y="1"/>
                    <a:pt x="2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4" name="Google Shape;1524;p81"/>
            <p:cNvSpPr/>
            <p:nvPr/>
          </p:nvSpPr>
          <p:spPr>
            <a:xfrm>
              <a:off x="3500644" y="2967746"/>
              <a:ext cx="116888" cy="11624"/>
            </a:xfrm>
            <a:custGeom>
              <a:avLst/>
              <a:gdLst/>
              <a:ahLst/>
              <a:cxnLst/>
              <a:rect l="l" t="t" r="r" b="b"/>
              <a:pathLst>
                <a:path w="4334" h="431" extrusionOk="0">
                  <a:moveTo>
                    <a:pt x="209" y="0"/>
                  </a:moveTo>
                  <a:cubicBezTo>
                    <a:pt x="92" y="0"/>
                    <a:pt x="0" y="99"/>
                    <a:pt x="0" y="216"/>
                  </a:cubicBezTo>
                  <a:cubicBezTo>
                    <a:pt x="0" y="339"/>
                    <a:pt x="92" y="431"/>
                    <a:pt x="209" y="431"/>
                  </a:cubicBezTo>
                  <a:lnTo>
                    <a:pt x="4051" y="431"/>
                  </a:lnTo>
                  <a:cubicBezTo>
                    <a:pt x="4334" y="431"/>
                    <a:pt x="4334" y="0"/>
                    <a:pt x="4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5" name="Google Shape;1525;p81"/>
            <p:cNvSpPr/>
            <p:nvPr/>
          </p:nvSpPr>
          <p:spPr>
            <a:xfrm>
              <a:off x="3461834" y="3025596"/>
              <a:ext cx="61033" cy="11462"/>
            </a:xfrm>
            <a:custGeom>
              <a:avLst/>
              <a:gdLst/>
              <a:ahLst/>
              <a:cxnLst/>
              <a:rect l="l" t="t" r="r" b="b"/>
              <a:pathLst>
                <a:path w="2263" h="425" extrusionOk="0">
                  <a:moveTo>
                    <a:pt x="216" y="1"/>
                  </a:moveTo>
                  <a:cubicBezTo>
                    <a:pt x="93" y="1"/>
                    <a:pt x="1" y="93"/>
                    <a:pt x="1" y="216"/>
                  </a:cubicBezTo>
                  <a:cubicBezTo>
                    <a:pt x="1" y="333"/>
                    <a:pt x="93" y="425"/>
                    <a:pt x="216" y="425"/>
                  </a:cubicBezTo>
                  <a:lnTo>
                    <a:pt x="1980" y="425"/>
                  </a:lnTo>
                  <a:cubicBezTo>
                    <a:pt x="2263" y="425"/>
                    <a:pt x="2263" y="1"/>
                    <a:pt x="1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6" name="Google Shape;1526;p81"/>
          <p:cNvGrpSpPr/>
          <p:nvPr/>
        </p:nvGrpSpPr>
        <p:grpSpPr>
          <a:xfrm>
            <a:off x="3469697" y="1875927"/>
            <a:ext cx="369089" cy="313414"/>
            <a:chOff x="3398347" y="1557485"/>
            <a:chExt cx="398886" cy="338716"/>
          </a:xfrm>
        </p:grpSpPr>
        <p:sp>
          <p:nvSpPr>
            <p:cNvPr id="1527" name="Google Shape;1527;p81"/>
            <p:cNvSpPr/>
            <p:nvPr/>
          </p:nvSpPr>
          <p:spPr>
            <a:xfrm>
              <a:off x="3616857" y="1762537"/>
              <a:ext cx="96013" cy="85899"/>
            </a:xfrm>
            <a:custGeom>
              <a:avLst/>
              <a:gdLst/>
              <a:ahLst/>
              <a:cxnLst/>
              <a:rect l="l" t="t" r="r" b="b"/>
              <a:pathLst>
                <a:path w="3560" h="3185" extrusionOk="0">
                  <a:moveTo>
                    <a:pt x="2557" y="425"/>
                  </a:moveTo>
                  <a:lnTo>
                    <a:pt x="2557" y="1980"/>
                  </a:lnTo>
                  <a:lnTo>
                    <a:pt x="1002" y="1980"/>
                  </a:lnTo>
                  <a:lnTo>
                    <a:pt x="1002" y="425"/>
                  </a:lnTo>
                  <a:close/>
                  <a:moveTo>
                    <a:pt x="3129" y="2410"/>
                  </a:moveTo>
                  <a:lnTo>
                    <a:pt x="3129" y="2754"/>
                  </a:lnTo>
                  <a:lnTo>
                    <a:pt x="430" y="2754"/>
                  </a:lnTo>
                  <a:lnTo>
                    <a:pt x="430" y="2410"/>
                  </a:lnTo>
                  <a:close/>
                  <a:moveTo>
                    <a:pt x="2777" y="0"/>
                  </a:moveTo>
                  <a:cubicBezTo>
                    <a:pt x="2773" y="0"/>
                    <a:pt x="2770" y="1"/>
                    <a:pt x="2766" y="1"/>
                  </a:cubicBezTo>
                  <a:lnTo>
                    <a:pt x="787" y="1"/>
                  </a:lnTo>
                  <a:cubicBezTo>
                    <a:pt x="670" y="1"/>
                    <a:pt x="572" y="93"/>
                    <a:pt x="572" y="216"/>
                  </a:cubicBezTo>
                  <a:lnTo>
                    <a:pt x="572" y="1980"/>
                  </a:lnTo>
                  <a:lnTo>
                    <a:pt x="209" y="1980"/>
                  </a:lnTo>
                  <a:cubicBezTo>
                    <a:pt x="92" y="1980"/>
                    <a:pt x="0" y="2078"/>
                    <a:pt x="0" y="2195"/>
                  </a:cubicBezTo>
                  <a:lnTo>
                    <a:pt x="0" y="2970"/>
                  </a:lnTo>
                  <a:cubicBezTo>
                    <a:pt x="0" y="3086"/>
                    <a:pt x="92" y="3185"/>
                    <a:pt x="209" y="3185"/>
                  </a:cubicBezTo>
                  <a:lnTo>
                    <a:pt x="3350" y="3185"/>
                  </a:lnTo>
                  <a:cubicBezTo>
                    <a:pt x="3467" y="3185"/>
                    <a:pt x="3559" y="3086"/>
                    <a:pt x="3559" y="2970"/>
                  </a:cubicBezTo>
                  <a:lnTo>
                    <a:pt x="3559" y="2195"/>
                  </a:lnTo>
                  <a:cubicBezTo>
                    <a:pt x="3559" y="2078"/>
                    <a:pt x="3467" y="1980"/>
                    <a:pt x="3350" y="1980"/>
                  </a:cubicBezTo>
                  <a:lnTo>
                    <a:pt x="2987" y="1980"/>
                  </a:lnTo>
                  <a:lnTo>
                    <a:pt x="2987" y="216"/>
                  </a:lnTo>
                  <a:cubicBezTo>
                    <a:pt x="2987" y="97"/>
                    <a:pt x="2895" y="0"/>
                    <a:pt x="2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8" name="Google Shape;1528;p81"/>
            <p:cNvSpPr/>
            <p:nvPr/>
          </p:nvSpPr>
          <p:spPr>
            <a:xfrm>
              <a:off x="3398347" y="1557485"/>
              <a:ext cx="398886" cy="338716"/>
            </a:xfrm>
            <a:custGeom>
              <a:avLst/>
              <a:gdLst/>
              <a:ahLst/>
              <a:cxnLst/>
              <a:rect l="l" t="t" r="r" b="b"/>
              <a:pathLst>
                <a:path w="14790" h="12559" extrusionOk="0">
                  <a:moveTo>
                    <a:pt x="11514" y="431"/>
                  </a:moveTo>
                  <a:lnTo>
                    <a:pt x="11514" y="787"/>
                  </a:lnTo>
                  <a:lnTo>
                    <a:pt x="9491" y="787"/>
                  </a:lnTo>
                  <a:lnTo>
                    <a:pt x="9491" y="431"/>
                  </a:lnTo>
                  <a:close/>
                  <a:moveTo>
                    <a:pt x="11040" y="1217"/>
                  </a:moveTo>
                  <a:lnTo>
                    <a:pt x="11040" y="1635"/>
                  </a:lnTo>
                  <a:lnTo>
                    <a:pt x="9965" y="1635"/>
                  </a:lnTo>
                  <a:lnTo>
                    <a:pt x="9965" y="1217"/>
                  </a:lnTo>
                  <a:close/>
                  <a:moveTo>
                    <a:pt x="3308" y="2066"/>
                  </a:moveTo>
                  <a:lnTo>
                    <a:pt x="3074" y="2901"/>
                  </a:lnTo>
                  <a:lnTo>
                    <a:pt x="1716" y="2901"/>
                  </a:lnTo>
                  <a:lnTo>
                    <a:pt x="2048" y="2066"/>
                  </a:lnTo>
                  <a:close/>
                  <a:moveTo>
                    <a:pt x="3922" y="2066"/>
                  </a:moveTo>
                  <a:lnTo>
                    <a:pt x="3922" y="2901"/>
                  </a:lnTo>
                  <a:lnTo>
                    <a:pt x="3529" y="2901"/>
                  </a:lnTo>
                  <a:lnTo>
                    <a:pt x="3756" y="2066"/>
                  </a:lnTo>
                  <a:close/>
                  <a:moveTo>
                    <a:pt x="2970" y="3338"/>
                  </a:moveTo>
                  <a:lnTo>
                    <a:pt x="2693" y="4352"/>
                  </a:lnTo>
                  <a:lnTo>
                    <a:pt x="1156" y="4352"/>
                  </a:lnTo>
                  <a:lnTo>
                    <a:pt x="1556" y="3338"/>
                  </a:lnTo>
                  <a:close/>
                  <a:moveTo>
                    <a:pt x="3947" y="3338"/>
                  </a:moveTo>
                  <a:cubicBezTo>
                    <a:pt x="4039" y="3676"/>
                    <a:pt x="4340" y="3916"/>
                    <a:pt x="4697" y="3928"/>
                  </a:cubicBezTo>
                  <a:lnTo>
                    <a:pt x="4629" y="4352"/>
                  </a:lnTo>
                  <a:lnTo>
                    <a:pt x="3142" y="4352"/>
                  </a:lnTo>
                  <a:lnTo>
                    <a:pt x="3412" y="3338"/>
                  </a:lnTo>
                  <a:close/>
                  <a:moveTo>
                    <a:pt x="2570" y="4782"/>
                  </a:moveTo>
                  <a:lnTo>
                    <a:pt x="2275" y="5883"/>
                  </a:lnTo>
                  <a:cubicBezTo>
                    <a:pt x="2263" y="5926"/>
                    <a:pt x="2257" y="5969"/>
                    <a:pt x="2257" y="6012"/>
                  </a:cubicBezTo>
                  <a:lnTo>
                    <a:pt x="511" y="6012"/>
                  </a:lnTo>
                  <a:lnTo>
                    <a:pt x="990" y="4782"/>
                  </a:lnTo>
                  <a:close/>
                  <a:moveTo>
                    <a:pt x="4555" y="4782"/>
                  </a:moveTo>
                  <a:cubicBezTo>
                    <a:pt x="4371" y="5963"/>
                    <a:pt x="4371" y="5913"/>
                    <a:pt x="4371" y="6012"/>
                  </a:cubicBezTo>
                  <a:lnTo>
                    <a:pt x="2693" y="6012"/>
                  </a:lnTo>
                  <a:cubicBezTo>
                    <a:pt x="2687" y="6006"/>
                    <a:pt x="2687" y="5999"/>
                    <a:pt x="2693" y="5993"/>
                  </a:cubicBezTo>
                  <a:lnTo>
                    <a:pt x="3019" y="4782"/>
                  </a:lnTo>
                  <a:close/>
                  <a:moveTo>
                    <a:pt x="6283" y="3927"/>
                  </a:moveTo>
                  <a:cubicBezTo>
                    <a:pt x="6326" y="3927"/>
                    <a:pt x="6357" y="3956"/>
                    <a:pt x="6369" y="3996"/>
                  </a:cubicBezTo>
                  <a:lnTo>
                    <a:pt x="6971" y="5913"/>
                  </a:lnTo>
                  <a:cubicBezTo>
                    <a:pt x="6983" y="5944"/>
                    <a:pt x="6996" y="5981"/>
                    <a:pt x="7008" y="6012"/>
                  </a:cubicBezTo>
                  <a:lnTo>
                    <a:pt x="4801" y="6012"/>
                  </a:lnTo>
                  <a:cubicBezTo>
                    <a:pt x="4801" y="5999"/>
                    <a:pt x="4801" y="5981"/>
                    <a:pt x="4801" y="5969"/>
                  </a:cubicBezTo>
                  <a:lnTo>
                    <a:pt x="4986" y="4782"/>
                  </a:lnTo>
                  <a:lnTo>
                    <a:pt x="5871" y="4782"/>
                  </a:lnTo>
                  <a:cubicBezTo>
                    <a:pt x="6154" y="4782"/>
                    <a:pt x="6154" y="4352"/>
                    <a:pt x="5871" y="4352"/>
                  </a:cubicBezTo>
                  <a:lnTo>
                    <a:pt x="5053" y="4352"/>
                  </a:lnTo>
                  <a:lnTo>
                    <a:pt x="5121" y="3928"/>
                  </a:lnTo>
                  <a:lnTo>
                    <a:pt x="6270" y="3928"/>
                  </a:lnTo>
                  <a:cubicBezTo>
                    <a:pt x="6275" y="3927"/>
                    <a:pt x="6279" y="3927"/>
                    <a:pt x="6283" y="3927"/>
                  </a:cubicBezTo>
                  <a:close/>
                  <a:moveTo>
                    <a:pt x="12749" y="2066"/>
                  </a:moveTo>
                  <a:lnTo>
                    <a:pt x="14286" y="6012"/>
                  </a:lnTo>
                  <a:lnTo>
                    <a:pt x="7684" y="6012"/>
                  </a:lnTo>
                  <a:cubicBezTo>
                    <a:pt x="7543" y="6012"/>
                    <a:pt x="7420" y="5920"/>
                    <a:pt x="7377" y="5784"/>
                  </a:cubicBezTo>
                  <a:lnTo>
                    <a:pt x="6781" y="3867"/>
                  </a:lnTo>
                  <a:cubicBezTo>
                    <a:pt x="6707" y="3645"/>
                    <a:pt x="6504" y="3492"/>
                    <a:pt x="6270" y="3492"/>
                  </a:cubicBezTo>
                  <a:lnTo>
                    <a:pt x="4703" y="3492"/>
                  </a:lnTo>
                  <a:cubicBezTo>
                    <a:pt x="4506" y="3492"/>
                    <a:pt x="4346" y="3332"/>
                    <a:pt x="4346" y="3135"/>
                  </a:cubicBezTo>
                  <a:lnTo>
                    <a:pt x="4346" y="3123"/>
                  </a:lnTo>
                  <a:lnTo>
                    <a:pt x="4346" y="3117"/>
                  </a:lnTo>
                  <a:lnTo>
                    <a:pt x="4346" y="3110"/>
                  </a:lnTo>
                  <a:lnTo>
                    <a:pt x="4346" y="2066"/>
                  </a:lnTo>
                  <a:close/>
                  <a:moveTo>
                    <a:pt x="3246" y="6442"/>
                  </a:moveTo>
                  <a:lnTo>
                    <a:pt x="3246" y="8132"/>
                  </a:lnTo>
                  <a:lnTo>
                    <a:pt x="2115" y="8132"/>
                  </a:lnTo>
                  <a:lnTo>
                    <a:pt x="2115" y="6442"/>
                  </a:lnTo>
                  <a:close/>
                  <a:moveTo>
                    <a:pt x="4826" y="6442"/>
                  </a:moveTo>
                  <a:lnTo>
                    <a:pt x="4826" y="8132"/>
                  </a:lnTo>
                  <a:lnTo>
                    <a:pt x="3676" y="8132"/>
                  </a:lnTo>
                  <a:lnTo>
                    <a:pt x="3676" y="6442"/>
                  </a:lnTo>
                  <a:close/>
                  <a:moveTo>
                    <a:pt x="6387" y="6442"/>
                  </a:moveTo>
                  <a:lnTo>
                    <a:pt x="6387" y="8132"/>
                  </a:lnTo>
                  <a:lnTo>
                    <a:pt x="5256" y="8132"/>
                  </a:lnTo>
                  <a:lnTo>
                    <a:pt x="5256" y="6442"/>
                  </a:lnTo>
                  <a:close/>
                  <a:moveTo>
                    <a:pt x="6393" y="8563"/>
                  </a:moveTo>
                  <a:lnTo>
                    <a:pt x="6393" y="8710"/>
                  </a:lnTo>
                  <a:lnTo>
                    <a:pt x="2115" y="8710"/>
                  </a:lnTo>
                  <a:lnTo>
                    <a:pt x="2115" y="8563"/>
                  </a:lnTo>
                  <a:close/>
                  <a:moveTo>
                    <a:pt x="3246" y="9140"/>
                  </a:moveTo>
                  <a:lnTo>
                    <a:pt x="3246" y="11114"/>
                  </a:lnTo>
                  <a:lnTo>
                    <a:pt x="2115" y="11114"/>
                  </a:lnTo>
                  <a:lnTo>
                    <a:pt x="2115" y="9140"/>
                  </a:lnTo>
                  <a:close/>
                  <a:moveTo>
                    <a:pt x="4826" y="9134"/>
                  </a:moveTo>
                  <a:lnTo>
                    <a:pt x="4826" y="11114"/>
                  </a:lnTo>
                  <a:lnTo>
                    <a:pt x="3676" y="11114"/>
                  </a:lnTo>
                  <a:lnTo>
                    <a:pt x="3676" y="9134"/>
                  </a:lnTo>
                  <a:close/>
                  <a:moveTo>
                    <a:pt x="6393" y="9134"/>
                  </a:moveTo>
                  <a:lnTo>
                    <a:pt x="6393" y="11107"/>
                  </a:lnTo>
                  <a:lnTo>
                    <a:pt x="5256" y="11114"/>
                  </a:lnTo>
                  <a:lnTo>
                    <a:pt x="5256" y="9134"/>
                  </a:lnTo>
                  <a:close/>
                  <a:moveTo>
                    <a:pt x="9338" y="0"/>
                  </a:moveTo>
                  <a:cubicBezTo>
                    <a:pt x="9190" y="0"/>
                    <a:pt x="9067" y="123"/>
                    <a:pt x="9067" y="271"/>
                  </a:cubicBezTo>
                  <a:lnTo>
                    <a:pt x="9067" y="941"/>
                  </a:lnTo>
                  <a:cubicBezTo>
                    <a:pt x="9067" y="1088"/>
                    <a:pt x="9190" y="1211"/>
                    <a:pt x="9338" y="1211"/>
                  </a:cubicBezTo>
                  <a:lnTo>
                    <a:pt x="9540" y="1211"/>
                  </a:lnTo>
                  <a:lnTo>
                    <a:pt x="9540" y="1635"/>
                  </a:lnTo>
                  <a:lnTo>
                    <a:pt x="2048" y="1635"/>
                  </a:lnTo>
                  <a:cubicBezTo>
                    <a:pt x="2043" y="1635"/>
                    <a:pt x="2038" y="1635"/>
                    <a:pt x="2034" y="1635"/>
                  </a:cubicBezTo>
                  <a:cubicBezTo>
                    <a:pt x="1867" y="1635"/>
                    <a:pt x="1714" y="1744"/>
                    <a:pt x="1654" y="1906"/>
                  </a:cubicBezTo>
                  <a:lnTo>
                    <a:pt x="1212" y="3037"/>
                  </a:lnTo>
                  <a:lnTo>
                    <a:pt x="652" y="4481"/>
                  </a:lnTo>
                  <a:lnTo>
                    <a:pt x="652" y="4487"/>
                  </a:lnTo>
                  <a:lnTo>
                    <a:pt x="111" y="5858"/>
                  </a:lnTo>
                  <a:cubicBezTo>
                    <a:pt x="1" y="6141"/>
                    <a:pt x="210" y="6442"/>
                    <a:pt x="511" y="6442"/>
                  </a:cubicBezTo>
                  <a:lnTo>
                    <a:pt x="1685" y="6442"/>
                  </a:lnTo>
                  <a:lnTo>
                    <a:pt x="1685" y="12109"/>
                  </a:lnTo>
                  <a:cubicBezTo>
                    <a:pt x="1685" y="12355"/>
                    <a:pt x="1888" y="12558"/>
                    <a:pt x="2127" y="12558"/>
                  </a:cubicBezTo>
                  <a:lnTo>
                    <a:pt x="3037" y="12558"/>
                  </a:lnTo>
                  <a:cubicBezTo>
                    <a:pt x="3320" y="12558"/>
                    <a:pt x="3320" y="12128"/>
                    <a:pt x="3037" y="12128"/>
                  </a:cubicBezTo>
                  <a:lnTo>
                    <a:pt x="2127" y="12128"/>
                  </a:lnTo>
                  <a:cubicBezTo>
                    <a:pt x="2121" y="12128"/>
                    <a:pt x="2115" y="12122"/>
                    <a:pt x="2115" y="12109"/>
                  </a:cubicBezTo>
                  <a:lnTo>
                    <a:pt x="2115" y="11538"/>
                  </a:lnTo>
                  <a:lnTo>
                    <a:pt x="6387" y="11538"/>
                  </a:lnTo>
                  <a:lnTo>
                    <a:pt x="6387" y="12128"/>
                  </a:lnTo>
                  <a:lnTo>
                    <a:pt x="3892" y="12128"/>
                  </a:lnTo>
                  <a:cubicBezTo>
                    <a:pt x="3603" y="12128"/>
                    <a:pt x="3603" y="12558"/>
                    <a:pt x="3892" y="12558"/>
                  </a:cubicBezTo>
                  <a:lnTo>
                    <a:pt x="12669" y="12558"/>
                  </a:lnTo>
                  <a:cubicBezTo>
                    <a:pt x="12909" y="12558"/>
                    <a:pt x="13112" y="12355"/>
                    <a:pt x="13112" y="12109"/>
                  </a:cubicBezTo>
                  <a:lnTo>
                    <a:pt x="13112" y="8403"/>
                  </a:lnTo>
                  <a:cubicBezTo>
                    <a:pt x="13112" y="8258"/>
                    <a:pt x="13004" y="8186"/>
                    <a:pt x="12897" y="8186"/>
                  </a:cubicBezTo>
                  <a:cubicBezTo>
                    <a:pt x="12789" y="8186"/>
                    <a:pt x="12681" y="8258"/>
                    <a:pt x="12681" y="8403"/>
                  </a:cubicBezTo>
                  <a:lnTo>
                    <a:pt x="12681" y="12109"/>
                  </a:lnTo>
                  <a:cubicBezTo>
                    <a:pt x="12681" y="12115"/>
                    <a:pt x="12675" y="12128"/>
                    <a:pt x="12669" y="12128"/>
                  </a:cubicBezTo>
                  <a:lnTo>
                    <a:pt x="6817" y="12128"/>
                  </a:lnTo>
                  <a:lnTo>
                    <a:pt x="6817" y="6442"/>
                  </a:lnTo>
                  <a:lnTo>
                    <a:pt x="12681" y="6442"/>
                  </a:lnTo>
                  <a:lnTo>
                    <a:pt x="12681" y="7542"/>
                  </a:lnTo>
                  <a:cubicBezTo>
                    <a:pt x="12678" y="7687"/>
                    <a:pt x="12784" y="7759"/>
                    <a:pt x="12891" y="7759"/>
                  </a:cubicBezTo>
                  <a:cubicBezTo>
                    <a:pt x="12998" y="7759"/>
                    <a:pt x="13106" y="7687"/>
                    <a:pt x="13106" y="7542"/>
                  </a:cubicBezTo>
                  <a:lnTo>
                    <a:pt x="13106" y="6436"/>
                  </a:lnTo>
                  <a:lnTo>
                    <a:pt x="14286" y="6436"/>
                  </a:lnTo>
                  <a:cubicBezTo>
                    <a:pt x="14587" y="6436"/>
                    <a:pt x="14790" y="6135"/>
                    <a:pt x="14685" y="5858"/>
                  </a:cubicBezTo>
                  <a:lnTo>
                    <a:pt x="13149" y="1912"/>
                  </a:lnTo>
                  <a:cubicBezTo>
                    <a:pt x="13142" y="1887"/>
                    <a:pt x="13130" y="1869"/>
                    <a:pt x="13124" y="1850"/>
                  </a:cubicBezTo>
                  <a:cubicBezTo>
                    <a:pt x="13044" y="1715"/>
                    <a:pt x="12903" y="1635"/>
                    <a:pt x="12749" y="1635"/>
                  </a:cubicBezTo>
                  <a:lnTo>
                    <a:pt x="11470" y="1635"/>
                  </a:lnTo>
                  <a:lnTo>
                    <a:pt x="11470" y="1217"/>
                  </a:lnTo>
                  <a:lnTo>
                    <a:pt x="11673" y="1217"/>
                  </a:lnTo>
                  <a:cubicBezTo>
                    <a:pt x="11821" y="1217"/>
                    <a:pt x="11944" y="1094"/>
                    <a:pt x="11944" y="947"/>
                  </a:cubicBezTo>
                  <a:lnTo>
                    <a:pt x="11944" y="271"/>
                  </a:lnTo>
                  <a:cubicBezTo>
                    <a:pt x="11944" y="123"/>
                    <a:pt x="11821" y="0"/>
                    <a:pt x="11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9" name="Google Shape;1529;p81"/>
          <p:cNvGrpSpPr/>
          <p:nvPr/>
        </p:nvGrpSpPr>
        <p:grpSpPr>
          <a:xfrm>
            <a:off x="2892271" y="3550979"/>
            <a:ext cx="294847" cy="365246"/>
            <a:chOff x="2794758" y="3367765"/>
            <a:chExt cx="318651" cy="394733"/>
          </a:xfrm>
        </p:grpSpPr>
        <p:sp>
          <p:nvSpPr>
            <p:cNvPr id="1530" name="Google Shape;1530;p81"/>
            <p:cNvSpPr/>
            <p:nvPr/>
          </p:nvSpPr>
          <p:spPr>
            <a:xfrm>
              <a:off x="2898026" y="3592560"/>
              <a:ext cx="38486" cy="34009"/>
            </a:xfrm>
            <a:custGeom>
              <a:avLst/>
              <a:gdLst/>
              <a:ahLst/>
              <a:cxnLst/>
              <a:rect l="l" t="t" r="r" b="b"/>
              <a:pathLst>
                <a:path w="1427" h="1261" extrusionOk="0">
                  <a:moveTo>
                    <a:pt x="1003" y="431"/>
                  </a:moveTo>
                  <a:lnTo>
                    <a:pt x="1003" y="830"/>
                  </a:lnTo>
                  <a:lnTo>
                    <a:pt x="431" y="830"/>
                  </a:lnTo>
                  <a:lnTo>
                    <a:pt x="431" y="431"/>
                  </a:lnTo>
                  <a:close/>
                  <a:moveTo>
                    <a:pt x="216" y="1"/>
                  </a:moveTo>
                  <a:cubicBezTo>
                    <a:pt x="99" y="1"/>
                    <a:pt x="1" y="99"/>
                    <a:pt x="1" y="216"/>
                  </a:cubicBezTo>
                  <a:lnTo>
                    <a:pt x="1" y="1045"/>
                  </a:lnTo>
                  <a:cubicBezTo>
                    <a:pt x="1" y="1162"/>
                    <a:pt x="99" y="1261"/>
                    <a:pt x="216" y="1261"/>
                  </a:cubicBezTo>
                  <a:lnTo>
                    <a:pt x="1218" y="1261"/>
                  </a:lnTo>
                  <a:cubicBezTo>
                    <a:pt x="1335" y="1261"/>
                    <a:pt x="1427" y="1162"/>
                    <a:pt x="1427" y="1045"/>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1" name="Google Shape;1531;p81"/>
            <p:cNvSpPr/>
            <p:nvPr/>
          </p:nvSpPr>
          <p:spPr>
            <a:xfrm>
              <a:off x="2898026" y="3702463"/>
              <a:ext cx="38486" cy="34009"/>
            </a:xfrm>
            <a:custGeom>
              <a:avLst/>
              <a:gdLst/>
              <a:ahLst/>
              <a:cxnLst/>
              <a:rect l="l" t="t" r="r" b="b"/>
              <a:pathLst>
                <a:path w="1427" h="1261" extrusionOk="0">
                  <a:moveTo>
                    <a:pt x="1003" y="431"/>
                  </a:moveTo>
                  <a:lnTo>
                    <a:pt x="1003" y="831"/>
                  </a:lnTo>
                  <a:lnTo>
                    <a:pt x="431" y="831"/>
                  </a:lnTo>
                  <a:lnTo>
                    <a:pt x="431" y="431"/>
                  </a:lnTo>
                  <a:close/>
                  <a:moveTo>
                    <a:pt x="216" y="1"/>
                  </a:moveTo>
                  <a:cubicBezTo>
                    <a:pt x="99" y="1"/>
                    <a:pt x="1" y="99"/>
                    <a:pt x="1" y="216"/>
                  </a:cubicBezTo>
                  <a:lnTo>
                    <a:pt x="1" y="1046"/>
                  </a:lnTo>
                  <a:cubicBezTo>
                    <a:pt x="1" y="1163"/>
                    <a:pt x="99" y="1261"/>
                    <a:pt x="216" y="1261"/>
                  </a:cubicBezTo>
                  <a:lnTo>
                    <a:pt x="1218" y="1261"/>
                  </a:lnTo>
                  <a:cubicBezTo>
                    <a:pt x="1335" y="1261"/>
                    <a:pt x="1427" y="1163"/>
                    <a:pt x="1427" y="1046"/>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2" name="Google Shape;1532;p81"/>
            <p:cNvSpPr/>
            <p:nvPr/>
          </p:nvSpPr>
          <p:spPr>
            <a:xfrm>
              <a:off x="2951912" y="3592560"/>
              <a:ext cx="38486" cy="34009"/>
            </a:xfrm>
            <a:custGeom>
              <a:avLst/>
              <a:gdLst/>
              <a:ahLst/>
              <a:cxnLst/>
              <a:rect l="l" t="t" r="r" b="b"/>
              <a:pathLst>
                <a:path w="1427" h="1261" extrusionOk="0">
                  <a:moveTo>
                    <a:pt x="996" y="431"/>
                  </a:moveTo>
                  <a:lnTo>
                    <a:pt x="996" y="830"/>
                  </a:lnTo>
                  <a:lnTo>
                    <a:pt x="425" y="830"/>
                  </a:lnTo>
                  <a:lnTo>
                    <a:pt x="425" y="431"/>
                  </a:lnTo>
                  <a:close/>
                  <a:moveTo>
                    <a:pt x="209" y="1"/>
                  </a:moveTo>
                  <a:cubicBezTo>
                    <a:pt x="93" y="1"/>
                    <a:pt x="0" y="99"/>
                    <a:pt x="0" y="216"/>
                  </a:cubicBezTo>
                  <a:lnTo>
                    <a:pt x="0" y="1045"/>
                  </a:lnTo>
                  <a:cubicBezTo>
                    <a:pt x="0" y="1162"/>
                    <a:pt x="93" y="1261"/>
                    <a:pt x="209" y="1261"/>
                  </a:cubicBezTo>
                  <a:lnTo>
                    <a:pt x="1211" y="1261"/>
                  </a:lnTo>
                  <a:cubicBezTo>
                    <a:pt x="1328" y="1261"/>
                    <a:pt x="1426" y="1162"/>
                    <a:pt x="1426" y="1045"/>
                  </a:cubicBezTo>
                  <a:lnTo>
                    <a:pt x="1426" y="216"/>
                  </a:lnTo>
                  <a:cubicBezTo>
                    <a:pt x="1426" y="99"/>
                    <a:pt x="1328" y="1"/>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3" name="Google Shape;1533;p81"/>
            <p:cNvSpPr/>
            <p:nvPr/>
          </p:nvSpPr>
          <p:spPr>
            <a:xfrm>
              <a:off x="2794758" y="3367765"/>
              <a:ext cx="318489" cy="394733"/>
            </a:xfrm>
            <a:custGeom>
              <a:avLst/>
              <a:gdLst/>
              <a:ahLst/>
              <a:cxnLst/>
              <a:rect l="l" t="t" r="r" b="b"/>
              <a:pathLst>
                <a:path w="11809" h="14636" extrusionOk="0">
                  <a:moveTo>
                    <a:pt x="1777" y="1267"/>
                  </a:moveTo>
                  <a:lnTo>
                    <a:pt x="2072" y="1685"/>
                  </a:lnTo>
                  <a:lnTo>
                    <a:pt x="1506" y="1685"/>
                  </a:lnTo>
                  <a:lnTo>
                    <a:pt x="1777" y="1267"/>
                  </a:lnTo>
                  <a:close/>
                  <a:moveTo>
                    <a:pt x="2643" y="1095"/>
                  </a:moveTo>
                  <a:lnTo>
                    <a:pt x="3061" y="1685"/>
                  </a:lnTo>
                  <a:lnTo>
                    <a:pt x="2600" y="1685"/>
                  </a:lnTo>
                  <a:lnTo>
                    <a:pt x="2182" y="1095"/>
                  </a:lnTo>
                  <a:close/>
                  <a:moveTo>
                    <a:pt x="3627" y="1095"/>
                  </a:moveTo>
                  <a:lnTo>
                    <a:pt x="4045" y="1685"/>
                  </a:lnTo>
                  <a:lnTo>
                    <a:pt x="3584" y="1685"/>
                  </a:lnTo>
                  <a:lnTo>
                    <a:pt x="3166" y="1095"/>
                  </a:lnTo>
                  <a:close/>
                  <a:moveTo>
                    <a:pt x="4942" y="1095"/>
                  </a:moveTo>
                  <a:lnTo>
                    <a:pt x="4942" y="1685"/>
                  </a:lnTo>
                  <a:lnTo>
                    <a:pt x="4574" y="1685"/>
                  </a:lnTo>
                  <a:lnTo>
                    <a:pt x="4156" y="1095"/>
                  </a:lnTo>
                  <a:close/>
                  <a:moveTo>
                    <a:pt x="6141" y="1310"/>
                  </a:moveTo>
                  <a:lnTo>
                    <a:pt x="6645" y="1685"/>
                  </a:lnTo>
                  <a:lnTo>
                    <a:pt x="6141" y="1685"/>
                  </a:lnTo>
                  <a:lnTo>
                    <a:pt x="6141" y="1310"/>
                  </a:lnTo>
                  <a:close/>
                  <a:moveTo>
                    <a:pt x="1949" y="2662"/>
                  </a:moveTo>
                  <a:lnTo>
                    <a:pt x="2637" y="4285"/>
                  </a:lnTo>
                  <a:lnTo>
                    <a:pt x="1254" y="4285"/>
                  </a:lnTo>
                  <a:lnTo>
                    <a:pt x="1949" y="2662"/>
                  </a:lnTo>
                  <a:close/>
                  <a:moveTo>
                    <a:pt x="3461" y="4715"/>
                  </a:moveTo>
                  <a:lnTo>
                    <a:pt x="3461" y="5022"/>
                  </a:lnTo>
                  <a:lnTo>
                    <a:pt x="431" y="5022"/>
                  </a:lnTo>
                  <a:lnTo>
                    <a:pt x="431" y="4715"/>
                  </a:lnTo>
                  <a:close/>
                  <a:moveTo>
                    <a:pt x="6700" y="6989"/>
                  </a:moveTo>
                  <a:cubicBezTo>
                    <a:pt x="6706" y="6989"/>
                    <a:pt x="6719" y="6996"/>
                    <a:pt x="6719" y="7008"/>
                  </a:cubicBezTo>
                  <a:lnTo>
                    <a:pt x="6719" y="7370"/>
                  </a:lnTo>
                  <a:lnTo>
                    <a:pt x="4260" y="7370"/>
                  </a:lnTo>
                  <a:lnTo>
                    <a:pt x="4260" y="7008"/>
                  </a:lnTo>
                  <a:cubicBezTo>
                    <a:pt x="4260" y="6996"/>
                    <a:pt x="4266" y="6989"/>
                    <a:pt x="4278" y="6989"/>
                  </a:cubicBezTo>
                  <a:close/>
                  <a:moveTo>
                    <a:pt x="4623" y="10800"/>
                  </a:moveTo>
                  <a:lnTo>
                    <a:pt x="4623" y="11206"/>
                  </a:lnTo>
                  <a:lnTo>
                    <a:pt x="4260" y="11206"/>
                  </a:lnTo>
                  <a:lnTo>
                    <a:pt x="4260" y="10800"/>
                  </a:lnTo>
                  <a:close/>
                  <a:moveTo>
                    <a:pt x="5114" y="10272"/>
                  </a:moveTo>
                  <a:lnTo>
                    <a:pt x="5760" y="11722"/>
                  </a:lnTo>
                  <a:lnTo>
                    <a:pt x="5053" y="11722"/>
                  </a:lnTo>
                  <a:lnTo>
                    <a:pt x="5053" y="10272"/>
                  </a:lnTo>
                  <a:close/>
                  <a:moveTo>
                    <a:pt x="6018" y="10272"/>
                  </a:moveTo>
                  <a:lnTo>
                    <a:pt x="6670" y="11722"/>
                  </a:lnTo>
                  <a:lnTo>
                    <a:pt x="6227" y="11722"/>
                  </a:lnTo>
                  <a:lnTo>
                    <a:pt x="5582" y="10272"/>
                  </a:lnTo>
                  <a:close/>
                  <a:moveTo>
                    <a:pt x="7204" y="10272"/>
                  </a:moveTo>
                  <a:lnTo>
                    <a:pt x="7850" y="11722"/>
                  </a:lnTo>
                  <a:lnTo>
                    <a:pt x="7143" y="11722"/>
                  </a:lnTo>
                  <a:lnTo>
                    <a:pt x="6491" y="10272"/>
                  </a:lnTo>
                  <a:close/>
                  <a:moveTo>
                    <a:pt x="8108" y="10272"/>
                  </a:moveTo>
                  <a:lnTo>
                    <a:pt x="8759" y="11722"/>
                  </a:lnTo>
                  <a:lnTo>
                    <a:pt x="8317" y="11722"/>
                  </a:lnTo>
                  <a:lnTo>
                    <a:pt x="7671" y="10272"/>
                  </a:lnTo>
                  <a:close/>
                  <a:moveTo>
                    <a:pt x="9288" y="10272"/>
                  </a:moveTo>
                  <a:lnTo>
                    <a:pt x="9940" y="11722"/>
                  </a:lnTo>
                  <a:lnTo>
                    <a:pt x="9233" y="11722"/>
                  </a:lnTo>
                  <a:lnTo>
                    <a:pt x="8581" y="10272"/>
                  </a:lnTo>
                  <a:close/>
                  <a:moveTo>
                    <a:pt x="10198" y="10272"/>
                  </a:moveTo>
                  <a:lnTo>
                    <a:pt x="10849" y="11722"/>
                  </a:lnTo>
                  <a:lnTo>
                    <a:pt x="10407" y="11722"/>
                  </a:lnTo>
                  <a:lnTo>
                    <a:pt x="9755" y="10272"/>
                  </a:lnTo>
                  <a:close/>
                  <a:moveTo>
                    <a:pt x="11378" y="10272"/>
                  </a:moveTo>
                  <a:lnTo>
                    <a:pt x="11384" y="11722"/>
                  </a:lnTo>
                  <a:lnTo>
                    <a:pt x="11316" y="11722"/>
                  </a:lnTo>
                  <a:lnTo>
                    <a:pt x="10671" y="10272"/>
                  </a:lnTo>
                  <a:close/>
                  <a:moveTo>
                    <a:pt x="6817" y="12841"/>
                  </a:moveTo>
                  <a:lnTo>
                    <a:pt x="6817" y="13241"/>
                  </a:lnTo>
                  <a:lnTo>
                    <a:pt x="6651" y="13241"/>
                  </a:lnTo>
                  <a:lnTo>
                    <a:pt x="6651" y="12841"/>
                  </a:lnTo>
                  <a:close/>
                  <a:moveTo>
                    <a:pt x="6227" y="12153"/>
                  </a:moveTo>
                  <a:lnTo>
                    <a:pt x="6221" y="12620"/>
                  </a:lnTo>
                  <a:lnTo>
                    <a:pt x="6221" y="12626"/>
                  </a:lnTo>
                  <a:lnTo>
                    <a:pt x="6221" y="12632"/>
                  </a:lnTo>
                  <a:lnTo>
                    <a:pt x="6221" y="13450"/>
                  </a:lnTo>
                  <a:lnTo>
                    <a:pt x="6221" y="13456"/>
                  </a:lnTo>
                  <a:lnTo>
                    <a:pt x="6221" y="13462"/>
                  </a:lnTo>
                  <a:lnTo>
                    <a:pt x="6221" y="14206"/>
                  </a:lnTo>
                  <a:lnTo>
                    <a:pt x="5938" y="14206"/>
                  </a:lnTo>
                  <a:lnTo>
                    <a:pt x="5938" y="12153"/>
                  </a:lnTo>
                  <a:close/>
                  <a:moveTo>
                    <a:pt x="5323" y="1"/>
                  </a:moveTo>
                  <a:cubicBezTo>
                    <a:pt x="5108" y="1"/>
                    <a:pt x="4942" y="173"/>
                    <a:pt x="4942" y="388"/>
                  </a:cubicBezTo>
                  <a:lnTo>
                    <a:pt x="4942" y="664"/>
                  </a:lnTo>
                  <a:lnTo>
                    <a:pt x="1771" y="664"/>
                  </a:lnTo>
                  <a:cubicBezTo>
                    <a:pt x="1691" y="664"/>
                    <a:pt x="1617" y="701"/>
                    <a:pt x="1580" y="769"/>
                  </a:cubicBezTo>
                  <a:lnTo>
                    <a:pt x="996" y="1685"/>
                  </a:lnTo>
                  <a:lnTo>
                    <a:pt x="873" y="1685"/>
                  </a:lnTo>
                  <a:cubicBezTo>
                    <a:pt x="590" y="1685"/>
                    <a:pt x="590" y="2109"/>
                    <a:pt x="873" y="2115"/>
                  </a:cubicBezTo>
                  <a:lnTo>
                    <a:pt x="1715" y="2115"/>
                  </a:lnTo>
                  <a:lnTo>
                    <a:pt x="793" y="4279"/>
                  </a:lnTo>
                  <a:lnTo>
                    <a:pt x="332" y="4279"/>
                  </a:lnTo>
                  <a:cubicBezTo>
                    <a:pt x="148" y="4279"/>
                    <a:pt x="0" y="4426"/>
                    <a:pt x="0" y="4611"/>
                  </a:cubicBezTo>
                  <a:lnTo>
                    <a:pt x="0" y="5121"/>
                  </a:lnTo>
                  <a:cubicBezTo>
                    <a:pt x="0" y="5305"/>
                    <a:pt x="148" y="5453"/>
                    <a:pt x="332" y="5453"/>
                  </a:cubicBezTo>
                  <a:lnTo>
                    <a:pt x="3559" y="5453"/>
                  </a:lnTo>
                  <a:cubicBezTo>
                    <a:pt x="3744" y="5447"/>
                    <a:pt x="3891" y="5305"/>
                    <a:pt x="3891" y="5121"/>
                  </a:cubicBezTo>
                  <a:lnTo>
                    <a:pt x="3891" y="4611"/>
                  </a:lnTo>
                  <a:cubicBezTo>
                    <a:pt x="3891" y="4432"/>
                    <a:pt x="3744" y="4285"/>
                    <a:pt x="3559" y="4285"/>
                  </a:cubicBezTo>
                  <a:lnTo>
                    <a:pt x="3098" y="4285"/>
                  </a:lnTo>
                  <a:lnTo>
                    <a:pt x="2176" y="2115"/>
                  </a:lnTo>
                  <a:lnTo>
                    <a:pt x="4942" y="2115"/>
                  </a:lnTo>
                  <a:lnTo>
                    <a:pt x="4942" y="2754"/>
                  </a:lnTo>
                  <a:cubicBezTo>
                    <a:pt x="4942" y="2899"/>
                    <a:pt x="5050" y="2971"/>
                    <a:pt x="5157" y="2971"/>
                  </a:cubicBezTo>
                  <a:cubicBezTo>
                    <a:pt x="5265" y="2971"/>
                    <a:pt x="5373" y="2899"/>
                    <a:pt x="5373" y="2754"/>
                  </a:cubicBezTo>
                  <a:lnTo>
                    <a:pt x="5373" y="1912"/>
                  </a:lnTo>
                  <a:lnTo>
                    <a:pt x="5373" y="1906"/>
                  </a:lnTo>
                  <a:lnTo>
                    <a:pt x="5373" y="1900"/>
                  </a:lnTo>
                  <a:lnTo>
                    <a:pt x="5373" y="886"/>
                  </a:lnTo>
                  <a:lnTo>
                    <a:pt x="5373" y="880"/>
                  </a:lnTo>
                  <a:lnTo>
                    <a:pt x="5373" y="873"/>
                  </a:lnTo>
                  <a:lnTo>
                    <a:pt x="5373" y="437"/>
                  </a:lnTo>
                  <a:lnTo>
                    <a:pt x="5711" y="437"/>
                  </a:lnTo>
                  <a:lnTo>
                    <a:pt x="5711" y="6522"/>
                  </a:lnTo>
                  <a:lnTo>
                    <a:pt x="5366" y="6522"/>
                  </a:lnTo>
                  <a:lnTo>
                    <a:pt x="5366" y="3615"/>
                  </a:lnTo>
                  <a:cubicBezTo>
                    <a:pt x="5366" y="3470"/>
                    <a:pt x="5260" y="3398"/>
                    <a:pt x="5154" y="3398"/>
                  </a:cubicBezTo>
                  <a:cubicBezTo>
                    <a:pt x="5048" y="3398"/>
                    <a:pt x="4942" y="3470"/>
                    <a:pt x="4942" y="3615"/>
                  </a:cubicBezTo>
                  <a:lnTo>
                    <a:pt x="4942" y="6559"/>
                  </a:lnTo>
                  <a:lnTo>
                    <a:pt x="4272" y="6559"/>
                  </a:lnTo>
                  <a:cubicBezTo>
                    <a:pt x="4026" y="6559"/>
                    <a:pt x="3830" y="6756"/>
                    <a:pt x="3830" y="7008"/>
                  </a:cubicBezTo>
                  <a:lnTo>
                    <a:pt x="3830" y="7370"/>
                  </a:lnTo>
                  <a:lnTo>
                    <a:pt x="3486" y="7370"/>
                  </a:lnTo>
                  <a:cubicBezTo>
                    <a:pt x="3203" y="7370"/>
                    <a:pt x="2969" y="7604"/>
                    <a:pt x="2969" y="7887"/>
                  </a:cubicBezTo>
                  <a:lnTo>
                    <a:pt x="2969" y="14421"/>
                  </a:lnTo>
                  <a:cubicBezTo>
                    <a:pt x="2969" y="14538"/>
                    <a:pt x="3061" y="14636"/>
                    <a:pt x="3178" y="14636"/>
                  </a:cubicBezTo>
                  <a:lnTo>
                    <a:pt x="7893" y="14636"/>
                  </a:lnTo>
                  <a:cubicBezTo>
                    <a:pt x="8016" y="14636"/>
                    <a:pt x="8108" y="14538"/>
                    <a:pt x="8108" y="14421"/>
                  </a:cubicBezTo>
                  <a:lnTo>
                    <a:pt x="8108" y="12792"/>
                  </a:lnTo>
                  <a:cubicBezTo>
                    <a:pt x="8108" y="12647"/>
                    <a:pt x="8002" y="12575"/>
                    <a:pt x="7895" y="12575"/>
                  </a:cubicBezTo>
                  <a:cubicBezTo>
                    <a:pt x="7788" y="12575"/>
                    <a:pt x="7681" y="12647"/>
                    <a:pt x="7678" y="12792"/>
                  </a:cubicBezTo>
                  <a:lnTo>
                    <a:pt x="7678" y="14206"/>
                  </a:lnTo>
                  <a:lnTo>
                    <a:pt x="6651" y="14206"/>
                  </a:lnTo>
                  <a:lnTo>
                    <a:pt x="6651" y="13671"/>
                  </a:lnTo>
                  <a:lnTo>
                    <a:pt x="7032" y="13671"/>
                  </a:lnTo>
                  <a:cubicBezTo>
                    <a:pt x="7155" y="13671"/>
                    <a:pt x="7247" y="13573"/>
                    <a:pt x="7247" y="13456"/>
                  </a:cubicBezTo>
                  <a:lnTo>
                    <a:pt x="7247" y="12626"/>
                  </a:lnTo>
                  <a:cubicBezTo>
                    <a:pt x="7247" y="12503"/>
                    <a:pt x="7155" y="12411"/>
                    <a:pt x="7032" y="12411"/>
                  </a:cubicBezTo>
                  <a:lnTo>
                    <a:pt x="6651" y="12411"/>
                  </a:lnTo>
                  <a:lnTo>
                    <a:pt x="6651" y="12153"/>
                  </a:lnTo>
                  <a:lnTo>
                    <a:pt x="9780" y="12153"/>
                  </a:lnTo>
                  <a:lnTo>
                    <a:pt x="9780" y="14421"/>
                  </a:lnTo>
                  <a:cubicBezTo>
                    <a:pt x="9780" y="14544"/>
                    <a:pt x="9878" y="14636"/>
                    <a:pt x="9995" y="14636"/>
                  </a:cubicBezTo>
                  <a:lnTo>
                    <a:pt x="10708" y="14636"/>
                  </a:lnTo>
                  <a:cubicBezTo>
                    <a:pt x="10831" y="14636"/>
                    <a:pt x="10923" y="14544"/>
                    <a:pt x="10923" y="14421"/>
                  </a:cubicBezTo>
                  <a:lnTo>
                    <a:pt x="10923" y="12767"/>
                  </a:lnTo>
                  <a:cubicBezTo>
                    <a:pt x="10923" y="12623"/>
                    <a:pt x="10817" y="12551"/>
                    <a:pt x="10711" y="12551"/>
                  </a:cubicBezTo>
                  <a:cubicBezTo>
                    <a:pt x="10605" y="12551"/>
                    <a:pt x="10499" y="12623"/>
                    <a:pt x="10499" y="12767"/>
                  </a:cubicBezTo>
                  <a:lnTo>
                    <a:pt x="10499" y="14212"/>
                  </a:lnTo>
                  <a:lnTo>
                    <a:pt x="10210" y="14212"/>
                  </a:lnTo>
                  <a:lnTo>
                    <a:pt x="10210" y="12153"/>
                  </a:lnTo>
                  <a:lnTo>
                    <a:pt x="11464" y="12153"/>
                  </a:lnTo>
                  <a:cubicBezTo>
                    <a:pt x="11655" y="12153"/>
                    <a:pt x="11808" y="11999"/>
                    <a:pt x="11808" y="11808"/>
                  </a:cubicBezTo>
                  <a:lnTo>
                    <a:pt x="11808" y="10192"/>
                  </a:lnTo>
                  <a:cubicBezTo>
                    <a:pt x="11808" y="10001"/>
                    <a:pt x="11655" y="9841"/>
                    <a:pt x="11464" y="9841"/>
                  </a:cubicBezTo>
                  <a:lnTo>
                    <a:pt x="8114" y="9841"/>
                  </a:lnTo>
                  <a:lnTo>
                    <a:pt x="8114" y="8944"/>
                  </a:lnTo>
                  <a:cubicBezTo>
                    <a:pt x="8114" y="8803"/>
                    <a:pt x="8006" y="8732"/>
                    <a:pt x="7899" y="8732"/>
                  </a:cubicBezTo>
                  <a:cubicBezTo>
                    <a:pt x="7791" y="8732"/>
                    <a:pt x="7684" y="8803"/>
                    <a:pt x="7684" y="8944"/>
                  </a:cubicBezTo>
                  <a:lnTo>
                    <a:pt x="7684" y="9841"/>
                  </a:lnTo>
                  <a:lnTo>
                    <a:pt x="4973" y="9841"/>
                  </a:lnTo>
                  <a:cubicBezTo>
                    <a:pt x="4783" y="9841"/>
                    <a:pt x="4623" y="9995"/>
                    <a:pt x="4623" y="10186"/>
                  </a:cubicBezTo>
                  <a:lnTo>
                    <a:pt x="4623" y="10376"/>
                  </a:lnTo>
                  <a:lnTo>
                    <a:pt x="4045" y="10376"/>
                  </a:lnTo>
                  <a:cubicBezTo>
                    <a:pt x="3928" y="10376"/>
                    <a:pt x="3830" y="10468"/>
                    <a:pt x="3830" y="10591"/>
                  </a:cubicBezTo>
                  <a:lnTo>
                    <a:pt x="3830" y="11415"/>
                  </a:lnTo>
                  <a:cubicBezTo>
                    <a:pt x="3830" y="11538"/>
                    <a:pt x="3928" y="11630"/>
                    <a:pt x="4045" y="11630"/>
                  </a:cubicBezTo>
                  <a:lnTo>
                    <a:pt x="4623" y="11630"/>
                  </a:lnTo>
                  <a:lnTo>
                    <a:pt x="4623" y="11808"/>
                  </a:lnTo>
                  <a:cubicBezTo>
                    <a:pt x="4623" y="11993"/>
                    <a:pt x="4783" y="12153"/>
                    <a:pt x="4973" y="12153"/>
                  </a:cubicBezTo>
                  <a:lnTo>
                    <a:pt x="5508" y="12153"/>
                  </a:lnTo>
                  <a:lnTo>
                    <a:pt x="5508" y="14206"/>
                  </a:lnTo>
                  <a:lnTo>
                    <a:pt x="3399" y="14206"/>
                  </a:lnTo>
                  <a:lnTo>
                    <a:pt x="3399" y="7887"/>
                  </a:lnTo>
                  <a:cubicBezTo>
                    <a:pt x="3399" y="7838"/>
                    <a:pt x="3436" y="7795"/>
                    <a:pt x="3492" y="7795"/>
                  </a:cubicBezTo>
                  <a:lnTo>
                    <a:pt x="7592" y="7795"/>
                  </a:lnTo>
                  <a:cubicBezTo>
                    <a:pt x="7641" y="7795"/>
                    <a:pt x="7684" y="7838"/>
                    <a:pt x="7684" y="7887"/>
                  </a:cubicBezTo>
                  <a:cubicBezTo>
                    <a:pt x="7684" y="8028"/>
                    <a:pt x="7791" y="8099"/>
                    <a:pt x="7899" y="8099"/>
                  </a:cubicBezTo>
                  <a:cubicBezTo>
                    <a:pt x="8006" y="8099"/>
                    <a:pt x="8114" y="8028"/>
                    <a:pt x="8114" y="7887"/>
                  </a:cubicBezTo>
                  <a:cubicBezTo>
                    <a:pt x="8108" y="7598"/>
                    <a:pt x="7874" y="7364"/>
                    <a:pt x="7592" y="7364"/>
                  </a:cubicBezTo>
                  <a:lnTo>
                    <a:pt x="7143" y="7364"/>
                  </a:lnTo>
                  <a:lnTo>
                    <a:pt x="7143" y="7002"/>
                  </a:lnTo>
                  <a:cubicBezTo>
                    <a:pt x="7143" y="6756"/>
                    <a:pt x="6940" y="6553"/>
                    <a:pt x="6694" y="6553"/>
                  </a:cubicBezTo>
                  <a:lnTo>
                    <a:pt x="6135" y="6553"/>
                  </a:lnTo>
                  <a:lnTo>
                    <a:pt x="6135" y="2115"/>
                  </a:lnTo>
                  <a:lnTo>
                    <a:pt x="7776" y="2115"/>
                  </a:lnTo>
                  <a:cubicBezTo>
                    <a:pt x="8059" y="2115"/>
                    <a:pt x="8059" y="1685"/>
                    <a:pt x="7776" y="1685"/>
                  </a:cubicBezTo>
                  <a:lnTo>
                    <a:pt x="7358" y="1685"/>
                  </a:lnTo>
                  <a:lnTo>
                    <a:pt x="6135" y="775"/>
                  </a:lnTo>
                  <a:lnTo>
                    <a:pt x="6135" y="388"/>
                  </a:lnTo>
                  <a:cubicBezTo>
                    <a:pt x="6135" y="173"/>
                    <a:pt x="5963" y="1"/>
                    <a:pt x="57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4" name="Google Shape;1534;p81"/>
            <p:cNvSpPr/>
            <p:nvPr/>
          </p:nvSpPr>
          <p:spPr>
            <a:xfrm>
              <a:off x="2982415" y="3442526"/>
              <a:ext cx="130993" cy="177921"/>
            </a:xfrm>
            <a:custGeom>
              <a:avLst/>
              <a:gdLst/>
              <a:ahLst/>
              <a:cxnLst/>
              <a:rect l="l" t="t" r="r" b="b"/>
              <a:pathLst>
                <a:path w="4857" h="6597" extrusionOk="0">
                  <a:moveTo>
                    <a:pt x="787" y="431"/>
                  </a:moveTo>
                  <a:lnTo>
                    <a:pt x="787" y="1992"/>
                  </a:lnTo>
                  <a:lnTo>
                    <a:pt x="425" y="1992"/>
                  </a:lnTo>
                  <a:lnTo>
                    <a:pt x="425" y="431"/>
                  </a:lnTo>
                  <a:close/>
                  <a:moveTo>
                    <a:pt x="2810" y="2429"/>
                  </a:moveTo>
                  <a:lnTo>
                    <a:pt x="2810" y="2982"/>
                  </a:lnTo>
                  <a:lnTo>
                    <a:pt x="2441" y="2982"/>
                  </a:lnTo>
                  <a:lnTo>
                    <a:pt x="2441" y="2429"/>
                  </a:lnTo>
                  <a:close/>
                  <a:moveTo>
                    <a:pt x="3019" y="3406"/>
                  </a:moveTo>
                  <a:lnTo>
                    <a:pt x="3019" y="6172"/>
                  </a:lnTo>
                  <a:lnTo>
                    <a:pt x="2232" y="6172"/>
                  </a:lnTo>
                  <a:lnTo>
                    <a:pt x="2232" y="3406"/>
                  </a:lnTo>
                  <a:close/>
                  <a:moveTo>
                    <a:pt x="302" y="1"/>
                  </a:moveTo>
                  <a:cubicBezTo>
                    <a:pt x="136" y="1"/>
                    <a:pt x="0" y="136"/>
                    <a:pt x="0" y="302"/>
                  </a:cubicBezTo>
                  <a:lnTo>
                    <a:pt x="0" y="2121"/>
                  </a:lnTo>
                  <a:cubicBezTo>
                    <a:pt x="0" y="2287"/>
                    <a:pt x="136" y="2423"/>
                    <a:pt x="302" y="2423"/>
                  </a:cubicBezTo>
                  <a:lnTo>
                    <a:pt x="916" y="2423"/>
                  </a:lnTo>
                  <a:cubicBezTo>
                    <a:pt x="1082" y="2423"/>
                    <a:pt x="1218" y="2287"/>
                    <a:pt x="1218" y="2121"/>
                  </a:cubicBezTo>
                  <a:lnTo>
                    <a:pt x="1218" y="1998"/>
                  </a:lnTo>
                  <a:lnTo>
                    <a:pt x="1328" y="1998"/>
                  </a:lnTo>
                  <a:cubicBezTo>
                    <a:pt x="1396" y="1998"/>
                    <a:pt x="1451" y="2060"/>
                    <a:pt x="1451" y="2128"/>
                  </a:cubicBezTo>
                  <a:lnTo>
                    <a:pt x="1451" y="2207"/>
                  </a:lnTo>
                  <a:cubicBezTo>
                    <a:pt x="1451" y="2324"/>
                    <a:pt x="1549" y="2423"/>
                    <a:pt x="1666" y="2423"/>
                  </a:cubicBezTo>
                  <a:lnTo>
                    <a:pt x="2017" y="2423"/>
                  </a:lnTo>
                  <a:lnTo>
                    <a:pt x="2017" y="3000"/>
                  </a:lnTo>
                  <a:cubicBezTo>
                    <a:pt x="1888" y="3056"/>
                    <a:pt x="1808" y="3172"/>
                    <a:pt x="1808" y="3308"/>
                  </a:cubicBezTo>
                  <a:lnTo>
                    <a:pt x="1808" y="6270"/>
                  </a:lnTo>
                  <a:cubicBezTo>
                    <a:pt x="1808" y="6449"/>
                    <a:pt x="1955" y="6596"/>
                    <a:pt x="2133" y="6596"/>
                  </a:cubicBezTo>
                  <a:lnTo>
                    <a:pt x="3123" y="6596"/>
                  </a:lnTo>
                  <a:cubicBezTo>
                    <a:pt x="3307" y="6596"/>
                    <a:pt x="3455" y="6449"/>
                    <a:pt x="3455" y="6270"/>
                  </a:cubicBezTo>
                  <a:lnTo>
                    <a:pt x="3455" y="3314"/>
                  </a:lnTo>
                  <a:cubicBezTo>
                    <a:pt x="3455" y="3179"/>
                    <a:pt x="3369" y="3056"/>
                    <a:pt x="3246" y="3006"/>
                  </a:cubicBezTo>
                  <a:lnTo>
                    <a:pt x="3246" y="2429"/>
                  </a:lnTo>
                  <a:lnTo>
                    <a:pt x="3480" y="2429"/>
                  </a:lnTo>
                  <a:cubicBezTo>
                    <a:pt x="3633" y="2429"/>
                    <a:pt x="3762" y="2552"/>
                    <a:pt x="3762" y="2705"/>
                  </a:cubicBezTo>
                  <a:lnTo>
                    <a:pt x="3762" y="2871"/>
                  </a:lnTo>
                  <a:cubicBezTo>
                    <a:pt x="3762" y="3172"/>
                    <a:pt x="4008" y="3418"/>
                    <a:pt x="4309" y="3418"/>
                  </a:cubicBezTo>
                  <a:cubicBezTo>
                    <a:pt x="4611" y="3418"/>
                    <a:pt x="4856" y="3172"/>
                    <a:pt x="4856" y="2871"/>
                  </a:cubicBezTo>
                  <a:lnTo>
                    <a:pt x="4856" y="1464"/>
                  </a:lnTo>
                  <a:cubicBezTo>
                    <a:pt x="4856" y="1224"/>
                    <a:pt x="4795" y="984"/>
                    <a:pt x="4678" y="769"/>
                  </a:cubicBezTo>
                  <a:cubicBezTo>
                    <a:pt x="4634" y="685"/>
                    <a:pt x="4564" y="651"/>
                    <a:pt x="4494" y="651"/>
                  </a:cubicBezTo>
                  <a:cubicBezTo>
                    <a:pt x="4347" y="651"/>
                    <a:pt x="4201" y="802"/>
                    <a:pt x="4297" y="972"/>
                  </a:cubicBezTo>
                  <a:cubicBezTo>
                    <a:pt x="4383" y="1126"/>
                    <a:pt x="4420" y="1292"/>
                    <a:pt x="4420" y="1464"/>
                  </a:cubicBezTo>
                  <a:lnTo>
                    <a:pt x="4420" y="2871"/>
                  </a:lnTo>
                  <a:cubicBezTo>
                    <a:pt x="4420" y="2948"/>
                    <a:pt x="4362" y="2987"/>
                    <a:pt x="4303" y="2987"/>
                  </a:cubicBezTo>
                  <a:cubicBezTo>
                    <a:pt x="4245" y="2987"/>
                    <a:pt x="4186" y="2948"/>
                    <a:pt x="4186" y="2871"/>
                  </a:cubicBezTo>
                  <a:lnTo>
                    <a:pt x="4186" y="2705"/>
                  </a:lnTo>
                  <a:cubicBezTo>
                    <a:pt x="4186" y="2312"/>
                    <a:pt x="3867" y="1992"/>
                    <a:pt x="3473" y="1992"/>
                  </a:cubicBezTo>
                  <a:lnTo>
                    <a:pt x="1863" y="1992"/>
                  </a:lnTo>
                  <a:cubicBezTo>
                    <a:pt x="1801" y="1746"/>
                    <a:pt x="1580" y="1574"/>
                    <a:pt x="1322" y="1568"/>
                  </a:cubicBezTo>
                  <a:lnTo>
                    <a:pt x="1218" y="1568"/>
                  </a:lnTo>
                  <a:lnTo>
                    <a:pt x="1218" y="849"/>
                  </a:lnTo>
                  <a:lnTo>
                    <a:pt x="1322" y="849"/>
                  </a:lnTo>
                  <a:cubicBezTo>
                    <a:pt x="1580" y="849"/>
                    <a:pt x="1801" y="677"/>
                    <a:pt x="1863" y="431"/>
                  </a:cubicBezTo>
                  <a:lnTo>
                    <a:pt x="3387" y="431"/>
                  </a:lnTo>
                  <a:cubicBezTo>
                    <a:pt x="3510" y="431"/>
                    <a:pt x="3633" y="449"/>
                    <a:pt x="3750" y="492"/>
                  </a:cubicBezTo>
                  <a:cubicBezTo>
                    <a:pt x="3780" y="504"/>
                    <a:pt x="3809" y="510"/>
                    <a:pt x="3836" y="510"/>
                  </a:cubicBezTo>
                  <a:cubicBezTo>
                    <a:pt x="4044" y="510"/>
                    <a:pt x="4138" y="186"/>
                    <a:pt x="3904" y="93"/>
                  </a:cubicBezTo>
                  <a:cubicBezTo>
                    <a:pt x="3738" y="31"/>
                    <a:pt x="3566" y="1"/>
                    <a:pt x="3393" y="1"/>
                  </a:cubicBezTo>
                  <a:lnTo>
                    <a:pt x="1666" y="1"/>
                  </a:lnTo>
                  <a:cubicBezTo>
                    <a:pt x="1549" y="1"/>
                    <a:pt x="1451" y="93"/>
                    <a:pt x="1451" y="216"/>
                  </a:cubicBezTo>
                  <a:lnTo>
                    <a:pt x="1451" y="296"/>
                  </a:lnTo>
                  <a:cubicBezTo>
                    <a:pt x="1451" y="363"/>
                    <a:pt x="1396" y="425"/>
                    <a:pt x="1328" y="425"/>
                  </a:cubicBezTo>
                  <a:lnTo>
                    <a:pt x="1218" y="425"/>
                  </a:lnTo>
                  <a:lnTo>
                    <a:pt x="1218" y="302"/>
                  </a:lnTo>
                  <a:cubicBezTo>
                    <a:pt x="1218" y="136"/>
                    <a:pt x="1082"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35" name="Google Shape;1535;p81"/>
          <p:cNvGrpSpPr/>
          <p:nvPr/>
        </p:nvGrpSpPr>
        <p:grpSpPr>
          <a:xfrm>
            <a:off x="2855300" y="2385714"/>
            <a:ext cx="368790" cy="353542"/>
            <a:chOff x="2707726" y="2108428"/>
            <a:chExt cx="398563" cy="382084"/>
          </a:xfrm>
        </p:grpSpPr>
        <p:sp>
          <p:nvSpPr>
            <p:cNvPr id="1536" name="Google Shape;1536;p81"/>
            <p:cNvSpPr/>
            <p:nvPr/>
          </p:nvSpPr>
          <p:spPr>
            <a:xfrm>
              <a:off x="2707726" y="2135371"/>
              <a:ext cx="195991" cy="355141"/>
            </a:xfrm>
            <a:custGeom>
              <a:avLst/>
              <a:gdLst/>
              <a:ahLst/>
              <a:cxnLst/>
              <a:rect l="l" t="t" r="r" b="b"/>
              <a:pathLst>
                <a:path w="7267" h="13168" extrusionOk="0">
                  <a:moveTo>
                    <a:pt x="5286" y="3787"/>
                  </a:moveTo>
                  <a:lnTo>
                    <a:pt x="5293" y="4181"/>
                  </a:lnTo>
                  <a:lnTo>
                    <a:pt x="5102" y="4181"/>
                  </a:lnTo>
                  <a:cubicBezTo>
                    <a:pt x="4869" y="4181"/>
                    <a:pt x="4684" y="4365"/>
                    <a:pt x="4684" y="4592"/>
                  </a:cubicBezTo>
                  <a:lnTo>
                    <a:pt x="4684" y="4777"/>
                  </a:lnTo>
                  <a:lnTo>
                    <a:pt x="3092" y="4777"/>
                  </a:lnTo>
                  <a:lnTo>
                    <a:pt x="3092" y="4592"/>
                  </a:lnTo>
                  <a:cubicBezTo>
                    <a:pt x="3092" y="4365"/>
                    <a:pt x="2908" y="4181"/>
                    <a:pt x="2680" y="4181"/>
                  </a:cubicBezTo>
                  <a:lnTo>
                    <a:pt x="2490" y="4181"/>
                  </a:lnTo>
                  <a:lnTo>
                    <a:pt x="2490" y="3787"/>
                  </a:lnTo>
                  <a:close/>
                  <a:moveTo>
                    <a:pt x="4623" y="10346"/>
                  </a:moveTo>
                  <a:lnTo>
                    <a:pt x="4623" y="10536"/>
                  </a:lnTo>
                  <a:lnTo>
                    <a:pt x="3160" y="10536"/>
                  </a:lnTo>
                  <a:lnTo>
                    <a:pt x="3160" y="10346"/>
                  </a:lnTo>
                  <a:close/>
                  <a:moveTo>
                    <a:pt x="5151" y="10967"/>
                  </a:moveTo>
                  <a:lnTo>
                    <a:pt x="5157" y="11200"/>
                  </a:lnTo>
                  <a:lnTo>
                    <a:pt x="2625" y="11200"/>
                  </a:lnTo>
                  <a:lnTo>
                    <a:pt x="2625" y="10967"/>
                  </a:lnTo>
                  <a:close/>
                  <a:moveTo>
                    <a:pt x="4825" y="11630"/>
                  </a:moveTo>
                  <a:lnTo>
                    <a:pt x="5022" y="12737"/>
                  </a:lnTo>
                  <a:lnTo>
                    <a:pt x="2760" y="12737"/>
                  </a:lnTo>
                  <a:lnTo>
                    <a:pt x="2957" y="11630"/>
                  </a:lnTo>
                  <a:close/>
                  <a:moveTo>
                    <a:pt x="283" y="1"/>
                  </a:moveTo>
                  <a:cubicBezTo>
                    <a:pt x="0" y="1"/>
                    <a:pt x="0" y="431"/>
                    <a:pt x="283" y="431"/>
                  </a:cubicBezTo>
                  <a:cubicBezTo>
                    <a:pt x="1850" y="431"/>
                    <a:pt x="3123" y="1703"/>
                    <a:pt x="3123" y="3271"/>
                  </a:cubicBezTo>
                  <a:lnTo>
                    <a:pt x="3123" y="3357"/>
                  </a:lnTo>
                  <a:lnTo>
                    <a:pt x="2398" y="3357"/>
                  </a:lnTo>
                  <a:cubicBezTo>
                    <a:pt x="2213" y="3357"/>
                    <a:pt x="2066" y="3511"/>
                    <a:pt x="2066" y="3695"/>
                  </a:cubicBezTo>
                  <a:lnTo>
                    <a:pt x="2066" y="4279"/>
                  </a:lnTo>
                  <a:cubicBezTo>
                    <a:pt x="2066" y="4463"/>
                    <a:pt x="2213" y="4611"/>
                    <a:pt x="2398" y="4611"/>
                  </a:cubicBezTo>
                  <a:lnTo>
                    <a:pt x="2668" y="4611"/>
                  </a:lnTo>
                  <a:lnTo>
                    <a:pt x="2668" y="4949"/>
                  </a:lnTo>
                  <a:cubicBezTo>
                    <a:pt x="2668" y="5090"/>
                    <a:pt x="2785" y="5207"/>
                    <a:pt x="2926" y="5207"/>
                  </a:cubicBezTo>
                  <a:lnTo>
                    <a:pt x="3092" y="5207"/>
                  </a:lnTo>
                  <a:lnTo>
                    <a:pt x="3092" y="6197"/>
                  </a:lnTo>
                  <a:cubicBezTo>
                    <a:pt x="3092" y="6341"/>
                    <a:pt x="3200" y="6413"/>
                    <a:pt x="3307" y="6413"/>
                  </a:cubicBezTo>
                  <a:cubicBezTo>
                    <a:pt x="3415" y="6413"/>
                    <a:pt x="3522" y="6341"/>
                    <a:pt x="3522" y="6197"/>
                  </a:cubicBezTo>
                  <a:lnTo>
                    <a:pt x="3522" y="5207"/>
                  </a:lnTo>
                  <a:lnTo>
                    <a:pt x="4260" y="5207"/>
                  </a:lnTo>
                  <a:lnTo>
                    <a:pt x="4260" y="9922"/>
                  </a:lnTo>
                  <a:lnTo>
                    <a:pt x="3522" y="9922"/>
                  </a:lnTo>
                  <a:lnTo>
                    <a:pt x="3522" y="7057"/>
                  </a:lnTo>
                  <a:cubicBezTo>
                    <a:pt x="3522" y="6913"/>
                    <a:pt x="3415" y="6841"/>
                    <a:pt x="3307" y="6841"/>
                  </a:cubicBezTo>
                  <a:cubicBezTo>
                    <a:pt x="3200" y="6841"/>
                    <a:pt x="3092" y="6913"/>
                    <a:pt x="3092" y="7057"/>
                  </a:cubicBezTo>
                  <a:lnTo>
                    <a:pt x="3092" y="9922"/>
                  </a:lnTo>
                  <a:lnTo>
                    <a:pt x="3049" y="9922"/>
                  </a:lnTo>
                  <a:cubicBezTo>
                    <a:pt x="2877" y="9922"/>
                    <a:pt x="2736" y="10063"/>
                    <a:pt x="2736" y="10241"/>
                  </a:cubicBezTo>
                  <a:lnTo>
                    <a:pt x="2736" y="10542"/>
                  </a:lnTo>
                  <a:lnTo>
                    <a:pt x="2551" y="10542"/>
                  </a:lnTo>
                  <a:cubicBezTo>
                    <a:pt x="2548" y="10542"/>
                    <a:pt x="2544" y="10542"/>
                    <a:pt x="2541" y="10542"/>
                  </a:cubicBezTo>
                  <a:cubicBezTo>
                    <a:pt x="2355" y="10542"/>
                    <a:pt x="2201" y="10700"/>
                    <a:pt x="2201" y="10893"/>
                  </a:cubicBezTo>
                  <a:lnTo>
                    <a:pt x="2201" y="11280"/>
                  </a:lnTo>
                  <a:cubicBezTo>
                    <a:pt x="2201" y="11464"/>
                    <a:pt x="2342" y="11618"/>
                    <a:pt x="2520" y="11630"/>
                  </a:cubicBezTo>
                  <a:lnTo>
                    <a:pt x="2299" y="12847"/>
                  </a:lnTo>
                  <a:cubicBezTo>
                    <a:pt x="2268" y="13013"/>
                    <a:pt x="2398" y="13167"/>
                    <a:pt x="2570" y="13167"/>
                  </a:cubicBezTo>
                  <a:lnTo>
                    <a:pt x="5213" y="13167"/>
                  </a:lnTo>
                  <a:cubicBezTo>
                    <a:pt x="5385" y="13167"/>
                    <a:pt x="5514" y="13013"/>
                    <a:pt x="5483" y="12847"/>
                  </a:cubicBezTo>
                  <a:lnTo>
                    <a:pt x="5262" y="11630"/>
                  </a:lnTo>
                  <a:cubicBezTo>
                    <a:pt x="5440" y="11612"/>
                    <a:pt x="5582" y="11464"/>
                    <a:pt x="5582" y="11280"/>
                  </a:cubicBezTo>
                  <a:lnTo>
                    <a:pt x="5582" y="10893"/>
                  </a:lnTo>
                  <a:cubicBezTo>
                    <a:pt x="5582" y="10696"/>
                    <a:pt x="5422" y="10536"/>
                    <a:pt x="5231" y="10536"/>
                  </a:cubicBezTo>
                  <a:lnTo>
                    <a:pt x="5047" y="10536"/>
                  </a:lnTo>
                  <a:lnTo>
                    <a:pt x="5047" y="10235"/>
                  </a:lnTo>
                  <a:cubicBezTo>
                    <a:pt x="5047" y="10063"/>
                    <a:pt x="4905" y="9922"/>
                    <a:pt x="4733" y="9922"/>
                  </a:cubicBezTo>
                  <a:lnTo>
                    <a:pt x="4690" y="9922"/>
                  </a:lnTo>
                  <a:lnTo>
                    <a:pt x="4690" y="5207"/>
                  </a:lnTo>
                  <a:lnTo>
                    <a:pt x="4856" y="5207"/>
                  </a:lnTo>
                  <a:cubicBezTo>
                    <a:pt x="4998" y="5207"/>
                    <a:pt x="5114" y="5090"/>
                    <a:pt x="5114" y="4949"/>
                  </a:cubicBezTo>
                  <a:lnTo>
                    <a:pt x="5114" y="4611"/>
                  </a:lnTo>
                  <a:lnTo>
                    <a:pt x="5385" y="4611"/>
                  </a:lnTo>
                  <a:cubicBezTo>
                    <a:pt x="5569" y="4611"/>
                    <a:pt x="5717" y="4457"/>
                    <a:pt x="5717" y="4279"/>
                  </a:cubicBezTo>
                  <a:lnTo>
                    <a:pt x="5717" y="3695"/>
                  </a:lnTo>
                  <a:cubicBezTo>
                    <a:pt x="5717" y="3511"/>
                    <a:pt x="5569" y="3357"/>
                    <a:pt x="5385" y="3357"/>
                  </a:cubicBezTo>
                  <a:lnTo>
                    <a:pt x="4549" y="3357"/>
                  </a:lnTo>
                  <a:lnTo>
                    <a:pt x="4549" y="3271"/>
                  </a:lnTo>
                  <a:cubicBezTo>
                    <a:pt x="4549" y="1851"/>
                    <a:pt x="5594" y="652"/>
                    <a:pt x="6995" y="456"/>
                  </a:cubicBezTo>
                  <a:cubicBezTo>
                    <a:pt x="7266" y="420"/>
                    <a:pt x="7221" y="29"/>
                    <a:pt x="6968" y="29"/>
                  </a:cubicBezTo>
                  <a:cubicBezTo>
                    <a:pt x="6957" y="29"/>
                    <a:pt x="6946" y="30"/>
                    <a:pt x="6934" y="31"/>
                  </a:cubicBezTo>
                  <a:lnTo>
                    <a:pt x="6940" y="31"/>
                  </a:lnTo>
                  <a:cubicBezTo>
                    <a:pt x="5323" y="259"/>
                    <a:pt x="4119" y="1642"/>
                    <a:pt x="4119" y="3271"/>
                  </a:cubicBezTo>
                  <a:lnTo>
                    <a:pt x="4119" y="3357"/>
                  </a:lnTo>
                  <a:lnTo>
                    <a:pt x="3553" y="3357"/>
                  </a:lnTo>
                  <a:lnTo>
                    <a:pt x="3553" y="3271"/>
                  </a:lnTo>
                  <a:cubicBezTo>
                    <a:pt x="3553" y="1464"/>
                    <a:pt x="2090" y="7"/>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7" name="Google Shape;1537;p81"/>
            <p:cNvSpPr/>
            <p:nvPr/>
          </p:nvSpPr>
          <p:spPr>
            <a:xfrm>
              <a:off x="2707726" y="2108428"/>
              <a:ext cx="398563" cy="68423"/>
            </a:xfrm>
            <a:custGeom>
              <a:avLst/>
              <a:gdLst/>
              <a:ahLst/>
              <a:cxnLst/>
              <a:rect l="l" t="t" r="r" b="b"/>
              <a:pathLst>
                <a:path w="14778" h="2537" extrusionOk="0">
                  <a:moveTo>
                    <a:pt x="7386" y="1"/>
                  </a:moveTo>
                  <a:cubicBezTo>
                    <a:pt x="6032" y="1"/>
                    <a:pt x="4678" y="637"/>
                    <a:pt x="3836" y="1909"/>
                  </a:cubicBezTo>
                  <a:cubicBezTo>
                    <a:pt x="3043" y="717"/>
                    <a:pt x="1709" y="4"/>
                    <a:pt x="283" y="4"/>
                  </a:cubicBezTo>
                  <a:cubicBezTo>
                    <a:pt x="0" y="4"/>
                    <a:pt x="0" y="428"/>
                    <a:pt x="283" y="428"/>
                  </a:cubicBezTo>
                  <a:cubicBezTo>
                    <a:pt x="1685" y="434"/>
                    <a:pt x="2975" y="1196"/>
                    <a:pt x="3645" y="2426"/>
                  </a:cubicBezTo>
                  <a:cubicBezTo>
                    <a:pt x="3688" y="2500"/>
                    <a:pt x="3762" y="2536"/>
                    <a:pt x="3835" y="2536"/>
                  </a:cubicBezTo>
                  <a:cubicBezTo>
                    <a:pt x="3908" y="2536"/>
                    <a:pt x="3980" y="2500"/>
                    <a:pt x="4020" y="2426"/>
                  </a:cubicBezTo>
                  <a:cubicBezTo>
                    <a:pt x="4749" y="1098"/>
                    <a:pt x="6067" y="434"/>
                    <a:pt x="7386" y="434"/>
                  </a:cubicBezTo>
                  <a:cubicBezTo>
                    <a:pt x="8704" y="434"/>
                    <a:pt x="10023" y="1098"/>
                    <a:pt x="10751" y="2426"/>
                  </a:cubicBezTo>
                  <a:cubicBezTo>
                    <a:pt x="10791" y="2500"/>
                    <a:pt x="10865" y="2536"/>
                    <a:pt x="10938" y="2536"/>
                  </a:cubicBezTo>
                  <a:cubicBezTo>
                    <a:pt x="11012" y="2536"/>
                    <a:pt x="11086" y="2500"/>
                    <a:pt x="11126" y="2426"/>
                  </a:cubicBezTo>
                  <a:cubicBezTo>
                    <a:pt x="11796" y="1196"/>
                    <a:pt x="13087" y="434"/>
                    <a:pt x="14488" y="428"/>
                  </a:cubicBezTo>
                  <a:cubicBezTo>
                    <a:pt x="14777" y="428"/>
                    <a:pt x="14777" y="4"/>
                    <a:pt x="14488" y="4"/>
                  </a:cubicBezTo>
                  <a:cubicBezTo>
                    <a:pt x="13062" y="4"/>
                    <a:pt x="11728" y="717"/>
                    <a:pt x="10935" y="1909"/>
                  </a:cubicBezTo>
                  <a:cubicBezTo>
                    <a:pt x="10093" y="637"/>
                    <a:pt x="8739" y="1"/>
                    <a:pt x="7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8" name="Google Shape;1538;p81"/>
            <p:cNvSpPr/>
            <p:nvPr/>
          </p:nvSpPr>
          <p:spPr>
            <a:xfrm>
              <a:off x="2910109" y="2135371"/>
              <a:ext cx="196180" cy="355141"/>
            </a:xfrm>
            <a:custGeom>
              <a:avLst/>
              <a:gdLst/>
              <a:ahLst/>
              <a:cxnLst/>
              <a:rect l="l" t="t" r="r" b="b"/>
              <a:pathLst>
                <a:path w="7274" h="13168" extrusionOk="0">
                  <a:moveTo>
                    <a:pt x="4777" y="3787"/>
                  </a:moveTo>
                  <a:lnTo>
                    <a:pt x="4777" y="4181"/>
                  </a:lnTo>
                  <a:lnTo>
                    <a:pt x="4587" y="4181"/>
                  </a:lnTo>
                  <a:cubicBezTo>
                    <a:pt x="4360" y="4181"/>
                    <a:pt x="4175" y="4365"/>
                    <a:pt x="4175" y="4592"/>
                  </a:cubicBezTo>
                  <a:lnTo>
                    <a:pt x="4175" y="4777"/>
                  </a:lnTo>
                  <a:lnTo>
                    <a:pt x="2583" y="4777"/>
                  </a:lnTo>
                  <a:lnTo>
                    <a:pt x="2583" y="4592"/>
                  </a:lnTo>
                  <a:cubicBezTo>
                    <a:pt x="2583" y="4365"/>
                    <a:pt x="2399" y="4181"/>
                    <a:pt x="2171" y="4181"/>
                  </a:cubicBezTo>
                  <a:lnTo>
                    <a:pt x="1981" y="4181"/>
                  </a:lnTo>
                  <a:lnTo>
                    <a:pt x="1981" y="3787"/>
                  </a:lnTo>
                  <a:close/>
                  <a:moveTo>
                    <a:pt x="4108" y="10346"/>
                  </a:moveTo>
                  <a:lnTo>
                    <a:pt x="4108" y="10536"/>
                  </a:lnTo>
                  <a:lnTo>
                    <a:pt x="2651" y="10536"/>
                  </a:lnTo>
                  <a:lnTo>
                    <a:pt x="2651" y="10346"/>
                  </a:lnTo>
                  <a:close/>
                  <a:moveTo>
                    <a:pt x="4642" y="10967"/>
                  </a:moveTo>
                  <a:lnTo>
                    <a:pt x="4642" y="11200"/>
                  </a:lnTo>
                  <a:lnTo>
                    <a:pt x="2116" y="11200"/>
                  </a:lnTo>
                  <a:lnTo>
                    <a:pt x="2116" y="10967"/>
                  </a:lnTo>
                  <a:close/>
                  <a:moveTo>
                    <a:pt x="4316" y="11630"/>
                  </a:moveTo>
                  <a:lnTo>
                    <a:pt x="4513" y="12737"/>
                  </a:lnTo>
                  <a:lnTo>
                    <a:pt x="2245" y="12737"/>
                  </a:lnTo>
                  <a:lnTo>
                    <a:pt x="2448" y="11630"/>
                  </a:lnTo>
                  <a:close/>
                  <a:moveTo>
                    <a:pt x="6984" y="1"/>
                  </a:moveTo>
                  <a:cubicBezTo>
                    <a:pt x="5183" y="7"/>
                    <a:pt x="3720" y="1464"/>
                    <a:pt x="3720" y="3271"/>
                  </a:cubicBezTo>
                  <a:lnTo>
                    <a:pt x="3720" y="3357"/>
                  </a:lnTo>
                  <a:lnTo>
                    <a:pt x="3149" y="3357"/>
                  </a:lnTo>
                  <a:lnTo>
                    <a:pt x="3149" y="3271"/>
                  </a:lnTo>
                  <a:cubicBezTo>
                    <a:pt x="3149" y="1642"/>
                    <a:pt x="1950" y="259"/>
                    <a:pt x="333" y="31"/>
                  </a:cubicBezTo>
                  <a:cubicBezTo>
                    <a:pt x="322" y="30"/>
                    <a:pt x="310" y="29"/>
                    <a:pt x="299" y="29"/>
                  </a:cubicBezTo>
                  <a:cubicBezTo>
                    <a:pt x="46" y="29"/>
                    <a:pt x="1" y="420"/>
                    <a:pt x="272" y="456"/>
                  </a:cubicBezTo>
                  <a:cubicBezTo>
                    <a:pt x="1680" y="658"/>
                    <a:pt x="2718" y="1857"/>
                    <a:pt x="2718" y="3271"/>
                  </a:cubicBezTo>
                  <a:lnTo>
                    <a:pt x="2718" y="3357"/>
                  </a:lnTo>
                  <a:lnTo>
                    <a:pt x="1882" y="3357"/>
                  </a:lnTo>
                  <a:cubicBezTo>
                    <a:pt x="1698" y="3357"/>
                    <a:pt x="1550" y="3511"/>
                    <a:pt x="1550" y="3695"/>
                  </a:cubicBezTo>
                  <a:lnTo>
                    <a:pt x="1550" y="4279"/>
                  </a:lnTo>
                  <a:cubicBezTo>
                    <a:pt x="1550" y="4463"/>
                    <a:pt x="1698" y="4611"/>
                    <a:pt x="1882" y="4611"/>
                  </a:cubicBezTo>
                  <a:lnTo>
                    <a:pt x="2153" y="4611"/>
                  </a:lnTo>
                  <a:lnTo>
                    <a:pt x="2153" y="4949"/>
                  </a:lnTo>
                  <a:cubicBezTo>
                    <a:pt x="2153" y="5090"/>
                    <a:pt x="2270" y="5207"/>
                    <a:pt x="2417" y="5207"/>
                  </a:cubicBezTo>
                  <a:lnTo>
                    <a:pt x="2583" y="5207"/>
                  </a:lnTo>
                  <a:lnTo>
                    <a:pt x="2583" y="8176"/>
                  </a:lnTo>
                  <a:cubicBezTo>
                    <a:pt x="2583" y="8317"/>
                    <a:pt x="2691" y="8388"/>
                    <a:pt x="2798" y="8388"/>
                  </a:cubicBezTo>
                  <a:cubicBezTo>
                    <a:pt x="2906" y="8388"/>
                    <a:pt x="3013" y="8317"/>
                    <a:pt x="3013" y="8176"/>
                  </a:cubicBezTo>
                  <a:lnTo>
                    <a:pt x="3013" y="5207"/>
                  </a:lnTo>
                  <a:lnTo>
                    <a:pt x="3751" y="5207"/>
                  </a:lnTo>
                  <a:lnTo>
                    <a:pt x="3751" y="9922"/>
                  </a:lnTo>
                  <a:lnTo>
                    <a:pt x="3013" y="9922"/>
                  </a:lnTo>
                  <a:lnTo>
                    <a:pt x="3013" y="9036"/>
                  </a:lnTo>
                  <a:cubicBezTo>
                    <a:pt x="3013" y="8892"/>
                    <a:pt x="2906" y="8820"/>
                    <a:pt x="2798" y="8820"/>
                  </a:cubicBezTo>
                  <a:cubicBezTo>
                    <a:pt x="2691" y="8820"/>
                    <a:pt x="2583" y="8892"/>
                    <a:pt x="2583" y="9036"/>
                  </a:cubicBezTo>
                  <a:lnTo>
                    <a:pt x="2583" y="9922"/>
                  </a:lnTo>
                  <a:lnTo>
                    <a:pt x="2540" y="9922"/>
                  </a:lnTo>
                  <a:cubicBezTo>
                    <a:pt x="2362" y="9922"/>
                    <a:pt x="2220" y="10063"/>
                    <a:pt x="2220" y="10241"/>
                  </a:cubicBezTo>
                  <a:lnTo>
                    <a:pt x="2220" y="10542"/>
                  </a:lnTo>
                  <a:lnTo>
                    <a:pt x="2042" y="10542"/>
                  </a:lnTo>
                  <a:cubicBezTo>
                    <a:pt x="1845" y="10542"/>
                    <a:pt x="1692" y="10696"/>
                    <a:pt x="1692" y="10893"/>
                  </a:cubicBezTo>
                  <a:lnTo>
                    <a:pt x="1692" y="11280"/>
                  </a:lnTo>
                  <a:cubicBezTo>
                    <a:pt x="1692" y="11464"/>
                    <a:pt x="1827" y="11618"/>
                    <a:pt x="2011" y="11630"/>
                  </a:cubicBezTo>
                  <a:lnTo>
                    <a:pt x="1790" y="12847"/>
                  </a:lnTo>
                  <a:cubicBezTo>
                    <a:pt x="1759" y="13013"/>
                    <a:pt x="1889" y="13167"/>
                    <a:pt x="2061" y="13167"/>
                  </a:cubicBezTo>
                  <a:lnTo>
                    <a:pt x="4704" y="13167"/>
                  </a:lnTo>
                  <a:cubicBezTo>
                    <a:pt x="4876" y="13167"/>
                    <a:pt x="5005" y="13013"/>
                    <a:pt x="4974" y="12847"/>
                  </a:cubicBezTo>
                  <a:lnTo>
                    <a:pt x="4747" y="11630"/>
                  </a:lnTo>
                  <a:cubicBezTo>
                    <a:pt x="4931" y="11612"/>
                    <a:pt x="5073" y="11464"/>
                    <a:pt x="5073" y="11280"/>
                  </a:cubicBezTo>
                  <a:lnTo>
                    <a:pt x="5073" y="10893"/>
                  </a:lnTo>
                  <a:cubicBezTo>
                    <a:pt x="5073" y="10696"/>
                    <a:pt x="4913" y="10536"/>
                    <a:pt x="4716" y="10536"/>
                  </a:cubicBezTo>
                  <a:lnTo>
                    <a:pt x="4538" y="10536"/>
                  </a:lnTo>
                  <a:lnTo>
                    <a:pt x="4538" y="10235"/>
                  </a:lnTo>
                  <a:cubicBezTo>
                    <a:pt x="4538" y="10063"/>
                    <a:pt x="4396" y="9922"/>
                    <a:pt x="4218" y="9922"/>
                  </a:cubicBezTo>
                  <a:lnTo>
                    <a:pt x="4175" y="9922"/>
                  </a:lnTo>
                  <a:lnTo>
                    <a:pt x="4175" y="5207"/>
                  </a:lnTo>
                  <a:lnTo>
                    <a:pt x="4341" y="5207"/>
                  </a:lnTo>
                  <a:cubicBezTo>
                    <a:pt x="4489" y="5207"/>
                    <a:pt x="4605" y="5090"/>
                    <a:pt x="4605" y="4949"/>
                  </a:cubicBezTo>
                  <a:lnTo>
                    <a:pt x="4605" y="4611"/>
                  </a:lnTo>
                  <a:lnTo>
                    <a:pt x="4876" y="4611"/>
                  </a:lnTo>
                  <a:cubicBezTo>
                    <a:pt x="5060" y="4611"/>
                    <a:pt x="5208" y="4457"/>
                    <a:pt x="5208" y="4279"/>
                  </a:cubicBezTo>
                  <a:lnTo>
                    <a:pt x="5208" y="3695"/>
                  </a:lnTo>
                  <a:cubicBezTo>
                    <a:pt x="5208" y="3511"/>
                    <a:pt x="5060" y="3357"/>
                    <a:pt x="4876" y="3357"/>
                  </a:cubicBezTo>
                  <a:lnTo>
                    <a:pt x="4144" y="3357"/>
                  </a:lnTo>
                  <a:lnTo>
                    <a:pt x="4144" y="3271"/>
                  </a:lnTo>
                  <a:cubicBezTo>
                    <a:pt x="4151" y="1703"/>
                    <a:pt x="5417" y="431"/>
                    <a:pt x="6984" y="431"/>
                  </a:cubicBezTo>
                  <a:cubicBezTo>
                    <a:pt x="7273" y="431"/>
                    <a:pt x="7273" y="1"/>
                    <a:pt x="69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39" name="Google Shape;1539;p81"/>
          <p:cNvSpPr/>
          <p:nvPr/>
        </p:nvSpPr>
        <p:spPr>
          <a:xfrm>
            <a:off x="2857430" y="1937321"/>
            <a:ext cx="364529" cy="190407"/>
          </a:xfrm>
          <a:custGeom>
            <a:avLst/>
            <a:gdLst/>
            <a:ahLst/>
            <a:cxnLst/>
            <a:rect l="l" t="t" r="r" b="b"/>
            <a:pathLst>
              <a:path w="14606" h="7630" extrusionOk="0">
                <a:moveTo>
                  <a:pt x="7081" y="431"/>
                </a:moveTo>
                <a:lnTo>
                  <a:pt x="7081" y="2146"/>
                </a:lnTo>
                <a:cubicBezTo>
                  <a:pt x="6737" y="1903"/>
                  <a:pt x="6334" y="1781"/>
                  <a:pt x="5930" y="1781"/>
                </a:cubicBezTo>
                <a:cubicBezTo>
                  <a:pt x="5577" y="1781"/>
                  <a:pt x="5223" y="1874"/>
                  <a:pt x="4905" y="2060"/>
                </a:cubicBezTo>
                <a:lnTo>
                  <a:pt x="5256" y="431"/>
                </a:lnTo>
                <a:close/>
                <a:moveTo>
                  <a:pt x="9337" y="431"/>
                </a:moveTo>
                <a:lnTo>
                  <a:pt x="9688" y="2060"/>
                </a:lnTo>
                <a:cubicBezTo>
                  <a:pt x="9373" y="1874"/>
                  <a:pt x="9019" y="1781"/>
                  <a:pt x="8666" y="1781"/>
                </a:cubicBezTo>
                <a:cubicBezTo>
                  <a:pt x="8261" y="1781"/>
                  <a:pt x="7856" y="1903"/>
                  <a:pt x="7512" y="2146"/>
                </a:cubicBezTo>
                <a:lnTo>
                  <a:pt x="7512" y="431"/>
                </a:lnTo>
                <a:close/>
                <a:moveTo>
                  <a:pt x="10824" y="431"/>
                </a:moveTo>
                <a:cubicBezTo>
                  <a:pt x="11105" y="431"/>
                  <a:pt x="11378" y="535"/>
                  <a:pt x="11599" y="714"/>
                </a:cubicBezTo>
                <a:cubicBezTo>
                  <a:pt x="11710" y="800"/>
                  <a:pt x="11790" y="911"/>
                  <a:pt x="11845" y="1046"/>
                </a:cubicBezTo>
                <a:lnTo>
                  <a:pt x="12245" y="1962"/>
                </a:lnTo>
                <a:cubicBezTo>
                  <a:pt x="11978" y="1840"/>
                  <a:pt x="11694" y="1781"/>
                  <a:pt x="11411" y="1781"/>
                </a:cubicBezTo>
                <a:cubicBezTo>
                  <a:pt x="10965" y="1781"/>
                  <a:pt x="10522" y="1930"/>
                  <a:pt x="10161" y="2220"/>
                </a:cubicBezTo>
                <a:lnTo>
                  <a:pt x="9774" y="431"/>
                </a:lnTo>
                <a:lnTo>
                  <a:pt x="10800" y="431"/>
                </a:lnTo>
                <a:cubicBezTo>
                  <a:pt x="10808" y="431"/>
                  <a:pt x="10816" y="431"/>
                  <a:pt x="10824" y="431"/>
                </a:cubicBezTo>
                <a:close/>
                <a:moveTo>
                  <a:pt x="5923" y="2209"/>
                </a:moveTo>
                <a:cubicBezTo>
                  <a:pt x="6346" y="2209"/>
                  <a:pt x="6769" y="2378"/>
                  <a:pt x="7081" y="2718"/>
                </a:cubicBezTo>
                <a:lnTo>
                  <a:pt x="7081" y="4009"/>
                </a:lnTo>
                <a:cubicBezTo>
                  <a:pt x="6679" y="3708"/>
                  <a:pt x="6203" y="3557"/>
                  <a:pt x="5725" y="3557"/>
                </a:cubicBezTo>
                <a:cubicBezTo>
                  <a:pt x="5303" y="3557"/>
                  <a:pt x="4880" y="3674"/>
                  <a:pt x="4506" y="3910"/>
                </a:cubicBezTo>
                <a:lnTo>
                  <a:pt x="4758" y="2724"/>
                </a:lnTo>
                <a:cubicBezTo>
                  <a:pt x="5070" y="2381"/>
                  <a:pt x="5496" y="2209"/>
                  <a:pt x="5923" y="2209"/>
                </a:cubicBezTo>
                <a:close/>
                <a:moveTo>
                  <a:pt x="8667" y="2210"/>
                </a:moveTo>
                <a:cubicBezTo>
                  <a:pt x="9095" y="2210"/>
                  <a:pt x="9523" y="2384"/>
                  <a:pt x="9835" y="2730"/>
                </a:cubicBezTo>
                <a:lnTo>
                  <a:pt x="10087" y="3910"/>
                </a:lnTo>
                <a:cubicBezTo>
                  <a:pt x="9716" y="3674"/>
                  <a:pt x="9293" y="3557"/>
                  <a:pt x="8871" y="3557"/>
                </a:cubicBezTo>
                <a:cubicBezTo>
                  <a:pt x="8392" y="3557"/>
                  <a:pt x="7914" y="3708"/>
                  <a:pt x="7512" y="4009"/>
                </a:cubicBezTo>
                <a:lnTo>
                  <a:pt x="7512" y="2718"/>
                </a:lnTo>
                <a:cubicBezTo>
                  <a:pt x="7823" y="2379"/>
                  <a:pt x="8245" y="2210"/>
                  <a:pt x="8667" y="2210"/>
                </a:cubicBezTo>
                <a:close/>
                <a:moveTo>
                  <a:pt x="3188" y="2211"/>
                </a:moveTo>
                <a:cubicBezTo>
                  <a:pt x="3603" y="2211"/>
                  <a:pt x="4018" y="2375"/>
                  <a:pt x="4328" y="2705"/>
                </a:cubicBezTo>
                <a:lnTo>
                  <a:pt x="4033" y="4089"/>
                </a:lnTo>
                <a:cubicBezTo>
                  <a:pt x="3614" y="3737"/>
                  <a:pt x="3095" y="3557"/>
                  <a:pt x="2572" y="3557"/>
                </a:cubicBezTo>
                <a:cubicBezTo>
                  <a:pt x="2228" y="3557"/>
                  <a:pt x="1882" y="3635"/>
                  <a:pt x="1562" y="3793"/>
                </a:cubicBezTo>
                <a:lnTo>
                  <a:pt x="2023" y="2730"/>
                </a:lnTo>
                <a:cubicBezTo>
                  <a:pt x="2334" y="2384"/>
                  <a:pt x="2761" y="2211"/>
                  <a:pt x="3188" y="2211"/>
                </a:cubicBezTo>
                <a:close/>
                <a:moveTo>
                  <a:pt x="11411" y="2207"/>
                </a:moveTo>
                <a:cubicBezTo>
                  <a:pt x="11839" y="2207"/>
                  <a:pt x="12266" y="2379"/>
                  <a:pt x="12577" y="2724"/>
                </a:cubicBezTo>
                <a:lnTo>
                  <a:pt x="13038" y="3793"/>
                </a:lnTo>
                <a:cubicBezTo>
                  <a:pt x="12716" y="3633"/>
                  <a:pt x="12369" y="3554"/>
                  <a:pt x="12024" y="3554"/>
                </a:cubicBezTo>
                <a:cubicBezTo>
                  <a:pt x="11499" y="3554"/>
                  <a:pt x="10980" y="3736"/>
                  <a:pt x="10560" y="4089"/>
                </a:cubicBezTo>
                <a:lnTo>
                  <a:pt x="10265" y="2699"/>
                </a:lnTo>
                <a:cubicBezTo>
                  <a:pt x="10575" y="2371"/>
                  <a:pt x="10993" y="2207"/>
                  <a:pt x="11411" y="2207"/>
                </a:cubicBezTo>
                <a:close/>
                <a:moveTo>
                  <a:pt x="5723" y="3982"/>
                </a:moveTo>
                <a:cubicBezTo>
                  <a:pt x="6222" y="3982"/>
                  <a:pt x="6722" y="4184"/>
                  <a:pt x="7088" y="4586"/>
                </a:cubicBezTo>
                <a:lnTo>
                  <a:pt x="7081" y="5871"/>
                </a:lnTo>
                <a:cubicBezTo>
                  <a:pt x="6627" y="5508"/>
                  <a:pt x="6075" y="5324"/>
                  <a:pt x="5522" y="5324"/>
                </a:cubicBezTo>
                <a:cubicBezTo>
                  <a:pt x="5028" y="5324"/>
                  <a:pt x="4533" y="5471"/>
                  <a:pt x="4106" y="5767"/>
                </a:cubicBezTo>
                <a:lnTo>
                  <a:pt x="4358" y="4586"/>
                </a:lnTo>
                <a:cubicBezTo>
                  <a:pt x="4724" y="4184"/>
                  <a:pt x="5224" y="3982"/>
                  <a:pt x="5723" y="3982"/>
                </a:cubicBezTo>
                <a:close/>
                <a:moveTo>
                  <a:pt x="8871" y="3982"/>
                </a:moveTo>
                <a:cubicBezTo>
                  <a:pt x="9370" y="3982"/>
                  <a:pt x="9869" y="4184"/>
                  <a:pt x="10235" y="4586"/>
                </a:cubicBezTo>
                <a:lnTo>
                  <a:pt x="10487" y="5760"/>
                </a:lnTo>
                <a:cubicBezTo>
                  <a:pt x="10077" y="5477"/>
                  <a:pt x="9596" y="5324"/>
                  <a:pt x="9096" y="5324"/>
                </a:cubicBezTo>
                <a:cubicBezTo>
                  <a:pt x="9086" y="5324"/>
                  <a:pt x="9077" y="5324"/>
                  <a:pt x="9067" y="5324"/>
                </a:cubicBezTo>
                <a:cubicBezTo>
                  <a:pt x="9058" y="5324"/>
                  <a:pt x="9050" y="5324"/>
                  <a:pt x="9041" y="5324"/>
                </a:cubicBezTo>
                <a:cubicBezTo>
                  <a:pt x="8485" y="5324"/>
                  <a:pt x="7941" y="5520"/>
                  <a:pt x="7512" y="5871"/>
                </a:cubicBezTo>
                <a:lnTo>
                  <a:pt x="7512" y="4586"/>
                </a:lnTo>
                <a:cubicBezTo>
                  <a:pt x="7874" y="4184"/>
                  <a:pt x="8372" y="3982"/>
                  <a:pt x="8871" y="3982"/>
                </a:cubicBezTo>
                <a:close/>
                <a:moveTo>
                  <a:pt x="2573" y="3984"/>
                </a:moveTo>
                <a:cubicBezTo>
                  <a:pt x="3066" y="3984"/>
                  <a:pt x="3559" y="4181"/>
                  <a:pt x="3922" y="4574"/>
                </a:cubicBezTo>
                <a:lnTo>
                  <a:pt x="3627" y="5945"/>
                </a:lnTo>
                <a:cubicBezTo>
                  <a:pt x="3161" y="5533"/>
                  <a:pt x="2571" y="5321"/>
                  <a:pt x="1977" y="5321"/>
                </a:cubicBezTo>
                <a:cubicBezTo>
                  <a:pt x="1561" y="5321"/>
                  <a:pt x="1142" y="5425"/>
                  <a:pt x="763" y="5637"/>
                </a:cubicBezTo>
                <a:lnTo>
                  <a:pt x="1224" y="4574"/>
                </a:lnTo>
                <a:cubicBezTo>
                  <a:pt x="1586" y="4181"/>
                  <a:pt x="2079" y="3984"/>
                  <a:pt x="2573" y="3984"/>
                </a:cubicBezTo>
                <a:close/>
                <a:moveTo>
                  <a:pt x="12020" y="3984"/>
                </a:moveTo>
                <a:cubicBezTo>
                  <a:pt x="12514" y="3984"/>
                  <a:pt x="13007" y="4181"/>
                  <a:pt x="13370" y="4574"/>
                </a:cubicBezTo>
                <a:lnTo>
                  <a:pt x="13831" y="5637"/>
                </a:lnTo>
                <a:cubicBezTo>
                  <a:pt x="13451" y="5425"/>
                  <a:pt x="13032" y="5321"/>
                  <a:pt x="12616" y="5321"/>
                </a:cubicBezTo>
                <a:cubicBezTo>
                  <a:pt x="12022" y="5321"/>
                  <a:pt x="11432" y="5533"/>
                  <a:pt x="10966" y="5945"/>
                </a:cubicBezTo>
                <a:lnTo>
                  <a:pt x="10671" y="4574"/>
                </a:lnTo>
                <a:cubicBezTo>
                  <a:pt x="11034" y="4181"/>
                  <a:pt x="11527" y="3984"/>
                  <a:pt x="12020" y="3984"/>
                </a:cubicBezTo>
                <a:close/>
                <a:moveTo>
                  <a:pt x="4057" y="1"/>
                </a:moveTo>
                <a:cubicBezTo>
                  <a:pt x="3768" y="1"/>
                  <a:pt x="3768" y="431"/>
                  <a:pt x="4057" y="431"/>
                </a:cubicBezTo>
                <a:lnTo>
                  <a:pt x="4819" y="431"/>
                </a:lnTo>
                <a:lnTo>
                  <a:pt x="4432" y="2220"/>
                </a:lnTo>
                <a:cubicBezTo>
                  <a:pt x="4071" y="1930"/>
                  <a:pt x="3628" y="1781"/>
                  <a:pt x="3182" y="1781"/>
                </a:cubicBezTo>
                <a:cubicBezTo>
                  <a:pt x="2899" y="1781"/>
                  <a:pt x="2615" y="1840"/>
                  <a:pt x="2348" y="1962"/>
                </a:cubicBezTo>
                <a:lnTo>
                  <a:pt x="2748" y="1040"/>
                </a:lnTo>
                <a:cubicBezTo>
                  <a:pt x="2803" y="911"/>
                  <a:pt x="2889" y="800"/>
                  <a:pt x="3000" y="708"/>
                </a:cubicBezTo>
                <a:cubicBezTo>
                  <a:pt x="3086" y="646"/>
                  <a:pt x="3184" y="591"/>
                  <a:pt x="3277" y="536"/>
                </a:cubicBezTo>
                <a:cubicBezTo>
                  <a:pt x="3494" y="432"/>
                  <a:pt x="3394" y="132"/>
                  <a:pt x="3190" y="132"/>
                </a:cubicBezTo>
                <a:cubicBezTo>
                  <a:pt x="3163" y="132"/>
                  <a:pt x="3134" y="137"/>
                  <a:pt x="3104" y="148"/>
                </a:cubicBezTo>
                <a:cubicBezTo>
                  <a:pt x="2975" y="204"/>
                  <a:pt x="2846" y="284"/>
                  <a:pt x="2730" y="370"/>
                </a:cubicBezTo>
                <a:cubicBezTo>
                  <a:pt x="2570" y="505"/>
                  <a:pt x="2441" y="677"/>
                  <a:pt x="2355" y="874"/>
                </a:cubicBezTo>
                <a:lnTo>
                  <a:pt x="849" y="4365"/>
                </a:lnTo>
                <a:lnTo>
                  <a:pt x="842" y="4377"/>
                </a:lnTo>
                <a:lnTo>
                  <a:pt x="19" y="6301"/>
                </a:lnTo>
                <a:cubicBezTo>
                  <a:pt x="6" y="6326"/>
                  <a:pt x="0" y="6357"/>
                  <a:pt x="0" y="6387"/>
                </a:cubicBezTo>
                <a:lnTo>
                  <a:pt x="0" y="7168"/>
                </a:lnTo>
                <a:cubicBezTo>
                  <a:pt x="0" y="7370"/>
                  <a:pt x="168" y="7506"/>
                  <a:pt x="343" y="7506"/>
                </a:cubicBezTo>
                <a:cubicBezTo>
                  <a:pt x="423" y="7506"/>
                  <a:pt x="504" y="7478"/>
                  <a:pt x="572" y="7414"/>
                </a:cubicBezTo>
                <a:cubicBezTo>
                  <a:pt x="970" y="7036"/>
                  <a:pt x="1479" y="6849"/>
                  <a:pt x="1987" y="6849"/>
                </a:cubicBezTo>
                <a:cubicBezTo>
                  <a:pt x="2545" y="6849"/>
                  <a:pt x="3102" y="7074"/>
                  <a:pt x="3510" y="7518"/>
                </a:cubicBezTo>
                <a:cubicBezTo>
                  <a:pt x="3578" y="7592"/>
                  <a:pt x="3668" y="7629"/>
                  <a:pt x="3759" y="7629"/>
                </a:cubicBezTo>
                <a:cubicBezTo>
                  <a:pt x="3850" y="7629"/>
                  <a:pt x="3940" y="7592"/>
                  <a:pt x="4008" y="7518"/>
                </a:cubicBezTo>
                <a:cubicBezTo>
                  <a:pt x="4417" y="7073"/>
                  <a:pt x="4973" y="6850"/>
                  <a:pt x="5529" y="6850"/>
                </a:cubicBezTo>
                <a:cubicBezTo>
                  <a:pt x="6086" y="6850"/>
                  <a:pt x="6642" y="7073"/>
                  <a:pt x="7051" y="7518"/>
                </a:cubicBezTo>
                <a:cubicBezTo>
                  <a:pt x="7118" y="7592"/>
                  <a:pt x="7210" y="7629"/>
                  <a:pt x="7303" y="7629"/>
                </a:cubicBezTo>
                <a:cubicBezTo>
                  <a:pt x="7395" y="7629"/>
                  <a:pt x="7487" y="7592"/>
                  <a:pt x="7555" y="7518"/>
                </a:cubicBezTo>
                <a:cubicBezTo>
                  <a:pt x="7963" y="7073"/>
                  <a:pt x="8520" y="6850"/>
                  <a:pt x="9076" y="6850"/>
                </a:cubicBezTo>
                <a:cubicBezTo>
                  <a:pt x="9632" y="6850"/>
                  <a:pt x="10189" y="7073"/>
                  <a:pt x="10597" y="7518"/>
                </a:cubicBezTo>
                <a:cubicBezTo>
                  <a:pt x="10665" y="7592"/>
                  <a:pt x="10756" y="7629"/>
                  <a:pt x="10846" y="7629"/>
                </a:cubicBezTo>
                <a:cubicBezTo>
                  <a:pt x="10937" y="7629"/>
                  <a:pt x="11028" y="7592"/>
                  <a:pt x="11095" y="7518"/>
                </a:cubicBezTo>
                <a:cubicBezTo>
                  <a:pt x="11378" y="7217"/>
                  <a:pt x="11741" y="7002"/>
                  <a:pt x="12146" y="6904"/>
                </a:cubicBezTo>
                <a:cubicBezTo>
                  <a:pt x="12402" y="6847"/>
                  <a:pt x="12337" y="6485"/>
                  <a:pt x="12107" y="6485"/>
                </a:cubicBezTo>
                <a:cubicBezTo>
                  <a:pt x="12088" y="6485"/>
                  <a:pt x="12069" y="6487"/>
                  <a:pt x="12048" y="6492"/>
                </a:cubicBezTo>
                <a:cubicBezTo>
                  <a:pt x="11593" y="6596"/>
                  <a:pt x="11175" y="6830"/>
                  <a:pt x="10849" y="7168"/>
                </a:cubicBezTo>
                <a:cubicBezTo>
                  <a:pt x="10361" y="6673"/>
                  <a:pt x="9718" y="6426"/>
                  <a:pt x="9076" y="6426"/>
                </a:cubicBezTo>
                <a:cubicBezTo>
                  <a:pt x="8434" y="6426"/>
                  <a:pt x="7791" y="6673"/>
                  <a:pt x="7303" y="7168"/>
                </a:cubicBezTo>
                <a:cubicBezTo>
                  <a:pt x="6814" y="6673"/>
                  <a:pt x="6172" y="6426"/>
                  <a:pt x="5529" y="6426"/>
                </a:cubicBezTo>
                <a:cubicBezTo>
                  <a:pt x="4887" y="6426"/>
                  <a:pt x="4245" y="6673"/>
                  <a:pt x="3756" y="7168"/>
                </a:cubicBezTo>
                <a:cubicBezTo>
                  <a:pt x="3274" y="6673"/>
                  <a:pt x="2628" y="6420"/>
                  <a:pt x="1979" y="6420"/>
                </a:cubicBezTo>
                <a:cubicBezTo>
                  <a:pt x="1428" y="6420"/>
                  <a:pt x="875" y="6602"/>
                  <a:pt x="418" y="6971"/>
                </a:cubicBezTo>
                <a:lnTo>
                  <a:pt x="418" y="6461"/>
                </a:lnTo>
                <a:cubicBezTo>
                  <a:pt x="830" y="5987"/>
                  <a:pt x="1401" y="5752"/>
                  <a:pt x="1972" y="5752"/>
                </a:cubicBezTo>
                <a:cubicBezTo>
                  <a:pt x="2570" y="5752"/>
                  <a:pt x="3169" y="6010"/>
                  <a:pt x="3584" y="6523"/>
                </a:cubicBezTo>
                <a:cubicBezTo>
                  <a:pt x="3627" y="6575"/>
                  <a:pt x="3688" y="6601"/>
                  <a:pt x="3750" y="6601"/>
                </a:cubicBezTo>
                <a:cubicBezTo>
                  <a:pt x="3811" y="6601"/>
                  <a:pt x="3873" y="6575"/>
                  <a:pt x="3916" y="6523"/>
                </a:cubicBezTo>
                <a:cubicBezTo>
                  <a:pt x="4305" y="6036"/>
                  <a:pt x="4887" y="5754"/>
                  <a:pt x="5500" y="5754"/>
                </a:cubicBezTo>
                <a:cubicBezTo>
                  <a:pt x="5507" y="5754"/>
                  <a:pt x="5514" y="5754"/>
                  <a:pt x="5520" y="5754"/>
                </a:cubicBezTo>
                <a:cubicBezTo>
                  <a:pt x="6110" y="5754"/>
                  <a:pt x="6676" y="5976"/>
                  <a:pt x="7137" y="6523"/>
                </a:cubicBezTo>
                <a:lnTo>
                  <a:pt x="7143" y="6535"/>
                </a:lnTo>
                <a:lnTo>
                  <a:pt x="7161" y="6553"/>
                </a:lnTo>
                <a:cubicBezTo>
                  <a:pt x="7201" y="6587"/>
                  <a:pt x="7250" y="6604"/>
                  <a:pt x="7300" y="6604"/>
                </a:cubicBezTo>
                <a:cubicBezTo>
                  <a:pt x="7349" y="6604"/>
                  <a:pt x="7398" y="6587"/>
                  <a:pt x="7438" y="6553"/>
                </a:cubicBezTo>
                <a:lnTo>
                  <a:pt x="7444" y="6541"/>
                </a:lnTo>
                <a:lnTo>
                  <a:pt x="7456" y="6535"/>
                </a:lnTo>
                <a:lnTo>
                  <a:pt x="7463" y="6523"/>
                </a:lnTo>
                <a:cubicBezTo>
                  <a:pt x="7856" y="6037"/>
                  <a:pt x="8446" y="5754"/>
                  <a:pt x="9067" y="5754"/>
                </a:cubicBezTo>
                <a:cubicBezTo>
                  <a:pt x="9706" y="5754"/>
                  <a:pt x="10308" y="6049"/>
                  <a:pt x="10702" y="6547"/>
                </a:cubicBezTo>
                <a:cubicBezTo>
                  <a:pt x="10742" y="6584"/>
                  <a:pt x="10794" y="6603"/>
                  <a:pt x="10846" y="6603"/>
                </a:cubicBezTo>
                <a:cubicBezTo>
                  <a:pt x="10906" y="6603"/>
                  <a:pt x="10966" y="6578"/>
                  <a:pt x="11009" y="6529"/>
                </a:cubicBezTo>
                <a:cubicBezTo>
                  <a:pt x="11462" y="5997"/>
                  <a:pt x="12049" y="5753"/>
                  <a:pt x="12622" y="5753"/>
                </a:cubicBezTo>
                <a:cubicBezTo>
                  <a:pt x="13207" y="5753"/>
                  <a:pt x="13777" y="6008"/>
                  <a:pt x="14175" y="6467"/>
                </a:cubicBezTo>
                <a:lnTo>
                  <a:pt x="14175" y="6971"/>
                </a:lnTo>
                <a:cubicBezTo>
                  <a:pt x="13831" y="6695"/>
                  <a:pt x="13419" y="6516"/>
                  <a:pt x="12982" y="6455"/>
                </a:cubicBezTo>
                <a:cubicBezTo>
                  <a:pt x="12974" y="6454"/>
                  <a:pt x="12966" y="6454"/>
                  <a:pt x="12959" y="6454"/>
                </a:cubicBezTo>
                <a:cubicBezTo>
                  <a:pt x="12715" y="6454"/>
                  <a:pt x="12665" y="6819"/>
                  <a:pt x="12921" y="6873"/>
                </a:cubicBezTo>
                <a:cubicBezTo>
                  <a:pt x="13339" y="6934"/>
                  <a:pt x="13726" y="7125"/>
                  <a:pt x="14027" y="7414"/>
                </a:cubicBezTo>
                <a:cubicBezTo>
                  <a:pt x="14097" y="7478"/>
                  <a:pt x="14180" y="7506"/>
                  <a:pt x="14261" y="7506"/>
                </a:cubicBezTo>
                <a:cubicBezTo>
                  <a:pt x="14437" y="7506"/>
                  <a:pt x="14605" y="7370"/>
                  <a:pt x="14605" y="7168"/>
                </a:cubicBezTo>
                <a:lnTo>
                  <a:pt x="14605" y="6387"/>
                </a:lnTo>
                <a:cubicBezTo>
                  <a:pt x="14599" y="6357"/>
                  <a:pt x="14593" y="6326"/>
                  <a:pt x="14580" y="6301"/>
                </a:cubicBezTo>
                <a:lnTo>
                  <a:pt x="12239" y="874"/>
                </a:lnTo>
                <a:cubicBezTo>
                  <a:pt x="12159" y="683"/>
                  <a:pt x="12030" y="511"/>
                  <a:pt x="11870" y="376"/>
                </a:cubicBezTo>
                <a:cubicBezTo>
                  <a:pt x="11562" y="136"/>
                  <a:pt x="11187" y="1"/>
                  <a:pt x="10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40" name="Google Shape;1540;p81"/>
          <p:cNvGrpSpPr/>
          <p:nvPr/>
        </p:nvGrpSpPr>
        <p:grpSpPr>
          <a:xfrm>
            <a:off x="2882676" y="2966250"/>
            <a:ext cx="314038" cy="364622"/>
            <a:chOff x="2771537" y="2735831"/>
            <a:chExt cx="339390" cy="394059"/>
          </a:xfrm>
        </p:grpSpPr>
        <p:sp>
          <p:nvSpPr>
            <p:cNvPr id="1541" name="Google Shape;1541;p81"/>
            <p:cNvSpPr/>
            <p:nvPr/>
          </p:nvSpPr>
          <p:spPr>
            <a:xfrm>
              <a:off x="2771537" y="2760697"/>
              <a:ext cx="143103" cy="369192"/>
            </a:xfrm>
            <a:custGeom>
              <a:avLst/>
              <a:gdLst/>
              <a:ahLst/>
              <a:cxnLst/>
              <a:rect l="l" t="t" r="r" b="b"/>
              <a:pathLst>
                <a:path w="5306" h="13689" extrusionOk="0">
                  <a:moveTo>
                    <a:pt x="3922" y="430"/>
                  </a:moveTo>
                  <a:cubicBezTo>
                    <a:pt x="4445" y="430"/>
                    <a:pt x="4875" y="861"/>
                    <a:pt x="4875" y="1383"/>
                  </a:cubicBezTo>
                  <a:lnTo>
                    <a:pt x="4875" y="1832"/>
                  </a:lnTo>
                  <a:cubicBezTo>
                    <a:pt x="4875" y="1949"/>
                    <a:pt x="4777" y="2041"/>
                    <a:pt x="4666" y="2041"/>
                  </a:cubicBezTo>
                  <a:lnTo>
                    <a:pt x="640" y="2041"/>
                  </a:lnTo>
                  <a:cubicBezTo>
                    <a:pt x="523" y="2041"/>
                    <a:pt x="431" y="1949"/>
                    <a:pt x="431" y="1832"/>
                  </a:cubicBezTo>
                  <a:lnTo>
                    <a:pt x="431" y="1383"/>
                  </a:lnTo>
                  <a:cubicBezTo>
                    <a:pt x="431" y="855"/>
                    <a:pt x="855" y="430"/>
                    <a:pt x="1384" y="430"/>
                  </a:cubicBezTo>
                  <a:lnTo>
                    <a:pt x="2103" y="430"/>
                  </a:lnTo>
                  <a:cubicBezTo>
                    <a:pt x="2115" y="430"/>
                    <a:pt x="2121" y="437"/>
                    <a:pt x="2121" y="443"/>
                  </a:cubicBezTo>
                  <a:lnTo>
                    <a:pt x="2121" y="953"/>
                  </a:lnTo>
                  <a:cubicBezTo>
                    <a:pt x="2121" y="1131"/>
                    <a:pt x="2269" y="1279"/>
                    <a:pt x="2447" y="1279"/>
                  </a:cubicBezTo>
                  <a:lnTo>
                    <a:pt x="2859" y="1279"/>
                  </a:lnTo>
                  <a:cubicBezTo>
                    <a:pt x="3037" y="1279"/>
                    <a:pt x="3185" y="1131"/>
                    <a:pt x="3185" y="953"/>
                  </a:cubicBezTo>
                  <a:lnTo>
                    <a:pt x="3185" y="443"/>
                  </a:lnTo>
                  <a:cubicBezTo>
                    <a:pt x="3185" y="437"/>
                    <a:pt x="3191" y="430"/>
                    <a:pt x="3197" y="430"/>
                  </a:cubicBezTo>
                  <a:close/>
                  <a:moveTo>
                    <a:pt x="3246" y="2465"/>
                  </a:moveTo>
                  <a:lnTo>
                    <a:pt x="3246" y="4918"/>
                  </a:lnTo>
                  <a:lnTo>
                    <a:pt x="2060" y="4235"/>
                  </a:lnTo>
                  <a:lnTo>
                    <a:pt x="2060" y="2465"/>
                  </a:lnTo>
                  <a:close/>
                  <a:moveTo>
                    <a:pt x="2060" y="4727"/>
                  </a:moveTo>
                  <a:lnTo>
                    <a:pt x="3246" y="5415"/>
                  </a:lnTo>
                  <a:lnTo>
                    <a:pt x="3246" y="6307"/>
                  </a:lnTo>
                  <a:lnTo>
                    <a:pt x="2060" y="5624"/>
                  </a:lnTo>
                  <a:lnTo>
                    <a:pt x="2060" y="4727"/>
                  </a:lnTo>
                  <a:close/>
                  <a:moveTo>
                    <a:pt x="2060" y="6116"/>
                  </a:moveTo>
                  <a:lnTo>
                    <a:pt x="3246" y="6799"/>
                  </a:lnTo>
                  <a:lnTo>
                    <a:pt x="3246" y="7696"/>
                  </a:lnTo>
                  <a:lnTo>
                    <a:pt x="2060" y="7014"/>
                  </a:lnTo>
                  <a:lnTo>
                    <a:pt x="2060" y="6116"/>
                  </a:lnTo>
                  <a:close/>
                  <a:moveTo>
                    <a:pt x="2060" y="7512"/>
                  </a:moveTo>
                  <a:lnTo>
                    <a:pt x="3246" y="8194"/>
                  </a:lnTo>
                  <a:lnTo>
                    <a:pt x="3246" y="9091"/>
                  </a:lnTo>
                  <a:lnTo>
                    <a:pt x="2060" y="8409"/>
                  </a:lnTo>
                  <a:lnTo>
                    <a:pt x="2060" y="7512"/>
                  </a:lnTo>
                  <a:close/>
                  <a:moveTo>
                    <a:pt x="2060" y="8901"/>
                  </a:moveTo>
                  <a:lnTo>
                    <a:pt x="3246" y="9583"/>
                  </a:lnTo>
                  <a:lnTo>
                    <a:pt x="3246" y="10480"/>
                  </a:lnTo>
                  <a:lnTo>
                    <a:pt x="2060" y="9798"/>
                  </a:lnTo>
                  <a:lnTo>
                    <a:pt x="2060" y="8901"/>
                  </a:lnTo>
                  <a:close/>
                  <a:moveTo>
                    <a:pt x="1384" y="0"/>
                  </a:moveTo>
                  <a:cubicBezTo>
                    <a:pt x="622" y="0"/>
                    <a:pt x="1" y="621"/>
                    <a:pt x="1" y="1383"/>
                  </a:cubicBezTo>
                  <a:lnTo>
                    <a:pt x="1" y="1832"/>
                  </a:lnTo>
                  <a:cubicBezTo>
                    <a:pt x="1" y="2188"/>
                    <a:pt x="290" y="2471"/>
                    <a:pt x="640" y="2471"/>
                  </a:cubicBezTo>
                  <a:lnTo>
                    <a:pt x="1636" y="2471"/>
                  </a:lnTo>
                  <a:lnTo>
                    <a:pt x="1636" y="3989"/>
                  </a:lnTo>
                  <a:lnTo>
                    <a:pt x="1335" y="3817"/>
                  </a:lnTo>
                  <a:cubicBezTo>
                    <a:pt x="1296" y="3795"/>
                    <a:pt x="1259" y="3786"/>
                    <a:pt x="1223" y="3786"/>
                  </a:cubicBezTo>
                  <a:cubicBezTo>
                    <a:pt x="1033" y="3786"/>
                    <a:pt x="912" y="4067"/>
                    <a:pt x="1120" y="4186"/>
                  </a:cubicBezTo>
                  <a:lnTo>
                    <a:pt x="1636" y="4481"/>
                  </a:lnTo>
                  <a:lnTo>
                    <a:pt x="1636" y="5379"/>
                  </a:lnTo>
                  <a:lnTo>
                    <a:pt x="1335" y="5207"/>
                  </a:lnTo>
                  <a:cubicBezTo>
                    <a:pt x="1296" y="5184"/>
                    <a:pt x="1259" y="5175"/>
                    <a:pt x="1223" y="5175"/>
                  </a:cubicBezTo>
                  <a:cubicBezTo>
                    <a:pt x="1033" y="5175"/>
                    <a:pt x="912" y="5456"/>
                    <a:pt x="1120" y="5575"/>
                  </a:cubicBezTo>
                  <a:lnTo>
                    <a:pt x="1636" y="5870"/>
                  </a:lnTo>
                  <a:lnTo>
                    <a:pt x="1636" y="6768"/>
                  </a:lnTo>
                  <a:lnTo>
                    <a:pt x="1335" y="6596"/>
                  </a:lnTo>
                  <a:cubicBezTo>
                    <a:pt x="1296" y="6574"/>
                    <a:pt x="1259" y="6564"/>
                    <a:pt x="1223" y="6564"/>
                  </a:cubicBezTo>
                  <a:cubicBezTo>
                    <a:pt x="1033" y="6564"/>
                    <a:pt x="913" y="6846"/>
                    <a:pt x="1126" y="6971"/>
                  </a:cubicBezTo>
                  <a:lnTo>
                    <a:pt x="1636" y="7266"/>
                  </a:lnTo>
                  <a:lnTo>
                    <a:pt x="1636" y="8163"/>
                  </a:lnTo>
                  <a:lnTo>
                    <a:pt x="1335" y="7991"/>
                  </a:lnTo>
                  <a:cubicBezTo>
                    <a:pt x="1295" y="7967"/>
                    <a:pt x="1257" y="7957"/>
                    <a:pt x="1221" y="7957"/>
                  </a:cubicBezTo>
                  <a:cubicBezTo>
                    <a:pt x="1034" y="7957"/>
                    <a:pt x="919" y="8241"/>
                    <a:pt x="1126" y="8360"/>
                  </a:cubicBezTo>
                  <a:lnTo>
                    <a:pt x="1636" y="8655"/>
                  </a:lnTo>
                  <a:lnTo>
                    <a:pt x="1636" y="9552"/>
                  </a:lnTo>
                  <a:lnTo>
                    <a:pt x="1341" y="9380"/>
                  </a:lnTo>
                  <a:cubicBezTo>
                    <a:pt x="1301" y="9358"/>
                    <a:pt x="1263" y="9348"/>
                    <a:pt x="1227" y="9348"/>
                  </a:cubicBezTo>
                  <a:cubicBezTo>
                    <a:pt x="1035" y="9348"/>
                    <a:pt x="918" y="9630"/>
                    <a:pt x="1126" y="9749"/>
                  </a:cubicBezTo>
                  <a:lnTo>
                    <a:pt x="1636" y="10044"/>
                  </a:lnTo>
                  <a:lnTo>
                    <a:pt x="1636" y="10948"/>
                  </a:lnTo>
                  <a:cubicBezTo>
                    <a:pt x="1636" y="11092"/>
                    <a:pt x="1743" y="11164"/>
                    <a:pt x="1851" y="11164"/>
                  </a:cubicBezTo>
                  <a:cubicBezTo>
                    <a:pt x="1959" y="11164"/>
                    <a:pt x="2066" y="11092"/>
                    <a:pt x="2066" y="10948"/>
                  </a:cubicBezTo>
                  <a:lnTo>
                    <a:pt x="2066" y="10290"/>
                  </a:lnTo>
                  <a:lnTo>
                    <a:pt x="3246" y="10978"/>
                  </a:lnTo>
                  <a:lnTo>
                    <a:pt x="3246" y="11820"/>
                  </a:lnTo>
                  <a:cubicBezTo>
                    <a:pt x="3246" y="12128"/>
                    <a:pt x="3056" y="12632"/>
                    <a:pt x="2705" y="13234"/>
                  </a:cubicBezTo>
                  <a:cubicBezTo>
                    <a:pt x="2693" y="13253"/>
                    <a:pt x="2675" y="13262"/>
                    <a:pt x="2656" y="13262"/>
                  </a:cubicBezTo>
                  <a:cubicBezTo>
                    <a:pt x="2638" y="13262"/>
                    <a:pt x="2619" y="13253"/>
                    <a:pt x="2607" y="13234"/>
                  </a:cubicBezTo>
                  <a:cubicBezTo>
                    <a:pt x="2257" y="12632"/>
                    <a:pt x="2066" y="12128"/>
                    <a:pt x="2066" y="11820"/>
                  </a:cubicBezTo>
                  <a:cubicBezTo>
                    <a:pt x="2066" y="11679"/>
                    <a:pt x="1959" y="11608"/>
                    <a:pt x="1851" y="11608"/>
                  </a:cubicBezTo>
                  <a:cubicBezTo>
                    <a:pt x="1743" y="11608"/>
                    <a:pt x="1636" y="11679"/>
                    <a:pt x="1636" y="11820"/>
                  </a:cubicBezTo>
                  <a:cubicBezTo>
                    <a:pt x="1636" y="12312"/>
                    <a:pt x="1962" y="12976"/>
                    <a:pt x="2238" y="13449"/>
                  </a:cubicBezTo>
                  <a:cubicBezTo>
                    <a:pt x="2330" y="13609"/>
                    <a:pt x="2493" y="13689"/>
                    <a:pt x="2656" y="13689"/>
                  </a:cubicBezTo>
                  <a:cubicBezTo>
                    <a:pt x="2819" y="13689"/>
                    <a:pt x="2982" y="13609"/>
                    <a:pt x="3074" y="13449"/>
                  </a:cubicBezTo>
                  <a:cubicBezTo>
                    <a:pt x="3351" y="12976"/>
                    <a:pt x="3677" y="12312"/>
                    <a:pt x="3677" y="11820"/>
                  </a:cubicBezTo>
                  <a:lnTo>
                    <a:pt x="3677" y="11224"/>
                  </a:lnTo>
                  <a:lnTo>
                    <a:pt x="3978" y="11396"/>
                  </a:lnTo>
                  <a:cubicBezTo>
                    <a:pt x="4016" y="11418"/>
                    <a:pt x="4054" y="11428"/>
                    <a:pt x="4089" y="11428"/>
                  </a:cubicBezTo>
                  <a:cubicBezTo>
                    <a:pt x="4278" y="11428"/>
                    <a:pt x="4394" y="11147"/>
                    <a:pt x="4187" y="11027"/>
                  </a:cubicBezTo>
                  <a:lnTo>
                    <a:pt x="3677" y="10732"/>
                  </a:lnTo>
                  <a:lnTo>
                    <a:pt x="3677" y="9829"/>
                  </a:lnTo>
                  <a:lnTo>
                    <a:pt x="3972" y="10001"/>
                  </a:lnTo>
                  <a:cubicBezTo>
                    <a:pt x="4011" y="10023"/>
                    <a:pt x="4049" y="10033"/>
                    <a:pt x="4085" y="10033"/>
                  </a:cubicBezTo>
                  <a:cubicBezTo>
                    <a:pt x="4278" y="10033"/>
                    <a:pt x="4394" y="9751"/>
                    <a:pt x="4187" y="9632"/>
                  </a:cubicBezTo>
                  <a:lnTo>
                    <a:pt x="3677" y="9337"/>
                  </a:lnTo>
                  <a:lnTo>
                    <a:pt x="3677" y="8440"/>
                  </a:lnTo>
                  <a:lnTo>
                    <a:pt x="3972" y="8612"/>
                  </a:lnTo>
                  <a:cubicBezTo>
                    <a:pt x="4010" y="8634"/>
                    <a:pt x="4048" y="8644"/>
                    <a:pt x="4083" y="8644"/>
                  </a:cubicBezTo>
                  <a:cubicBezTo>
                    <a:pt x="4273" y="8644"/>
                    <a:pt x="4394" y="8362"/>
                    <a:pt x="4187" y="8243"/>
                  </a:cubicBezTo>
                  <a:lnTo>
                    <a:pt x="3677" y="7948"/>
                  </a:lnTo>
                  <a:lnTo>
                    <a:pt x="3677" y="7051"/>
                  </a:lnTo>
                  <a:lnTo>
                    <a:pt x="3972" y="7223"/>
                  </a:lnTo>
                  <a:cubicBezTo>
                    <a:pt x="4010" y="7245"/>
                    <a:pt x="4048" y="7254"/>
                    <a:pt x="4083" y="7254"/>
                  </a:cubicBezTo>
                  <a:cubicBezTo>
                    <a:pt x="4273" y="7254"/>
                    <a:pt x="4394" y="6973"/>
                    <a:pt x="4187" y="6854"/>
                  </a:cubicBezTo>
                  <a:lnTo>
                    <a:pt x="3677" y="6553"/>
                  </a:lnTo>
                  <a:lnTo>
                    <a:pt x="3677" y="5655"/>
                  </a:lnTo>
                  <a:lnTo>
                    <a:pt x="3972" y="5827"/>
                  </a:lnTo>
                  <a:cubicBezTo>
                    <a:pt x="4010" y="5849"/>
                    <a:pt x="4048" y="5859"/>
                    <a:pt x="4083" y="5859"/>
                  </a:cubicBezTo>
                  <a:cubicBezTo>
                    <a:pt x="4273" y="5859"/>
                    <a:pt x="4394" y="5578"/>
                    <a:pt x="4187" y="5459"/>
                  </a:cubicBezTo>
                  <a:lnTo>
                    <a:pt x="3670" y="5163"/>
                  </a:lnTo>
                  <a:lnTo>
                    <a:pt x="3670" y="2471"/>
                  </a:lnTo>
                  <a:lnTo>
                    <a:pt x="4666" y="2471"/>
                  </a:lnTo>
                  <a:cubicBezTo>
                    <a:pt x="5017" y="2471"/>
                    <a:pt x="5305" y="2182"/>
                    <a:pt x="5305" y="1832"/>
                  </a:cubicBezTo>
                  <a:lnTo>
                    <a:pt x="5305" y="1383"/>
                  </a:lnTo>
                  <a:cubicBezTo>
                    <a:pt x="5305" y="621"/>
                    <a:pt x="4685" y="0"/>
                    <a:pt x="3922" y="0"/>
                  </a:cubicBezTo>
                  <a:lnTo>
                    <a:pt x="3197" y="0"/>
                  </a:lnTo>
                  <a:cubicBezTo>
                    <a:pt x="2957" y="0"/>
                    <a:pt x="2755" y="203"/>
                    <a:pt x="2755" y="443"/>
                  </a:cubicBezTo>
                  <a:lnTo>
                    <a:pt x="2755" y="855"/>
                  </a:lnTo>
                  <a:lnTo>
                    <a:pt x="2546" y="855"/>
                  </a:lnTo>
                  <a:lnTo>
                    <a:pt x="2546" y="443"/>
                  </a:lnTo>
                  <a:cubicBezTo>
                    <a:pt x="2546" y="203"/>
                    <a:pt x="2349" y="0"/>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2" name="Google Shape;1542;p81"/>
            <p:cNvSpPr/>
            <p:nvPr/>
          </p:nvSpPr>
          <p:spPr>
            <a:xfrm>
              <a:off x="2940315" y="2735831"/>
              <a:ext cx="170612" cy="394059"/>
            </a:xfrm>
            <a:custGeom>
              <a:avLst/>
              <a:gdLst/>
              <a:ahLst/>
              <a:cxnLst/>
              <a:rect l="l" t="t" r="r" b="b"/>
              <a:pathLst>
                <a:path w="6326" h="14611" extrusionOk="0">
                  <a:moveTo>
                    <a:pt x="1697" y="430"/>
                  </a:moveTo>
                  <a:lnTo>
                    <a:pt x="1697" y="2582"/>
                  </a:lnTo>
                  <a:lnTo>
                    <a:pt x="430" y="2582"/>
                  </a:lnTo>
                  <a:lnTo>
                    <a:pt x="430" y="430"/>
                  </a:lnTo>
                  <a:close/>
                  <a:moveTo>
                    <a:pt x="4198" y="430"/>
                  </a:moveTo>
                  <a:lnTo>
                    <a:pt x="4198" y="2582"/>
                  </a:lnTo>
                  <a:lnTo>
                    <a:pt x="2127" y="2582"/>
                  </a:lnTo>
                  <a:lnTo>
                    <a:pt x="2127" y="430"/>
                  </a:lnTo>
                  <a:close/>
                  <a:moveTo>
                    <a:pt x="5895" y="430"/>
                  </a:moveTo>
                  <a:lnTo>
                    <a:pt x="5895" y="2582"/>
                  </a:lnTo>
                  <a:lnTo>
                    <a:pt x="4629" y="2582"/>
                  </a:lnTo>
                  <a:lnTo>
                    <a:pt x="4629" y="430"/>
                  </a:lnTo>
                  <a:close/>
                  <a:moveTo>
                    <a:pt x="2471" y="6583"/>
                  </a:moveTo>
                  <a:lnTo>
                    <a:pt x="3854" y="7382"/>
                  </a:lnTo>
                  <a:lnTo>
                    <a:pt x="3854" y="8280"/>
                  </a:lnTo>
                  <a:lnTo>
                    <a:pt x="2471" y="7481"/>
                  </a:lnTo>
                  <a:lnTo>
                    <a:pt x="2471" y="6583"/>
                  </a:lnTo>
                  <a:close/>
                  <a:moveTo>
                    <a:pt x="2471" y="7973"/>
                  </a:moveTo>
                  <a:lnTo>
                    <a:pt x="3854" y="8772"/>
                  </a:lnTo>
                  <a:lnTo>
                    <a:pt x="3854" y="9669"/>
                  </a:lnTo>
                  <a:lnTo>
                    <a:pt x="2471" y="8870"/>
                  </a:lnTo>
                  <a:lnTo>
                    <a:pt x="2471" y="7973"/>
                  </a:lnTo>
                  <a:close/>
                  <a:moveTo>
                    <a:pt x="2471" y="9368"/>
                  </a:moveTo>
                  <a:lnTo>
                    <a:pt x="3854" y="10167"/>
                  </a:lnTo>
                  <a:lnTo>
                    <a:pt x="3854" y="11058"/>
                  </a:lnTo>
                  <a:lnTo>
                    <a:pt x="2471" y="10259"/>
                  </a:lnTo>
                  <a:lnTo>
                    <a:pt x="2471" y="9368"/>
                  </a:lnTo>
                  <a:close/>
                  <a:moveTo>
                    <a:pt x="2471" y="10757"/>
                  </a:moveTo>
                  <a:lnTo>
                    <a:pt x="3854" y="11556"/>
                  </a:lnTo>
                  <a:lnTo>
                    <a:pt x="3854" y="12453"/>
                  </a:lnTo>
                  <a:lnTo>
                    <a:pt x="2471" y="11654"/>
                  </a:lnTo>
                  <a:lnTo>
                    <a:pt x="2471" y="10757"/>
                  </a:lnTo>
                  <a:close/>
                  <a:moveTo>
                    <a:pt x="2471" y="12152"/>
                  </a:moveTo>
                  <a:lnTo>
                    <a:pt x="3854" y="12951"/>
                  </a:lnTo>
                  <a:lnTo>
                    <a:pt x="3854" y="13843"/>
                  </a:lnTo>
                  <a:cubicBezTo>
                    <a:pt x="3854" y="14027"/>
                    <a:pt x="3701" y="14181"/>
                    <a:pt x="3516" y="14181"/>
                  </a:cubicBezTo>
                  <a:lnTo>
                    <a:pt x="2809" y="14181"/>
                  </a:lnTo>
                  <a:cubicBezTo>
                    <a:pt x="2625" y="14181"/>
                    <a:pt x="2471" y="14027"/>
                    <a:pt x="2471" y="13843"/>
                  </a:cubicBezTo>
                  <a:lnTo>
                    <a:pt x="2471" y="12152"/>
                  </a:lnTo>
                  <a:close/>
                  <a:moveTo>
                    <a:pt x="406" y="0"/>
                  </a:moveTo>
                  <a:cubicBezTo>
                    <a:pt x="185" y="0"/>
                    <a:pt x="0" y="185"/>
                    <a:pt x="0" y="406"/>
                  </a:cubicBezTo>
                  <a:lnTo>
                    <a:pt x="0" y="2600"/>
                  </a:lnTo>
                  <a:cubicBezTo>
                    <a:pt x="0" y="2828"/>
                    <a:pt x="185" y="3006"/>
                    <a:pt x="406" y="3006"/>
                  </a:cubicBezTo>
                  <a:lnTo>
                    <a:pt x="1266" y="3006"/>
                  </a:lnTo>
                  <a:lnTo>
                    <a:pt x="1266" y="3406"/>
                  </a:lnTo>
                  <a:cubicBezTo>
                    <a:pt x="1266" y="3547"/>
                    <a:pt x="1374" y="3618"/>
                    <a:pt x="1482" y="3618"/>
                  </a:cubicBezTo>
                  <a:cubicBezTo>
                    <a:pt x="1589" y="3618"/>
                    <a:pt x="1697" y="3547"/>
                    <a:pt x="1697" y="3406"/>
                  </a:cubicBezTo>
                  <a:lnTo>
                    <a:pt x="1697" y="3006"/>
                  </a:lnTo>
                  <a:lnTo>
                    <a:pt x="4635" y="3006"/>
                  </a:lnTo>
                  <a:lnTo>
                    <a:pt x="4635" y="4420"/>
                  </a:lnTo>
                  <a:cubicBezTo>
                    <a:pt x="4629" y="4567"/>
                    <a:pt x="4536" y="4696"/>
                    <a:pt x="4401" y="4752"/>
                  </a:cubicBezTo>
                  <a:lnTo>
                    <a:pt x="4272" y="4801"/>
                  </a:lnTo>
                  <a:cubicBezTo>
                    <a:pt x="4020" y="4893"/>
                    <a:pt x="3854" y="5133"/>
                    <a:pt x="3854" y="5403"/>
                  </a:cubicBezTo>
                  <a:lnTo>
                    <a:pt x="3854" y="6891"/>
                  </a:lnTo>
                  <a:lnTo>
                    <a:pt x="2471" y="6092"/>
                  </a:lnTo>
                  <a:lnTo>
                    <a:pt x="2471" y="5397"/>
                  </a:lnTo>
                  <a:cubicBezTo>
                    <a:pt x="2471" y="5133"/>
                    <a:pt x="2305" y="4893"/>
                    <a:pt x="2053" y="4795"/>
                  </a:cubicBezTo>
                  <a:lnTo>
                    <a:pt x="1924" y="4752"/>
                  </a:lnTo>
                  <a:cubicBezTo>
                    <a:pt x="1789" y="4696"/>
                    <a:pt x="1697" y="4567"/>
                    <a:pt x="1691" y="4420"/>
                  </a:cubicBezTo>
                  <a:lnTo>
                    <a:pt x="1691" y="4260"/>
                  </a:lnTo>
                  <a:cubicBezTo>
                    <a:pt x="1691" y="4115"/>
                    <a:pt x="1585" y="4043"/>
                    <a:pt x="1478" y="4043"/>
                  </a:cubicBezTo>
                  <a:cubicBezTo>
                    <a:pt x="1372" y="4043"/>
                    <a:pt x="1266" y="4115"/>
                    <a:pt x="1266" y="4260"/>
                  </a:cubicBezTo>
                  <a:lnTo>
                    <a:pt x="1266" y="4420"/>
                  </a:lnTo>
                  <a:cubicBezTo>
                    <a:pt x="1266" y="4745"/>
                    <a:pt x="1469" y="5034"/>
                    <a:pt x="1777" y="5151"/>
                  </a:cubicBezTo>
                  <a:lnTo>
                    <a:pt x="1906" y="5200"/>
                  </a:lnTo>
                  <a:cubicBezTo>
                    <a:pt x="1986" y="5231"/>
                    <a:pt x="2041" y="5311"/>
                    <a:pt x="2041" y="5397"/>
                  </a:cubicBezTo>
                  <a:lnTo>
                    <a:pt x="2041" y="5840"/>
                  </a:lnTo>
                  <a:lnTo>
                    <a:pt x="1850" y="5735"/>
                  </a:lnTo>
                  <a:cubicBezTo>
                    <a:pt x="1810" y="5712"/>
                    <a:pt x="1771" y="5701"/>
                    <a:pt x="1735" y="5701"/>
                  </a:cubicBezTo>
                  <a:cubicBezTo>
                    <a:pt x="1543" y="5701"/>
                    <a:pt x="1429" y="5985"/>
                    <a:pt x="1635" y="6104"/>
                  </a:cubicBezTo>
                  <a:lnTo>
                    <a:pt x="2047" y="6344"/>
                  </a:lnTo>
                  <a:lnTo>
                    <a:pt x="2047" y="7235"/>
                  </a:lnTo>
                  <a:lnTo>
                    <a:pt x="1850" y="7124"/>
                  </a:lnTo>
                  <a:cubicBezTo>
                    <a:pt x="1811" y="7102"/>
                    <a:pt x="1773" y="7093"/>
                    <a:pt x="1737" y="7093"/>
                  </a:cubicBezTo>
                  <a:cubicBezTo>
                    <a:pt x="1544" y="7093"/>
                    <a:pt x="1428" y="7374"/>
                    <a:pt x="1635" y="7493"/>
                  </a:cubicBezTo>
                  <a:lnTo>
                    <a:pt x="2047" y="7733"/>
                  </a:lnTo>
                  <a:lnTo>
                    <a:pt x="2047" y="8630"/>
                  </a:lnTo>
                  <a:lnTo>
                    <a:pt x="1850" y="8513"/>
                  </a:lnTo>
                  <a:cubicBezTo>
                    <a:pt x="1811" y="8491"/>
                    <a:pt x="1773" y="8482"/>
                    <a:pt x="1737" y="8482"/>
                  </a:cubicBezTo>
                  <a:cubicBezTo>
                    <a:pt x="1544" y="8482"/>
                    <a:pt x="1428" y="8763"/>
                    <a:pt x="1635" y="8882"/>
                  </a:cubicBezTo>
                  <a:lnTo>
                    <a:pt x="2047" y="9122"/>
                  </a:lnTo>
                  <a:lnTo>
                    <a:pt x="2047" y="10019"/>
                  </a:lnTo>
                  <a:lnTo>
                    <a:pt x="1850" y="9903"/>
                  </a:lnTo>
                  <a:cubicBezTo>
                    <a:pt x="1811" y="9881"/>
                    <a:pt x="1773" y="9871"/>
                    <a:pt x="1737" y="9871"/>
                  </a:cubicBezTo>
                  <a:cubicBezTo>
                    <a:pt x="1544" y="9871"/>
                    <a:pt x="1428" y="10153"/>
                    <a:pt x="1635" y="10278"/>
                  </a:cubicBezTo>
                  <a:lnTo>
                    <a:pt x="2047" y="10511"/>
                  </a:lnTo>
                  <a:lnTo>
                    <a:pt x="2047" y="11409"/>
                  </a:lnTo>
                  <a:lnTo>
                    <a:pt x="1850" y="11298"/>
                  </a:lnTo>
                  <a:cubicBezTo>
                    <a:pt x="1810" y="11274"/>
                    <a:pt x="1771" y="11264"/>
                    <a:pt x="1735" y="11264"/>
                  </a:cubicBezTo>
                  <a:cubicBezTo>
                    <a:pt x="1543" y="11264"/>
                    <a:pt x="1429" y="11548"/>
                    <a:pt x="1635" y="11667"/>
                  </a:cubicBezTo>
                  <a:lnTo>
                    <a:pt x="2047" y="11906"/>
                  </a:lnTo>
                  <a:lnTo>
                    <a:pt x="2047" y="13843"/>
                  </a:lnTo>
                  <a:cubicBezTo>
                    <a:pt x="2047" y="14267"/>
                    <a:pt x="2391" y="14611"/>
                    <a:pt x="2815" y="14611"/>
                  </a:cubicBezTo>
                  <a:lnTo>
                    <a:pt x="3516" y="14611"/>
                  </a:lnTo>
                  <a:cubicBezTo>
                    <a:pt x="3940" y="14611"/>
                    <a:pt x="4284" y="14267"/>
                    <a:pt x="4284" y="13843"/>
                  </a:cubicBezTo>
                  <a:lnTo>
                    <a:pt x="4284" y="13197"/>
                  </a:lnTo>
                  <a:lnTo>
                    <a:pt x="4487" y="13308"/>
                  </a:lnTo>
                  <a:cubicBezTo>
                    <a:pt x="4527" y="13331"/>
                    <a:pt x="4565" y="13342"/>
                    <a:pt x="4601" y="13342"/>
                  </a:cubicBezTo>
                  <a:cubicBezTo>
                    <a:pt x="4788" y="13342"/>
                    <a:pt x="4903" y="13058"/>
                    <a:pt x="4696" y="12939"/>
                  </a:cubicBezTo>
                  <a:lnTo>
                    <a:pt x="4284" y="12699"/>
                  </a:lnTo>
                  <a:lnTo>
                    <a:pt x="4284" y="11802"/>
                  </a:lnTo>
                  <a:lnTo>
                    <a:pt x="4487" y="11919"/>
                  </a:lnTo>
                  <a:cubicBezTo>
                    <a:pt x="4526" y="11941"/>
                    <a:pt x="4563" y="11950"/>
                    <a:pt x="4598" y="11950"/>
                  </a:cubicBezTo>
                  <a:cubicBezTo>
                    <a:pt x="4787" y="11950"/>
                    <a:pt x="4904" y="11668"/>
                    <a:pt x="4696" y="11544"/>
                  </a:cubicBezTo>
                  <a:lnTo>
                    <a:pt x="4284" y="11310"/>
                  </a:lnTo>
                  <a:lnTo>
                    <a:pt x="4284" y="10413"/>
                  </a:lnTo>
                  <a:lnTo>
                    <a:pt x="4487" y="10523"/>
                  </a:lnTo>
                  <a:cubicBezTo>
                    <a:pt x="4527" y="10547"/>
                    <a:pt x="4565" y="10557"/>
                    <a:pt x="4601" y="10557"/>
                  </a:cubicBezTo>
                  <a:cubicBezTo>
                    <a:pt x="4788" y="10557"/>
                    <a:pt x="4903" y="10273"/>
                    <a:pt x="4696" y="10155"/>
                  </a:cubicBezTo>
                  <a:lnTo>
                    <a:pt x="4284" y="9915"/>
                  </a:lnTo>
                  <a:lnTo>
                    <a:pt x="4284" y="9024"/>
                  </a:lnTo>
                  <a:lnTo>
                    <a:pt x="4487" y="9134"/>
                  </a:lnTo>
                  <a:cubicBezTo>
                    <a:pt x="4526" y="9156"/>
                    <a:pt x="4563" y="9166"/>
                    <a:pt x="4598" y="9166"/>
                  </a:cubicBezTo>
                  <a:cubicBezTo>
                    <a:pt x="4787" y="9166"/>
                    <a:pt x="4904" y="8885"/>
                    <a:pt x="4696" y="8765"/>
                  </a:cubicBezTo>
                  <a:lnTo>
                    <a:pt x="4284" y="8526"/>
                  </a:lnTo>
                  <a:lnTo>
                    <a:pt x="4284" y="7628"/>
                  </a:lnTo>
                  <a:lnTo>
                    <a:pt x="4487" y="7745"/>
                  </a:lnTo>
                  <a:cubicBezTo>
                    <a:pt x="4526" y="7767"/>
                    <a:pt x="4563" y="7777"/>
                    <a:pt x="4598" y="7777"/>
                  </a:cubicBezTo>
                  <a:cubicBezTo>
                    <a:pt x="4787" y="7777"/>
                    <a:pt x="4904" y="7496"/>
                    <a:pt x="4696" y="7376"/>
                  </a:cubicBezTo>
                  <a:lnTo>
                    <a:pt x="4284" y="7137"/>
                  </a:lnTo>
                  <a:lnTo>
                    <a:pt x="4284" y="5403"/>
                  </a:lnTo>
                  <a:cubicBezTo>
                    <a:pt x="4284" y="5311"/>
                    <a:pt x="4340" y="5231"/>
                    <a:pt x="4426" y="5200"/>
                  </a:cubicBezTo>
                  <a:lnTo>
                    <a:pt x="4555" y="5151"/>
                  </a:lnTo>
                  <a:cubicBezTo>
                    <a:pt x="4862" y="5041"/>
                    <a:pt x="5065" y="4745"/>
                    <a:pt x="5065" y="4420"/>
                  </a:cubicBezTo>
                  <a:lnTo>
                    <a:pt x="5065" y="3006"/>
                  </a:lnTo>
                  <a:lnTo>
                    <a:pt x="5919" y="3006"/>
                  </a:lnTo>
                  <a:cubicBezTo>
                    <a:pt x="6147" y="3006"/>
                    <a:pt x="6325" y="2828"/>
                    <a:pt x="6325" y="2600"/>
                  </a:cubicBezTo>
                  <a:lnTo>
                    <a:pt x="6325" y="412"/>
                  </a:lnTo>
                  <a:cubicBezTo>
                    <a:pt x="6325" y="185"/>
                    <a:pt x="6147" y="0"/>
                    <a:pt x="59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3" name="Google Shape;1543;p81"/>
          <p:cNvGrpSpPr/>
          <p:nvPr/>
        </p:nvGrpSpPr>
        <p:grpSpPr>
          <a:xfrm>
            <a:off x="7226691" y="3551104"/>
            <a:ext cx="205258" cy="365122"/>
            <a:chOff x="7452450" y="3367900"/>
            <a:chExt cx="221828" cy="394598"/>
          </a:xfrm>
        </p:grpSpPr>
        <p:sp>
          <p:nvSpPr>
            <p:cNvPr id="1544" name="Google Shape;1544;p81"/>
            <p:cNvSpPr/>
            <p:nvPr/>
          </p:nvSpPr>
          <p:spPr>
            <a:xfrm>
              <a:off x="7452450" y="3411025"/>
              <a:ext cx="221828" cy="351473"/>
            </a:xfrm>
            <a:custGeom>
              <a:avLst/>
              <a:gdLst/>
              <a:ahLst/>
              <a:cxnLst/>
              <a:rect l="l" t="t" r="r" b="b"/>
              <a:pathLst>
                <a:path w="8225" h="13032" extrusionOk="0">
                  <a:moveTo>
                    <a:pt x="4113" y="431"/>
                  </a:moveTo>
                  <a:cubicBezTo>
                    <a:pt x="4156" y="431"/>
                    <a:pt x="4242" y="529"/>
                    <a:pt x="4242" y="695"/>
                  </a:cubicBezTo>
                  <a:cubicBezTo>
                    <a:pt x="4242" y="726"/>
                    <a:pt x="4235" y="751"/>
                    <a:pt x="4229" y="781"/>
                  </a:cubicBezTo>
                  <a:cubicBezTo>
                    <a:pt x="4217" y="855"/>
                    <a:pt x="4242" y="929"/>
                    <a:pt x="4291" y="984"/>
                  </a:cubicBezTo>
                  <a:cubicBezTo>
                    <a:pt x="4315" y="1003"/>
                    <a:pt x="4334" y="1034"/>
                    <a:pt x="4352" y="1064"/>
                  </a:cubicBezTo>
                  <a:lnTo>
                    <a:pt x="3867" y="1064"/>
                  </a:lnTo>
                  <a:cubicBezTo>
                    <a:pt x="3879" y="1034"/>
                    <a:pt x="3904" y="1003"/>
                    <a:pt x="3928" y="984"/>
                  </a:cubicBezTo>
                  <a:cubicBezTo>
                    <a:pt x="3977" y="929"/>
                    <a:pt x="4002" y="855"/>
                    <a:pt x="3990" y="781"/>
                  </a:cubicBezTo>
                  <a:cubicBezTo>
                    <a:pt x="3983" y="751"/>
                    <a:pt x="3977" y="726"/>
                    <a:pt x="3977" y="695"/>
                  </a:cubicBezTo>
                  <a:cubicBezTo>
                    <a:pt x="3977" y="529"/>
                    <a:pt x="4063" y="431"/>
                    <a:pt x="4113" y="431"/>
                  </a:cubicBezTo>
                  <a:close/>
                  <a:moveTo>
                    <a:pt x="6086" y="1495"/>
                  </a:moveTo>
                  <a:cubicBezTo>
                    <a:pt x="6159" y="1495"/>
                    <a:pt x="6159" y="1605"/>
                    <a:pt x="6086" y="1605"/>
                  </a:cubicBezTo>
                  <a:lnTo>
                    <a:pt x="4967" y="1605"/>
                  </a:lnTo>
                  <a:cubicBezTo>
                    <a:pt x="4678" y="1605"/>
                    <a:pt x="4678" y="2035"/>
                    <a:pt x="4967" y="2035"/>
                  </a:cubicBezTo>
                  <a:lnTo>
                    <a:pt x="5459" y="2035"/>
                  </a:lnTo>
                  <a:cubicBezTo>
                    <a:pt x="5330" y="2257"/>
                    <a:pt x="5157" y="2441"/>
                    <a:pt x="4942" y="2582"/>
                  </a:cubicBezTo>
                  <a:cubicBezTo>
                    <a:pt x="4930" y="2589"/>
                    <a:pt x="4918" y="2595"/>
                    <a:pt x="4905" y="2601"/>
                  </a:cubicBezTo>
                  <a:cubicBezTo>
                    <a:pt x="4660" y="2748"/>
                    <a:pt x="4383" y="2822"/>
                    <a:pt x="4106" y="2822"/>
                  </a:cubicBezTo>
                  <a:cubicBezTo>
                    <a:pt x="3830" y="2822"/>
                    <a:pt x="3553" y="2748"/>
                    <a:pt x="3307" y="2601"/>
                  </a:cubicBezTo>
                  <a:cubicBezTo>
                    <a:pt x="3295" y="2595"/>
                    <a:pt x="3283" y="2589"/>
                    <a:pt x="3277" y="2582"/>
                  </a:cubicBezTo>
                  <a:cubicBezTo>
                    <a:pt x="3061" y="2447"/>
                    <a:pt x="2883" y="2257"/>
                    <a:pt x="2760" y="2035"/>
                  </a:cubicBezTo>
                  <a:lnTo>
                    <a:pt x="4106" y="2035"/>
                  </a:lnTo>
                  <a:cubicBezTo>
                    <a:pt x="4395" y="2035"/>
                    <a:pt x="4395" y="1605"/>
                    <a:pt x="4106" y="1605"/>
                  </a:cubicBezTo>
                  <a:lnTo>
                    <a:pt x="2133" y="1605"/>
                  </a:lnTo>
                  <a:cubicBezTo>
                    <a:pt x="2060" y="1605"/>
                    <a:pt x="2060" y="1495"/>
                    <a:pt x="2133" y="1495"/>
                  </a:cubicBezTo>
                  <a:close/>
                  <a:moveTo>
                    <a:pt x="3461" y="3136"/>
                  </a:moveTo>
                  <a:cubicBezTo>
                    <a:pt x="3670" y="3209"/>
                    <a:pt x="3890" y="3246"/>
                    <a:pt x="4110" y="3246"/>
                  </a:cubicBezTo>
                  <a:cubicBezTo>
                    <a:pt x="4331" y="3246"/>
                    <a:pt x="4552" y="3209"/>
                    <a:pt x="4764" y="3136"/>
                  </a:cubicBezTo>
                  <a:lnTo>
                    <a:pt x="4764" y="3136"/>
                  </a:lnTo>
                  <a:lnTo>
                    <a:pt x="4733" y="3320"/>
                  </a:lnTo>
                  <a:cubicBezTo>
                    <a:pt x="4506" y="3320"/>
                    <a:pt x="4315" y="3504"/>
                    <a:pt x="4315" y="3738"/>
                  </a:cubicBezTo>
                  <a:lnTo>
                    <a:pt x="4315" y="4660"/>
                  </a:lnTo>
                  <a:cubicBezTo>
                    <a:pt x="4315" y="4758"/>
                    <a:pt x="4371" y="4851"/>
                    <a:pt x="4463" y="4894"/>
                  </a:cubicBezTo>
                  <a:lnTo>
                    <a:pt x="4641" y="4992"/>
                  </a:lnTo>
                  <a:cubicBezTo>
                    <a:pt x="4783" y="5060"/>
                    <a:pt x="4869" y="5201"/>
                    <a:pt x="4869" y="5361"/>
                  </a:cubicBezTo>
                  <a:lnTo>
                    <a:pt x="4869" y="5601"/>
                  </a:lnTo>
                  <a:lnTo>
                    <a:pt x="3350" y="5601"/>
                  </a:lnTo>
                  <a:lnTo>
                    <a:pt x="3350" y="5361"/>
                  </a:lnTo>
                  <a:cubicBezTo>
                    <a:pt x="3350" y="5201"/>
                    <a:pt x="3443" y="5060"/>
                    <a:pt x="3584" y="4992"/>
                  </a:cubicBezTo>
                  <a:lnTo>
                    <a:pt x="3762" y="4900"/>
                  </a:lnTo>
                  <a:cubicBezTo>
                    <a:pt x="3848" y="4851"/>
                    <a:pt x="3904" y="4758"/>
                    <a:pt x="3904" y="4660"/>
                  </a:cubicBezTo>
                  <a:lnTo>
                    <a:pt x="3904" y="3738"/>
                  </a:lnTo>
                  <a:cubicBezTo>
                    <a:pt x="3904" y="3504"/>
                    <a:pt x="3719" y="3320"/>
                    <a:pt x="3486" y="3320"/>
                  </a:cubicBezTo>
                  <a:lnTo>
                    <a:pt x="3461" y="3136"/>
                  </a:lnTo>
                  <a:close/>
                  <a:moveTo>
                    <a:pt x="548" y="6031"/>
                  </a:moveTo>
                  <a:cubicBezTo>
                    <a:pt x="550" y="6031"/>
                    <a:pt x="552" y="6031"/>
                    <a:pt x="554" y="6031"/>
                  </a:cubicBezTo>
                  <a:lnTo>
                    <a:pt x="7665" y="6031"/>
                  </a:lnTo>
                  <a:cubicBezTo>
                    <a:pt x="7831" y="6031"/>
                    <a:pt x="7831" y="6277"/>
                    <a:pt x="7665" y="6277"/>
                  </a:cubicBezTo>
                  <a:lnTo>
                    <a:pt x="554" y="6277"/>
                  </a:lnTo>
                  <a:cubicBezTo>
                    <a:pt x="390" y="6277"/>
                    <a:pt x="388" y="6031"/>
                    <a:pt x="548" y="6031"/>
                  </a:cubicBezTo>
                  <a:close/>
                  <a:moveTo>
                    <a:pt x="4322" y="8846"/>
                  </a:moveTo>
                  <a:lnTo>
                    <a:pt x="4322" y="9153"/>
                  </a:lnTo>
                  <a:cubicBezTo>
                    <a:pt x="4322" y="9350"/>
                    <a:pt x="4371" y="9547"/>
                    <a:pt x="4475" y="9725"/>
                  </a:cubicBezTo>
                  <a:cubicBezTo>
                    <a:pt x="4555" y="9866"/>
                    <a:pt x="4610" y="10020"/>
                    <a:pt x="4653" y="10180"/>
                  </a:cubicBezTo>
                  <a:lnTo>
                    <a:pt x="3553" y="10180"/>
                  </a:lnTo>
                  <a:cubicBezTo>
                    <a:pt x="3596" y="10020"/>
                    <a:pt x="3652" y="9866"/>
                    <a:pt x="3738" y="9725"/>
                  </a:cubicBezTo>
                  <a:cubicBezTo>
                    <a:pt x="3836" y="9547"/>
                    <a:pt x="3885" y="9350"/>
                    <a:pt x="3891" y="9153"/>
                  </a:cubicBezTo>
                  <a:lnTo>
                    <a:pt x="3891" y="8846"/>
                  </a:lnTo>
                  <a:close/>
                  <a:moveTo>
                    <a:pt x="5643" y="10604"/>
                  </a:moveTo>
                  <a:cubicBezTo>
                    <a:pt x="5680" y="10604"/>
                    <a:pt x="5711" y="10635"/>
                    <a:pt x="5711" y="10672"/>
                  </a:cubicBezTo>
                  <a:lnTo>
                    <a:pt x="5705" y="10672"/>
                  </a:lnTo>
                  <a:cubicBezTo>
                    <a:pt x="5705" y="10708"/>
                    <a:pt x="5680" y="10739"/>
                    <a:pt x="5643" y="10739"/>
                  </a:cubicBezTo>
                  <a:lnTo>
                    <a:pt x="2576" y="10739"/>
                  </a:lnTo>
                  <a:cubicBezTo>
                    <a:pt x="2490" y="10739"/>
                    <a:pt x="2490" y="10604"/>
                    <a:pt x="2576" y="10604"/>
                  </a:cubicBezTo>
                  <a:close/>
                  <a:moveTo>
                    <a:pt x="3455" y="11169"/>
                  </a:moveTo>
                  <a:lnTo>
                    <a:pt x="3455" y="11354"/>
                  </a:lnTo>
                  <a:cubicBezTo>
                    <a:pt x="3455" y="11415"/>
                    <a:pt x="3443" y="11477"/>
                    <a:pt x="3424" y="11532"/>
                  </a:cubicBezTo>
                  <a:lnTo>
                    <a:pt x="3332" y="11594"/>
                  </a:lnTo>
                  <a:cubicBezTo>
                    <a:pt x="3111" y="11741"/>
                    <a:pt x="3098" y="12147"/>
                    <a:pt x="3098" y="12270"/>
                  </a:cubicBezTo>
                  <a:lnTo>
                    <a:pt x="3098" y="12608"/>
                  </a:lnTo>
                  <a:lnTo>
                    <a:pt x="2109" y="12608"/>
                  </a:lnTo>
                  <a:lnTo>
                    <a:pt x="2109" y="12270"/>
                  </a:lnTo>
                  <a:cubicBezTo>
                    <a:pt x="2109" y="12135"/>
                    <a:pt x="2201" y="12018"/>
                    <a:pt x="2336" y="11987"/>
                  </a:cubicBezTo>
                  <a:lnTo>
                    <a:pt x="2662" y="11907"/>
                  </a:lnTo>
                  <a:cubicBezTo>
                    <a:pt x="2920" y="11846"/>
                    <a:pt x="3098" y="11618"/>
                    <a:pt x="3098" y="11354"/>
                  </a:cubicBezTo>
                  <a:lnTo>
                    <a:pt x="3098" y="11169"/>
                  </a:lnTo>
                  <a:close/>
                  <a:moveTo>
                    <a:pt x="4334" y="11169"/>
                  </a:moveTo>
                  <a:lnTo>
                    <a:pt x="4334" y="11354"/>
                  </a:lnTo>
                  <a:cubicBezTo>
                    <a:pt x="4334" y="11471"/>
                    <a:pt x="4352" y="11766"/>
                    <a:pt x="4531" y="11876"/>
                  </a:cubicBezTo>
                  <a:lnTo>
                    <a:pt x="4635" y="11950"/>
                  </a:lnTo>
                  <a:cubicBezTo>
                    <a:pt x="4678" y="12048"/>
                    <a:pt x="4696" y="12159"/>
                    <a:pt x="4690" y="12270"/>
                  </a:cubicBezTo>
                  <a:lnTo>
                    <a:pt x="4690" y="12608"/>
                  </a:lnTo>
                  <a:lnTo>
                    <a:pt x="3522" y="12608"/>
                  </a:lnTo>
                  <a:lnTo>
                    <a:pt x="3522" y="12270"/>
                  </a:lnTo>
                  <a:cubicBezTo>
                    <a:pt x="3522" y="12159"/>
                    <a:pt x="3541" y="12048"/>
                    <a:pt x="3584" y="11944"/>
                  </a:cubicBezTo>
                  <a:lnTo>
                    <a:pt x="3688" y="11876"/>
                  </a:lnTo>
                  <a:cubicBezTo>
                    <a:pt x="3861" y="11766"/>
                    <a:pt x="3885" y="11471"/>
                    <a:pt x="3885" y="11354"/>
                  </a:cubicBezTo>
                  <a:lnTo>
                    <a:pt x="3885" y="11169"/>
                  </a:lnTo>
                  <a:close/>
                  <a:moveTo>
                    <a:pt x="5121" y="11169"/>
                  </a:moveTo>
                  <a:lnTo>
                    <a:pt x="5121" y="11354"/>
                  </a:lnTo>
                  <a:cubicBezTo>
                    <a:pt x="5114" y="11618"/>
                    <a:pt x="5299" y="11846"/>
                    <a:pt x="5557" y="11907"/>
                  </a:cubicBezTo>
                  <a:lnTo>
                    <a:pt x="5551" y="11907"/>
                  </a:lnTo>
                  <a:lnTo>
                    <a:pt x="5883" y="11987"/>
                  </a:lnTo>
                  <a:cubicBezTo>
                    <a:pt x="6012" y="12018"/>
                    <a:pt x="6104" y="12135"/>
                    <a:pt x="6104" y="12270"/>
                  </a:cubicBezTo>
                  <a:lnTo>
                    <a:pt x="6104" y="12608"/>
                  </a:lnTo>
                  <a:lnTo>
                    <a:pt x="5121" y="12608"/>
                  </a:lnTo>
                  <a:lnTo>
                    <a:pt x="5121" y="12270"/>
                  </a:lnTo>
                  <a:cubicBezTo>
                    <a:pt x="5121" y="12147"/>
                    <a:pt x="5102" y="11741"/>
                    <a:pt x="4881" y="11594"/>
                  </a:cubicBezTo>
                  <a:lnTo>
                    <a:pt x="4789" y="11532"/>
                  </a:lnTo>
                  <a:cubicBezTo>
                    <a:pt x="4770" y="11477"/>
                    <a:pt x="4758" y="11415"/>
                    <a:pt x="4758" y="11354"/>
                  </a:cubicBezTo>
                  <a:lnTo>
                    <a:pt x="4758" y="11169"/>
                  </a:lnTo>
                  <a:close/>
                  <a:moveTo>
                    <a:pt x="4106" y="1"/>
                  </a:moveTo>
                  <a:cubicBezTo>
                    <a:pt x="3793" y="1"/>
                    <a:pt x="3547" y="308"/>
                    <a:pt x="3547" y="689"/>
                  </a:cubicBezTo>
                  <a:lnTo>
                    <a:pt x="3547" y="757"/>
                  </a:lnTo>
                  <a:cubicBezTo>
                    <a:pt x="3479" y="849"/>
                    <a:pt x="3436" y="954"/>
                    <a:pt x="3418" y="1064"/>
                  </a:cubicBezTo>
                  <a:lnTo>
                    <a:pt x="2127" y="1064"/>
                  </a:lnTo>
                  <a:cubicBezTo>
                    <a:pt x="1863" y="1064"/>
                    <a:pt x="1648" y="1279"/>
                    <a:pt x="1648" y="1550"/>
                  </a:cubicBezTo>
                  <a:cubicBezTo>
                    <a:pt x="1648" y="1814"/>
                    <a:pt x="1863" y="2035"/>
                    <a:pt x="2127" y="2035"/>
                  </a:cubicBezTo>
                  <a:lnTo>
                    <a:pt x="2281" y="2035"/>
                  </a:lnTo>
                  <a:cubicBezTo>
                    <a:pt x="2422" y="2386"/>
                    <a:pt x="2668" y="2687"/>
                    <a:pt x="2975" y="2902"/>
                  </a:cubicBezTo>
                  <a:lnTo>
                    <a:pt x="3080" y="3529"/>
                  </a:lnTo>
                  <a:lnTo>
                    <a:pt x="3080" y="3548"/>
                  </a:lnTo>
                  <a:cubicBezTo>
                    <a:pt x="3104" y="3664"/>
                    <a:pt x="3215" y="3750"/>
                    <a:pt x="3338" y="3750"/>
                  </a:cubicBezTo>
                  <a:lnTo>
                    <a:pt x="3467" y="3750"/>
                  </a:lnTo>
                  <a:lnTo>
                    <a:pt x="3467" y="4562"/>
                  </a:lnTo>
                  <a:lnTo>
                    <a:pt x="3375" y="4611"/>
                  </a:lnTo>
                  <a:cubicBezTo>
                    <a:pt x="3092" y="4752"/>
                    <a:pt x="2914" y="5041"/>
                    <a:pt x="2914" y="5361"/>
                  </a:cubicBezTo>
                  <a:lnTo>
                    <a:pt x="2914" y="5601"/>
                  </a:lnTo>
                  <a:lnTo>
                    <a:pt x="554" y="5601"/>
                  </a:lnTo>
                  <a:cubicBezTo>
                    <a:pt x="246" y="5601"/>
                    <a:pt x="0" y="5846"/>
                    <a:pt x="0" y="6154"/>
                  </a:cubicBezTo>
                  <a:cubicBezTo>
                    <a:pt x="0" y="6461"/>
                    <a:pt x="246" y="6707"/>
                    <a:pt x="554" y="6707"/>
                  </a:cubicBezTo>
                  <a:lnTo>
                    <a:pt x="941" y="6707"/>
                  </a:lnTo>
                  <a:lnTo>
                    <a:pt x="1131" y="6750"/>
                  </a:lnTo>
                  <a:cubicBezTo>
                    <a:pt x="1267" y="6781"/>
                    <a:pt x="1365" y="6897"/>
                    <a:pt x="1377" y="7039"/>
                  </a:cubicBezTo>
                  <a:cubicBezTo>
                    <a:pt x="1383" y="7119"/>
                    <a:pt x="1396" y="7205"/>
                    <a:pt x="1408" y="7291"/>
                  </a:cubicBezTo>
                  <a:cubicBezTo>
                    <a:pt x="1431" y="7408"/>
                    <a:pt x="1521" y="7460"/>
                    <a:pt x="1613" y="7460"/>
                  </a:cubicBezTo>
                  <a:cubicBezTo>
                    <a:pt x="1737" y="7460"/>
                    <a:pt x="1864" y="7364"/>
                    <a:pt x="1832" y="7205"/>
                  </a:cubicBezTo>
                  <a:cubicBezTo>
                    <a:pt x="1814" y="7137"/>
                    <a:pt x="1808" y="7070"/>
                    <a:pt x="1801" y="7008"/>
                  </a:cubicBezTo>
                  <a:cubicBezTo>
                    <a:pt x="1795" y="6904"/>
                    <a:pt x="1764" y="6799"/>
                    <a:pt x="1715" y="6707"/>
                  </a:cubicBezTo>
                  <a:lnTo>
                    <a:pt x="6504" y="6707"/>
                  </a:lnTo>
                  <a:cubicBezTo>
                    <a:pt x="6454" y="6799"/>
                    <a:pt x="6424" y="6904"/>
                    <a:pt x="6418" y="7008"/>
                  </a:cubicBezTo>
                  <a:cubicBezTo>
                    <a:pt x="6356" y="7801"/>
                    <a:pt x="5698" y="8416"/>
                    <a:pt x="4905" y="8416"/>
                  </a:cubicBezTo>
                  <a:lnTo>
                    <a:pt x="3313" y="8416"/>
                  </a:lnTo>
                  <a:cubicBezTo>
                    <a:pt x="2871" y="8416"/>
                    <a:pt x="2453" y="8225"/>
                    <a:pt x="2164" y="7887"/>
                  </a:cubicBezTo>
                  <a:cubicBezTo>
                    <a:pt x="2117" y="7832"/>
                    <a:pt x="2061" y="7809"/>
                    <a:pt x="2006" y="7809"/>
                  </a:cubicBezTo>
                  <a:cubicBezTo>
                    <a:pt x="1847" y="7809"/>
                    <a:pt x="1701" y="8005"/>
                    <a:pt x="1838" y="8170"/>
                  </a:cubicBezTo>
                  <a:cubicBezTo>
                    <a:pt x="2207" y="8600"/>
                    <a:pt x="2748" y="8846"/>
                    <a:pt x="3313" y="8846"/>
                  </a:cubicBezTo>
                  <a:lnTo>
                    <a:pt x="3467" y="8846"/>
                  </a:lnTo>
                  <a:lnTo>
                    <a:pt x="3467" y="9153"/>
                  </a:lnTo>
                  <a:cubicBezTo>
                    <a:pt x="3467" y="9282"/>
                    <a:pt x="3430" y="9405"/>
                    <a:pt x="3369" y="9516"/>
                  </a:cubicBezTo>
                  <a:cubicBezTo>
                    <a:pt x="3246" y="9719"/>
                    <a:pt x="3166" y="9946"/>
                    <a:pt x="3123" y="10180"/>
                  </a:cubicBezTo>
                  <a:lnTo>
                    <a:pt x="2576" y="10180"/>
                  </a:lnTo>
                  <a:cubicBezTo>
                    <a:pt x="2305" y="10180"/>
                    <a:pt x="2084" y="10401"/>
                    <a:pt x="2084" y="10678"/>
                  </a:cubicBezTo>
                  <a:cubicBezTo>
                    <a:pt x="2084" y="10948"/>
                    <a:pt x="2305" y="11169"/>
                    <a:pt x="2576" y="11169"/>
                  </a:cubicBezTo>
                  <a:lnTo>
                    <a:pt x="2674" y="11169"/>
                  </a:lnTo>
                  <a:lnTo>
                    <a:pt x="2674" y="11354"/>
                  </a:lnTo>
                  <a:cubicBezTo>
                    <a:pt x="2674" y="11421"/>
                    <a:pt x="2631" y="11477"/>
                    <a:pt x="2570" y="11489"/>
                  </a:cubicBezTo>
                  <a:lnTo>
                    <a:pt x="2238" y="11569"/>
                  </a:lnTo>
                  <a:cubicBezTo>
                    <a:pt x="1912" y="11643"/>
                    <a:pt x="1678" y="11932"/>
                    <a:pt x="1685" y="12270"/>
                  </a:cubicBezTo>
                  <a:lnTo>
                    <a:pt x="1685" y="12761"/>
                  </a:lnTo>
                  <a:cubicBezTo>
                    <a:pt x="1685" y="12909"/>
                    <a:pt x="1801" y="13032"/>
                    <a:pt x="1955" y="13032"/>
                  </a:cubicBezTo>
                  <a:lnTo>
                    <a:pt x="6264" y="13032"/>
                  </a:lnTo>
                  <a:cubicBezTo>
                    <a:pt x="6418" y="13032"/>
                    <a:pt x="6541" y="12909"/>
                    <a:pt x="6541" y="12761"/>
                  </a:cubicBezTo>
                  <a:lnTo>
                    <a:pt x="6541" y="12270"/>
                  </a:lnTo>
                  <a:cubicBezTo>
                    <a:pt x="6541" y="11932"/>
                    <a:pt x="6307" y="11643"/>
                    <a:pt x="5981" y="11569"/>
                  </a:cubicBezTo>
                  <a:lnTo>
                    <a:pt x="5655" y="11489"/>
                  </a:lnTo>
                  <a:cubicBezTo>
                    <a:pt x="5588" y="11477"/>
                    <a:pt x="5545" y="11421"/>
                    <a:pt x="5545" y="11354"/>
                  </a:cubicBezTo>
                  <a:lnTo>
                    <a:pt x="5545" y="11169"/>
                  </a:lnTo>
                  <a:lnTo>
                    <a:pt x="5643" y="11169"/>
                  </a:lnTo>
                  <a:cubicBezTo>
                    <a:pt x="5920" y="11169"/>
                    <a:pt x="6141" y="10948"/>
                    <a:pt x="6141" y="10672"/>
                  </a:cubicBezTo>
                  <a:cubicBezTo>
                    <a:pt x="6141" y="10401"/>
                    <a:pt x="5920" y="10180"/>
                    <a:pt x="5643" y="10180"/>
                  </a:cubicBezTo>
                  <a:lnTo>
                    <a:pt x="5102" y="10180"/>
                  </a:lnTo>
                  <a:cubicBezTo>
                    <a:pt x="5053" y="9946"/>
                    <a:pt x="4973" y="9719"/>
                    <a:pt x="4856" y="9510"/>
                  </a:cubicBezTo>
                  <a:cubicBezTo>
                    <a:pt x="4789" y="9399"/>
                    <a:pt x="4758" y="9276"/>
                    <a:pt x="4758" y="9153"/>
                  </a:cubicBezTo>
                  <a:lnTo>
                    <a:pt x="4758" y="8846"/>
                  </a:lnTo>
                  <a:lnTo>
                    <a:pt x="4912" y="8846"/>
                  </a:lnTo>
                  <a:cubicBezTo>
                    <a:pt x="5932" y="8840"/>
                    <a:pt x="6774" y="8053"/>
                    <a:pt x="6848" y="7033"/>
                  </a:cubicBezTo>
                  <a:cubicBezTo>
                    <a:pt x="6854" y="6897"/>
                    <a:pt x="6958" y="6781"/>
                    <a:pt x="7094" y="6750"/>
                  </a:cubicBezTo>
                  <a:lnTo>
                    <a:pt x="7284" y="6707"/>
                  </a:lnTo>
                  <a:lnTo>
                    <a:pt x="7672" y="6707"/>
                  </a:lnTo>
                  <a:cubicBezTo>
                    <a:pt x="7979" y="6707"/>
                    <a:pt x="8225" y="6455"/>
                    <a:pt x="8225" y="6154"/>
                  </a:cubicBezTo>
                  <a:cubicBezTo>
                    <a:pt x="8225" y="5846"/>
                    <a:pt x="7979" y="5601"/>
                    <a:pt x="7672" y="5601"/>
                  </a:cubicBezTo>
                  <a:lnTo>
                    <a:pt x="5299" y="5601"/>
                  </a:lnTo>
                  <a:lnTo>
                    <a:pt x="5299" y="5361"/>
                  </a:lnTo>
                  <a:cubicBezTo>
                    <a:pt x="5299" y="5041"/>
                    <a:pt x="5121" y="4752"/>
                    <a:pt x="4838" y="4605"/>
                  </a:cubicBezTo>
                  <a:lnTo>
                    <a:pt x="4746" y="4562"/>
                  </a:lnTo>
                  <a:lnTo>
                    <a:pt x="4746" y="3750"/>
                  </a:lnTo>
                  <a:lnTo>
                    <a:pt x="4875" y="3750"/>
                  </a:lnTo>
                  <a:cubicBezTo>
                    <a:pt x="4998" y="3750"/>
                    <a:pt x="5102" y="3664"/>
                    <a:pt x="5133" y="3548"/>
                  </a:cubicBezTo>
                  <a:lnTo>
                    <a:pt x="5133" y="3529"/>
                  </a:lnTo>
                  <a:lnTo>
                    <a:pt x="5231" y="2902"/>
                  </a:lnTo>
                  <a:cubicBezTo>
                    <a:pt x="5545" y="2687"/>
                    <a:pt x="5784" y="2386"/>
                    <a:pt x="5932" y="2035"/>
                  </a:cubicBezTo>
                  <a:lnTo>
                    <a:pt x="6080" y="2035"/>
                  </a:lnTo>
                  <a:cubicBezTo>
                    <a:pt x="6350" y="2035"/>
                    <a:pt x="6565" y="1814"/>
                    <a:pt x="6565" y="1550"/>
                  </a:cubicBezTo>
                  <a:cubicBezTo>
                    <a:pt x="6565" y="1279"/>
                    <a:pt x="6350" y="1064"/>
                    <a:pt x="6080" y="1064"/>
                  </a:cubicBezTo>
                  <a:lnTo>
                    <a:pt x="4795" y="1064"/>
                  </a:lnTo>
                  <a:cubicBezTo>
                    <a:pt x="4776" y="954"/>
                    <a:pt x="4733" y="849"/>
                    <a:pt x="4666" y="757"/>
                  </a:cubicBezTo>
                  <a:lnTo>
                    <a:pt x="4666" y="689"/>
                  </a:lnTo>
                  <a:cubicBezTo>
                    <a:pt x="4666" y="302"/>
                    <a:pt x="4420" y="1"/>
                    <a:pt x="4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5" name="Google Shape;1545;p81"/>
            <p:cNvSpPr/>
            <p:nvPr/>
          </p:nvSpPr>
          <p:spPr>
            <a:xfrm>
              <a:off x="7595175" y="3399104"/>
              <a:ext cx="58066" cy="78671"/>
            </a:xfrm>
            <a:custGeom>
              <a:avLst/>
              <a:gdLst/>
              <a:ahLst/>
              <a:cxnLst/>
              <a:rect l="l" t="t" r="r" b="b"/>
              <a:pathLst>
                <a:path w="2153" h="2917" extrusionOk="0">
                  <a:moveTo>
                    <a:pt x="1076" y="0"/>
                  </a:moveTo>
                  <a:cubicBezTo>
                    <a:pt x="511" y="0"/>
                    <a:pt x="38" y="437"/>
                    <a:pt x="1" y="1002"/>
                  </a:cubicBezTo>
                  <a:cubicBezTo>
                    <a:pt x="1" y="1125"/>
                    <a:pt x="99" y="1217"/>
                    <a:pt x="216" y="1217"/>
                  </a:cubicBezTo>
                  <a:cubicBezTo>
                    <a:pt x="333" y="1217"/>
                    <a:pt x="431" y="1125"/>
                    <a:pt x="431" y="1002"/>
                  </a:cubicBezTo>
                  <a:cubicBezTo>
                    <a:pt x="431" y="646"/>
                    <a:pt x="720" y="357"/>
                    <a:pt x="1076" y="357"/>
                  </a:cubicBezTo>
                  <a:cubicBezTo>
                    <a:pt x="1433" y="357"/>
                    <a:pt x="1722" y="646"/>
                    <a:pt x="1722" y="1002"/>
                  </a:cubicBezTo>
                  <a:lnTo>
                    <a:pt x="1722" y="2705"/>
                  </a:lnTo>
                  <a:cubicBezTo>
                    <a:pt x="1722" y="2846"/>
                    <a:pt x="1829" y="2917"/>
                    <a:pt x="1937" y="2917"/>
                  </a:cubicBezTo>
                  <a:cubicBezTo>
                    <a:pt x="2045" y="2917"/>
                    <a:pt x="2152" y="2846"/>
                    <a:pt x="2152" y="2705"/>
                  </a:cubicBezTo>
                  <a:lnTo>
                    <a:pt x="2152" y="1002"/>
                  </a:lnTo>
                  <a:cubicBezTo>
                    <a:pt x="2109" y="437"/>
                    <a:pt x="1642" y="0"/>
                    <a:pt x="1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6" name="Google Shape;1546;p81"/>
            <p:cNvSpPr/>
            <p:nvPr/>
          </p:nvSpPr>
          <p:spPr>
            <a:xfrm>
              <a:off x="7473487" y="3399104"/>
              <a:ext cx="57905" cy="78752"/>
            </a:xfrm>
            <a:custGeom>
              <a:avLst/>
              <a:gdLst/>
              <a:ahLst/>
              <a:cxnLst/>
              <a:rect l="l" t="t" r="r" b="b"/>
              <a:pathLst>
                <a:path w="2147" h="2920" extrusionOk="0">
                  <a:moveTo>
                    <a:pt x="1071" y="0"/>
                  </a:moveTo>
                  <a:cubicBezTo>
                    <a:pt x="505" y="0"/>
                    <a:pt x="38" y="437"/>
                    <a:pt x="1" y="1002"/>
                  </a:cubicBezTo>
                  <a:lnTo>
                    <a:pt x="1" y="2705"/>
                  </a:lnTo>
                  <a:cubicBezTo>
                    <a:pt x="1" y="2822"/>
                    <a:pt x="93" y="2920"/>
                    <a:pt x="210" y="2920"/>
                  </a:cubicBezTo>
                  <a:cubicBezTo>
                    <a:pt x="333" y="2920"/>
                    <a:pt x="425" y="2822"/>
                    <a:pt x="425" y="2705"/>
                  </a:cubicBezTo>
                  <a:lnTo>
                    <a:pt x="425" y="1002"/>
                  </a:lnTo>
                  <a:cubicBezTo>
                    <a:pt x="425" y="646"/>
                    <a:pt x="714" y="357"/>
                    <a:pt x="1071" y="357"/>
                  </a:cubicBezTo>
                  <a:cubicBezTo>
                    <a:pt x="1427" y="357"/>
                    <a:pt x="1716" y="646"/>
                    <a:pt x="1716" y="1002"/>
                  </a:cubicBezTo>
                  <a:cubicBezTo>
                    <a:pt x="1716" y="1147"/>
                    <a:pt x="1824" y="1219"/>
                    <a:pt x="1931" y="1219"/>
                  </a:cubicBezTo>
                  <a:cubicBezTo>
                    <a:pt x="2039" y="1219"/>
                    <a:pt x="2146" y="1147"/>
                    <a:pt x="2146" y="1002"/>
                  </a:cubicBezTo>
                  <a:cubicBezTo>
                    <a:pt x="2109" y="437"/>
                    <a:pt x="1636" y="0"/>
                    <a:pt x="1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7" name="Google Shape;1547;p81"/>
            <p:cNvSpPr/>
            <p:nvPr/>
          </p:nvSpPr>
          <p:spPr>
            <a:xfrm>
              <a:off x="7526240" y="3367900"/>
              <a:ext cx="74087" cy="33227"/>
            </a:xfrm>
            <a:custGeom>
              <a:avLst/>
              <a:gdLst/>
              <a:ahLst/>
              <a:cxnLst/>
              <a:rect l="l" t="t" r="r" b="b"/>
              <a:pathLst>
                <a:path w="2747" h="1232" extrusionOk="0">
                  <a:moveTo>
                    <a:pt x="523" y="1"/>
                  </a:moveTo>
                  <a:cubicBezTo>
                    <a:pt x="426" y="1"/>
                    <a:pt x="330" y="19"/>
                    <a:pt x="233" y="51"/>
                  </a:cubicBezTo>
                  <a:cubicBezTo>
                    <a:pt x="0" y="140"/>
                    <a:pt x="83" y="469"/>
                    <a:pt x="300" y="469"/>
                  </a:cubicBezTo>
                  <a:cubicBezTo>
                    <a:pt x="323" y="469"/>
                    <a:pt x="348" y="465"/>
                    <a:pt x="375" y="457"/>
                  </a:cubicBezTo>
                  <a:cubicBezTo>
                    <a:pt x="438" y="435"/>
                    <a:pt x="502" y="425"/>
                    <a:pt x="565" y="425"/>
                  </a:cubicBezTo>
                  <a:cubicBezTo>
                    <a:pt x="878" y="425"/>
                    <a:pt x="1155" y="678"/>
                    <a:pt x="1155" y="1016"/>
                  </a:cubicBezTo>
                  <a:cubicBezTo>
                    <a:pt x="1155" y="1139"/>
                    <a:pt x="1254" y="1231"/>
                    <a:pt x="1370" y="1231"/>
                  </a:cubicBezTo>
                  <a:lnTo>
                    <a:pt x="1377" y="1231"/>
                  </a:lnTo>
                  <a:cubicBezTo>
                    <a:pt x="1493" y="1231"/>
                    <a:pt x="1592" y="1139"/>
                    <a:pt x="1592" y="1016"/>
                  </a:cubicBezTo>
                  <a:cubicBezTo>
                    <a:pt x="1592" y="678"/>
                    <a:pt x="1869" y="425"/>
                    <a:pt x="2182" y="425"/>
                  </a:cubicBezTo>
                  <a:cubicBezTo>
                    <a:pt x="2245" y="425"/>
                    <a:pt x="2309" y="435"/>
                    <a:pt x="2372" y="457"/>
                  </a:cubicBezTo>
                  <a:cubicBezTo>
                    <a:pt x="2398" y="465"/>
                    <a:pt x="2423" y="469"/>
                    <a:pt x="2446" y="469"/>
                  </a:cubicBezTo>
                  <a:cubicBezTo>
                    <a:pt x="2659" y="469"/>
                    <a:pt x="2746" y="140"/>
                    <a:pt x="2508" y="51"/>
                  </a:cubicBezTo>
                  <a:lnTo>
                    <a:pt x="2508" y="51"/>
                  </a:lnTo>
                  <a:cubicBezTo>
                    <a:pt x="2238" y="291"/>
                    <a:pt x="1901" y="409"/>
                    <a:pt x="1565" y="409"/>
                  </a:cubicBezTo>
                  <a:cubicBezTo>
                    <a:pt x="1203" y="409"/>
                    <a:pt x="842" y="272"/>
                    <a:pt x="565" y="2"/>
                  </a:cubicBezTo>
                  <a:cubicBezTo>
                    <a:pt x="551" y="1"/>
                    <a:pt x="537" y="1"/>
                    <a:pt x="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8" name="Google Shape;1548;p81"/>
          <p:cNvGrpSpPr/>
          <p:nvPr/>
        </p:nvGrpSpPr>
        <p:grpSpPr>
          <a:xfrm>
            <a:off x="7176605" y="2966250"/>
            <a:ext cx="305428" cy="364622"/>
            <a:chOff x="7395759" y="2735831"/>
            <a:chExt cx="330086" cy="394059"/>
          </a:xfrm>
        </p:grpSpPr>
        <p:sp>
          <p:nvSpPr>
            <p:cNvPr id="1549" name="Google Shape;1549;p81"/>
            <p:cNvSpPr/>
            <p:nvPr/>
          </p:nvSpPr>
          <p:spPr>
            <a:xfrm>
              <a:off x="7476642" y="2795947"/>
              <a:ext cx="82582" cy="82852"/>
            </a:xfrm>
            <a:custGeom>
              <a:avLst/>
              <a:gdLst/>
              <a:ahLst/>
              <a:cxnLst/>
              <a:rect l="l" t="t" r="r" b="b"/>
              <a:pathLst>
                <a:path w="3062" h="3072" extrusionOk="0">
                  <a:moveTo>
                    <a:pt x="1539" y="0"/>
                  </a:moveTo>
                  <a:cubicBezTo>
                    <a:pt x="1455" y="0"/>
                    <a:pt x="1370" y="7"/>
                    <a:pt x="1285" y="21"/>
                  </a:cubicBezTo>
                  <a:cubicBezTo>
                    <a:pt x="542" y="138"/>
                    <a:pt x="1" y="783"/>
                    <a:pt x="1" y="1533"/>
                  </a:cubicBezTo>
                  <a:cubicBezTo>
                    <a:pt x="1" y="2289"/>
                    <a:pt x="542" y="2928"/>
                    <a:pt x="1285" y="3051"/>
                  </a:cubicBezTo>
                  <a:cubicBezTo>
                    <a:pt x="1370" y="3065"/>
                    <a:pt x="1453" y="3072"/>
                    <a:pt x="1536" y="3072"/>
                  </a:cubicBezTo>
                  <a:cubicBezTo>
                    <a:pt x="2186" y="3072"/>
                    <a:pt x="2776" y="2657"/>
                    <a:pt x="2994" y="2025"/>
                  </a:cubicBezTo>
                  <a:cubicBezTo>
                    <a:pt x="3047" y="1858"/>
                    <a:pt x="2913" y="1742"/>
                    <a:pt x="2782" y="1742"/>
                  </a:cubicBezTo>
                  <a:cubicBezTo>
                    <a:pt x="2701" y="1742"/>
                    <a:pt x="2621" y="1786"/>
                    <a:pt x="2589" y="1890"/>
                  </a:cubicBezTo>
                  <a:cubicBezTo>
                    <a:pt x="2423" y="2379"/>
                    <a:pt x="1979" y="2645"/>
                    <a:pt x="1531" y="2645"/>
                  </a:cubicBezTo>
                  <a:cubicBezTo>
                    <a:pt x="1196" y="2645"/>
                    <a:pt x="860" y="2497"/>
                    <a:pt x="634" y="2185"/>
                  </a:cubicBezTo>
                  <a:cubicBezTo>
                    <a:pt x="111" y="1447"/>
                    <a:pt x="634" y="427"/>
                    <a:pt x="1537" y="427"/>
                  </a:cubicBezTo>
                  <a:lnTo>
                    <a:pt x="1544" y="427"/>
                  </a:lnTo>
                  <a:cubicBezTo>
                    <a:pt x="2017" y="427"/>
                    <a:pt x="2435" y="728"/>
                    <a:pt x="2589" y="1177"/>
                  </a:cubicBezTo>
                  <a:cubicBezTo>
                    <a:pt x="2606" y="1263"/>
                    <a:pt x="2677" y="1298"/>
                    <a:pt x="2756" y="1298"/>
                  </a:cubicBezTo>
                  <a:cubicBezTo>
                    <a:pt x="2896" y="1298"/>
                    <a:pt x="3061" y="1185"/>
                    <a:pt x="2994" y="1047"/>
                  </a:cubicBezTo>
                  <a:cubicBezTo>
                    <a:pt x="2776" y="410"/>
                    <a:pt x="2187" y="0"/>
                    <a:pt x="1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0" name="Google Shape;1550;p81"/>
            <p:cNvSpPr/>
            <p:nvPr/>
          </p:nvSpPr>
          <p:spPr>
            <a:xfrm>
              <a:off x="7395759" y="2746430"/>
              <a:ext cx="213387" cy="372860"/>
            </a:xfrm>
            <a:custGeom>
              <a:avLst/>
              <a:gdLst/>
              <a:ahLst/>
              <a:cxnLst/>
              <a:rect l="l" t="t" r="r" b="b"/>
              <a:pathLst>
                <a:path w="7912" h="13825" extrusionOk="0">
                  <a:moveTo>
                    <a:pt x="4543" y="426"/>
                  </a:moveTo>
                  <a:cubicBezTo>
                    <a:pt x="5125" y="426"/>
                    <a:pt x="5707" y="600"/>
                    <a:pt x="6208" y="947"/>
                  </a:cubicBezTo>
                  <a:lnTo>
                    <a:pt x="6208" y="1316"/>
                  </a:lnTo>
                  <a:cubicBezTo>
                    <a:pt x="6208" y="1428"/>
                    <a:pt x="6117" y="1504"/>
                    <a:pt x="6020" y="1504"/>
                  </a:cubicBezTo>
                  <a:cubicBezTo>
                    <a:pt x="5984" y="1504"/>
                    <a:pt x="5947" y="1493"/>
                    <a:pt x="5913" y="1470"/>
                  </a:cubicBezTo>
                  <a:cubicBezTo>
                    <a:pt x="5505" y="1175"/>
                    <a:pt x="5024" y="1027"/>
                    <a:pt x="4543" y="1027"/>
                  </a:cubicBezTo>
                  <a:cubicBezTo>
                    <a:pt x="4062" y="1027"/>
                    <a:pt x="3581" y="1175"/>
                    <a:pt x="3172" y="1470"/>
                  </a:cubicBezTo>
                  <a:cubicBezTo>
                    <a:pt x="3138" y="1493"/>
                    <a:pt x="3101" y="1504"/>
                    <a:pt x="3065" y="1504"/>
                  </a:cubicBezTo>
                  <a:cubicBezTo>
                    <a:pt x="2968" y="1504"/>
                    <a:pt x="2877" y="1428"/>
                    <a:pt x="2877" y="1316"/>
                  </a:cubicBezTo>
                  <a:lnTo>
                    <a:pt x="2877" y="947"/>
                  </a:lnTo>
                  <a:cubicBezTo>
                    <a:pt x="3378" y="600"/>
                    <a:pt x="3960" y="426"/>
                    <a:pt x="4543" y="426"/>
                  </a:cubicBezTo>
                  <a:close/>
                  <a:moveTo>
                    <a:pt x="1174" y="4352"/>
                  </a:moveTo>
                  <a:lnTo>
                    <a:pt x="1174" y="5674"/>
                  </a:lnTo>
                  <a:lnTo>
                    <a:pt x="824" y="5674"/>
                  </a:lnTo>
                  <a:cubicBezTo>
                    <a:pt x="818" y="5674"/>
                    <a:pt x="818" y="5668"/>
                    <a:pt x="818" y="5662"/>
                  </a:cubicBezTo>
                  <a:lnTo>
                    <a:pt x="818" y="4359"/>
                  </a:lnTo>
                  <a:cubicBezTo>
                    <a:pt x="818" y="4352"/>
                    <a:pt x="818" y="4352"/>
                    <a:pt x="824" y="4352"/>
                  </a:cubicBezTo>
                  <a:close/>
                  <a:moveTo>
                    <a:pt x="6633" y="1304"/>
                  </a:moveTo>
                  <a:cubicBezTo>
                    <a:pt x="7468" y="2146"/>
                    <a:pt x="7714" y="3412"/>
                    <a:pt x="7253" y="4506"/>
                  </a:cubicBezTo>
                  <a:cubicBezTo>
                    <a:pt x="6800" y="5596"/>
                    <a:pt x="5738" y="6307"/>
                    <a:pt x="4558" y="6307"/>
                  </a:cubicBezTo>
                  <a:cubicBezTo>
                    <a:pt x="4553" y="6307"/>
                    <a:pt x="4548" y="6307"/>
                    <a:pt x="4543" y="6307"/>
                  </a:cubicBezTo>
                  <a:cubicBezTo>
                    <a:pt x="3713" y="6307"/>
                    <a:pt x="2951" y="6744"/>
                    <a:pt x="2526" y="7457"/>
                  </a:cubicBezTo>
                  <a:lnTo>
                    <a:pt x="1604" y="7457"/>
                  </a:lnTo>
                  <a:lnTo>
                    <a:pt x="1604" y="3369"/>
                  </a:lnTo>
                  <a:cubicBezTo>
                    <a:pt x="1604" y="2595"/>
                    <a:pt x="1906" y="1857"/>
                    <a:pt x="2453" y="1304"/>
                  </a:cubicBezTo>
                  <a:lnTo>
                    <a:pt x="2453" y="1316"/>
                  </a:lnTo>
                  <a:cubicBezTo>
                    <a:pt x="2453" y="1677"/>
                    <a:pt x="2750" y="1931"/>
                    <a:pt x="3068" y="1931"/>
                  </a:cubicBezTo>
                  <a:cubicBezTo>
                    <a:pt x="3189" y="1931"/>
                    <a:pt x="3312" y="1895"/>
                    <a:pt x="3424" y="1814"/>
                  </a:cubicBezTo>
                  <a:cubicBezTo>
                    <a:pt x="3759" y="1574"/>
                    <a:pt x="4151" y="1454"/>
                    <a:pt x="4543" y="1454"/>
                  </a:cubicBezTo>
                  <a:cubicBezTo>
                    <a:pt x="4934" y="1454"/>
                    <a:pt x="5326" y="1574"/>
                    <a:pt x="5661" y="1814"/>
                  </a:cubicBezTo>
                  <a:cubicBezTo>
                    <a:pt x="5773" y="1895"/>
                    <a:pt x="5896" y="1931"/>
                    <a:pt x="6017" y="1931"/>
                  </a:cubicBezTo>
                  <a:cubicBezTo>
                    <a:pt x="6335" y="1931"/>
                    <a:pt x="6633" y="1677"/>
                    <a:pt x="6633" y="1316"/>
                  </a:cubicBezTo>
                  <a:lnTo>
                    <a:pt x="6633" y="1304"/>
                  </a:lnTo>
                  <a:close/>
                  <a:moveTo>
                    <a:pt x="4543" y="1"/>
                  </a:moveTo>
                  <a:cubicBezTo>
                    <a:pt x="3837" y="1"/>
                    <a:pt x="3132" y="222"/>
                    <a:pt x="2539" y="664"/>
                  </a:cubicBezTo>
                  <a:lnTo>
                    <a:pt x="2514" y="677"/>
                  </a:lnTo>
                  <a:cubicBezTo>
                    <a:pt x="1672" y="1316"/>
                    <a:pt x="1174" y="2312"/>
                    <a:pt x="1174" y="3369"/>
                  </a:cubicBezTo>
                  <a:lnTo>
                    <a:pt x="1174" y="3916"/>
                  </a:lnTo>
                  <a:lnTo>
                    <a:pt x="824" y="3916"/>
                  </a:lnTo>
                  <a:cubicBezTo>
                    <a:pt x="584" y="3916"/>
                    <a:pt x="387" y="4113"/>
                    <a:pt x="387" y="4352"/>
                  </a:cubicBezTo>
                  <a:lnTo>
                    <a:pt x="387" y="5662"/>
                  </a:lnTo>
                  <a:cubicBezTo>
                    <a:pt x="387" y="5901"/>
                    <a:pt x="584" y="6098"/>
                    <a:pt x="824" y="6098"/>
                  </a:cubicBezTo>
                  <a:lnTo>
                    <a:pt x="1174" y="6098"/>
                  </a:lnTo>
                  <a:lnTo>
                    <a:pt x="1174" y="11643"/>
                  </a:lnTo>
                  <a:cubicBezTo>
                    <a:pt x="1174" y="11784"/>
                    <a:pt x="1282" y="11855"/>
                    <a:pt x="1389" y="11855"/>
                  </a:cubicBezTo>
                  <a:cubicBezTo>
                    <a:pt x="1497" y="11855"/>
                    <a:pt x="1604" y="11784"/>
                    <a:pt x="1604" y="11643"/>
                  </a:cubicBezTo>
                  <a:lnTo>
                    <a:pt x="1604" y="7887"/>
                  </a:lnTo>
                  <a:lnTo>
                    <a:pt x="2084" y="7887"/>
                  </a:lnTo>
                  <a:lnTo>
                    <a:pt x="2084" y="13087"/>
                  </a:lnTo>
                  <a:cubicBezTo>
                    <a:pt x="2084" y="13259"/>
                    <a:pt x="1943" y="13394"/>
                    <a:pt x="1770" y="13400"/>
                  </a:cubicBezTo>
                  <a:lnTo>
                    <a:pt x="1604" y="13400"/>
                  </a:lnTo>
                  <a:lnTo>
                    <a:pt x="1604" y="12497"/>
                  </a:lnTo>
                  <a:cubicBezTo>
                    <a:pt x="1604" y="12352"/>
                    <a:pt x="1497" y="12280"/>
                    <a:pt x="1389" y="12280"/>
                  </a:cubicBezTo>
                  <a:cubicBezTo>
                    <a:pt x="1282" y="12280"/>
                    <a:pt x="1174" y="12352"/>
                    <a:pt x="1174" y="12497"/>
                  </a:cubicBezTo>
                  <a:lnTo>
                    <a:pt x="1174" y="13400"/>
                  </a:lnTo>
                  <a:lnTo>
                    <a:pt x="289" y="13400"/>
                  </a:lnTo>
                  <a:cubicBezTo>
                    <a:pt x="0" y="13400"/>
                    <a:pt x="0" y="13825"/>
                    <a:pt x="289" y="13825"/>
                  </a:cubicBezTo>
                  <a:lnTo>
                    <a:pt x="1844" y="13825"/>
                  </a:lnTo>
                  <a:cubicBezTo>
                    <a:pt x="1869" y="13825"/>
                    <a:pt x="1893" y="13818"/>
                    <a:pt x="1918" y="13812"/>
                  </a:cubicBezTo>
                  <a:cubicBezTo>
                    <a:pt x="2262" y="13739"/>
                    <a:pt x="2502" y="13437"/>
                    <a:pt x="2508" y="13087"/>
                  </a:cubicBezTo>
                  <a:lnTo>
                    <a:pt x="2508" y="7887"/>
                  </a:lnTo>
                  <a:lnTo>
                    <a:pt x="2649" y="7887"/>
                  </a:lnTo>
                  <a:cubicBezTo>
                    <a:pt x="2729" y="7887"/>
                    <a:pt x="2803" y="7838"/>
                    <a:pt x="2840" y="7770"/>
                  </a:cubicBezTo>
                  <a:cubicBezTo>
                    <a:pt x="3166" y="7131"/>
                    <a:pt x="3823" y="6737"/>
                    <a:pt x="4536" y="6737"/>
                  </a:cubicBezTo>
                  <a:cubicBezTo>
                    <a:pt x="6399" y="6737"/>
                    <a:pt x="7911" y="5231"/>
                    <a:pt x="7911" y="3369"/>
                  </a:cubicBezTo>
                  <a:cubicBezTo>
                    <a:pt x="7911" y="2312"/>
                    <a:pt x="7413" y="1316"/>
                    <a:pt x="6571" y="677"/>
                  </a:cubicBezTo>
                  <a:lnTo>
                    <a:pt x="6546" y="664"/>
                  </a:lnTo>
                  <a:cubicBezTo>
                    <a:pt x="5953" y="222"/>
                    <a:pt x="5248" y="1"/>
                    <a:pt x="4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1" name="Google Shape;1551;p81"/>
            <p:cNvSpPr/>
            <p:nvPr/>
          </p:nvSpPr>
          <p:spPr>
            <a:xfrm>
              <a:off x="7524406" y="2735831"/>
              <a:ext cx="201439" cy="394059"/>
            </a:xfrm>
            <a:custGeom>
              <a:avLst/>
              <a:gdLst/>
              <a:ahLst/>
              <a:cxnLst/>
              <a:rect l="l" t="t" r="r" b="b"/>
              <a:pathLst>
                <a:path w="7469" h="14611" extrusionOk="0">
                  <a:moveTo>
                    <a:pt x="5852" y="11796"/>
                  </a:moveTo>
                  <a:cubicBezTo>
                    <a:pt x="5962" y="11796"/>
                    <a:pt x="6067" y="11857"/>
                    <a:pt x="6116" y="11962"/>
                  </a:cubicBezTo>
                  <a:lnTo>
                    <a:pt x="7007" y="13763"/>
                  </a:lnTo>
                  <a:cubicBezTo>
                    <a:pt x="7026" y="13800"/>
                    <a:pt x="7038" y="13837"/>
                    <a:pt x="7038" y="13880"/>
                  </a:cubicBezTo>
                  <a:lnTo>
                    <a:pt x="7038" y="13898"/>
                  </a:lnTo>
                  <a:lnTo>
                    <a:pt x="7038" y="13910"/>
                  </a:lnTo>
                  <a:lnTo>
                    <a:pt x="7038" y="13929"/>
                  </a:lnTo>
                  <a:cubicBezTo>
                    <a:pt x="7032" y="13972"/>
                    <a:pt x="7020" y="14009"/>
                    <a:pt x="6995" y="14045"/>
                  </a:cubicBezTo>
                  <a:cubicBezTo>
                    <a:pt x="6946" y="14132"/>
                    <a:pt x="6848" y="14187"/>
                    <a:pt x="6743" y="14187"/>
                  </a:cubicBezTo>
                  <a:lnTo>
                    <a:pt x="596" y="14187"/>
                  </a:lnTo>
                  <a:cubicBezTo>
                    <a:pt x="504" y="14187"/>
                    <a:pt x="430" y="14107"/>
                    <a:pt x="430" y="14015"/>
                  </a:cubicBezTo>
                  <a:lnTo>
                    <a:pt x="430" y="11962"/>
                  </a:lnTo>
                  <a:cubicBezTo>
                    <a:pt x="430" y="11870"/>
                    <a:pt x="504" y="11796"/>
                    <a:pt x="596" y="11796"/>
                  </a:cubicBezTo>
                  <a:close/>
                  <a:moveTo>
                    <a:pt x="4727" y="0"/>
                  </a:moveTo>
                  <a:cubicBezTo>
                    <a:pt x="4610" y="0"/>
                    <a:pt x="4518" y="99"/>
                    <a:pt x="4518" y="215"/>
                  </a:cubicBezTo>
                  <a:lnTo>
                    <a:pt x="4518" y="3221"/>
                  </a:lnTo>
                  <a:cubicBezTo>
                    <a:pt x="4518" y="3366"/>
                    <a:pt x="4624" y="3438"/>
                    <a:pt x="4730" y="3438"/>
                  </a:cubicBezTo>
                  <a:cubicBezTo>
                    <a:pt x="4836" y="3438"/>
                    <a:pt x="4942" y="3366"/>
                    <a:pt x="4942" y="3221"/>
                  </a:cubicBezTo>
                  <a:lnTo>
                    <a:pt x="4942" y="430"/>
                  </a:lnTo>
                  <a:lnTo>
                    <a:pt x="7038" y="430"/>
                  </a:lnTo>
                  <a:lnTo>
                    <a:pt x="7038" y="904"/>
                  </a:lnTo>
                  <a:lnTo>
                    <a:pt x="6565" y="904"/>
                  </a:lnTo>
                  <a:cubicBezTo>
                    <a:pt x="6276" y="904"/>
                    <a:pt x="6276" y="1328"/>
                    <a:pt x="6565" y="1328"/>
                  </a:cubicBezTo>
                  <a:lnTo>
                    <a:pt x="7038" y="1328"/>
                  </a:lnTo>
                  <a:lnTo>
                    <a:pt x="7038" y="1863"/>
                  </a:lnTo>
                  <a:lnTo>
                    <a:pt x="6565" y="1863"/>
                  </a:lnTo>
                  <a:cubicBezTo>
                    <a:pt x="6276" y="1863"/>
                    <a:pt x="6276" y="2287"/>
                    <a:pt x="6565" y="2287"/>
                  </a:cubicBezTo>
                  <a:lnTo>
                    <a:pt x="7038" y="2287"/>
                  </a:lnTo>
                  <a:lnTo>
                    <a:pt x="7038" y="2822"/>
                  </a:lnTo>
                  <a:lnTo>
                    <a:pt x="5993" y="2822"/>
                  </a:lnTo>
                  <a:cubicBezTo>
                    <a:pt x="5704" y="2822"/>
                    <a:pt x="5704" y="3252"/>
                    <a:pt x="5993" y="3252"/>
                  </a:cubicBezTo>
                  <a:lnTo>
                    <a:pt x="7038" y="3252"/>
                  </a:lnTo>
                  <a:lnTo>
                    <a:pt x="7038" y="3780"/>
                  </a:lnTo>
                  <a:lnTo>
                    <a:pt x="6565" y="3780"/>
                  </a:lnTo>
                  <a:cubicBezTo>
                    <a:pt x="6276" y="3780"/>
                    <a:pt x="6276" y="4211"/>
                    <a:pt x="6565" y="4211"/>
                  </a:cubicBezTo>
                  <a:lnTo>
                    <a:pt x="7038" y="4211"/>
                  </a:lnTo>
                  <a:lnTo>
                    <a:pt x="7038" y="4739"/>
                  </a:lnTo>
                  <a:lnTo>
                    <a:pt x="6565" y="4739"/>
                  </a:lnTo>
                  <a:cubicBezTo>
                    <a:pt x="6276" y="4739"/>
                    <a:pt x="6276" y="5170"/>
                    <a:pt x="6565" y="5170"/>
                  </a:cubicBezTo>
                  <a:lnTo>
                    <a:pt x="7038" y="5170"/>
                  </a:lnTo>
                  <a:lnTo>
                    <a:pt x="7038" y="5698"/>
                  </a:lnTo>
                  <a:lnTo>
                    <a:pt x="5993" y="5698"/>
                  </a:lnTo>
                  <a:cubicBezTo>
                    <a:pt x="5704" y="5698"/>
                    <a:pt x="5704" y="6129"/>
                    <a:pt x="5993" y="6129"/>
                  </a:cubicBezTo>
                  <a:lnTo>
                    <a:pt x="7038" y="6129"/>
                  </a:lnTo>
                  <a:lnTo>
                    <a:pt x="7038" y="6657"/>
                  </a:lnTo>
                  <a:lnTo>
                    <a:pt x="6565" y="6657"/>
                  </a:lnTo>
                  <a:cubicBezTo>
                    <a:pt x="6276" y="6657"/>
                    <a:pt x="6276" y="7087"/>
                    <a:pt x="6565" y="7087"/>
                  </a:cubicBezTo>
                  <a:lnTo>
                    <a:pt x="7038" y="7087"/>
                  </a:lnTo>
                  <a:lnTo>
                    <a:pt x="7038" y="7622"/>
                  </a:lnTo>
                  <a:lnTo>
                    <a:pt x="6565" y="7622"/>
                  </a:lnTo>
                  <a:cubicBezTo>
                    <a:pt x="6276" y="7622"/>
                    <a:pt x="6276" y="8046"/>
                    <a:pt x="6565" y="8046"/>
                  </a:cubicBezTo>
                  <a:lnTo>
                    <a:pt x="7038" y="8046"/>
                  </a:lnTo>
                  <a:lnTo>
                    <a:pt x="7038" y="8575"/>
                  </a:lnTo>
                  <a:lnTo>
                    <a:pt x="5993" y="8575"/>
                  </a:lnTo>
                  <a:cubicBezTo>
                    <a:pt x="5704" y="8575"/>
                    <a:pt x="5704" y="9005"/>
                    <a:pt x="5993" y="9005"/>
                  </a:cubicBezTo>
                  <a:lnTo>
                    <a:pt x="7038" y="9005"/>
                  </a:lnTo>
                  <a:lnTo>
                    <a:pt x="7038" y="9534"/>
                  </a:lnTo>
                  <a:lnTo>
                    <a:pt x="6565" y="9534"/>
                  </a:lnTo>
                  <a:cubicBezTo>
                    <a:pt x="6276" y="9534"/>
                    <a:pt x="6276" y="9964"/>
                    <a:pt x="6565" y="9964"/>
                  </a:cubicBezTo>
                  <a:lnTo>
                    <a:pt x="7038" y="9964"/>
                  </a:lnTo>
                  <a:lnTo>
                    <a:pt x="7038" y="10499"/>
                  </a:lnTo>
                  <a:lnTo>
                    <a:pt x="6565" y="10499"/>
                  </a:lnTo>
                  <a:cubicBezTo>
                    <a:pt x="6276" y="10499"/>
                    <a:pt x="6276" y="10923"/>
                    <a:pt x="6565" y="10923"/>
                  </a:cubicBezTo>
                  <a:lnTo>
                    <a:pt x="7038" y="10923"/>
                  </a:lnTo>
                  <a:lnTo>
                    <a:pt x="7038" y="12859"/>
                  </a:lnTo>
                  <a:lnTo>
                    <a:pt x="6503" y="11771"/>
                  </a:lnTo>
                  <a:cubicBezTo>
                    <a:pt x="6383" y="11530"/>
                    <a:pt x="6138" y="11371"/>
                    <a:pt x="5873" y="11371"/>
                  </a:cubicBezTo>
                  <a:cubicBezTo>
                    <a:pt x="5868" y="11371"/>
                    <a:pt x="5863" y="11372"/>
                    <a:pt x="5858" y="11372"/>
                  </a:cubicBezTo>
                  <a:lnTo>
                    <a:pt x="4942" y="11372"/>
                  </a:lnTo>
                  <a:lnTo>
                    <a:pt x="4942" y="4082"/>
                  </a:lnTo>
                  <a:cubicBezTo>
                    <a:pt x="4942" y="3937"/>
                    <a:pt x="4836" y="3865"/>
                    <a:pt x="4730" y="3865"/>
                  </a:cubicBezTo>
                  <a:cubicBezTo>
                    <a:pt x="4624" y="3865"/>
                    <a:pt x="4518" y="3937"/>
                    <a:pt x="4518" y="4082"/>
                  </a:cubicBezTo>
                  <a:lnTo>
                    <a:pt x="4518" y="11372"/>
                  </a:lnTo>
                  <a:lnTo>
                    <a:pt x="596" y="11372"/>
                  </a:lnTo>
                  <a:cubicBezTo>
                    <a:pt x="271" y="11372"/>
                    <a:pt x="0" y="11636"/>
                    <a:pt x="0" y="11968"/>
                  </a:cubicBezTo>
                  <a:lnTo>
                    <a:pt x="0" y="14015"/>
                  </a:lnTo>
                  <a:cubicBezTo>
                    <a:pt x="0" y="14341"/>
                    <a:pt x="271" y="14611"/>
                    <a:pt x="596" y="14611"/>
                  </a:cubicBezTo>
                  <a:lnTo>
                    <a:pt x="6743" y="14611"/>
                  </a:lnTo>
                  <a:cubicBezTo>
                    <a:pt x="6995" y="14611"/>
                    <a:pt x="7229" y="14482"/>
                    <a:pt x="7358" y="14273"/>
                  </a:cubicBezTo>
                  <a:cubicBezTo>
                    <a:pt x="7407" y="14187"/>
                    <a:pt x="7444" y="14101"/>
                    <a:pt x="7456" y="14009"/>
                  </a:cubicBezTo>
                  <a:cubicBezTo>
                    <a:pt x="7462" y="13984"/>
                    <a:pt x="7468" y="13966"/>
                    <a:pt x="7468" y="13941"/>
                  </a:cubicBezTo>
                  <a:lnTo>
                    <a:pt x="7468" y="13898"/>
                  </a:lnTo>
                  <a:lnTo>
                    <a:pt x="7468" y="13886"/>
                  </a:lnTo>
                  <a:lnTo>
                    <a:pt x="7468" y="10720"/>
                  </a:lnTo>
                  <a:lnTo>
                    <a:pt x="7468" y="10714"/>
                  </a:lnTo>
                  <a:lnTo>
                    <a:pt x="7468" y="10708"/>
                  </a:lnTo>
                  <a:lnTo>
                    <a:pt x="7468" y="9755"/>
                  </a:lnTo>
                  <a:lnTo>
                    <a:pt x="7468" y="9749"/>
                  </a:lnTo>
                  <a:lnTo>
                    <a:pt x="7468" y="9743"/>
                  </a:lnTo>
                  <a:lnTo>
                    <a:pt x="7468" y="8796"/>
                  </a:lnTo>
                  <a:lnTo>
                    <a:pt x="7468" y="8790"/>
                  </a:lnTo>
                  <a:lnTo>
                    <a:pt x="7468" y="8784"/>
                  </a:lnTo>
                  <a:lnTo>
                    <a:pt x="7468" y="7837"/>
                  </a:lnTo>
                  <a:lnTo>
                    <a:pt x="7468" y="7831"/>
                  </a:lnTo>
                  <a:lnTo>
                    <a:pt x="7468" y="7825"/>
                  </a:lnTo>
                  <a:lnTo>
                    <a:pt x="7468" y="6878"/>
                  </a:lnTo>
                  <a:lnTo>
                    <a:pt x="7468" y="6872"/>
                  </a:lnTo>
                  <a:lnTo>
                    <a:pt x="7468" y="6866"/>
                  </a:lnTo>
                  <a:lnTo>
                    <a:pt x="7468" y="5920"/>
                  </a:lnTo>
                  <a:lnTo>
                    <a:pt x="7468" y="5913"/>
                  </a:lnTo>
                  <a:lnTo>
                    <a:pt x="7468" y="5907"/>
                  </a:lnTo>
                  <a:lnTo>
                    <a:pt x="7468" y="4961"/>
                  </a:lnTo>
                  <a:lnTo>
                    <a:pt x="7468" y="4954"/>
                  </a:lnTo>
                  <a:lnTo>
                    <a:pt x="7468" y="4948"/>
                  </a:lnTo>
                  <a:lnTo>
                    <a:pt x="7468" y="4002"/>
                  </a:lnTo>
                  <a:lnTo>
                    <a:pt x="7468" y="3996"/>
                  </a:lnTo>
                  <a:lnTo>
                    <a:pt x="7468" y="3989"/>
                  </a:lnTo>
                  <a:lnTo>
                    <a:pt x="7468" y="3043"/>
                  </a:lnTo>
                  <a:lnTo>
                    <a:pt x="7468" y="3037"/>
                  </a:lnTo>
                  <a:lnTo>
                    <a:pt x="7468" y="3031"/>
                  </a:lnTo>
                  <a:lnTo>
                    <a:pt x="7468" y="2078"/>
                  </a:lnTo>
                  <a:lnTo>
                    <a:pt x="7468" y="2066"/>
                  </a:lnTo>
                  <a:lnTo>
                    <a:pt x="7468" y="1125"/>
                  </a:lnTo>
                  <a:lnTo>
                    <a:pt x="7468" y="1113"/>
                  </a:lnTo>
                  <a:lnTo>
                    <a:pt x="7468" y="1107"/>
                  </a:lnTo>
                  <a:lnTo>
                    <a:pt x="7468" y="215"/>
                  </a:lnTo>
                  <a:cubicBezTo>
                    <a:pt x="7468" y="99"/>
                    <a:pt x="7370" y="0"/>
                    <a:pt x="7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2" name="Google Shape;1552;p81"/>
          <p:cNvGrpSpPr/>
          <p:nvPr/>
        </p:nvGrpSpPr>
        <p:grpSpPr>
          <a:xfrm>
            <a:off x="7146546" y="1877299"/>
            <a:ext cx="365546" cy="309870"/>
            <a:chOff x="7364258" y="1558968"/>
            <a:chExt cx="395057" cy="334886"/>
          </a:xfrm>
        </p:grpSpPr>
        <p:sp>
          <p:nvSpPr>
            <p:cNvPr id="1553" name="Google Shape;1553;p81"/>
            <p:cNvSpPr/>
            <p:nvPr/>
          </p:nvSpPr>
          <p:spPr>
            <a:xfrm>
              <a:off x="7548598" y="1558968"/>
              <a:ext cx="176734" cy="147823"/>
            </a:xfrm>
            <a:custGeom>
              <a:avLst/>
              <a:gdLst/>
              <a:ahLst/>
              <a:cxnLst/>
              <a:rect l="l" t="t" r="r" b="b"/>
              <a:pathLst>
                <a:path w="6553" h="5481" extrusionOk="0">
                  <a:moveTo>
                    <a:pt x="283" y="1"/>
                  </a:moveTo>
                  <a:cubicBezTo>
                    <a:pt x="0" y="1"/>
                    <a:pt x="0" y="431"/>
                    <a:pt x="283" y="431"/>
                  </a:cubicBezTo>
                  <a:lnTo>
                    <a:pt x="5717" y="431"/>
                  </a:lnTo>
                  <a:cubicBezTo>
                    <a:pt x="5938" y="431"/>
                    <a:pt x="6123" y="609"/>
                    <a:pt x="6123" y="837"/>
                  </a:cubicBezTo>
                  <a:lnTo>
                    <a:pt x="6123" y="5268"/>
                  </a:lnTo>
                  <a:cubicBezTo>
                    <a:pt x="6123" y="5410"/>
                    <a:pt x="6230" y="5480"/>
                    <a:pt x="6338" y="5480"/>
                  </a:cubicBezTo>
                  <a:cubicBezTo>
                    <a:pt x="6445" y="5480"/>
                    <a:pt x="6553" y="5410"/>
                    <a:pt x="6553" y="5268"/>
                  </a:cubicBezTo>
                  <a:lnTo>
                    <a:pt x="6553" y="837"/>
                  </a:lnTo>
                  <a:cubicBezTo>
                    <a:pt x="6547" y="376"/>
                    <a:pt x="6178" y="1"/>
                    <a:pt x="5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4" name="Google Shape;1554;p81"/>
            <p:cNvSpPr/>
            <p:nvPr/>
          </p:nvSpPr>
          <p:spPr>
            <a:xfrm>
              <a:off x="7543636" y="1612638"/>
              <a:ext cx="101812" cy="115944"/>
            </a:xfrm>
            <a:custGeom>
              <a:avLst/>
              <a:gdLst/>
              <a:ahLst/>
              <a:cxnLst/>
              <a:rect l="l" t="t" r="r" b="b"/>
              <a:pathLst>
                <a:path w="3775" h="4299" extrusionOk="0">
                  <a:moveTo>
                    <a:pt x="1893" y="463"/>
                  </a:moveTo>
                  <a:lnTo>
                    <a:pt x="3141" y="1182"/>
                  </a:lnTo>
                  <a:lnTo>
                    <a:pt x="2957" y="1287"/>
                  </a:lnTo>
                  <a:lnTo>
                    <a:pt x="1893" y="1901"/>
                  </a:lnTo>
                  <a:lnTo>
                    <a:pt x="824" y="1287"/>
                  </a:lnTo>
                  <a:lnTo>
                    <a:pt x="645" y="1182"/>
                  </a:lnTo>
                  <a:lnTo>
                    <a:pt x="1893" y="463"/>
                  </a:lnTo>
                  <a:close/>
                  <a:moveTo>
                    <a:pt x="424" y="1551"/>
                  </a:moveTo>
                  <a:lnTo>
                    <a:pt x="498" y="1594"/>
                  </a:lnTo>
                  <a:lnTo>
                    <a:pt x="1672" y="2276"/>
                  </a:lnTo>
                  <a:lnTo>
                    <a:pt x="1672" y="3715"/>
                  </a:lnTo>
                  <a:lnTo>
                    <a:pt x="424" y="2996"/>
                  </a:lnTo>
                  <a:lnTo>
                    <a:pt x="424" y="1551"/>
                  </a:lnTo>
                  <a:close/>
                  <a:moveTo>
                    <a:pt x="3344" y="1551"/>
                  </a:moveTo>
                  <a:lnTo>
                    <a:pt x="3344" y="2996"/>
                  </a:lnTo>
                  <a:lnTo>
                    <a:pt x="2102" y="3715"/>
                  </a:lnTo>
                  <a:lnTo>
                    <a:pt x="2102" y="2276"/>
                  </a:lnTo>
                  <a:lnTo>
                    <a:pt x="3276" y="1594"/>
                  </a:lnTo>
                  <a:lnTo>
                    <a:pt x="3344" y="1551"/>
                  </a:lnTo>
                  <a:close/>
                  <a:moveTo>
                    <a:pt x="1889" y="1"/>
                  </a:moveTo>
                  <a:cubicBezTo>
                    <a:pt x="1853" y="1"/>
                    <a:pt x="1816" y="11"/>
                    <a:pt x="1783" y="33"/>
                  </a:cubicBezTo>
                  <a:lnTo>
                    <a:pt x="105" y="998"/>
                  </a:lnTo>
                  <a:cubicBezTo>
                    <a:pt x="43" y="1035"/>
                    <a:pt x="0" y="1102"/>
                    <a:pt x="0" y="1182"/>
                  </a:cubicBezTo>
                  <a:lnTo>
                    <a:pt x="0" y="3118"/>
                  </a:lnTo>
                  <a:cubicBezTo>
                    <a:pt x="0" y="3192"/>
                    <a:pt x="37" y="3266"/>
                    <a:pt x="105" y="3303"/>
                  </a:cubicBezTo>
                  <a:lnTo>
                    <a:pt x="1783" y="4268"/>
                  </a:lnTo>
                  <a:cubicBezTo>
                    <a:pt x="1813" y="4286"/>
                    <a:pt x="1850" y="4299"/>
                    <a:pt x="1887" y="4299"/>
                  </a:cubicBezTo>
                  <a:cubicBezTo>
                    <a:pt x="1924" y="4299"/>
                    <a:pt x="1961" y="4286"/>
                    <a:pt x="1992" y="4268"/>
                  </a:cubicBezTo>
                  <a:lnTo>
                    <a:pt x="3670" y="3303"/>
                  </a:lnTo>
                  <a:cubicBezTo>
                    <a:pt x="3737" y="3266"/>
                    <a:pt x="3774" y="3192"/>
                    <a:pt x="3774" y="3118"/>
                  </a:cubicBezTo>
                  <a:lnTo>
                    <a:pt x="3774" y="1182"/>
                  </a:lnTo>
                  <a:cubicBezTo>
                    <a:pt x="3774" y="1102"/>
                    <a:pt x="3737" y="1035"/>
                    <a:pt x="3670" y="998"/>
                  </a:cubicBezTo>
                  <a:lnTo>
                    <a:pt x="1992" y="33"/>
                  </a:lnTo>
                  <a:cubicBezTo>
                    <a:pt x="1961" y="11"/>
                    <a:pt x="1926" y="1"/>
                    <a:pt x="1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5" name="Google Shape;1555;p81"/>
            <p:cNvSpPr/>
            <p:nvPr/>
          </p:nvSpPr>
          <p:spPr>
            <a:xfrm>
              <a:off x="7430092" y="1616171"/>
              <a:ext cx="79750" cy="109094"/>
            </a:xfrm>
            <a:custGeom>
              <a:avLst/>
              <a:gdLst/>
              <a:ahLst/>
              <a:cxnLst/>
              <a:rect l="l" t="t" r="r" b="b"/>
              <a:pathLst>
                <a:path w="2957" h="4045" extrusionOk="0">
                  <a:moveTo>
                    <a:pt x="789" y="0"/>
                  </a:moveTo>
                  <a:cubicBezTo>
                    <a:pt x="749" y="0"/>
                    <a:pt x="709" y="12"/>
                    <a:pt x="676" y="37"/>
                  </a:cubicBezTo>
                  <a:lnTo>
                    <a:pt x="227" y="326"/>
                  </a:lnTo>
                  <a:cubicBezTo>
                    <a:pt x="1" y="447"/>
                    <a:pt x="132" y="736"/>
                    <a:pt x="323" y="736"/>
                  </a:cubicBezTo>
                  <a:cubicBezTo>
                    <a:pt x="365" y="736"/>
                    <a:pt x="410" y="722"/>
                    <a:pt x="454" y="689"/>
                  </a:cubicBezTo>
                  <a:lnTo>
                    <a:pt x="571" y="609"/>
                  </a:lnTo>
                  <a:cubicBezTo>
                    <a:pt x="571" y="2411"/>
                    <a:pt x="576" y="2516"/>
                    <a:pt x="577" y="2516"/>
                  </a:cubicBezTo>
                  <a:cubicBezTo>
                    <a:pt x="577" y="2516"/>
                    <a:pt x="577" y="2514"/>
                    <a:pt x="577" y="2514"/>
                  </a:cubicBezTo>
                  <a:lnTo>
                    <a:pt x="577" y="2526"/>
                  </a:lnTo>
                  <a:cubicBezTo>
                    <a:pt x="620" y="2668"/>
                    <a:pt x="639" y="2600"/>
                    <a:pt x="2280" y="3578"/>
                  </a:cubicBezTo>
                  <a:lnTo>
                    <a:pt x="2157" y="3639"/>
                  </a:lnTo>
                  <a:cubicBezTo>
                    <a:pt x="1954" y="3737"/>
                    <a:pt x="2028" y="4045"/>
                    <a:pt x="2255" y="4045"/>
                  </a:cubicBezTo>
                  <a:cubicBezTo>
                    <a:pt x="2286" y="4045"/>
                    <a:pt x="2323" y="4032"/>
                    <a:pt x="2348" y="4020"/>
                  </a:cubicBezTo>
                  <a:lnTo>
                    <a:pt x="2827" y="3780"/>
                  </a:lnTo>
                  <a:cubicBezTo>
                    <a:pt x="2901" y="3737"/>
                    <a:pt x="2950" y="3657"/>
                    <a:pt x="2944" y="3578"/>
                  </a:cubicBezTo>
                  <a:lnTo>
                    <a:pt x="2913" y="3037"/>
                  </a:lnTo>
                  <a:cubicBezTo>
                    <a:pt x="2907" y="2901"/>
                    <a:pt x="2806" y="2837"/>
                    <a:pt x="2703" y="2837"/>
                  </a:cubicBezTo>
                  <a:cubicBezTo>
                    <a:pt x="2592" y="2837"/>
                    <a:pt x="2479" y="2914"/>
                    <a:pt x="2489" y="3061"/>
                  </a:cubicBezTo>
                  <a:lnTo>
                    <a:pt x="2495" y="3203"/>
                  </a:lnTo>
                  <a:lnTo>
                    <a:pt x="1210" y="2459"/>
                  </a:lnTo>
                  <a:lnTo>
                    <a:pt x="2495" y="1715"/>
                  </a:lnTo>
                  <a:lnTo>
                    <a:pt x="2489" y="1856"/>
                  </a:lnTo>
                  <a:cubicBezTo>
                    <a:pt x="2483" y="1979"/>
                    <a:pt x="2575" y="2078"/>
                    <a:pt x="2698" y="2084"/>
                  </a:cubicBezTo>
                  <a:lnTo>
                    <a:pt x="2710" y="2084"/>
                  </a:lnTo>
                  <a:cubicBezTo>
                    <a:pt x="2821" y="2084"/>
                    <a:pt x="2919" y="1992"/>
                    <a:pt x="2925" y="1881"/>
                  </a:cubicBezTo>
                  <a:lnTo>
                    <a:pt x="2950" y="1346"/>
                  </a:lnTo>
                  <a:cubicBezTo>
                    <a:pt x="2956" y="1260"/>
                    <a:pt x="2907" y="1187"/>
                    <a:pt x="2833" y="1150"/>
                  </a:cubicBezTo>
                  <a:lnTo>
                    <a:pt x="2360" y="904"/>
                  </a:lnTo>
                  <a:cubicBezTo>
                    <a:pt x="2324" y="886"/>
                    <a:pt x="2289" y="878"/>
                    <a:pt x="2256" y="878"/>
                  </a:cubicBezTo>
                  <a:cubicBezTo>
                    <a:pt x="2056" y="878"/>
                    <a:pt x="1941" y="1180"/>
                    <a:pt x="2163" y="1291"/>
                  </a:cubicBezTo>
                  <a:lnTo>
                    <a:pt x="2286" y="1352"/>
                  </a:lnTo>
                  <a:lnTo>
                    <a:pt x="1008" y="2096"/>
                  </a:lnTo>
                  <a:lnTo>
                    <a:pt x="1008" y="609"/>
                  </a:lnTo>
                  <a:lnTo>
                    <a:pt x="1124" y="689"/>
                  </a:lnTo>
                  <a:cubicBezTo>
                    <a:pt x="1168" y="722"/>
                    <a:pt x="1212" y="736"/>
                    <a:pt x="1253" y="736"/>
                  </a:cubicBezTo>
                  <a:cubicBezTo>
                    <a:pt x="1440" y="736"/>
                    <a:pt x="1573" y="447"/>
                    <a:pt x="1352" y="326"/>
                  </a:cubicBezTo>
                  <a:lnTo>
                    <a:pt x="903" y="37"/>
                  </a:lnTo>
                  <a:cubicBezTo>
                    <a:pt x="869" y="12"/>
                    <a:pt x="829" y="0"/>
                    <a:pt x="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6" name="Google Shape;1556;p81"/>
            <p:cNvSpPr/>
            <p:nvPr/>
          </p:nvSpPr>
          <p:spPr>
            <a:xfrm>
              <a:off x="7364258" y="1558968"/>
              <a:ext cx="395057" cy="334886"/>
            </a:xfrm>
            <a:custGeom>
              <a:avLst/>
              <a:gdLst/>
              <a:ahLst/>
              <a:cxnLst/>
              <a:rect l="l" t="t" r="r" b="b"/>
              <a:pathLst>
                <a:path w="14648" h="12417" extrusionOk="0">
                  <a:moveTo>
                    <a:pt x="10997" y="8274"/>
                  </a:moveTo>
                  <a:lnTo>
                    <a:pt x="10997" y="8495"/>
                  </a:lnTo>
                  <a:cubicBezTo>
                    <a:pt x="10997" y="8690"/>
                    <a:pt x="11158" y="8832"/>
                    <a:pt x="11335" y="8832"/>
                  </a:cubicBezTo>
                  <a:cubicBezTo>
                    <a:pt x="11392" y="8832"/>
                    <a:pt x="11451" y="8817"/>
                    <a:pt x="11507" y="8784"/>
                  </a:cubicBezTo>
                  <a:lnTo>
                    <a:pt x="12103" y="8440"/>
                  </a:lnTo>
                  <a:lnTo>
                    <a:pt x="12699" y="9473"/>
                  </a:lnTo>
                  <a:cubicBezTo>
                    <a:pt x="12656" y="9491"/>
                    <a:pt x="12607" y="9503"/>
                    <a:pt x="12552" y="9503"/>
                  </a:cubicBezTo>
                  <a:lnTo>
                    <a:pt x="830" y="9503"/>
                  </a:lnTo>
                  <a:cubicBezTo>
                    <a:pt x="609" y="9503"/>
                    <a:pt x="431" y="9319"/>
                    <a:pt x="431" y="9098"/>
                  </a:cubicBezTo>
                  <a:lnTo>
                    <a:pt x="431" y="8274"/>
                  </a:lnTo>
                  <a:close/>
                  <a:moveTo>
                    <a:pt x="11421" y="5422"/>
                  </a:moveTo>
                  <a:lnTo>
                    <a:pt x="13947" y="6885"/>
                  </a:lnTo>
                  <a:lnTo>
                    <a:pt x="13406" y="7198"/>
                  </a:lnTo>
                  <a:cubicBezTo>
                    <a:pt x="13247" y="7291"/>
                    <a:pt x="13191" y="7493"/>
                    <a:pt x="13283" y="7659"/>
                  </a:cubicBezTo>
                  <a:lnTo>
                    <a:pt x="14144" y="9153"/>
                  </a:lnTo>
                  <a:lnTo>
                    <a:pt x="13296" y="9651"/>
                  </a:lnTo>
                  <a:lnTo>
                    <a:pt x="13173" y="9442"/>
                  </a:lnTo>
                  <a:lnTo>
                    <a:pt x="13167" y="9430"/>
                  </a:lnTo>
                  <a:lnTo>
                    <a:pt x="12435" y="8151"/>
                  </a:lnTo>
                  <a:cubicBezTo>
                    <a:pt x="12386" y="8071"/>
                    <a:pt x="12312" y="8016"/>
                    <a:pt x="12226" y="7991"/>
                  </a:cubicBezTo>
                  <a:cubicBezTo>
                    <a:pt x="12204" y="7987"/>
                    <a:pt x="12183" y="7983"/>
                    <a:pt x="12163" y="7983"/>
                  </a:cubicBezTo>
                  <a:cubicBezTo>
                    <a:pt x="12155" y="7983"/>
                    <a:pt x="12147" y="7983"/>
                    <a:pt x="12140" y="7985"/>
                  </a:cubicBezTo>
                  <a:cubicBezTo>
                    <a:pt x="12132" y="7984"/>
                    <a:pt x="12124" y="7984"/>
                    <a:pt x="12116" y="7984"/>
                  </a:cubicBezTo>
                  <a:cubicBezTo>
                    <a:pt x="12063" y="7984"/>
                    <a:pt x="12011" y="8001"/>
                    <a:pt x="11968" y="8028"/>
                  </a:cubicBezTo>
                  <a:lnTo>
                    <a:pt x="11421" y="8342"/>
                  </a:lnTo>
                  <a:lnTo>
                    <a:pt x="11421" y="5422"/>
                  </a:lnTo>
                  <a:close/>
                  <a:moveTo>
                    <a:pt x="7450" y="9934"/>
                  </a:moveTo>
                  <a:lnTo>
                    <a:pt x="7653" y="10856"/>
                  </a:lnTo>
                  <a:cubicBezTo>
                    <a:pt x="7333" y="10803"/>
                    <a:pt x="7012" y="10777"/>
                    <a:pt x="6691" y="10777"/>
                  </a:cubicBezTo>
                  <a:cubicBezTo>
                    <a:pt x="6370" y="10777"/>
                    <a:pt x="6049" y="10803"/>
                    <a:pt x="5729" y="10856"/>
                  </a:cubicBezTo>
                  <a:lnTo>
                    <a:pt x="5932" y="9934"/>
                  </a:lnTo>
                  <a:close/>
                  <a:moveTo>
                    <a:pt x="830" y="1"/>
                  </a:moveTo>
                  <a:cubicBezTo>
                    <a:pt x="369" y="1"/>
                    <a:pt x="0" y="376"/>
                    <a:pt x="0" y="837"/>
                  </a:cubicBezTo>
                  <a:lnTo>
                    <a:pt x="0" y="9098"/>
                  </a:lnTo>
                  <a:cubicBezTo>
                    <a:pt x="0" y="9559"/>
                    <a:pt x="369" y="9934"/>
                    <a:pt x="830" y="9934"/>
                  </a:cubicBezTo>
                  <a:lnTo>
                    <a:pt x="5495" y="9934"/>
                  </a:lnTo>
                  <a:lnTo>
                    <a:pt x="5274" y="10954"/>
                  </a:lnTo>
                  <a:cubicBezTo>
                    <a:pt x="5182" y="10972"/>
                    <a:pt x="5084" y="11003"/>
                    <a:pt x="4998" y="11028"/>
                  </a:cubicBezTo>
                  <a:cubicBezTo>
                    <a:pt x="4747" y="11106"/>
                    <a:pt x="4829" y="11445"/>
                    <a:pt x="5052" y="11445"/>
                  </a:cubicBezTo>
                  <a:cubicBezTo>
                    <a:pt x="5075" y="11445"/>
                    <a:pt x="5100" y="11442"/>
                    <a:pt x="5127" y="11433"/>
                  </a:cubicBezTo>
                  <a:cubicBezTo>
                    <a:pt x="5243" y="11397"/>
                    <a:pt x="5366" y="11366"/>
                    <a:pt x="5489" y="11335"/>
                  </a:cubicBezTo>
                  <a:lnTo>
                    <a:pt x="5514" y="11329"/>
                  </a:lnTo>
                  <a:cubicBezTo>
                    <a:pt x="5901" y="11243"/>
                    <a:pt x="6295" y="11200"/>
                    <a:pt x="6694" y="11200"/>
                  </a:cubicBezTo>
                  <a:cubicBezTo>
                    <a:pt x="7739" y="11200"/>
                    <a:pt x="8716" y="11495"/>
                    <a:pt x="9374" y="11993"/>
                  </a:cubicBezTo>
                  <a:lnTo>
                    <a:pt x="4014" y="11993"/>
                  </a:lnTo>
                  <a:cubicBezTo>
                    <a:pt x="4131" y="11901"/>
                    <a:pt x="4254" y="11821"/>
                    <a:pt x="4383" y="11753"/>
                  </a:cubicBezTo>
                  <a:cubicBezTo>
                    <a:pt x="4583" y="11627"/>
                    <a:pt x="4468" y="11352"/>
                    <a:pt x="4277" y="11352"/>
                  </a:cubicBezTo>
                  <a:cubicBezTo>
                    <a:pt x="4244" y="11352"/>
                    <a:pt x="4210" y="11360"/>
                    <a:pt x="4174" y="11378"/>
                  </a:cubicBezTo>
                  <a:cubicBezTo>
                    <a:pt x="3934" y="11507"/>
                    <a:pt x="3713" y="11667"/>
                    <a:pt x="3516" y="11851"/>
                  </a:cubicBezTo>
                  <a:cubicBezTo>
                    <a:pt x="3295" y="12054"/>
                    <a:pt x="3442" y="12417"/>
                    <a:pt x="3738" y="12417"/>
                  </a:cubicBezTo>
                  <a:lnTo>
                    <a:pt x="9645" y="12417"/>
                  </a:lnTo>
                  <a:cubicBezTo>
                    <a:pt x="9946" y="12417"/>
                    <a:pt x="10087" y="12054"/>
                    <a:pt x="9872" y="11851"/>
                  </a:cubicBezTo>
                  <a:cubicBezTo>
                    <a:pt x="9429" y="11440"/>
                    <a:pt x="8815" y="11126"/>
                    <a:pt x="8114" y="10948"/>
                  </a:cubicBezTo>
                  <a:lnTo>
                    <a:pt x="7893" y="9928"/>
                  </a:lnTo>
                  <a:lnTo>
                    <a:pt x="12552" y="9928"/>
                  </a:lnTo>
                  <a:cubicBezTo>
                    <a:pt x="12681" y="9928"/>
                    <a:pt x="12804" y="9897"/>
                    <a:pt x="12915" y="9841"/>
                  </a:cubicBezTo>
                  <a:lnTo>
                    <a:pt x="12970" y="9934"/>
                  </a:lnTo>
                  <a:cubicBezTo>
                    <a:pt x="13032" y="10041"/>
                    <a:pt x="13147" y="10101"/>
                    <a:pt x="13264" y="10101"/>
                  </a:cubicBezTo>
                  <a:cubicBezTo>
                    <a:pt x="13321" y="10101"/>
                    <a:pt x="13378" y="10087"/>
                    <a:pt x="13431" y="10057"/>
                  </a:cubicBezTo>
                  <a:lnTo>
                    <a:pt x="14427" y="9479"/>
                  </a:lnTo>
                  <a:cubicBezTo>
                    <a:pt x="14593" y="9387"/>
                    <a:pt x="14648" y="9178"/>
                    <a:pt x="14556" y="9018"/>
                  </a:cubicBezTo>
                  <a:lnTo>
                    <a:pt x="14562" y="9018"/>
                  </a:lnTo>
                  <a:lnTo>
                    <a:pt x="13695" y="7524"/>
                  </a:lnTo>
                  <a:lnTo>
                    <a:pt x="14298" y="7180"/>
                  </a:lnTo>
                  <a:cubicBezTo>
                    <a:pt x="14525" y="7045"/>
                    <a:pt x="14525" y="6719"/>
                    <a:pt x="14298" y="6590"/>
                  </a:cubicBezTo>
                  <a:lnTo>
                    <a:pt x="11636" y="5053"/>
                  </a:lnTo>
                  <a:cubicBezTo>
                    <a:pt x="11567" y="5013"/>
                    <a:pt x="11493" y="4994"/>
                    <a:pt x="11422" y="4994"/>
                  </a:cubicBezTo>
                  <a:cubicBezTo>
                    <a:pt x="11200" y="4994"/>
                    <a:pt x="10997" y="5171"/>
                    <a:pt x="10997" y="5422"/>
                  </a:cubicBezTo>
                  <a:lnTo>
                    <a:pt x="10997" y="7850"/>
                  </a:lnTo>
                  <a:lnTo>
                    <a:pt x="431" y="7850"/>
                  </a:lnTo>
                  <a:lnTo>
                    <a:pt x="431" y="837"/>
                  </a:lnTo>
                  <a:cubicBezTo>
                    <a:pt x="431" y="609"/>
                    <a:pt x="609" y="431"/>
                    <a:pt x="830" y="431"/>
                  </a:cubicBezTo>
                  <a:lnTo>
                    <a:pt x="6264" y="431"/>
                  </a:lnTo>
                  <a:cubicBezTo>
                    <a:pt x="6553" y="431"/>
                    <a:pt x="6553" y="1"/>
                    <a:pt x="6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7" name="Google Shape;1557;p81"/>
          <p:cNvGrpSpPr/>
          <p:nvPr/>
        </p:nvGrpSpPr>
        <p:grpSpPr>
          <a:xfrm>
            <a:off x="7168158" y="2380124"/>
            <a:ext cx="322323" cy="365421"/>
            <a:chOff x="7382813" y="2102386"/>
            <a:chExt cx="348345" cy="394922"/>
          </a:xfrm>
        </p:grpSpPr>
        <p:sp>
          <p:nvSpPr>
            <p:cNvPr id="1558" name="Google Shape;1558;p81"/>
            <p:cNvSpPr/>
            <p:nvPr/>
          </p:nvSpPr>
          <p:spPr>
            <a:xfrm>
              <a:off x="7382813" y="2102386"/>
              <a:ext cx="348345" cy="394922"/>
            </a:xfrm>
            <a:custGeom>
              <a:avLst/>
              <a:gdLst/>
              <a:ahLst/>
              <a:cxnLst/>
              <a:rect l="l" t="t" r="r" b="b"/>
              <a:pathLst>
                <a:path w="12916" h="14643" extrusionOk="0">
                  <a:moveTo>
                    <a:pt x="4310" y="431"/>
                  </a:moveTo>
                  <a:cubicBezTo>
                    <a:pt x="5852" y="431"/>
                    <a:pt x="7106" y="1679"/>
                    <a:pt x="7106" y="3228"/>
                  </a:cubicBezTo>
                  <a:lnTo>
                    <a:pt x="7106" y="3627"/>
                  </a:lnTo>
                  <a:cubicBezTo>
                    <a:pt x="6867" y="3676"/>
                    <a:pt x="6652" y="3805"/>
                    <a:pt x="6492" y="3990"/>
                  </a:cubicBezTo>
                  <a:lnTo>
                    <a:pt x="1513" y="3990"/>
                  </a:lnTo>
                  <a:lnTo>
                    <a:pt x="1513" y="3228"/>
                  </a:lnTo>
                  <a:cubicBezTo>
                    <a:pt x="1513" y="1679"/>
                    <a:pt x="2767" y="431"/>
                    <a:pt x="4310" y="431"/>
                  </a:cubicBezTo>
                  <a:close/>
                  <a:moveTo>
                    <a:pt x="1740" y="4420"/>
                  </a:moveTo>
                  <a:lnTo>
                    <a:pt x="1740" y="4967"/>
                  </a:lnTo>
                  <a:lnTo>
                    <a:pt x="726" y="4967"/>
                  </a:lnTo>
                  <a:cubicBezTo>
                    <a:pt x="658" y="4961"/>
                    <a:pt x="591" y="4936"/>
                    <a:pt x="542" y="4887"/>
                  </a:cubicBezTo>
                  <a:lnTo>
                    <a:pt x="535" y="4887"/>
                  </a:lnTo>
                  <a:cubicBezTo>
                    <a:pt x="363" y="4715"/>
                    <a:pt x="486" y="4420"/>
                    <a:pt x="726" y="4420"/>
                  </a:cubicBezTo>
                  <a:close/>
                  <a:moveTo>
                    <a:pt x="6270" y="4420"/>
                  </a:moveTo>
                  <a:cubicBezTo>
                    <a:pt x="6227" y="4598"/>
                    <a:pt x="6227" y="4783"/>
                    <a:pt x="6270" y="4967"/>
                  </a:cubicBezTo>
                  <a:lnTo>
                    <a:pt x="5404" y="4967"/>
                  </a:lnTo>
                  <a:lnTo>
                    <a:pt x="5404" y="4420"/>
                  </a:lnTo>
                  <a:close/>
                  <a:moveTo>
                    <a:pt x="9061" y="4420"/>
                  </a:moveTo>
                  <a:cubicBezTo>
                    <a:pt x="9405" y="4438"/>
                    <a:pt x="9405" y="4949"/>
                    <a:pt x="9061" y="4967"/>
                  </a:cubicBezTo>
                  <a:lnTo>
                    <a:pt x="8373" y="4967"/>
                  </a:lnTo>
                  <a:cubicBezTo>
                    <a:pt x="8416" y="4783"/>
                    <a:pt x="8416" y="4598"/>
                    <a:pt x="8373" y="4420"/>
                  </a:cubicBezTo>
                  <a:close/>
                  <a:moveTo>
                    <a:pt x="7333" y="4039"/>
                  </a:moveTo>
                  <a:cubicBezTo>
                    <a:pt x="7690" y="4039"/>
                    <a:pt x="7979" y="4332"/>
                    <a:pt x="7985" y="4691"/>
                  </a:cubicBezTo>
                  <a:lnTo>
                    <a:pt x="7979" y="4691"/>
                  </a:lnTo>
                  <a:cubicBezTo>
                    <a:pt x="7979" y="5086"/>
                    <a:pt x="7654" y="5350"/>
                    <a:pt x="7317" y="5350"/>
                  </a:cubicBezTo>
                  <a:cubicBezTo>
                    <a:pt x="7156" y="5350"/>
                    <a:pt x="6993" y="5290"/>
                    <a:pt x="6861" y="5158"/>
                  </a:cubicBezTo>
                  <a:cubicBezTo>
                    <a:pt x="6443" y="4746"/>
                    <a:pt x="6738" y="4039"/>
                    <a:pt x="7322" y="4039"/>
                  </a:cubicBezTo>
                  <a:cubicBezTo>
                    <a:pt x="7325" y="4039"/>
                    <a:pt x="7329" y="4039"/>
                    <a:pt x="7333" y="4039"/>
                  </a:cubicBezTo>
                  <a:close/>
                  <a:moveTo>
                    <a:pt x="11852" y="8729"/>
                  </a:moveTo>
                  <a:lnTo>
                    <a:pt x="11852" y="9276"/>
                  </a:lnTo>
                  <a:lnTo>
                    <a:pt x="10352" y="9276"/>
                  </a:lnTo>
                  <a:lnTo>
                    <a:pt x="10352" y="8729"/>
                  </a:lnTo>
                  <a:close/>
                  <a:moveTo>
                    <a:pt x="2853" y="8624"/>
                  </a:moveTo>
                  <a:cubicBezTo>
                    <a:pt x="3031" y="8624"/>
                    <a:pt x="3179" y="8766"/>
                    <a:pt x="3179" y="8950"/>
                  </a:cubicBezTo>
                  <a:lnTo>
                    <a:pt x="3179" y="9940"/>
                  </a:lnTo>
                  <a:cubicBezTo>
                    <a:pt x="3179" y="10118"/>
                    <a:pt x="3031" y="10266"/>
                    <a:pt x="2853" y="10266"/>
                  </a:cubicBezTo>
                  <a:lnTo>
                    <a:pt x="1335" y="10266"/>
                  </a:lnTo>
                  <a:lnTo>
                    <a:pt x="1335" y="8624"/>
                  </a:lnTo>
                  <a:close/>
                  <a:moveTo>
                    <a:pt x="11852" y="10573"/>
                  </a:moveTo>
                  <a:lnTo>
                    <a:pt x="11852" y="10997"/>
                  </a:lnTo>
                  <a:lnTo>
                    <a:pt x="11428" y="10573"/>
                  </a:lnTo>
                  <a:close/>
                  <a:moveTo>
                    <a:pt x="7313" y="7149"/>
                  </a:moveTo>
                  <a:cubicBezTo>
                    <a:pt x="7365" y="7149"/>
                    <a:pt x="7417" y="7168"/>
                    <a:pt x="7457" y="7205"/>
                  </a:cubicBezTo>
                  <a:lnTo>
                    <a:pt x="9350" y="9098"/>
                  </a:lnTo>
                  <a:lnTo>
                    <a:pt x="9356" y="9104"/>
                  </a:lnTo>
                  <a:lnTo>
                    <a:pt x="10758" y="10505"/>
                  </a:lnTo>
                  <a:lnTo>
                    <a:pt x="10764" y="10518"/>
                  </a:lnTo>
                  <a:lnTo>
                    <a:pt x="12073" y="11821"/>
                  </a:lnTo>
                  <a:cubicBezTo>
                    <a:pt x="12331" y="12085"/>
                    <a:pt x="12479" y="12435"/>
                    <a:pt x="12491" y="12810"/>
                  </a:cubicBezTo>
                  <a:lnTo>
                    <a:pt x="12485" y="12810"/>
                  </a:lnTo>
                  <a:cubicBezTo>
                    <a:pt x="12479" y="13185"/>
                    <a:pt x="12325" y="13542"/>
                    <a:pt x="12055" y="13806"/>
                  </a:cubicBezTo>
                  <a:cubicBezTo>
                    <a:pt x="12036" y="13825"/>
                    <a:pt x="12024" y="13849"/>
                    <a:pt x="12011" y="13874"/>
                  </a:cubicBezTo>
                  <a:cubicBezTo>
                    <a:pt x="11751" y="14093"/>
                    <a:pt x="11433" y="14202"/>
                    <a:pt x="11115" y="14202"/>
                  </a:cubicBezTo>
                  <a:cubicBezTo>
                    <a:pt x="10757" y="14202"/>
                    <a:pt x="10401" y="14064"/>
                    <a:pt x="10131" y="13794"/>
                  </a:cubicBezTo>
                  <a:lnTo>
                    <a:pt x="8791" y="12454"/>
                  </a:lnTo>
                  <a:lnTo>
                    <a:pt x="8778" y="12442"/>
                  </a:lnTo>
                  <a:lnTo>
                    <a:pt x="5496" y="9165"/>
                  </a:lnTo>
                  <a:cubicBezTo>
                    <a:pt x="5422" y="9085"/>
                    <a:pt x="5422" y="8956"/>
                    <a:pt x="5496" y="8883"/>
                  </a:cubicBezTo>
                  <a:lnTo>
                    <a:pt x="7174" y="7205"/>
                  </a:lnTo>
                  <a:cubicBezTo>
                    <a:pt x="7211" y="7168"/>
                    <a:pt x="7262" y="7149"/>
                    <a:pt x="7313" y="7149"/>
                  </a:cubicBezTo>
                  <a:close/>
                  <a:moveTo>
                    <a:pt x="4310" y="1"/>
                  </a:moveTo>
                  <a:cubicBezTo>
                    <a:pt x="2527" y="1"/>
                    <a:pt x="1083" y="1445"/>
                    <a:pt x="1083" y="3228"/>
                  </a:cubicBezTo>
                  <a:lnTo>
                    <a:pt x="1083" y="3996"/>
                  </a:lnTo>
                  <a:lnTo>
                    <a:pt x="726" y="3996"/>
                  </a:lnTo>
                  <a:cubicBezTo>
                    <a:pt x="719" y="3996"/>
                    <a:pt x="711" y="3996"/>
                    <a:pt x="704" y="3996"/>
                  </a:cubicBezTo>
                  <a:cubicBezTo>
                    <a:pt x="320" y="3996"/>
                    <a:pt x="1" y="4305"/>
                    <a:pt x="1" y="4697"/>
                  </a:cubicBezTo>
                  <a:cubicBezTo>
                    <a:pt x="1" y="5083"/>
                    <a:pt x="320" y="5398"/>
                    <a:pt x="704" y="5398"/>
                  </a:cubicBezTo>
                  <a:cubicBezTo>
                    <a:pt x="711" y="5398"/>
                    <a:pt x="719" y="5398"/>
                    <a:pt x="726" y="5397"/>
                  </a:cubicBezTo>
                  <a:lnTo>
                    <a:pt x="904" y="5397"/>
                  </a:lnTo>
                  <a:lnTo>
                    <a:pt x="904" y="8409"/>
                  </a:lnTo>
                  <a:lnTo>
                    <a:pt x="904" y="10487"/>
                  </a:lnTo>
                  <a:lnTo>
                    <a:pt x="904" y="10493"/>
                  </a:lnTo>
                  <a:lnTo>
                    <a:pt x="904" y="12392"/>
                  </a:lnTo>
                  <a:cubicBezTo>
                    <a:pt x="904" y="12847"/>
                    <a:pt x="1273" y="13216"/>
                    <a:pt x="1728" y="13222"/>
                  </a:cubicBezTo>
                  <a:lnTo>
                    <a:pt x="8059" y="13222"/>
                  </a:lnTo>
                  <a:cubicBezTo>
                    <a:pt x="8293" y="13216"/>
                    <a:pt x="8514" y="13124"/>
                    <a:pt x="8668" y="12952"/>
                  </a:cubicBezTo>
                  <a:lnTo>
                    <a:pt x="9829" y="14107"/>
                  </a:lnTo>
                  <a:cubicBezTo>
                    <a:pt x="10161" y="14445"/>
                    <a:pt x="10616" y="14636"/>
                    <a:pt x="11096" y="14642"/>
                  </a:cubicBezTo>
                  <a:lnTo>
                    <a:pt x="11108" y="14642"/>
                  </a:lnTo>
                  <a:cubicBezTo>
                    <a:pt x="11581" y="14642"/>
                    <a:pt x="12030" y="14464"/>
                    <a:pt x="12368" y="14138"/>
                  </a:cubicBezTo>
                  <a:cubicBezTo>
                    <a:pt x="12712" y="13800"/>
                    <a:pt x="12909" y="13339"/>
                    <a:pt x="12915" y="12853"/>
                  </a:cubicBezTo>
                  <a:lnTo>
                    <a:pt x="12915" y="12816"/>
                  </a:lnTo>
                  <a:lnTo>
                    <a:pt x="12915" y="12798"/>
                  </a:lnTo>
                  <a:lnTo>
                    <a:pt x="12915" y="8477"/>
                  </a:lnTo>
                  <a:cubicBezTo>
                    <a:pt x="12915" y="8336"/>
                    <a:pt x="12807" y="8265"/>
                    <a:pt x="12700" y="8265"/>
                  </a:cubicBezTo>
                  <a:cubicBezTo>
                    <a:pt x="12592" y="8265"/>
                    <a:pt x="12485" y="8336"/>
                    <a:pt x="12485" y="8477"/>
                  </a:cubicBezTo>
                  <a:lnTo>
                    <a:pt x="12485" y="11642"/>
                  </a:lnTo>
                  <a:cubicBezTo>
                    <a:pt x="12448" y="11599"/>
                    <a:pt x="12411" y="11556"/>
                    <a:pt x="12368" y="11520"/>
                  </a:cubicBezTo>
                  <a:lnTo>
                    <a:pt x="12214" y="11366"/>
                  </a:lnTo>
                  <a:cubicBezTo>
                    <a:pt x="12251" y="11304"/>
                    <a:pt x="12276" y="11231"/>
                    <a:pt x="12276" y="11157"/>
                  </a:cubicBezTo>
                  <a:lnTo>
                    <a:pt x="12276" y="10530"/>
                  </a:lnTo>
                  <a:cubicBezTo>
                    <a:pt x="12276" y="10315"/>
                    <a:pt x="12098" y="10143"/>
                    <a:pt x="11882" y="10143"/>
                  </a:cubicBezTo>
                  <a:lnTo>
                    <a:pt x="11003" y="10143"/>
                  </a:lnTo>
                  <a:lnTo>
                    <a:pt x="10567" y="9706"/>
                  </a:lnTo>
                  <a:lnTo>
                    <a:pt x="11895" y="9706"/>
                  </a:lnTo>
                  <a:cubicBezTo>
                    <a:pt x="12110" y="9706"/>
                    <a:pt x="12282" y="9528"/>
                    <a:pt x="12282" y="9313"/>
                  </a:cubicBezTo>
                  <a:lnTo>
                    <a:pt x="12282" y="8686"/>
                  </a:lnTo>
                  <a:cubicBezTo>
                    <a:pt x="12282" y="8471"/>
                    <a:pt x="12110" y="8299"/>
                    <a:pt x="11895" y="8299"/>
                  </a:cubicBezTo>
                  <a:lnTo>
                    <a:pt x="10315" y="8299"/>
                  </a:lnTo>
                  <a:cubicBezTo>
                    <a:pt x="10094" y="8299"/>
                    <a:pt x="9922" y="8471"/>
                    <a:pt x="9922" y="8686"/>
                  </a:cubicBezTo>
                  <a:lnTo>
                    <a:pt x="9922" y="9067"/>
                  </a:lnTo>
                  <a:lnTo>
                    <a:pt x="9713" y="8858"/>
                  </a:lnTo>
                  <a:lnTo>
                    <a:pt x="9713" y="6264"/>
                  </a:lnTo>
                  <a:cubicBezTo>
                    <a:pt x="9713" y="6153"/>
                    <a:pt x="9805" y="6061"/>
                    <a:pt x="9915" y="6061"/>
                  </a:cubicBezTo>
                  <a:lnTo>
                    <a:pt x="12282" y="6061"/>
                  </a:lnTo>
                  <a:cubicBezTo>
                    <a:pt x="12393" y="6061"/>
                    <a:pt x="12485" y="6153"/>
                    <a:pt x="12485" y="6264"/>
                  </a:cubicBezTo>
                  <a:lnTo>
                    <a:pt x="12485" y="7622"/>
                  </a:lnTo>
                  <a:cubicBezTo>
                    <a:pt x="12485" y="7739"/>
                    <a:pt x="12583" y="7838"/>
                    <a:pt x="12700" y="7838"/>
                  </a:cubicBezTo>
                  <a:cubicBezTo>
                    <a:pt x="12823" y="7838"/>
                    <a:pt x="12915" y="7739"/>
                    <a:pt x="12915" y="7622"/>
                  </a:cubicBezTo>
                  <a:lnTo>
                    <a:pt x="12915" y="6264"/>
                  </a:lnTo>
                  <a:cubicBezTo>
                    <a:pt x="12915" y="5914"/>
                    <a:pt x="12632" y="5637"/>
                    <a:pt x="12288" y="5637"/>
                  </a:cubicBezTo>
                  <a:lnTo>
                    <a:pt x="9922" y="5637"/>
                  </a:lnTo>
                  <a:cubicBezTo>
                    <a:pt x="9571" y="5637"/>
                    <a:pt x="9288" y="5914"/>
                    <a:pt x="9288" y="6264"/>
                  </a:cubicBezTo>
                  <a:lnTo>
                    <a:pt x="9288" y="8434"/>
                  </a:lnTo>
                  <a:lnTo>
                    <a:pt x="7758" y="6903"/>
                  </a:lnTo>
                  <a:cubicBezTo>
                    <a:pt x="7635" y="6780"/>
                    <a:pt x="7474" y="6719"/>
                    <a:pt x="7312" y="6719"/>
                  </a:cubicBezTo>
                  <a:cubicBezTo>
                    <a:pt x="7151" y="6719"/>
                    <a:pt x="6990" y="6780"/>
                    <a:pt x="6867" y="6903"/>
                  </a:cubicBezTo>
                  <a:lnTo>
                    <a:pt x="5195" y="8575"/>
                  </a:lnTo>
                  <a:cubicBezTo>
                    <a:pt x="4949" y="8821"/>
                    <a:pt x="4949" y="9221"/>
                    <a:pt x="5195" y="9467"/>
                  </a:cubicBezTo>
                  <a:lnTo>
                    <a:pt x="8366" y="12638"/>
                  </a:lnTo>
                  <a:cubicBezTo>
                    <a:pt x="8293" y="12730"/>
                    <a:pt x="8182" y="12786"/>
                    <a:pt x="8059" y="12786"/>
                  </a:cubicBezTo>
                  <a:lnTo>
                    <a:pt x="1728" y="12786"/>
                  </a:lnTo>
                  <a:cubicBezTo>
                    <a:pt x="1507" y="12786"/>
                    <a:pt x="1335" y="12607"/>
                    <a:pt x="1335" y="12386"/>
                  </a:cubicBezTo>
                  <a:lnTo>
                    <a:pt x="1335" y="10696"/>
                  </a:lnTo>
                  <a:lnTo>
                    <a:pt x="2859" y="10696"/>
                  </a:lnTo>
                  <a:cubicBezTo>
                    <a:pt x="3277" y="10696"/>
                    <a:pt x="3615" y="10358"/>
                    <a:pt x="3615" y="9940"/>
                  </a:cubicBezTo>
                  <a:lnTo>
                    <a:pt x="3615" y="8950"/>
                  </a:lnTo>
                  <a:cubicBezTo>
                    <a:pt x="3615" y="8532"/>
                    <a:pt x="3277" y="8194"/>
                    <a:pt x="2859" y="8194"/>
                  </a:cubicBezTo>
                  <a:lnTo>
                    <a:pt x="1335" y="8194"/>
                  </a:lnTo>
                  <a:lnTo>
                    <a:pt x="1335" y="5391"/>
                  </a:lnTo>
                  <a:lnTo>
                    <a:pt x="1746" y="5391"/>
                  </a:lnTo>
                  <a:lnTo>
                    <a:pt x="1746" y="5680"/>
                  </a:lnTo>
                  <a:cubicBezTo>
                    <a:pt x="1746" y="5822"/>
                    <a:pt x="1852" y="5892"/>
                    <a:pt x="1959" y="5892"/>
                  </a:cubicBezTo>
                  <a:cubicBezTo>
                    <a:pt x="2066" y="5892"/>
                    <a:pt x="2174" y="5822"/>
                    <a:pt x="2177" y="5680"/>
                  </a:cubicBezTo>
                  <a:lnTo>
                    <a:pt x="2177" y="4420"/>
                  </a:lnTo>
                  <a:lnTo>
                    <a:pt x="4980" y="4420"/>
                  </a:lnTo>
                  <a:lnTo>
                    <a:pt x="4980" y="6037"/>
                  </a:lnTo>
                  <a:cubicBezTo>
                    <a:pt x="4980" y="6255"/>
                    <a:pt x="4817" y="6364"/>
                    <a:pt x="4654" y="6364"/>
                  </a:cubicBezTo>
                  <a:cubicBezTo>
                    <a:pt x="4491" y="6364"/>
                    <a:pt x="4328" y="6255"/>
                    <a:pt x="4328" y="6037"/>
                  </a:cubicBezTo>
                  <a:lnTo>
                    <a:pt x="4328" y="5883"/>
                  </a:lnTo>
                  <a:cubicBezTo>
                    <a:pt x="4328" y="5471"/>
                    <a:pt x="3990" y="5133"/>
                    <a:pt x="3578" y="5133"/>
                  </a:cubicBezTo>
                  <a:cubicBezTo>
                    <a:pt x="3160" y="5133"/>
                    <a:pt x="2822" y="5471"/>
                    <a:pt x="2822" y="5883"/>
                  </a:cubicBezTo>
                  <a:lnTo>
                    <a:pt x="2822" y="6953"/>
                  </a:lnTo>
                  <a:cubicBezTo>
                    <a:pt x="2822" y="7168"/>
                    <a:pt x="2659" y="7275"/>
                    <a:pt x="2496" y="7275"/>
                  </a:cubicBezTo>
                  <a:cubicBezTo>
                    <a:pt x="2333" y="7275"/>
                    <a:pt x="2171" y="7168"/>
                    <a:pt x="2171" y="6953"/>
                  </a:cubicBezTo>
                  <a:lnTo>
                    <a:pt x="2171" y="6535"/>
                  </a:lnTo>
                  <a:cubicBezTo>
                    <a:pt x="2171" y="6390"/>
                    <a:pt x="2064" y="6318"/>
                    <a:pt x="1958" y="6318"/>
                  </a:cubicBezTo>
                  <a:cubicBezTo>
                    <a:pt x="1852" y="6318"/>
                    <a:pt x="1746" y="6390"/>
                    <a:pt x="1746" y="6535"/>
                  </a:cubicBezTo>
                  <a:lnTo>
                    <a:pt x="1746" y="6953"/>
                  </a:lnTo>
                  <a:cubicBezTo>
                    <a:pt x="1746" y="7370"/>
                    <a:pt x="2078" y="7702"/>
                    <a:pt x="2496" y="7702"/>
                  </a:cubicBezTo>
                  <a:cubicBezTo>
                    <a:pt x="2914" y="7702"/>
                    <a:pt x="3252" y="7370"/>
                    <a:pt x="3252" y="6953"/>
                  </a:cubicBezTo>
                  <a:lnTo>
                    <a:pt x="3252" y="5889"/>
                  </a:lnTo>
                  <a:cubicBezTo>
                    <a:pt x="3252" y="5671"/>
                    <a:pt x="3414" y="5562"/>
                    <a:pt x="3575" y="5562"/>
                  </a:cubicBezTo>
                  <a:cubicBezTo>
                    <a:pt x="3736" y="5562"/>
                    <a:pt x="3898" y="5671"/>
                    <a:pt x="3898" y="5889"/>
                  </a:cubicBezTo>
                  <a:lnTo>
                    <a:pt x="3898" y="6043"/>
                  </a:lnTo>
                  <a:cubicBezTo>
                    <a:pt x="3898" y="6455"/>
                    <a:pt x="4236" y="6793"/>
                    <a:pt x="4654" y="6793"/>
                  </a:cubicBezTo>
                  <a:cubicBezTo>
                    <a:pt x="5072" y="6793"/>
                    <a:pt x="5410" y="6455"/>
                    <a:pt x="5410" y="6043"/>
                  </a:cubicBezTo>
                  <a:lnTo>
                    <a:pt x="5410" y="5397"/>
                  </a:lnTo>
                  <a:lnTo>
                    <a:pt x="6498" y="5397"/>
                  </a:lnTo>
                  <a:cubicBezTo>
                    <a:pt x="6716" y="5652"/>
                    <a:pt x="7022" y="5780"/>
                    <a:pt x="7327" y="5780"/>
                  </a:cubicBezTo>
                  <a:cubicBezTo>
                    <a:pt x="7632" y="5780"/>
                    <a:pt x="7936" y="5652"/>
                    <a:pt x="8151" y="5397"/>
                  </a:cubicBezTo>
                  <a:lnTo>
                    <a:pt x="8459" y="5397"/>
                  </a:lnTo>
                  <a:lnTo>
                    <a:pt x="8459" y="7063"/>
                  </a:lnTo>
                  <a:cubicBezTo>
                    <a:pt x="8459" y="7208"/>
                    <a:pt x="8566" y="7280"/>
                    <a:pt x="8674" y="7280"/>
                  </a:cubicBezTo>
                  <a:cubicBezTo>
                    <a:pt x="8781" y="7280"/>
                    <a:pt x="8889" y="7208"/>
                    <a:pt x="8889" y="7063"/>
                  </a:cubicBezTo>
                  <a:lnTo>
                    <a:pt x="8889" y="5391"/>
                  </a:lnTo>
                  <a:lnTo>
                    <a:pt x="9067" y="5391"/>
                  </a:lnTo>
                  <a:cubicBezTo>
                    <a:pt x="9454" y="5391"/>
                    <a:pt x="9768" y="5078"/>
                    <a:pt x="9768" y="4691"/>
                  </a:cubicBezTo>
                  <a:cubicBezTo>
                    <a:pt x="9768" y="4303"/>
                    <a:pt x="9454" y="3990"/>
                    <a:pt x="9067" y="3990"/>
                  </a:cubicBezTo>
                  <a:lnTo>
                    <a:pt x="8151" y="3990"/>
                  </a:lnTo>
                  <a:cubicBezTo>
                    <a:pt x="7998" y="3805"/>
                    <a:pt x="7776" y="3676"/>
                    <a:pt x="7537" y="3627"/>
                  </a:cubicBezTo>
                  <a:lnTo>
                    <a:pt x="7537" y="3228"/>
                  </a:lnTo>
                  <a:cubicBezTo>
                    <a:pt x="7537" y="1445"/>
                    <a:pt x="6092" y="1"/>
                    <a:pt x="4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9" name="Google Shape;1559;p81"/>
            <p:cNvSpPr/>
            <p:nvPr/>
          </p:nvSpPr>
          <p:spPr>
            <a:xfrm>
              <a:off x="7650383" y="2276451"/>
              <a:ext cx="63514" cy="38001"/>
            </a:xfrm>
            <a:custGeom>
              <a:avLst/>
              <a:gdLst/>
              <a:ahLst/>
              <a:cxnLst/>
              <a:rect l="l" t="t" r="r" b="b"/>
              <a:pathLst>
                <a:path w="2355" h="1409" extrusionOk="0">
                  <a:moveTo>
                    <a:pt x="1931" y="431"/>
                  </a:moveTo>
                  <a:lnTo>
                    <a:pt x="1931" y="978"/>
                  </a:lnTo>
                  <a:lnTo>
                    <a:pt x="431" y="978"/>
                  </a:lnTo>
                  <a:lnTo>
                    <a:pt x="431" y="431"/>
                  </a:lnTo>
                  <a:close/>
                  <a:moveTo>
                    <a:pt x="394" y="1"/>
                  </a:moveTo>
                  <a:cubicBezTo>
                    <a:pt x="173" y="1"/>
                    <a:pt x="1" y="179"/>
                    <a:pt x="1" y="394"/>
                  </a:cubicBezTo>
                  <a:lnTo>
                    <a:pt x="1" y="1021"/>
                  </a:lnTo>
                  <a:cubicBezTo>
                    <a:pt x="7" y="1236"/>
                    <a:pt x="179" y="1408"/>
                    <a:pt x="394" y="1408"/>
                  </a:cubicBezTo>
                  <a:lnTo>
                    <a:pt x="1968" y="1408"/>
                  </a:lnTo>
                  <a:cubicBezTo>
                    <a:pt x="2183" y="1402"/>
                    <a:pt x="2355" y="1230"/>
                    <a:pt x="2355" y="1015"/>
                  </a:cubicBezTo>
                  <a:lnTo>
                    <a:pt x="2355" y="388"/>
                  </a:lnTo>
                  <a:cubicBezTo>
                    <a:pt x="2355" y="173"/>
                    <a:pt x="2183" y="1"/>
                    <a:pt x="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0" name="Google Shape;1560;p81"/>
            <p:cNvSpPr/>
            <p:nvPr/>
          </p:nvSpPr>
          <p:spPr>
            <a:xfrm>
              <a:off x="7663814" y="2429802"/>
              <a:ext cx="37003" cy="36814"/>
            </a:xfrm>
            <a:custGeom>
              <a:avLst/>
              <a:gdLst/>
              <a:ahLst/>
              <a:cxnLst/>
              <a:rect l="l" t="t" r="r" b="b"/>
              <a:pathLst>
                <a:path w="1372" h="1365" extrusionOk="0">
                  <a:moveTo>
                    <a:pt x="689" y="444"/>
                  </a:moveTo>
                  <a:cubicBezTo>
                    <a:pt x="722" y="444"/>
                    <a:pt x="758" y="451"/>
                    <a:pt x="793" y="467"/>
                  </a:cubicBezTo>
                  <a:cubicBezTo>
                    <a:pt x="1037" y="571"/>
                    <a:pt x="961" y="935"/>
                    <a:pt x="702" y="935"/>
                  </a:cubicBezTo>
                  <a:cubicBezTo>
                    <a:pt x="699" y="935"/>
                    <a:pt x="697" y="935"/>
                    <a:pt x="695" y="935"/>
                  </a:cubicBezTo>
                  <a:cubicBezTo>
                    <a:pt x="627" y="935"/>
                    <a:pt x="560" y="910"/>
                    <a:pt x="517" y="861"/>
                  </a:cubicBezTo>
                  <a:cubicBezTo>
                    <a:pt x="359" y="693"/>
                    <a:pt x="493" y="444"/>
                    <a:pt x="689" y="444"/>
                  </a:cubicBezTo>
                  <a:close/>
                  <a:moveTo>
                    <a:pt x="683" y="0"/>
                  </a:moveTo>
                  <a:cubicBezTo>
                    <a:pt x="308" y="0"/>
                    <a:pt x="0" y="308"/>
                    <a:pt x="0" y="683"/>
                  </a:cubicBezTo>
                  <a:cubicBezTo>
                    <a:pt x="0" y="1058"/>
                    <a:pt x="308" y="1365"/>
                    <a:pt x="683" y="1365"/>
                  </a:cubicBezTo>
                  <a:lnTo>
                    <a:pt x="713" y="1365"/>
                  </a:lnTo>
                  <a:cubicBezTo>
                    <a:pt x="1076" y="1353"/>
                    <a:pt x="1371" y="1051"/>
                    <a:pt x="1371" y="683"/>
                  </a:cubicBezTo>
                  <a:cubicBezTo>
                    <a:pt x="1371" y="314"/>
                    <a:pt x="1076" y="13"/>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1" name="Google Shape;1561;p81"/>
            <p:cNvSpPr/>
            <p:nvPr/>
          </p:nvSpPr>
          <p:spPr>
            <a:xfrm>
              <a:off x="7612409" y="2378937"/>
              <a:ext cx="64027" cy="63002"/>
            </a:xfrm>
            <a:custGeom>
              <a:avLst/>
              <a:gdLst/>
              <a:ahLst/>
              <a:cxnLst/>
              <a:rect l="l" t="t" r="r" b="b"/>
              <a:pathLst>
                <a:path w="2374" h="2336" extrusionOk="0">
                  <a:moveTo>
                    <a:pt x="1544" y="448"/>
                  </a:moveTo>
                  <a:lnTo>
                    <a:pt x="1925" y="835"/>
                  </a:lnTo>
                  <a:lnTo>
                    <a:pt x="868" y="1892"/>
                  </a:lnTo>
                  <a:lnTo>
                    <a:pt x="487" y="1505"/>
                  </a:lnTo>
                  <a:lnTo>
                    <a:pt x="1544" y="448"/>
                  </a:lnTo>
                  <a:close/>
                  <a:moveTo>
                    <a:pt x="1541" y="1"/>
                  </a:moveTo>
                  <a:cubicBezTo>
                    <a:pt x="1441" y="1"/>
                    <a:pt x="1341" y="39"/>
                    <a:pt x="1267" y="116"/>
                  </a:cubicBezTo>
                  <a:lnTo>
                    <a:pt x="149" y="1229"/>
                  </a:lnTo>
                  <a:cubicBezTo>
                    <a:pt x="1" y="1382"/>
                    <a:pt x="1" y="1628"/>
                    <a:pt x="149" y="1782"/>
                  </a:cubicBezTo>
                  <a:lnTo>
                    <a:pt x="591" y="2224"/>
                  </a:lnTo>
                  <a:cubicBezTo>
                    <a:pt x="668" y="2298"/>
                    <a:pt x="768" y="2335"/>
                    <a:pt x="868" y="2335"/>
                  </a:cubicBezTo>
                  <a:cubicBezTo>
                    <a:pt x="968" y="2335"/>
                    <a:pt x="1067" y="2298"/>
                    <a:pt x="1144" y="2224"/>
                  </a:cubicBezTo>
                  <a:lnTo>
                    <a:pt x="2263" y="1112"/>
                  </a:lnTo>
                  <a:cubicBezTo>
                    <a:pt x="2337" y="1038"/>
                    <a:pt x="2374" y="934"/>
                    <a:pt x="2374" y="835"/>
                  </a:cubicBezTo>
                  <a:cubicBezTo>
                    <a:pt x="2374" y="731"/>
                    <a:pt x="2331" y="632"/>
                    <a:pt x="2257" y="559"/>
                  </a:cubicBezTo>
                  <a:lnTo>
                    <a:pt x="1814" y="116"/>
                  </a:lnTo>
                  <a:cubicBezTo>
                    <a:pt x="1741" y="39"/>
                    <a:pt x="1641" y="1"/>
                    <a:pt x="15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2" name="Google Shape;1562;p81"/>
            <p:cNvSpPr/>
            <p:nvPr/>
          </p:nvSpPr>
          <p:spPr>
            <a:xfrm>
              <a:off x="7577105" y="2343795"/>
              <a:ext cx="65186" cy="63110"/>
            </a:xfrm>
            <a:custGeom>
              <a:avLst/>
              <a:gdLst/>
              <a:ahLst/>
              <a:cxnLst/>
              <a:rect l="l" t="t" r="r" b="b"/>
              <a:pathLst>
                <a:path w="2417" h="2340" extrusionOk="0">
                  <a:moveTo>
                    <a:pt x="1544" y="448"/>
                  </a:moveTo>
                  <a:lnTo>
                    <a:pt x="1931" y="829"/>
                  </a:lnTo>
                  <a:lnTo>
                    <a:pt x="874" y="1892"/>
                  </a:lnTo>
                  <a:lnTo>
                    <a:pt x="486" y="1511"/>
                  </a:lnTo>
                  <a:lnTo>
                    <a:pt x="1544" y="448"/>
                  </a:lnTo>
                  <a:close/>
                  <a:moveTo>
                    <a:pt x="1544" y="1"/>
                  </a:moveTo>
                  <a:cubicBezTo>
                    <a:pt x="1444" y="1"/>
                    <a:pt x="1344" y="39"/>
                    <a:pt x="1267" y="116"/>
                  </a:cubicBezTo>
                  <a:lnTo>
                    <a:pt x="154" y="1235"/>
                  </a:lnTo>
                  <a:cubicBezTo>
                    <a:pt x="1" y="1382"/>
                    <a:pt x="1" y="1628"/>
                    <a:pt x="154" y="1782"/>
                  </a:cubicBezTo>
                  <a:lnTo>
                    <a:pt x="597" y="2224"/>
                  </a:lnTo>
                  <a:cubicBezTo>
                    <a:pt x="674" y="2301"/>
                    <a:pt x="774" y="2340"/>
                    <a:pt x="874" y="2340"/>
                  </a:cubicBezTo>
                  <a:cubicBezTo>
                    <a:pt x="973" y="2340"/>
                    <a:pt x="1073" y="2301"/>
                    <a:pt x="1150" y="2224"/>
                  </a:cubicBezTo>
                  <a:lnTo>
                    <a:pt x="2263" y="1112"/>
                  </a:lnTo>
                  <a:cubicBezTo>
                    <a:pt x="2416" y="958"/>
                    <a:pt x="2416" y="712"/>
                    <a:pt x="2263" y="559"/>
                  </a:cubicBezTo>
                  <a:lnTo>
                    <a:pt x="1820" y="116"/>
                  </a:lnTo>
                  <a:cubicBezTo>
                    <a:pt x="1743" y="39"/>
                    <a:pt x="1643" y="1"/>
                    <a:pt x="1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3" name="Google Shape;1563;p81"/>
            <p:cNvSpPr/>
            <p:nvPr/>
          </p:nvSpPr>
          <p:spPr>
            <a:xfrm>
              <a:off x="7541963" y="2308653"/>
              <a:ext cx="64189" cy="63110"/>
            </a:xfrm>
            <a:custGeom>
              <a:avLst/>
              <a:gdLst/>
              <a:ahLst/>
              <a:cxnLst/>
              <a:rect l="l" t="t" r="r" b="b"/>
              <a:pathLst>
                <a:path w="2380" h="2340" extrusionOk="0">
                  <a:moveTo>
                    <a:pt x="1550" y="448"/>
                  </a:moveTo>
                  <a:lnTo>
                    <a:pt x="1937" y="835"/>
                  </a:lnTo>
                  <a:lnTo>
                    <a:pt x="880" y="1892"/>
                  </a:lnTo>
                  <a:lnTo>
                    <a:pt x="492" y="1511"/>
                  </a:lnTo>
                  <a:lnTo>
                    <a:pt x="1550" y="448"/>
                  </a:lnTo>
                  <a:close/>
                  <a:moveTo>
                    <a:pt x="1543" y="1"/>
                  </a:moveTo>
                  <a:cubicBezTo>
                    <a:pt x="1444" y="1"/>
                    <a:pt x="1344" y="39"/>
                    <a:pt x="1267" y="116"/>
                  </a:cubicBezTo>
                  <a:lnTo>
                    <a:pt x="154" y="1228"/>
                  </a:lnTo>
                  <a:cubicBezTo>
                    <a:pt x="1" y="1382"/>
                    <a:pt x="1" y="1628"/>
                    <a:pt x="154" y="1782"/>
                  </a:cubicBezTo>
                  <a:lnTo>
                    <a:pt x="597" y="2224"/>
                  </a:lnTo>
                  <a:cubicBezTo>
                    <a:pt x="674" y="2301"/>
                    <a:pt x="774" y="2339"/>
                    <a:pt x="873" y="2339"/>
                  </a:cubicBezTo>
                  <a:cubicBezTo>
                    <a:pt x="973" y="2339"/>
                    <a:pt x="1073" y="2301"/>
                    <a:pt x="1150" y="2224"/>
                  </a:cubicBezTo>
                  <a:lnTo>
                    <a:pt x="2263" y="1112"/>
                  </a:lnTo>
                  <a:cubicBezTo>
                    <a:pt x="2336" y="1038"/>
                    <a:pt x="2379" y="940"/>
                    <a:pt x="2379" y="835"/>
                  </a:cubicBezTo>
                  <a:cubicBezTo>
                    <a:pt x="2379" y="731"/>
                    <a:pt x="2336" y="632"/>
                    <a:pt x="2263" y="558"/>
                  </a:cubicBezTo>
                  <a:lnTo>
                    <a:pt x="1820" y="116"/>
                  </a:lnTo>
                  <a:cubicBezTo>
                    <a:pt x="1743" y="39"/>
                    <a:pt x="1643" y="1"/>
                    <a:pt x="1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64" name="Google Shape;1564;p81"/>
          <p:cNvGrpSpPr/>
          <p:nvPr/>
        </p:nvGrpSpPr>
        <p:grpSpPr>
          <a:xfrm>
            <a:off x="7796293" y="2966250"/>
            <a:ext cx="295147" cy="364473"/>
            <a:chOff x="8062350" y="2735831"/>
            <a:chExt cx="318974" cy="393897"/>
          </a:xfrm>
        </p:grpSpPr>
        <p:sp>
          <p:nvSpPr>
            <p:cNvPr id="1565" name="Google Shape;1565;p81"/>
            <p:cNvSpPr/>
            <p:nvPr/>
          </p:nvSpPr>
          <p:spPr>
            <a:xfrm>
              <a:off x="8062350" y="2735831"/>
              <a:ext cx="318974" cy="393897"/>
            </a:xfrm>
            <a:custGeom>
              <a:avLst/>
              <a:gdLst/>
              <a:ahLst/>
              <a:cxnLst/>
              <a:rect l="l" t="t" r="r" b="b"/>
              <a:pathLst>
                <a:path w="11827" h="14605" extrusionOk="0">
                  <a:moveTo>
                    <a:pt x="8040" y="430"/>
                  </a:moveTo>
                  <a:lnTo>
                    <a:pt x="8040" y="1230"/>
                  </a:lnTo>
                  <a:lnTo>
                    <a:pt x="6122" y="1230"/>
                  </a:lnTo>
                  <a:lnTo>
                    <a:pt x="6122" y="430"/>
                  </a:lnTo>
                  <a:close/>
                  <a:moveTo>
                    <a:pt x="5910" y="2754"/>
                  </a:moveTo>
                  <a:cubicBezTo>
                    <a:pt x="7052" y="2755"/>
                    <a:pt x="8022" y="3579"/>
                    <a:pt x="8218" y="4696"/>
                  </a:cubicBezTo>
                  <a:lnTo>
                    <a:pt x="3602" y="4696"/>
                  </a:lnTo>
                  <a:cubicBezTo>
                    <a:pt x="3799" y="3572"/>
                    <a:pt x="4768" y="2755"/>
                    <a:pt x="5910" y="2754"/>
                  </a:cubicBezTo>
                  <a:close/>
                  <a:moveTo>
                    <a:pt x="8975" y="5127"/>
                  </a:moveTo>
                  <a:lnTo>
                    <a:pt x="8975" y="5225"/>
                  </a:lnTo>
                  <a:lnTo>
                    <a:pt x="2846" y="5225"/>
                  </a:lnTo>
                  <a:lnTo>
                    <a:pt x="2846" y="5127"/>
                  </a:lnTo>
                  <a:close/>
                  <a:moveTo>
                    <a:pt x="5907" y="10222"/>
                  </a:moveTo>
                  <a:cubicBezTo>
                    <a:pt x="6381" y="10222"/>
                    <a:pt x="6768" y="10603"/>
                    <a:pt x="6768" y="11077"/>
                  </a:cubicBezTo>
                  <a:lnTo>
                    <a:pt x="6768" y="13259"/>
                  </a:lnTo>
                  <a:lnTo>
                    <a:pt x="5053" y="13259"/>
                  </a:lnTo>
                  <a:lnTo>
                    <a:pt x="5053" y="11077"/>
                  </a:lnTo>
                  <a:cubicBezTo>
                    <a:pt x="5053" y="10603"/>
                    <a:pt x="5434" y="10222"/>
                    <a:pt x="5907" y="10222"/>
                  </a:cubicBezTo>
                  <a:close/>
                  <a:moveTo>
                    <a:pt x="5907" y="7389"/>
                  </a:moveTo>
                  <a:lnTo>
                    <a:pt x="7844" y="8759"/>
                  </a:lnTo>
                  <a:lnTo>
                    <a:pt x="7844" y="13259"/>
                  </a:lnTo>
                  <a:lnTo>
                    <a:pt x="7192" y="13259"/>
                  </a:lnTo>
                  <a:lnTo>
                    <a:pt x="7192" y="11077"/>
                  </a:lnTo>
                  <a:cubicBezTo>
                    <a:pt x="7192" y="10364"/>
                    <a:pt x="6620" y="9792"/>
                    <a:pt x="5907" y="9792"/>
                  </a:cubicBezTo>
                  <a:cubicBezTo>
                    <a:pt x="5200" y="9792"/>
                    <a:pt x="4623" y="10364"/>
                    <a:pt x="4623" y="11077"/>
                  </a:cubicBezTo>
                  <a:lnTo>
                    <a:pt x="4623" y="13259"/>
                  </a:lnTo>
                  <a:lnTo>
                    <a:pt x="3977" y="13259"/>
                  </a:lnTo>
                  <a:lnTo>
                    <a:pt x="3977" y="8753"/>
                  </a:lnTo>
                  <a:lnTo>
                    <a:pt x="5907" y="7389"/>
                  </a:lnTo>
                  <a:close/>
                  <a:moveTo>
                    <a:pt x="4137" y="8120"/>
                  </a:moveTo>
                  <a:lnTo>
                    <a:pt x="3664" y="8452"/>
                  </a:lnTo>
                  <a:cubicBezTo>
                    <a:pt x="3590" y="8501"/>
                    <a:pt x="3547" y="8587"/>
                    <a:pt x="3547" y="8673"/>
                  </a:cubicBezTo>
                  <a:lnTo>
                    <a:pt x="3547" y="13259"/>
                  </a:lnTo>
                  <a:lnTo>
                    <a:pt x="3264" y="13259"/>
                  </a:lnTo>
                  <a:cubicBezTo>
                    <a:pt x="3117" y="13259"/>
                    <a:pt x="2994" y="13376"/>
                    <a:pt x="2994" y="13529"/>
                  </a:cubicBezTo>
                  <a:lnTo>
                    <a:pt x="2994" y="13603"/>
                  </a:lnTo>
                  <a:lnTo>
                    <a:pt x="424" y="13603"/>
                  </a:lnTo>
                  <a:lnTo>
                    <a:pt x="424" y="13111"/>
                  </a:lnTo>
                  <a:lnTo>
                    <a:pt x="2908" y="13111"/>
                  </a:lnTo>
                  <a:cubicBezTo>
                    <a:pt x="3190" y="13111"/>
                    <a:pt x="3190" y="12681"/>
                    <a:pt x="2908" y="12681"/>
                  </a:cubicBezTo>
                  <a:lnTo>
                    <a:pt x="1193" y="12681"/>
                  </a:lnTo>
                  <a:lnTo>
                    <a:pt x="1193" y="8120"/>
                  </a:lnTo>
                  <a:close/>
                  <a:moveTo>
                    <a:pt x="8397" y="13683"/>
                  </a:moveTo>
                  <a:lnTo>
                    <a:pt x="8397" y="14187"/>
                  </a:lnTo>
                  <a:lnTo>
                    <a:pt x="3418" y="14187"/>
                  </a:lnTo>
                  <a:lnTo>
                    <a:pt x="3418" y="13683"/>
                  </a:lnTo>
                  <a:close/>
                  <a:moveTo>
                    <a:pt x="5913" y="0"/>
                  </a:moveTo>
                  <a:cubicBezTo>
                    <a:pt x="5797" y="0"/>
                    <a:pt x="5698" y="99"/>
                    <a:pt x="5698" y="215"/>
                  </a:cubicBezTo>
                  <a:lnTo>
                    <a:pt x="5698" y="2330"/>
                  </a:lnTo>
                  <a:cubicBezTo>
                    <a:pt x="4407" y="2428"/>
                    <a:pt x="3356" y="3412"/>
                    <a:pt x="3166" y="4696"/>
                  </a:cubicBezTo>
                  <a:lnTo>
                    <a:pt x="2686" y="4696"/>
                  </a:lnTo>
                  <a:cubicBezTo>
                    <a:pt x="2539" y="4696"/>
                    <a:pt x="2416" y="4813"/>
                    <a:pt x="2416" y="4967"/>
                  </a:cubicBezTo>
                  <a:lnTo>
                    <a:pt x="2416" y="5379"/>
                  </a:lnTo>
                  <a:cubicBezTo>
                    <a:pt x="2416" y="5526"/>
                    <a:pt x="2539" y="5649"/>
                    <a:pt x="2686" y="5649"/>
                  </a:cubicBezTo>
                  <a:lnTo>
                    <a:pt x="3147" y="5649"/>
                  </a:lnTo>
                  <a:lnTo>
                    <a:pt x="3147" y="6239"/>
                  </a:lnTo>
                  <a:cubicBezTo>
                    <a:pt x="3147" y="6384"/>
                    <a:pt x="3255" y="6456"/>
                    <a:pt x="3363" y="6456"/>
                  </a:cubicBezTo>
                  <a:cubicBezTo>
                    <a:pt x="3470" y="6456"/>
                    <a:pt x="3578" y="6384"/>
                    <a:pt x="3578" y="6239"/>
                  </a:cubicBezTo>
                  <a:lnTo>
                    <a:pt x="3578" y="5649"/>
                  </a:lnTo>
                  <a:lnTo>
                    <a:pt x="8255" y="5649"/>
                  </a:lnTo>
                  <a:lnTo>
                    <a:pt x="8255" y="7690"/>
                  </a:lnTo>
                  <a:lnTo>
                    <a:pt x="7087" y="7690"/>
                  </a:lnTo>
                  <a:lnTo>
                    <a:pt x="6073" y="6977"/>
                  </a:lnTo>
                  <a:cubicBezTo>
                    <a:pt x="6024" y="6943"/>
                    <a:pt x="5969" y="6926"/>
                    <a:pt x="5914" y="6926"/>
                  </a:cubicBezTo>
                  <a:cubicBezTo>
                    <a:pt x="5860" y="6926"/>
                    <a:pt x="5806" y="6943"/>
                    <a:pt x="5760" y="6977"/>
                  </a:cubicBezTo>
                  <a:lnTo>
                    <a:pt x="4746" y="7690"/>
                  </a:lnTo>
                  <a:lnTo>
                    <a:pt x="3578" y="7690"/>
                  </a:lnTo>
                  <a:lnTo>
                    <a:pt x="3578" y="7100"/>
                  </a:lnTo>
                  <a:cubicBezTo>
                    <a:pt x="3578" y="6955"/>
                    <a:pt x="3470" y="6883"/>
                    <a:pt x="3363" y="6883"/>
                  </a:cubicBezTo>
                  <a:cubicBezTo>
                    <a:pt x="3255" y="6883"/>
                    <a:pt x="3147" y="6955"/>
                    <a:pt x="3147" y="7100"/>
                  </a:cubicBezTo>
                  <a:lnTo>
                    <a:pt x="3147" y="7690"/>
                  </a:lnTo>
                  <a:lnTo>
                    <a:pt x="984" y="7690"/>
                  </a:lnTo>
                  <a:cubicBezTo>
                    <a:pt x="861" y="7690"/>
                    <a:pt x="769" y="7788"/>
                    <a:pt x="769" y="7905"/>
                  </a:cubicBezTo>
                  <a:lnTo>
                    <a:pt x="769" y="12675"/>
                  </a:lnTo>
                  <a:lnTo>
                    <a:pt x="271" y="12675"/>
                  </a:lnTo>
                  <a:cubicBezTo>
                    <a:pt x="123" y="12675"/>
                    <a:pt x="0" y="12798"/>
                    <a:pt x="0" y="12945"/>
                  </a:cubicBezTo>
                  <a:lnTo>
                    <a:pt x="0" y="13757"/>
                  </a:lnTo>
                  <a:cubicBezTo>
                    <a:pt x="0" y="13904"/>
                    <a:pt x="123" y="14027"/>
                    <a:pt x="271" y="14027"/>
                  </a:cubicBezTo>
                  <a:lnTo>
                    <a:pt x="3000" y="14027"/>
                  </a:lnTo>
                  <a:lnTo>
                    <a:pt x="3000" y="14334"/>
                  </a:lnTo>
                  <a:cubicBezTo>
                    <a:pt x="3000" y="14482"/>
                    <a:pt x="3117" y="14605"/>
                    <a:pt x="3270" y="14605"/>
                  </a:cubicBezTo>
                  <a:lnTo>
                    <a:pt x="8563" y="14605"/>
                  </a:lnTo>
                  <a:cubicBezTo>
                    <a:pt x="8710" y="14605"/>
                    <a:pt x="8833" y="14482"/>
                    <a:pt x="8833" y="14334"/>
                  </a:cubicBezTo>
                  <a:lnTo>
                    <a:pt x="8833" y="14027"/>
                  </a:lnTo>
                  <a:lnTo>
                    <a:pt x="11556" y="14027"/>
                  </a:lnTo>
                  <a:cubicBezTo>
                    <a:pt x="11704" y="14027"/>
                    <a:pt x="11827" y="13904"/>
                    <a:pt x="11827" y="13757"/>
                  </a:cubicBezTo>
                  <a:lnTo>
                    <a:pt x="11827" y="12951"/>
                  </a:lnTo>
                  <a:cubicBezTo>
                    <a:pt x="11827" y="12798"/>
                    <a:pt x="11704" y="12675"/>
                    <a:pt x="11550" y="12675"/>
                  </a:cubicBezTo>
                  <a:lnTo>
                    <a:pt x="11058" y="12675"/>
                  </a:lnTo>
                  <a:lnTo>
                    <a:pt x="11058" y="9724"/>
                  </a:lnTo>
                  <a:cubicBezTo>
                    <a:pt x="11058" y="9580"/>
                    <a:pt x="10951" y="9508"/>
                    <a:pt x="10843" y="9508"/>
                  </a:cubicBezTo>
                  <a:cubicBezTo>
                    <a:pt x="10736" y="9508"/>
                    <a:pt x="10628" y="9580"/>
                    <a:pt x="10628" y="9724"/>
                  </a:cubicBezTo>
                  <a:lnTo>
                    <a:pt x="10628" y="12675"/>
                  </a:lnTo>
                  <a:lnTo>
                    <a:pt x="8888" y="12675"/>
                  </a:lnTo>
                  <a:cubicBezTo>
                    <a:pt x="8606" y="12675"/>
                    <a:pt x="8606" y="13105"/>
                    <a:pt x="8888" y="13105"/>
                  </a:cubicBezTo>
                  <a:lnTo>
                    <a:pt x="11396" y="13105"/>
                  </a:lnTo>
                  <a:lnTo>
                    <a:pt x="11396" y="13603"/>
                  </a:lnTo>
                  <a:lnTo>
                    <a:pt x="8827" y="13603"/>
                  </a:lnTo>
                  <a:lnTo>
                    <a:pt x="8827" y="13529"/>
                  </a:lnTo>
                  <a:cubicBezTo>
                    <a:pt x="8827" y="13376"/>
                    <a:pt x="8704" y="13259"/>
                    <a:pt x="8557" y="13259"/>
                  </a:cubicBezTo>
                  <a:lnTo>
                    <a:pt x="8268" y="13259"/>
                  </a:lnTo>
                  <a:lnTo>
                    <a:pt x="8268" y="8673"/>
                  </a:lnTo>
                  <a:cubicBezTo>
                    <a:pt x="8268" y="8587"/>
                    <a:pt x="8231" y="8501"/>
                    <a:pt x="8157" y="8452"/>
                  </a:cubicBezTo>
                  <a:lnTo>
                    <a:pt x="7684" y="8120"/>
                  </a:lnTo>
                  <a:lnTo>
                    <a:pt x="10628" y="8120"/>
                  </a:lnTo>
                  <a:lnTo>
                    <a:pt x="10628" y="8870"/>
                  </a:lnTo>
                  <a:cubicBezTo>
                    <a:pt x="10628" y="9011"/>
                    <a:pt x="10736" y="9082"/>
                    <a:pt x="10843" y="9082"/>
                  </a:cubicBezTo>
                  <a:cubicBezTo>
                    <a:pt x="10951" y="9082"/>
                    <a:pt x="11058" y="9011"/>
                    <a:pt x="11058" y="8870"/>
                  </a:cubicBezTo>
                  <a:lnTo>
                    <a:pt x="11058" y="7905"/>
                  </a:lnTo>
                  <a:cubicBezTo>
                    <a:pt x="11058" y="7788"/>
                    <a:pt x="10960" y="7690"/>
                    <a:pt x="10843" y="7690"/>
                  </a:cubicBezTo>
                  <a:lnTo>
                    <a:pt x="8673" y="7690"/>
                  </a:lnTo>
                  <a:lnTo>
                    <a:pt x="8673" y="5649"/>
                  </a:lnTo>
                  <a:lnTo>
                    <a:pt x="9134" y="5649"/>
                  </a:lnTo>
                  <a:cubicBezTo>
                    <a:pt x="9282" y="5649"/>
                    <a:pt x="9405" y="5526"/>
                    <a:pt x="9405" y="5379"/>
                  </a:cubicBezTo>
                  <a:lnTo>
                    <a:pt x="9405" y="4967"/>
                  </a:lnTo>
                  <a:cubicBezTo>
                    <a:pt x="9405" y="4813"/>
                    <a:pt x="9282" y="4690"/>
                    <a:pt x="9134" y="4690"/>
                  </a:cubicBezTo>
                  <a:lnTo>
                    <a:pt x="8655" y="4690"/>
                  </a:lnTo>
                  <a:cubicBezTo>
                    <a:pt x="8470" y="3412"/>
                    <a:pt x="7419" y="2428"/>
                    <a:pt x="6129" y="2330"/>
                  </a:cubicBezTo>
                  <a:lnTo>
                    <a:pt x="6129" y="1654"/>
                  </a:lnTo>
                  <a:lnTo>
                    <a:pt x="8083" y="1654"/>
                  </a:lnTo>
                  <a:cubicBezTo>
                    <a:pt x="8298" y="1654"/>
                    <a:pt x="8470" y="1482"/>
                    <a:pt x="8470" y="1266"/>
                  </a:cubicBezTo>
                  <a:lnTo>
                    <a:pt x="8470" y="387"/>
                  </a:lnTo>
                  <a:cubicBezTo>
                    <a:pt x="8470" y="172"/>
                    <a:pt x="8298" y="0"/>
                    <a:pt x="80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6" name="Google Shape;1566;p81"/>
            <p:cNvSpPr/>
            <p:nvPr/>
          </p:nvSpPr>
          <p:spPr>
            <a:xfrm>
              <a:off x="8174248" y="2895952"/>
              <a:ext cx="33497" cy="30045"/>
            </a:xfrm>
            <a:custGeom>
              <a:avLst/>
              <a:gdLst/>
              <a:ahLst/>
              <a:cxnLst/>
              <a:rect l="l" t="t" r="r" b="b"/>
              <a:pathLst>
                <a:path w="1242" h="1114" extrusionOk="0">
                  <a:moveTo>
                    <a:pt x="812" y="425"/>
                  </a:moveTo>
                  <a:lnTo>
                    <a:pt x="812" y="683"/>
                  </a:lnTo>
                  <a:lnTo>
                    <a:pt x="431" y="683"/>
                  </a:lnTo>
                  <a:lnTo>
                    <a:pt x="431" y="425"/>
                  </a:lnTo>
                  <a:close/>
                  <a:moveTo>
                    <a:pt x="215" y="1"/>
                  </a:moveTo>
                  <a:cubicBezTo>
                    <a:pt x="99" y="1"/>
                    <a:pt x="0" y="93"/>
                    <a:pt x="0" y="210"/>
                  </a:cubicBezTo>
                  <a:lnTo>
                    <a:pt x="0" y="898"/>
                  </a:lnTo>
                  <a:cubicBezTo>
                    <a:pt x="0" y="1015"/>
                    <a:pt x="99" y="1114"/>
                    <a:pt x="215" y="1114"/>
                  </a:cubicBezTo>
                  <a:lnTo>
                    <a:pt x="1027" y="1114"/>
                  </a:lnTo>
                  <a:cubicBezTo>
                    <a:pt x="1144" y="1114"/>
                    <a:pt x="1236" y="1015"/>
                    <a:pt x="1242" y="898"/>
                  </a:cubicBezTo>
                  <a:lnTo>
                    <a:pt x="1242" y="210"/>
                  </a:lnTo>
                  <a:cubicBezTo>
                    <a:pt x="1242" y="93"/>
                    <a:pt x="1144"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7" name="Google Shape;1567;p81"/>
            <p:cNvSpPr/>
            <p:nvPr/>
          </p:nvSpPr>
          <p:spPr>
            <a:xfrm>
              <a:off x="8235740" y="2895952"/>
              <a:ext cx="33524" cy="30045"/>
            </a:xfrm>
            <a:custGeom>
              <a:avLst/>
              <a:gdLst/>
              <a:ahLst/>
              <a:cxnLst/>
              <a:rect l="l" t="t" r="r" b="b"/>
              <a:pathLst>
                <a:path w="1243" h="1114" extrusionOk="0">
                  <a:moveTo>
                    <a:pt x="818" y="425"/>
                  </a:moveTo>
                  <a:lnTo>
                    <a:pt x="818" y="683"/>
                  </a:lnTo>
                  <a:lnTo>
                    <a:pt x="431" y="683"/>
                  </a:lnTo>
                  <a:lnTo>
                    <a:pt x="431" y="425"/>
                  </a:lnTo>
                  <a:close/>
                  <a:moveTo>
                    <a:pt x="206" y="1"/>
                  </a:moveTo>
                  <a:cubicBezTo>
                    <a:pt x="93" y="1"/>
                    <a:pt x="1" y="97"/>
                    <a:pt x="1" y="210"/>
                  </a:cubicBezTo>
                  <a:lnTo>
                    <a:pt x="1" y="898"/>
                  </a:lnTo>
                  <a:cubicBezTo>
                    <a:pt x="1" y="1015"/>
                    <a:pt x="99" y="1114"/>
                    <a:pt x="216" y="1114"/>
                  </a:cubicBezTo>
                  <a:lnTo>
                    <a:pt x="1027" y="1114"/>
                  </a:lnTo>
                  <a:cubicBezTo>
                    <a:pt x="1144" y="1114"/>
                    <a:pt x="1242" y="1015"/>
                    <a:pt x="1242" y="898"/>
                  </a:cubicBezTo>
                  <a:lnTo>
                    <a:pt x="1242" y="210"/>
                  </a:lnTo>
                  <a:cubicBezTo>
                    <a:pt x="1242" y="93"/>
                    <a:pt x="1144" y="1"/>
                    <a:pt x="1027" y="1"/>
                  </a:cubicBezTo>
                  <a:lnTo>
                    <a:pt x="216" y="1"/>
                  </a:lnTo>
                  <a:cubicBezTo>
                    <a:pt x="212" y="1"/>
                    <a:pt x="209"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8" name="Google Shape;1568;p81"/>
            <p:cNvSpPr/>
            <p:nvPr/>
          </p:nvSpPr>
          <p:spPr>
            <a:xfrm>
              <a:off x="8299416" y="2997575"/>
              <a:ext cx="37488" cy="63865"/>
            </a:xfrm>
            <a:custGeom>
              <a:avLst/>
              <a:gdLst/>
              <a:ahLst/>
              <a:cxnLst/>
              <a:rect l="l" t="t" r="r" b="b"/>
              <a:pathLst>
                <a:path w="1390" h="2368" extrusionOk="0">
                  <a:moveTo>
                    <a:pt x="965" y="431"/>
                  </a:moveTo>
                  <a:lnTo>
                    <a:pt x="965" y="1937"/>
                  </a:lnTo>
                  <a:lnTo>
                    <a:pt x="424" y="1937"/>
                  </a:lnTo>
                  <a:lnTo>
                    <a:pt x="424" y="431"/>
                  </a:lnTo>
                  <a:close/>
                  <a:moveTo>
                    <a:pt x="215" y="1"/>
                  </a:moveTo>
                  <a:cubicBezTo>
                    <a:pt x="98" y="1"/>
                    <a:pt x="0" y="99"/>
                    <a:pt x="0" y="216"/>
                  </a:cubicBezTo>
                  <a:lnTo>
                    <a:pt x="0" y="2152"/>
                  </a:lnTo>
                  <a:cubicBezTo>
                    <a:pt x="0" y="2269"/>
                    <a:pt x="98" y="2367"/>
                    <a:pt x="215" y="2367"/>
                  </a:cubicBezTo>
                  <a:lnTo>
                    <a:pt x="1180" y="2367"/>
                  </a:lnTo>
                  <a:cubicBezTo>
                    <a:pt x="1297" y="2367"/>
                    <a:pt x="1389" y="2269"/>
                    <a:pt x="1389" y="2152"/>
                  </a:cubicBezTo>
                  <a:lnTo>
                    <a:pt x="1389" y="216"/>
                  </a:lnTo>
                  <a:cubicBezTo>
                    <a:pt x="1389" y="99"/>
                    <a:pt x="1297" y="1"/>
                    <a:pt x="1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9" name="Google Shape;1569;p81"/>
            <p:cNvSpPr/>
            <p:nvPr/>
          </p:nvSpPr>
          <p:spPr>
            <a:xfrm>
              <a:off x="8106607" y="2997575"/>
              <a:ext cx="37488" cy="63865"/>
            </a:xfrm>
            <a:custGeom>
              <a:avLst/>
              <a:gdLst/>
              <a:ahLst/>
              <a:cxnLst/>
              <a:rect l="l" t="t" r="r" b="b"/>
              <a:pathLst>
                <a:path w="1390" h="2368" extrusionOk="0">
                  <a:moveTo>
                    <a:pt x="959" y="431"/>
                  </a:moveTo>
                  <a:lnTo>
                    <a:pt x="959" y="1937"/>
                  </a:lnTo>
                  <a:lnTo>
                    <a:pt x="425" y="1937"/>
                  </a:lnTo>
                  <a:lnTo>
                    <a:pt x="425" y="431"/>
                  </a:lnTo>
                  <a:close/>
                  <a:moveTo>
                    <a:pt x="209" y="1"/>
                  </a:moveTo>
                  <a:cubicBezTo>
                    <a:pt x="93" y="1"/>
                    <a:pt x="0" y="99"/>
                    <a:pt x="0" y="216"/>
                  </a:cubicBezTo>
                  <a:lnTo>
                    <a:pt x="0" y="2152"/>
                  </a:lnTo>
                  <a:cubicBezTo>
                    <a:pt x="0" y="2269"/>
                    <a:pt x="93" y="2367"/>
                    <a:pt x="209" y="2367"/>
                  </a:cubicBezTo>
                  <a:lnTo>
                    <a:pt x="1174" y="2367"/>
                  </a:lnTo>
                  <a:cubicBezTo>
                    <a:pt x="1291" y="2367"/>
                    <a:pt x="1390" y="2269"/>
                    <a:pt x="1390" y="2152"/>
                  </a:cubicBezTo>
                  <a:lnTo>
                    <a:pt x="1390" y="216"/>
                  </a:lnTo>
                  <a:cubicBezTo>
                    <a:pt x="1390" y="99"/>
                    <a:pt x="1291" y="1"/>
                    <a:pt x="1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0" name="Google Shape;1570;p81"/>
            <p:cNvSpPr/>
            <p:nvPr/>
          </p:nvSpPr>
          <p:spPr>
            <a:xfrm>
              <a:off x="8195959" y="2972385"/>
              <a:ext cx="51594" cy="11624"/>
            </a:xfrm>
            <a:custGeom>
              <a:avLst/>
              <a:gdLst/>
              <a:ahLst/>
              <a:cxnLst/>
              <a:rect l="l" t="t" r="r" b="b"/>
              <a:pathLst>
                <a:path w="1913" h="431" extrusionOk="0">
                  <a:moveTo>
                    <a:pt x="289" y="1"/>
                  </a:moveTo>
                  <a:cubicBezTo>
                    <a:pt x="1" y="1"/>
                    <a:pt x="1" y="431"/>
                    <a:pt x="289" y="431"/>
                  </a:cubicBezTo>
                  <a:lnTo>
                    <a:pt x="1629" y="431"/>
                  </a:lnTo>
                  <a:cubicBezTo>
                    <a:pt x="1912" y="431"/>
                    <a:pt x="1912" y="1"/>
                    <a:pt x="1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1" name="Google Shape;1571;p81"/>
            <p:cNvSpPr/>
            <p:nvPr/>
          </p:nvSpPr>
          <p:spPr>
            <a:xfrm>
              <a:off x="8208716" y="2955474"/>
              <a:ext cx="26053" cy="11624"/>
            </a:xfrm>
            <a:custGeom>
              <a:avLst/>
              <a:gdLst/>
              <a:ahLst/>
              <a:cxnLst/>
              <a:rect l="l" t="t" r="r" b="b"/>
              <a:pathLst>
                <a:path w="966" h="431" extrusionOk="0">
                  <a:moveTo>
                    <a:pt x="284" y="1"/>
                  </a:moveTo>
                  <a:cubicBezTo>
                    <a:pt x="1" y="1"/>
                    <a:pt x="1" y="431"/>
                    <a:pt x="284" y="431"/>
                  </a:cubicBezTo>
                  <a:lnTo>
                    <a:pt x="683" y="431"/>
                  </a:lnTo>
                  <a:cubicBezTo>
                    <a:pt x="966" y="431"/>
                    <a:pt x="966" y="1"/>
                    <a:pt x="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2" name="Google Shape;1572;p81"/>
          <p:cNvGrpSpPr/>
          <p:nvPr/>
        </p:nvGrpSpPr>
        <p:grpSpPr>
          <a:xfrm>
            <a:off x="7855262" y="3551278"/>
            <a:ext cx="177208" cy="365122"/>
            <a:chOff x="8125999" y="3368089"/>
            <a:chExt cx="191514" cy="394598"/>
          </a:xfrm>
        </p:grpSpPr>
        <p:sp>
          <p:nvSpPr>
            <p:cNvPr id="1573" name="Google Shape;1573;p81"/>
            <p:cNvSpPr/>
            <p:nvPr/>
          </p:nvSpPr>
          <p:spPr>
            <a:xfrm>
              <a:off x="8125999" y="3368089"/>
              <a:ext cx="191514" cy="394598"/>
            </a:xfrm>
            <a:custGeom>
              <a:avLst/>
              <a:gdLst/>
              <a:ahLst/>
              <a:cxnLst/>
              <a:rect l="l" t="t" r="r" b="b"/>
              <a:pathLst>
                <a:path w="7101" h="14631" extrusionOk="0">
                  <a:moveTo>
                    <a:pt x="3557" y="419"/>
                  </a:moveTo>
                  <a:cubicBezTo>
                    <a:pt x="3786" y="419"/>
                    <a:pt x="4020" y="504"/>
                    <a:pt x="4211" y="695"/>
                  </a:cubicBezTo>
                  <a:cubicBezTo>
                    <a:pt x="4795" y="1279"/>
                    <a:pt x="4377" y="2281"/>
                    <a:pt x="3553" y="2281"/>
                  </a:cubicBezTo>
                  <a:cubicBezTo>
                    <a:pt x="3037" y="2281"/>
                    <a:pt x="2619" y="1863"/>
                    <a:pt x="2619" y="1353"/>
                  </a:cubicBezTo>
                  <a:cubicBezTo>
                    <a:pt x="2619" y="792"/>
                    <a:pt x="3077" y="419"/>
                    <a:pt x="3557" y="419"/>
                  </a:cubicBezTo>
                  <a:close/>
                  <a:moveTo>
                    <a:pt x="5883" y="2712"/>
                  </a:moveTo>
                  <a:cubicBezTo>
                    <a:pt x="6074" y="2712"/>
                    <a:pt x="6074" y="3000"/>
                    <a:pt x="5883" y="3000"/>
                  </a:cubicBezTo>
                  <a:lnTo>
                    <a:pt x="1218" y="3000"/>
                  </a:lnTo>
                  <a:cubicBezTo>
                    <a:pt x="1138" y="3000"/>
                    <a:pt x="1076" y="2939"/>
                    <a:pt x="1076" y="2859"/>
                  </a:cubicBezTo>
                  <a:cubicBezTo>
                    <a:pt x="1076" y="2779"/>
                    <a:pt x="1138" y="2712"/>
                    <a:pt x="1218" y="2712"/>
                  </a:cubicBezTo>
                  <a:close/>
                  <a:moveTo>
                    <a:pt x="4082" y="3431"/>
                  </a:moveTo>
                  <a:cubicBezTo>
                    <a:pt x="3996" y="3646"/>
                    <a:pt x="3787" y="3787"/>
                    <a:pt x="3553" y="3793"/>
                  </a:cubicBezTo>
                  <a:cubicBezTo>
                    <a:pt x="3314" y="3793"/>
                    <a:pt x="3099" y="3652"/>
                    <a:pt x="3013" y="3431"/>
                  </a:cubicBezTo>
                  <a:close/>
                  <a:moveTo>
                    <a:pt x="6319" y="10917"/>
                  </a:moveTo>
                  <a:lnTo>
                    <a:pt x="6319" y="11120"/>
                  </a:lnTo>
                  <a:lnTo>
                    <a:pt x="781" y="11120"/>
                  </a:lnTo>
                  <a:lnTo>
                    <a:pt x="781" y="10917"/>
                  </a:lnTo>
                  <a:close/>
                  <a:moveTo>
                    <a:pt x="5791" y="11551"/>
                  </a:moveTo>
                  <a:lnTo>
                    <a:pt x="5791" y="12571"/>
                  </a:lnTo>
                  <a:cubicBezTo>
                    <a:pt x="5465" y="12583"/>
                    <a:pt x="5207" y="12848"/>
                    <a:pt x="5207" y="13173"/>
                  </a:cubicBezTo>
                  <a:lnTo>
                    <a:pt x="5207" y="13179"/>
                  </a:lnTo>
                  <a:lnTo>
                    <a:pt x="1894" y="13179"/>
                  </a:lnTo>
                  <a:cubicBezTo>
                    <a:pt x="1900" y="12848"/>
                    <a:pt x="1636" y="12583"/>
                    <a:pt x="1310" y="12571"/>
                  </a:cubicBezTo>
                  <a:lnTo>
                    <a:pt x="1310" y="11551"/>
                  </a:lnTo>
                  <a:close/>
                  <a:moveTo>
                    <a:pt x="6166" y="13610"/>
                  </a:moveTo>
                  <a:lnTo>
                    <a:pt x="6516" y="14200"/>
                  </a:lnTo>
                  <a:lnTo>
                    <a:pt x="585" y="14200"/>
                  </a:lnTo>
                  <a:lnTo>
                    <a:pt x="935" y="13610"/>
                  </a:lnTo>
                  <a:close/>
                  <a:moveTo>
                    <a:pt x="3553" y="1"/>
                  </a:moveTo>
                  <a:cubicBezTo>
                    <a:pt x="2361" y="1"/>
                    <a:pt x="1746" y="1421"/>
                    <a:pt x="2564" y="2287"/>
                  </a:cubicBezTo>
                  <a:lnTo>
                    <a:pt x="1218" y="2287"/>
                  </a:lnTo>
                  <a:cubicBezTo>
                    <a:pt x="904" y="2287"/>
                    <a:pt x="646" y="2546"/>
                    <a:pt x="646" y="2865"/>
                  </a:cubicBezTo>
                  <a:cubicBezTo>
                    <a:pt x="646" y="3179"/>
                    <a:pt x="904" y="3437"/>
                    <a:pt x="1218" y="3437"/>
                  </a:cubicBezTo>
                  <a:lnTo>
                    <a:pt x="1660" y="3437"/>
                  </a:lnTo>
                  <a:cubicBezTo>
                    <a:pt x="1722" y="3947"/>
                    <a:pt x="1980" y="4414"/>
                    <a:pt x="2386" y="4728"/>
                  </a:cubicBezTo>
                  <a:lnTo>
                    <a:pt x="2213" y="5871"/>
                  </a:lnTo>
                  <a:cubicBezTo>
                    <a:pt x="2201" y="5988"/>
                    <a:pt x="2281" y="6098"/>
                    <a:pt x="2398" y="6117"/>
                  </a:cubicBezTo>
                  <a:lnTo>
                    <a:pt x="2429" y="6117"/>
                  </a:lnTo>
                  <a:cubicBezTo>
                    <a:pt x="2533" y="6117"/>
                    <a:pt x="2625" y="6037"/>
                    <a:pt x="2644" y="5932"/>
                  </a:cubicBezTo>
                  <a:lnTo>
                    <a:pt x="2834" y="4654"/>
                  </a:lnTo>
                  <a:cubicBezTo>
                    <a:pt x="2847" y="4574"/>
                    <a:pt x="2810" y="4494"/>
                    <a:pt x="2742" y="4445"/>
                  </a:cubicBezTo>
                  <a:cubicBezTo>
                    <a:pt x="2392" y="4218"/>
                    <a:pt x="2158" y="3849"/>
                    <a:pt x="2097" y="3431"/>
                  </a:cubicBezTo>
                  <a:lnTo>
                    <a:pt x="2570" y="3431"/>
                  </a:lnTo>
                  <a:cubicBezTo>
                    <a:pt x="2668" y="3892"/>
                    <a:pt x="3080" y="4224"/>
                    <a:pt x="3553" y="4224"/>
                  </a:cubicBezTo>
                  <a:cubicBezTo>
                    <a:pt x="4027" y="4224"/>
                    <a:pt x="4432" y="3892"/>
                    <a:pt x="4531" y="3431"/>
                  </a:cubicBezTo>
                  <a:lnTo>
                    <a:pt x="5010" y="3431"/>
                  </a:lnTo>
                  <a:cubicBezTo>
                    <a:pt x="4949" y="3849"/>
                    <a:pt x="4715" y="4218"/>
                    <a:pt x="4365" y="4445"/>
                  </a:cubicBezTo>
                  <a:cubicBezTo>
                    <a:pt x="4297" y="4494"/>
                    <a:pt x="4260" y="4574"/>
                    <a:pt x="4273" y="4654"/>
                  </a:cubicBezTo>
                  <a:lnTo>
                    <a:pt x="5145" y="10493"/>
                  </a:lnTo>
                  <a:lnTo>
                    <a:pt x="1955" y="10493"/>
                  </a:lnTo>
                  <a:lnTo>
                    <a:pt x="2508" y="6805"/>
                  </a:lnTo>
                  <a:cubicBezTo>
                    <a:pt x="2532" y="6649"/>
                    <a:pt x="2413" y="6560"/>
                    <a:pt x="2294" y="6560"/>
                  </a:cubicBezTo>
                  <a:cubicBezTo>
                    <a:pt x="2199" y="6560"/>
                    <a:pt x="2104" y="6618"/>
                    <a:pt x="2084" y="6744"/>
                  </a:cubicBezTo>
                  <a:lnTo>
                    <a:pt x="1525" y="10499"/>
                  </a:lnTo>
                  <a:lnTo>
                    <a:pt x="738" y="10499"/>
                  </a:lnTo>
                  <a:cubicBezTo>
                    <a:pt x="523" y="10499"/>
                    <a:pt x="351" y="10672"/>
                    <a:pt x="351" y="10881"/>
                  </a:cubicBezTo>
                  <a:lnTo>
                    <a:pt x="351" y="11169"/>
                  </a:lnTo>
                  <a:cubicBezTo>
                    <a:pt x="351" y="11378"/>
                    <a:pt x="523" y="11551"/>
                    <a:pt x="738" y="11551"/>
                  </a:cubicBezTo>
                  <a:lnTo>
                    <a:pt x="880" y="11551"/>
                  </a:lnTo>
                  <a:lnTo>
                    <a:pt x="880" y="12731"/>
                  </a:lnTo>
                  <a:cubicBezTo>
                    <a:pt x="880" y="12884"/>
                    <a:pt x="1003" y="13007"/>
                    <a:pt x="1150" y="13007"/>
                  </a:cubicBezTo>
                  <a:lnTo>
                    <a:pt x="1291" y="13007"/>
                  </a:lnTo>
                  <a:cubicBezTo>
                    <a:pt x="1390" y="13007"/>
                    <a:pt x="1470" y="13081"/>
                    <a:pt x="1470" y="13179"/>
                  </a:cubicBezTo>
                  <a:lnTo>
                    <a:pt x="1470" y="13186"/>
                  </a:lnTo>
                  <a:lnTo>
                    <a:pt x="880" y="13186"/>
                  </a:lnTo>
                  <a:cubicBezTo>
                    <a:pt x="763" y="13186"/>
                    <a:pt x="652" y="13247"/>
                    <a:pt x="597" y="13345"/>
                  </a:cubicBezTo>
                  <a:lnTo>
                    <a:pt x="130" y="14132"/>
                  </a:lnTo>
                  <a:cubicBezTo>
                    <a:pt x="1" y="14353"/>
                    <a:pt x="154" y="14630"/>
                    <a:pt x="412" y="14630"/>
                  </a:cubicBezTo>
                  <a:lnTo>
                    <a:pt x="6688" y="14630"/>
                  </a:lnTo>
                  <a:cubicBezTo>
                    <a:pt x="6940" y="14630"/>
                    <a:pt x="7100" y="14353"/>
                    <a:pt x="6971" y="14132"/>
                  </a:cubicBezTo>
                  <a:lnTo>
                    <a:pt x="6504" y="13339"/>
                  </a:lnTo>
                  <a:cubicBezTo>
                    <a:pt x="6449" y="13241"/>
                    <a:pt x="6338" y="13179"/>
                    <a:pt x="6221" y="13179"/>
                  </a:cubicBezTo>
                  <a:lnTo>
                    <a:pt x="5631" y="13179"/>
                  </a:lnTo>
                  <a:cubicBezTo>
                    <a:pt x="5631" y="13081"/>
                    <a:pt x="5711" y="13001"/>
                    <a:pt x="5809" y="13001"/>
                  </a:cubicBezTo>
                  <a:lnTo>
                    <a:pt x="5951" y="13001"/>
                  </a:lnTo>
                  <a:cubicBezTo>
                    <a:pt x="6098" y="13001"/>
                    <a:pt x="6221" y="12884"/>
                    <a:pt x="6221" y="12731"/>
                  </a:cubicBezTo>
                  <a:lnTo>
                    <a:pt x="6221" y="11551"/>
                  </a:lnTo>
                  <a:lnTo>
                    <a:pt x="6362" y="11551"/>
                  </a:lnTo>
                  <a:cubicBezTo>
                    <a:pt x="6578" y="11551"/>
                    <a:pt x="6750" y="11378"/>
                    <a:pt x="6750" y="11169"/>
                  </a:cubicBezTo>
                  <a:lnTo>
                    <a:pt x="6750" y="10881"/>
                  </a:lnTo>
                  <a:cubicBezTo>
                    <a:pt x="6750" y="10665"/>
                    <a:pt x="6578" y="10493"/>
                    <a:pt x="6362" y="10493"/>
                  </a:cubicBezTo>
                  <a:lnTo>
                    <a:pt x="5576" y="10493"/>
                  </a:lnTo>
                  <a:lnTo>
                    <a:pt x="4709" y="4728"/>
                  </a:lnTo>
                  <a:cubicBezTo>
                    <a:pt x="5115" y="4414"/>
                    <a:pt x="5379" y="3947"/>
                    <a:pt x="5434" y="3437"/>
                  </a:cubicBezTo>
                  <a:lnTo>
                    <a:pt x="5883" y="3437"/>
                  </a:lnTo>
                  <a:cubicBezTo>
                    <a:pt x="6203" y="3437"/>
                    <a:pt x="6455" y="3179"/>
                    <a:pt x="6455" y="2865"/>
                  </a:cubicBezTo>
                  <a:cubicBezTo>
                    <a:pt x="6455" y="2546"/>
                    <a:pt x="6203" y="2287"/>
                    <a:pt x="5883" y="2287"/>
                  </a:cubicBezTo>
                  <a:lnTo>
                    <a:pt x="4543" y="2287"/>
                  </a:lnTo>
                  <a:cubicBezTo>
                    <a:pt x="5361" y="1421"/>
                    <a:pt x="4746" y="1"/>
                    <a:pt x="3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4" name="Google Shape;1574;p81"/>
            <p:cNvSpPr/>
            <p:nvPr/>
          </p:nvSpPr>
          <p:spPr>
            <a:xfrm>
              <a:off x="8196121" y="3683907"/>
              <a:ext cx="51243" cy="35169"/>
            </a:xfrm>
            <a:custGeom>
              <a:avLst/>
              <a:gdLst/>
              <a:ahLst/>
              <a:cxnLst/>
              <a:rect l="l" t="t" r="r" b="b"/>
              <a:pathLst>
                <a:path w="1900" h="1304" extrusionOk="0">
                  <a:moveTo>
                    <a:pt x="1470" y="431"/>
                  </a:moveTo>
                  <a:lnTo>
                    <a:pt x="1470" y="879"/>
                  </a:lnTo>
                  <a:lnTo>
                    <a:pt x="431" y="879"/>
                  </a:lnTo>
                  <a:lnTo>
                    <a:pt x="431" y="431"/>
                  </a:lnTo>
                  <a:close/>
                  <a:moveTo>
                    <a:pt x="333" y="0"/>
                  </a:moveTo>
                  <a:cubicBezTo>
                    <a:pt x="148" y="0"/>
                    <a:pt x="1" y="148"/>
                    <a:pt x="1" y="332"/>
                  </a:cubicBezTo>
                  <a:lnTo>
                    <a:pt x="1" y="978"/>
                  </a:lnTo>
                  <a:cubicBezTo>
                    <a:pt x="1" y="1156"/>
                    <a:pt x="148" y="1303"/>
                    <a:pt x="333" y="1303"/>
                  </a:cubicBezTo>
                  <a:lnTo>
                    <a:pt x="1574" y="1303"/>
                  </a:lnTo>
                  <a:cubicBezTo>
                    <a:pt x="1753" y="1303"/>
                    <a:pt x="1900" y="1156"/>
                    <a:pt x="1900" y="978"/>
                  </a:cubicBezTo>
                  <a:lnTo>
                    <a:pt x="1900" y="332"/>
                  </a:lnTo>
                  <a:cubicBezTo>
                    <a:pt x="1900" y="148"/>
                    <a:pt x="1753" y="0"/>
                    <a:pt x="1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5" name="Google Shape;1575;p81"/>
          <p:cNvGrpSpPr/>
          <p:nvPr/>
        </p:nvGrpSpPr>
        <p:grpSpPr>
          <a:xfrm>
            <a:off x="7757699" y="1878846"/>
            <a:ext cx="372334" cy="306352"/>
            <a:chOff x="8024699" y="1560640"/>
            <a:chExt cx="402392" cy="331084"/>
          </a:xfrm>
        </p:grpSpPr>
        <p:sp>
          <p:nvSpPr>
            <p:cNvPr id="1576" name="Google Shape;1576;p81"/>
            <p:cNvSpPr/>
            <p:nvPr/>
          </p:nvSpPr>
          <p:spPr>
            <a:xfrm>
              <a:off x="8024699" y="1608539"/>
              <a:ext cx="56907" cy="62355"/>
            </a:xfrm>
            <a:custGeom>
              <a:avLst/>
              <a:gdLst/>
              <a:ahLst/>
              <a:cxnLst/>
              <a:rect l="l" t="t" r="r" b="b"/>
              <a:pathLst>
                <a:path w="2110" h="2312" extrusionOk="0">
                  <a:moveTo>
                    <a:pt x="1679" y="425"/>
                  </a:moveTo>
                  <a:lnTo>
                    <a:pt x="1679" y="1881"/>
                  </a:lnTo>
                  <a:lnTo>
                    <a:pt x="431" y="1881"/>
                  </a:lnTo>
                  <a:lnTo>
                    <a:pt x="431" y="425"/>
                  </a:lnTo>
                  <a:close/>
                  <a:moveTo>
                    <a:pt x="333" y="0"/>
                  </a:moveTo>
                  <a:cubicBezTo>
                    <a:pt x="148" y="0"/>
                    <a:pt x="1" y="142"/>
                    <a:pt x="1" y="326"/>
                  </a:cubicBezTo>
                  <a:lnTo>
                    <a:pt x="1" y="1980"/>
                  </a:lnTo>
                  <a:cubicBezTo>
                    <a:pt x="1" y="2164"/>
                    <a:pt x="148" y="2312"/>
                    <a:pt x="333" y="2312"/>
                  </a:cubicBezTo>
                  <a:lnTo>
                    <a:pt x="1777" y="2312"/>
                  </a:lnTo>
                  <a:cubicBezTo>
                    <a:pt x="1962" y="2312"/>
                    <a:pt x="2109" y="2164"/>
                    <a:pt x="2109" y="1980"/>
                  </a:cubicBezTo>
                  <a:lnTo>
                    <a:pt x="2109" y="326"/>
                  </a:lnTo>
                  <a:cubicBezTo>
                    <a:pt x="2109" y="142"/>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7" name="Google Shape;1577;p81"/>
            <p:cNvSpPr/>
            <p:nvPr/>
          </p:nvSpPr>
          <p:spPr>
            <a:xfrm>
              <a:off x="8086703" y="1608539"/>
              <a:ext cx="102001" cy="62355"/>
            </a:xfrm>
            <a:custGeom>
              <a:avLst/>
              <a:gdLst/>
              <a:ahLst/>
              <a:cxnLst/>
              <a:rect l="l" t="t" r="r" b="b"/>
              <a:pathLst>
                <a:path w="3782" h="2312" extrusionOk="0">
                  <a:moveTo>
                    <a:pt x="3351" y="425"/>
                  </a:moveTo>
                  <a:lnTo>
                    <a:pt x="3351" y="1881"/>
                  </a:lnTo>
                  <a:lnTo>
                    <a:pt x="431" y="1881"/>
                  </a:lnTo>
                  <a:lnTo>
                    <a:pt x="431" y="425"/>
                  </a:lnTo>
                  <a:close/>
                  <a:moveTo>
                    <a:pt x="333" y="0"/>
                  </a:moveTo>
                  <a:cubicBezTo>
                    <a:pt x="148" y="0"/>
                    <a:pt x="1" y="142"/>
                    <a:pt x="1" y="326"/>
                  </a:cubicBezTo>
                  <a:lnTo>
                    <a:pt x="1" y="1980"/>
                  </a:lnTo>
                  <a:cubicBezTo>
                    <a:pt x="1" y="2164"/>
                    <a:pt x="148" y="2312"/>
                    <a:pt x="333" y="2312"/>
                  </a:cubicBezTo>
                  <a:lnTo>
                    <a:pt x="3449" y="2312"/>
                  </a:lnTo>
                  <a:cubicBezTo>
                    <a:pt x="3634" y="2312"/>
                    <a:pt x="3781" y="2164"/>
                    <a:pt x="3781" y="1980"/>
                  </a:cubicBezTo>
                  <a:lnTo>
                    <a:pt x="3781" y="326"/>
                  </a:lnTo>
                  <a:cubicBezTo>
                    <a:pt x="3781" y="142"/>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8" name="Google Shape;1578;p81"/>
            <p:cNvSpPr/>
            <p:nvPr/>
          </p:nvSpPr>
          <p:spPr>
            <a:xfrm>
              <a:off x="8193801" y="1608539"/>
              <a:ext cx="39970" cy="62355"/>
            </a:xfrm>
            <a:custGeom>
              <a:avLst/>
              <a:gdLst/>
              <a:ahLst/>
              <a:cxnLst/>
              <a:rect l="l" t="t" r="r" b="b"/>
              <a:pathLst>
                <a:path w="1482" h="2312" extrusionOk="0">
                  <a:moveTo>
                    <a:pt x="333" y="0"/>
                  </a:moveTo>
                  <a:cubicBezTo>
                    <a:pt x="148" y="0"/>
                    <a:pt x="1" y="142"/>
                    <a:pt x="1" y="326"/>
                  </a:cubicBezTo>
                  <a:lnTo>
                    <a:pt x="1" y="1980"/>
                  </a:lnTo>
                  <a:cubicBezTo>
                    <a:pt x="1" y="2164"/>
                    <a:pt x="148" y="2312"/>
                    <a:pt x="333" y="2312"/>
                  </a:cubicBezTo>
                  <a:lnTo>
                    <a:pt x="1150" y="2312"/>
                  </a:lnTo>
                  <a:cubicBezTo>
                    <a:pt x="1334" y="2312"/>
                    <a:pt x="1482" y="2164"/>
                    <a:pt x="1482" y="1980"/>
                  </a:cubicBezTo>
                  <a:lnTo>
                    <a:pt x="1482" y="1586"/>
                  </a:lnTo>
                  <a:cubicBezTo>
                    <a:pt x="1473" y="1451"/>
                    <a:pt x="1370" y="1383"/>
                    <a:pt x="1267" y="1383"/>
                  </a:cubicBezTo>
                  <a:cubicBezTo>
                    <a:pt x="1164" y="1383"/>
                    <a:pt x="1061" y="1451"/>
                    <a:pt x="1052" y="1586"/>
                  </a:cubicBezTo>
                  <a:lnTo>
                    <a:pt x="1052" y="1881"/>
                  </a:lnTo>
                  <a:lnTo>
                    <a:pt x="431" y="1881"/>
                  </a:lnTo>
                  <a:lnTo>
                    <a:pt x="431" y="425"/>
                  </a:lnTo>
                  <a:lnTo>
                    <a:pt x="1052" y="425"/>
                  </a:lnTo>
                  <a:lnTo>
                    <a:pt x="1052" y="726"/>
                  </a:lnTo>
                  <a:cubicBezTo>
                    <a:pt x="1061" y="858"/>
                    <a:pt x="1164" y="924"/>
                    <a:pt x="1267" y="924"/>
                  </a:cubicBezTo>
                  <a:cubicBezTo>
                    <a:pt x="1370" y="924"/>
                    <a:pt x="1473" y="858"/>
                    <a:pt x="1482" y="726"/>
                  </a:cubicBezTo>
                  <a:lnTo>
                    <a:pt x="1482" y="326"/>
                  </a:lnTo>
                  <a:cubicBezTo>
                    <a:pt x="1482" y="142"/>
                    <a:pt x="1334" y="0"/>
                    <a:pt x="1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9" name="Google Shape;1579;p81"/>
            <p:cNvSpPr/>
            <p:nvPr/>
          </p:nvSpPr>
          <p:spPr>
            <a:xfrm>
              <a:off x="8024699" y="1676180"/>
              <a:ext cx="102001" cy="62516"/>
            </a:xfrm>
            <a:custGeom>
              <a:avLst/>
              <a:gdLst/>
              <a:ahLst/>
              <a:cxnLst/>
              <a:rect l="l" t="t" r="r" b="b"/>
              <a:pathLst>
                <a:path w="3782" h="2318" extrusionOk="0">
                  <a:moveTo>
                    <a:pt x="3351" y="431"/>
                  </a:moveTo>
                  <a:lnTo>
                    <a:pt x="3351" y="1887"/>
                  </a:lnTo>
                  <a:lnTo>
                    <a:pt x="431" y="1887"/>
                  </a:lnTo>
                  <a:lnTo>
                    <a:pt x="431" y="431"/>
                  </a:lnTo>
                  <a:close/>
                  <a:moveTo>
                    <a:pt x="333" y="0"/>
                  </a:moveTo>
                  <a:cubicBezTo>
                    <a:pt x="148" y="0"/>
                    <a:pt x="1" y="148"/>
                    <a:pt x="1" y="326"/>
                  </a:cubicBezTo>
                  <a:lnTo>
                    <a:pt x="1" y="1986"/>
                  </a:lnTo>
                  <a:cubicBezTo>
                    <a:pt x="1" y="2170"/>
                    <a:pt x="148" y="2318"/>
                    <a:pt x="333" y="2318"/>
                  </a:cubicBezTo>
                  <a:lnTo>
                    <a:pt x="3449" y="2318"/>
                  </a:lnTo>
                  <a:cubicBezTo>
                    <a:pt x="3634" y="2318"/>
                    <a:pt x="3781" y="2170"/>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0" name="Google Shape;1580;p81"/>
            <p:cNvSpPr/>
            <p:nvPr/>
          </p:nvSpPr>
          <p:spPr>
            <a:xfrm>
              <a:off x="8131797" y="1676180"/>
              <a:ext cx="101974" cy="62516"/>
            </a:xfrm>
            <a:custGeom>
              <a:avLst/>
              <a:gdLst/>
              <a:ahLst/>
              <a:cxnLst/>
              <a:rect l="l" t="t" r="r" b="b"/>
              <a:pathLst>
                <a:path w="3781" h="2318" extrusionOk="0">
                  <a:moveTo>
                    <a:pt x="3351" y="424"/>
                  </a:moveTo>
                  <a:lnTo>
                    <a:pt x="3351" y="1887"/>
                  </a:lnTo>
                  <a:lnTo>
                    <a:pt x="431" y="1887"/>
                  </a:lnTo>
                  <a:lnTo>
                    <a:pt x="431" y="424"/>
                  </a:lnTo>
                  <a:close/>
                  <a:moveTo>
                    <a:pt x="333" y="0"/>
                  </a:moveTo>
                  <a:cubicBezTo>
                    <a:pt x="148" y="0"/>
                    <a:pt x="1" y="148"/>
                    <a:pt x="1" y="326"/>
                  </a:cubicBezTo>
                  <a:lnTo>
                    <a:pt x="1" y="1986"/>
                  </a:lnTo>
                  <a:cubicBezTo>
                    <a:pt x="1" y="2170"/>
                    <a:pt x="148" y="2311"/>
                    <a:pt x="333" y="2318"/>
                  </a:cubicBezTo>
                  <a:lnTo>
                    <a:pt x="3449" y="2318"/>
                  </a:lnTo>
                  <a:cubicBezTo>
                    <a:pt x="3633" y="2311"/>
                    <a:pt x="3781" y="2170"/>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1" name="Google Shape;1581;p81"/>
            <p:cNvSpPr/>
            <p:nvPr/>
          </p:nvSpPr>
          <p:spPr>
            <a:xfrm>
              <a:off x="8024699" y="1743982"/>
              <a:ext cx="56907" cy="62355"/>
            </a:xfrm>
            <a:custGeom>
              <a:avLst/>
              <a:gdLst/>
              <a:ahLst/>
              <a:cxnLst/>
              <a:rect l="l" t="t" r="r" b="b"/>
              <a:pathLst>
                <a:path w="2110" h="2312" extrusionOk="0">
                  <a:moveTo>
                    <a:pt x="1679" y="424"/>
                  </a:moveTo>
                  <a:lnTo>
                    <a:pt x="1679" y="1887"/>
                  </a:lnTo>
                  <a:lnTo>
                    <a:pt x="431" y="1887"/>
                  </a:lnTo>
                  <a:lnTo>
                    <a:pt x="431" y="424"/>
                  </a:lnTo>
                  <a:close/>
                  <a:moveTo>
                    <a:pt x="333" y="0"/>
                  </a:moveTo>
                  <a:cubicBezTo>
                    <a:pt x="148" y="0"/>
                    <a:pt x="1" y="148"/>
                    <a:pt x="1" y="326"/>
                  </a:cubicBezTo>
                  <a:lnTo>
                    <a:pt x="1" y="1986"/>
                  </a:lnTo>
                  <a:cubicBezTo>
                    <a:pt x="1" y="2164"/>
                    <a:pt x="148" y="2311"/>
                    <a:pt x="333" y="2311"/>
                  </a:cubicBezTo>
                  <a:lnTo>
                    <a:pt x="1777" y="2311"/>
                  </a:lnTo>
                  <a:cubicBezTo>
                    <a:pt x="1962" y="2311"/>
                    <a:pt x="2109" y="2164"/>
                    <a:pt x="2109" y="1986"/>
                  </a:cubicBezTo>
                  <a:lnTo>
                    <a:pt x="2109" y="326"/>
                  </a:lnTo>
                  <a:cubicBezTo>
                    <a:pt x="2109" y="148"/>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2" name="Google Shape;1582;p81"/>
            <p:cNvSpPr/>
            <p:nvPr/>
          </p:nvSpPr>
          <p:spPr>
            <a:xfrm>
              <a:off x="8086703" y="1743982"/>
              <a:ext cx="102001" cy="62355"/>
            </a:xfrm>
            <a:custGeom>
              <a:avLst/>
              <a:gdLst/>
              <a:ahLst/>
              <a:cxnLst/>
              <a:rect l="l" t="t" r="r" b="b"/>
              <a:pathLst>
                <a:path w="3782"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4" y="2311"/>
                    <a:pt x="3781" y="2164"/>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3" name="Google Shape;1583;p81"/>
            <p:cNvSpPr/>
            <p:nvPr/>
          </p:nvSpPr>
          <p:spPr>
            <a:xfrm>
              <a:off x="8193801" y="1743982"/>
              <a:ext cx="101974" cy="62355"/>
            </a:xfrm>
            <a:custGeom>
              <a:avLst/>
              <a:gdLst/>
              <a:ahLst/>
              <a:cxnLst/>
              <a:rect l="l" t="t" r="r" b="b"/>
              <a:pathLst>
                <a:path w="3781"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3" y="2311"/>
                    <a:pt x="3781" y="2164"/>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4" name="Google Shape;1584;p81"/>
            <p:cNvSpPr/>
            <p:nvPr/>
          </p:nvSpPr>
          <p:spPr>
            <a:xfrm>
              <a:off x="8024699" y="1811785"/>
              <a:ext cx="101839" cy="62355"/>
            </a:xfrm>
            <a:custGeom>
              <a:avLst/>
              <a:gdLst/>
              <a:ahLst/>
              <a:cxnLst/>
              <a:rect l="l" t="t" r="r" b="b"/>
              <a:pathLst>
                <a:path w="3776" h="2312" extrusionOk="0">
                  <a:moveTo>
                    <a:pt x="333" y="0"/>
                  </a:moveTo>
                  <a:cubicBezTo>
                    <a:pt x="148" y="0"/>
                    <a:pt x="1" y="142"/>
                    <a:pt x="1" y="326"/>
                  </a:cubicBezTo>
                  <a:lnTo>
                    <a:pt x="1" y="1980"/>
                  </a:lnTo>
                  <a:cubicBezTo>
                    <a:pt x="1" y="2164"/>
                    <a:pt x="148" y="2312"/>
                    <a:pt x="333" y="2312"/>
                  </a:cubicBezTo>
                  <a:lnTo>
                    <a:pt x="880" y="2312"/>
                  </a:lnTo>
                  <a:cubicBezTo>
                    <a:pt x="1150" y="2293"/>
                    <a:pt x="1150" y="1900"/>
                    <a:pt x="880" y="1881"/>
                  </a:cubicBezTo>
                  <a:lnTo>
                    <a:pt x="425" y="1881"/>
                  </a:lnTo>
                  <a:lnTo>
                    <a:pt x="425" y="424"/>
                  </a:lnTo>
                  <a:lnTo>
                    <a:pt x="3345" y="424"/>
                  </a:lnTo>
                  <a:lnTo>
                    <a:pt x="3345" y="1887"/>
                  </a:lnTo>
                  <a:lnTo>
                    <a:pt x="1734" y="1887"/>
                  </a:lnTo>
                  <a:cubicBezTo>
                    <a:pt x="1464" y="1900"/>
                    <a:pt x="1464" y="2299"/>
                    <a:pt x="1734" y="2312"/>
                  </a:cubicBezTo>
                  <a:lnTo>
                    <a:pt x="3449" y="2312"/>
                  </a:lnTo>
                  <a:cubicBezTo>
                    <a:pt x="3628" y="2312"/>
                    <a:pt x="3775" y="2164"/>
                    <a:pt x="3775" y="1986"/>
                  </a:cubicBezTo>
                  <a:lnTo>
                    <a:pt x="3775" y="326"/>
                  </a:lnTo>
                  <a:cubicBezTo>
                    <a:pt x="3775" y="148"/>
                    <a:pt x="3628"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5" name="Google Shape;1585;p81"/>
            <p:cNvSpPr/>
            <p:nvPr/>
          </p:nvSpPr>
          <p:spPr>
            <a:xfrm>
              <a:off x="8131797" y="1811785"/>
              <a:ext cx="101974" cy="62355"/>
            </a:xfrm>
            <a:custGeom>
              <a:avLst/>
              <a:gdLst/>
              <a:ahLst/>
              <a:cxnLst/>
              <a:rect l="l" t="t" r="r" b="b"/>
              <a:pathLst>
                <a:path w="3781" h="2312" extrusionOk="0">
                  <a:moveTo>
                    <a:pt x="3351" y="424"/>
                  </a:moveTo>
                  <a:lnTo>
                    <a:pt x="3351" y="1881"/>
                  </a:lnTo>
                  <a:lnTo>
                    <a:pt x="431" y="1881"/>
                  </a:lnTo>
                  <a:lnTo>
                    <a:pt x="431" y="424"/>
                  </a:lnTo>
                  <a:close/>
                  <a:moveTo>
                    <a:pt x="333" y="0"/>
                  </a:moveTo>
                  <a:cubicBezTo>
                    <a:pt x="148" y="0"/>
                    <a:pt x="1" y="142"/>
                    <a:pt x="1" y="326"/>
                  </a:cubicBezTo>
                  <a:lnTo>
                    <a:pt x="1" y="1980"/>
                  </a:lnTo>
                  <a:cubicBezTo>
                    <a:pt x="1" y="2164"/>
                    <a:pt x="148" y="2312"/>
                    <a:pt x="333" y="2312"/>
                  </a:cubicBezTo>
                  <a:lnTo>
                    <a:pt x="3449" y="2312"/>
                  </a:lnTo>
                  <a:cubicBezTo>
                    <a:pt x="3633" y="2312"/>
                    <a:pt x="3781" y="2164"/>
                    <a:pt x="3781" y="1980"/>
                  </a:cubicBezTo>
                  <a:lnTo>
                    <a:pt x="3781" y="326"/>
                  </a:lnTo>
                  <a:cubicBezTo>
                    <a:pt x="3781" y="142"/>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6" name="Google Shape;1586;p81"/>
            <p:cNvSpPr/>
            <p:nvPr/>
          </p:nvSpPr>
          <p:spPr>
            <a:xfrm>
              <a:off x="8238895" y="1811623"/>
              <a:ext cx="59873" cy="62516"/>
            </a:xfrm>
            <a:custGeom>
              <a:avLst/>
              <a:gdLst/>
              <a:ahLst/>
              <a:cxnLst/>
              <a:rect l="l" t="t" r="r" b="b"/>
              <a:pathLst>
                <a:path w="2220" h="2318" extrusionOk="0">
                  <a:moveTo>
                    <a:pt x="332" y="0"/>
                  </a:moveTo>
                  <a:cubicBezTo>
                    <a:pt x="148" y="0"/>
                    <a:pt x="1" y="148"/>
                    <a:pt x="1" y="332"/>
                  </a:cubicBezTo>
                  <a:lnTo>
                    <a:pt x="1" y="1986"/>
                  </a:lnTo>
                  <a:cubicBezTo>
                    <a:pt x="1" y="2170"/>
                    <a:pt x="148" y="2318"/>
                    <a:pt x="332" y="2318"/>
                  </a:cubicBezTo>
                  <a:lnTo>
                    <a:pt x="1888" y="2318"/>
                  </a:lnTo>
                  <a:cubicBezTo>
                    <a:pt x="2158" y="2299"/>
                    <a:pt x="2158" y="1906"/>
                    <a:pt x="1888" y="1887"/>
                  </a:cubicBezTo>
                  <a:lnTo>
                    <a:pt x="431" y="1887"/>
                  </a:lnTo>
                  <a:lnTo>
                    <a:pt x="431" y="430"/>
                  </a:lnTo>
                  <a:lnTo>
                    <a:pt x="1949" y="430"/>
                  </a:lnTo>
                  <a:cubicBezTo>
                    <a:pt x="2220" y="412"/>
                    <a:pt x="2220" y="19"/>
                    <a:pt x="1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7" name="Google Shape;1587;p81"/>
            <p:cNvSpPr/>
            <p:nvPr/>
          </p:nvSpPr>
          <p:spPr>
            <a:xfrm>
              <a:off x="8251490" y="1560640"/>
              <a:ext cx="175602" cy="331084"/>
            </a:xfrm>
            <a:custGeom>
              <a:avLst/>
              <a:gdLst/>
              <a:ahLst/>
              <a:cxnLst/>
              <a:rect l="l" t="t" r="r" b="b"/>
              <a:pathLst>
                <a:path w="6511" h="12276" extrusionOk="0">
                  <a:moveTo>
                    <a:pt x="3258" y="424"/>
                  </a:moveTo>
                  <a:cubicBezTo>
                    <a:pt x="3701" y="424"/>
                    <a:pt x="4303" y="984"/>
                    <a:pt x="4832" y="1887"/>
                  </a:cubicBezTo>
                  <a:cubicBezTo>
                    <a:pt x="5207" y="2532"/>
                    <a:pt x="5490" y="3227"/>
                    <a:pt x="5662" y="3952"/>
                  </a:cubicBezTo>
                  <a:cubicBezTo>
                    <a:pt x="5822" y="4653"/>
                    <a:pt x="5809" y="5225"/>
                    <a:pt x="5631" y="5551"/>
                  </a:cubicBezTo>
                  <a:cubicBezTo>
                    <a:pt x="5379" y="5999"/>
                    <a:pt x="4525" y="6313"/>
                    <a:pt x="3467" y="6350"/>
                  </a:cubicBezTo>
                  <a:lnTo>
                    <a:pt x="3467" y="5889"/>
                  </a:lnTo>
                  <a:cubicBezTo>
                    <a:pt x="3461" y="5753"/>
                    <a:pt x="3358" y="5686"/>
                    <a:pt x="3255" y="5686"/>
                  </a:cubicBezTo>
                  <a:cubicBezTo>
                    <a:pt x="3152" y="5686"/>
                    <a:pt x="3049" y="5753"/>
                    <a:pt x="3043" y="5889"/>
                  </a:cubicBezTo>
                  <a:lnTo>
                    <a:pt x="3043" y="6350"/>
                  </a:lnTo>
                  <a:cubicBezTo>
                    <a:pt x="1986" y="6313"/>
                    <a:pt x="1132" y="5999"/>
                    <a:pt x="880" y="5551"/>
                  </a:cubicBezTo>
                  <a:cubicBezTo>
                    <a:pt x="701" y="5225"/>
                    <a:pt x="689" y="4659"/>
                    <a:pt x="849" y="3952"/>
                  </a:cubicBezTo>
                  <a:cubicBezTo>
                    <a:pt x="1021" y="3227"/>
                    <a:pt x="1304" y="2532"/>
                    <a:pt x="1685" y="1887"/>
                  </a:cubicBezTo>
                  <a:cubicBezTo>
                    <a:pt x="2207" y="990"/>
                    <a:pt x="2816" y="424"/>
                    <a:pt x="3258" y="424"/>
                  </a:cubicBezTo>
                  <a:close/>
                  <a:moveTo>
                    <a:pt x="3253" y="7657"/>
                  </a:moveTo>
                  <a:cubicBezTo>
                    <a:pt x="3509" y="7657"/>
                    <a:pt x="3766" y="7822"/>
                    <a:pt x="3799" y="8151"/>
                  </a:cubicBezTo>
                  <a:lnTo>
                    <a:pt x="3799" y="8157"/>
                  </a:lnTo>
                  <a:lnTo>
                    <a:pt x="3818" y="8378"/>
                  </a:lnTo>
                  <a:cubicBezTo>
                    <a:pt x="3636" y="8455"/>
                    <a:pt x="3444" y="8493"/>
                    <a:pt x="3252" y="8493"/>
                  </a:cubicBezTo>
                  <a:cubicBezTo>
                    <a:pt x="3060" y="8493"/>
                    <a:pt x="2868" y="8455"/>
                    <a:pt x="2687" y="8378"/>
                  </a:cubicBezTo>
                  <a:lnTo>
                    <a:pt x="2711" y="8157"/>
                  </a:lnTo>
                  <a:lnTo>
                    <a:pt x="2711" y="8151"/>
                  </a:lnTo>
                  <a:cubicBezTo>
                    <a:pt x="2742" y="7822"/>
                    <a:pt x="2997" y="7657"/>
                    <a:pt x="3253" y="7657"/>
                  </a:cubicBezTo>
                  <a:close/>
                  <a:moveTo>
                    <a:pt x="3861" y="8821"/>
                  </a:moveTo>
                  <a:lnTo>
                    <a:pt x="3885" y="9085"/>
                  </a:lnTo>
                  <a:cubicBezTo>
                    <a:pt x="3680" y="9149"/>
                    <a:pt x="3467" y="9182"/>
                    <a:pt x="3255" y="9182"/>
                  </a:cubicBezTo>
                  <a:cubicBezTo>
                    <a:pt x="3043" y="9182"/>
                    <a:pt x="2831" y="9149"/>
                    <a:pt x="2625" y="9085"/>
                  </a:cubicBezTo>
                  <a:lnTo>
                    <a:pt x="2650" y="8821"/>
                  </a:lnTo>
                  <a:cubicBezTo>
                    <a:pt x="2847" y="8885"/>
                    <a:pt x="3051" y="8917"/>
                    <a:pt x="3255" y="8917"/>
                  </a:cubicBezTo>
                  <a:cubicBezTo>
                    <a:pt x="3460" y="8917"/>
                    <a:pt x="3664" y="8885"/>
                    <a:pt x="3861" y="8821"/>
                  </a:cubicBezTo>
                  <a:close/>
                  <a:moveTo>
                    <a:pt x="3922" y="9521"/>
                  </a:moveTo>
                  <a:lnTo>
                    <a:pt x="4058" y="10954"/>
                  </a:lnTo>
                  <a:lnTo>
                    <a:pt x="4058" y="10960"/>
                  </a:lnTo>
                  <a:lnTo>
                    <a:pt x="4058" y="11040"/>
                  </a:lnTo>
                  <a:cubicBezTo>
                    <a:pt x="4058" y="11482"/>
                    <a:pt x="3701" y="11845"/>
                    <a:pt x="3258" y="11851"/>
                  </a:cubicBezTo>
                  <a:lnTo>
                    <a:pt x="3258" y="11857"/>
                  </a:lnTo>
                  <a:cubicBezTo>
                    <a:pt x="2804" y="11857"/>
                    <a:pt x="2441" y="11494"/>
                    <a:pt x="2441" y="11046"/>
                  </a:cubicBezTo>
                  <a:lnTo>
                    <a:pt x="2441" y="10966"/>
                  </a:lnTo>
                  <a:lnTo>
                    <a:pt x="2441" y="10960"/>
                  </a:lnTo>
                  <a:lnTo>
                    <a:pt x="2576" y="9521"/>
                  </a:lnTo>
                  <a:cubicBezTo>
                    <a:pt x="2797" y="9580"/>
                    <a:pt x="3025" y="9609"/>
                    <a:pt x="3252" y="9609"/>
                  </a:cubicBezTo>
                  <a:cubicBezTo>
                    <a:pt x="3478" y="9609"/>
                    <a:pt x="3704" y="9580"/>
                    <a:pt x="3922" y="9521"/>
                  </a:cubicBezTo>
                  <a:close/>
                  <a:moveTo>
                    <a:pt x="3258" y="0"/>
                  </a:moveTo>
                  <a:cubicBezTo>
                    <a:pt x="2927" y="0"/>
                    <a:pt x="2570" y="166"/>
                    <a:pt x="2214" y="504"/>
                  </a:cubicBezTo>
                  <a:cubicBezTo>
                    <a:pt x="1857" y="848"/>
                    <a:pt x="1556" y="1242"/>
                    <a:pt x="1310" y="1672"/>
                  </a:cubicBezTo>
                  <a:cubicBezTo>
                    <a:pt x="542" y="2975"/>
                    <a:pt x="1" y="4850"/>
                    <a:pt x="505" y="5760"/>
                  </a:cubicBezTo>
                  <a:cubicBezTo>
                    <a:pt x="689" y="6091"/>
                    <a:pt x="1076" y="6362"/>
                    <a:pt x="1617" y="6540"/>
                  </a:cubicBezTo>
                  <a:cubicBezTo>
                    <a:pt x="2078" y="6682"/>
                    <a:pt x="2558" y="6761"/>
                    <a:pt x="3043" y="6774"/>
                  </a:cubicBezTo>
                  <a:lnTo>
                    <a:pt x="3043" y="7247"/>
                  </a:lnTo>
                  <a:cubicBezTo>
                    <a:pt x="2638" y="7333"/>
                    <a:pt x="2330" y="7677"/>
                    <a:pt x="2287" y="8089"/>
                  </a:cubicBezTo>
                  <a:lnTo>
                    <a:pt x="2287" y="8101"/>
                  </a:lnTo>
                  <a:lnTo>
                    <a:pt x="2023" y="10910"/>
                  </a:lnTo>
                  <a:lnTo>
                    <a:pt x="2023" y="10917"/>
                  </a:lnTo>
                  <a:lnTo>
                    <a:pt x="2023" y="10929"/>
                  </a:lnTo>
                  <a:cubicBezTo>
                    <a:pt x="2023" y="10966"/>
                    <a:pt x="2017" y="11003"/>
                    <a:pt x="2017" y="11033"/>
                  </a:cubicBezTo>
                  <a:cubicBezTo>
                    <a:pt x="2017" y="11722"/>
                    <a:pt x="2576" y="12275"/>
                    <a:pt x="3258" y="12275"/>
                  </a:cubicBezTo>
                  <a:cubicBezTo>
                    <a:pt x="3947" y="12275"/>
                    <a:pt x="4500" y="11722"/>
                    <a:pt x="4500" y="11033"/>
                  </a:cubicBezTo>
                  <a:cubicBezTo>
                    <a:pt x="4500" y="11003"/>
                    <a:pt x="4500" y="10966"/>
                    <a:pt x="4494" y="10929"/>
                  </a:cubicBezTo>
                  <a:lnTo>
                    <a:pt x="4494" y="10917"/>
                  </a:lnTo>
                  <a:lnTo>
                    <a:pt x="4494" y="10910"/>
                  </a:lnTo>
                  <a:lnTo>
                    <a:pt x="4230" y="8108"/>
                  </a:lnTo>
                  <a:lnTo>
                    <a:pt x="4230" y="8095"/>
                  </a:lnTo>
                  <a:cubicBezTo>
                    <a:pt x="4180" y="7677"/>
                    <a:pt x="3879" y="7339"/>
                    <a:pt x="3474" y="7247"/>
                  </a:cubicBezTo>
                  <a:lnTo>
                    <a:pt x="3474" y="6774"/>
                  </a:lnTo>
                  <a:cubicBezTo>
                    <a:pt x="3953" y="6761"/>
                    <a:pt x="4432" y="6688"/>
                    <a:pt x="4900" y="6546"/>
                  </a:cubicBezTo>
                  <a:cubicBezTo>
                    <a:pt x="5434" y="6368"/>
                    <a:pt x="5822" y="6098"/>
                    <a:pt x="6006" y="5766"/>
                  </a:cubicBezTo>
                  <a:cubicBezTo>
                    <a:pt x="6510" y="4850"/>
                    <a:pt x="5969" y="2969"/>
                    <a:pt x="5201" y="1672"/>
                  </a:cubicBezTo>
                  <a:cubicBezTo>
                    <a:pt x="4955" y="1242"/>
                    <a:pt x="4654" y="848"/>
                    <a:pt x="4303" y="504"/>
                  </a:cubicBezTo>
                  <a:cubicBezTo>
                    <a:pt x="3941" y="166"/>
                    <a:pt x="3590" y="0"/>
                    <a:pt x="3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88" name="Google Shape;1588;p81"/>
          <p:cNvSpPr/>
          <p:nvPr/>
        </p:nvSpPr>
        <p:spPr>
          <a:xfrm>
            <a:off x="7784700" y="2370986"/>
            <a:ext cx="318333" cy="365266"/>
          </a:xfrm>
          <a:custGeom>
            <a:avLst/>
            <a:gdLst/>
            <a:ahLst/>
            <a:cxnLst/>
            <a:rect l="l" t="t" r="r" b="b"/>
            <a:pathLst>
              <a:path w="12755" h="14637" extrusionOk="0">
                <a:moveTo>
                  <a:pt x="4641" y="591"/>
                </a:moveTo>
                <a:lnTo>
                  <a:pt x="4641" y="591"/>
                </a:lnTo>
                <a:cubicBezTo>
                  <a:pt x="5219" y="895"/>
                  <a:pt x="5798" y="1047"/>
                  <a:pt x="6377" y="1047"/>
                </a:cubicBezTo>
                <a:cubicBezTo>
                  <a:pt x="6957" y="1047"/>
                  <a:pt x="7536" y="895"/>
                  <a:pt x="8114" y="591"/>
                </a:cubicBezTo>
                <a:lnTo>
                  <a:pt x="8114" y="591"/>
                </a:lnTo>
                <a:cubicBezTo>
                  <a:pt x="8046" y="2207"/>
                  <a:pt x="7585" y="3265"/>
                  <a:pt x="7192" y="3879"/>
                </a:cubicBezTo>
                <a:cubicBezTo>
                  <a:pt x="6971" y="4230"/>
                  <a:pt x="6694" y="4543"/>
                  <a:pt x="6374" y="4801"/>
                </a:cubicBezTo>
                <a:cubicBezTo>
                  <a:pt x="6055" y="4543"/>
                  <a:pt x="5778" y="4230"/>
                  <a:pt x="5563" y="3879"/>
                </a:cubicBezTo>
                <a:cubicBezTo>
                  <a:pt x="5170" y="3265"/>
                  <a:pt x="4702" y="2207"/>
                  <a:pt x="4641" y="591"/>
                </a:cubicBezTo>
                <a:close/>
                <a:moveTo>
                  <a:pt x="4211" y="431"/>
                </a:moveTo>
                <a:cubicBezTo>
                  <a:pt x="4248" y="2263"/>
                  <a:pt x="4776" y="3449"/>
                  <a:pt x="5219" y="4137"/>
                </a:cubicBezTo>
                <a:cubicBezTo>
                  <a:pt x="5471" y="4537"/>
                  <a:pt x="5790" y="4887"/>
                  <a:pt x="6165" y="5176"/>
                </a:cubicBezTo>
                <a:lnTo>
                  <a:pt x="6165" y="7113"/>
                </a:lnTo>
                <a:lnTo>
                  <a:pt x="3731" y="7113"/>
                </a:lnTo>
                <a:lnTo>
                  <a:pt x="3731" y="431"/>
                </a:lnTo>
                <a:close/>
                <a:moveTo>
                  <a:pt x="9841" y="431"/>
                </a:moveTo>
                <a:lnTo>
                  <a:pt x="9841" y="7113"/>
                </a:lnTo>
                <a:lnTo>
                  <a:pt x="9454" y="7113"/>
                </a:lnTo>
                <a:lnTo>
                  <a:pt x="9454" y="431"/>
                </a:lnTo>
                <a:close/>
                <a:moveTo>
                  <a:pt x="10443" y="431"/>
                </a:moveTo>
                <a:cubicBezTo>
                  <a:pt x="10585" y="431"/>
                  <a:pt x="10702" y="542"/>
                  <a:pt x="10702" y="683"/>
                </a:cubicBezTo>
                <a:lnTo>
                  <a:pt x="10702" y="5244"/>
                </a:lnTo>
                <a:cubicBezTo>
                  <a:pt x="10702" y="5816"/>
                  <a:pt x="11163" y="6277"/>
                  <a:pt x="11728" y="6289"/>
                </a:cubicBezTo>
                <a:lnTo>
                  <a:pt x="12208" y="6295"/>
                </a:lnTo>
                <a:cubicBezTo>
                  <a:pt x="12275" y="6295"/>
                  <a:pt x="12324" y="6350"/>
                  <a:pt x="12330" y="6418"/>
                </a:cubicBezTo>
                <a:lnTo>
                  <a:pt x="12330" y="7113"/>
                </a:lnTo>
                <a:lnTo>
                  <a:pt x="10271" y="7113"/>
                </a:lnTo>
                <a:lnTo>
                  <a:pt x="10271" y="431"/>
                </a:lnTo>
                <a:close/>
                <a:moveTo>
                  <a:pt x="3301" y="431"/>
                </a:moveTo>
                <a:lnTo>
                  <a:pt x="3301" y="7119"/>
                </a:lnTo>
                <a:lnTo>
                  <a:pt x="2914" y="7119"/>
                </a:lnTo>
                <a:lnTo>
                  <a:pt x="2914" y="431"/>
                </a:lnTo>
                <a:close/>
                <a:moveTo>
                  <a:pt x="9024" y="431"/>
                </a:moveTo>
                <a:lnTo>
                  <a:pt x="9024" y="7119"/>
                </a:lnTo>
                <a:lnTo>
                  <a:pt x="6589" y="7113"/>
                </a:lnTo>
                <a:lnTo>
                  <a:pt x="6589" y="5176"/>
                </a:lnTo>
                <a:cubicBezTo>
                  <a:pt x="6964" y="4887"/>
                  <a:pt x="7284" y="4537"/>
                  <a:pt x="7536" y="4137"/>
                </a:cubicBezTo>
                <a:cubicBezTo>
                  <a:pt x="7591" y="4051"/>
                  <a:pt x="7641" y="3965"/>
                  <a:pt x="7690" y="3879"/>
                </a:cubicBezTo>
                <a:cubicBezTo>
                  <a:pt x="8224" y="2933"/>
                  <a:pt x="8513" y="1777"/>
                  <a:pt x="8544" y="431"/>
                </a:cubicBezTo>
                <a:close/>
                <a:moveTo>
                  <a:pt x="12330" y="7537"/>
                </a:moveTo>
                <a:lnTo>
                  <a:pt x="12330" y="8151"/>
                </a:lnTo>
                <a:lnTo>
                  <a:pt x="430" y="8151"/>
                </a:lnTo>
                <a:lnTo>
                  <a:pt x="430" y="7537"/>
                </a:lnTo>
                <a:close/>
                <a:moveTo>
                  <a:pt x="2490" y="8582"/>
                </a:moveTo>
                <a:lnTo>
                  <a:pt x="2490" y="11065"/>
                </a:lnTo>
                <a:lnTo>
                  <a:pt x="430" y="11065"/>
                </a:lnTo>
                <a:lnTo>
                  <a:pt x="430" y="8582"/>
                </a:lnTo>
                <a:close/>
                <a:moveTo>
                  <a:pt x="6165" y="8582"/>
                </a:moveTo>
                <a:lnTo>
                  <a:pt x="6165" y="11065"/>
                </a:lnTo>
                <a:lnTo>
                  <a:pt x="3731" y="11065"/>
                </a:lnTo>
                <a:lnTo>
                  <a:pt x="3731" y="9227"/>
                </a:lnTo>
                <a:cubicBezTo>
                  <a:pt x="3728" y="9086"/>
                  <a:pt x="3621" y="9015"/>
                  <a:pt x="3514" y="9015"/>
                </a:cubicBezTo>
                <a:cubicBezTo>
                  <a:pt x="3407" y="9015"/>
                  <a:pt x="3301" y="9086"/>
                  <a:pt x="3301" y="9227"/>
                </a:cubicBezTo>
                <a:lnTo>
                  <a:pt x="3301" y="11065"/>
                </a:lnTo>
                <a:lnTo>
                  <a:pt x="2914" y="11065"/>
                </a:lnTo>
                <a:lnTo>
                  <a:pt x="2914" y="8582"/>
                </a:lnTo>
                <a:close/>
                <a:moveTo>
                  <a:pt x="9024" y="8582"/>
                </a:moveTo>
                <a:lnTo>
                  <a:pt x="9024" y="11065"/>
                </a:lnTo>
                <a:lnTo>
                  <a:pt x="6589" y="11065"/>
                </a:lnTo>
                <a:lnTo>
                  <a:pt x="6589" y="8582"/>
                </a:lnTo>
                <a:close/>
                <a:moveTo>
                  <a:pt x="12330" y="11489"/>
                </a:moveTo>
                <a:lnTo>
                  <a:pt x="12330" y="12104"/>
                </a:lnTo>
                <a:lnTo>
                  <a:pt x="430" y="12104"/>
                </a:lnTo>
                <a:lnTo>
                  <a:pt x="430" y="11489"/>
                </a:lnTo>
                <a:close/>
                <a:moveTo>
                  <a:pt x="2490" y="12534"/>
                </a:moveTo>
                <a:lnTo>
                  <a:pt x="2490" y="14206"/>
                </a:lnTo>
                <a:lnTo>
                  <a:pt x="430" y="14206"/>
                </a:lnTo>
                <a:lnTo>
                  <a:pt x="430" y="12534"/>
                </a:lnTo>
                <a:close/>
                <a:moveTo>
                  <a:pt x="3301" y="12534"/>
                </a:moveTo>
                <a:lnTo>
                  <a:pt x="3301" y="14206"/>
                </a:lnTo>
                <a:lnTo>
                  <a:pt x="2914" y="14206"/>
                </a:lnTo>
                <a:lnTo>
                  <a:pt x="2914" y="12534"/>
                </a:lnTo>
                <a:close/>
                <a:moveTo>
                  <a:pt x="6159" y="12534"/>
                </a:moveTo>
                <a:lnTo>
                  <a:pt x="6159" y="12958"/>
                </a:lnTo>
                <a:cubicBezTo>
                  <a:pt x="6159" y="13646"/>
                  <a:pt x="5606" y="14206"/>
                  <a:pt x="4917" y="14206"/>
                </a:cubicBezTo>
                <a:lnTo>
                  <a:pt x="3725" y="14206"/>
                </a:lnTo>
                <a:lnTo>
                  <a:pt x="3725" y="12534"/>
                </a:lnTo>
                <a:close/>
                <a:moveTo>
                  <a:pt x="9024" y="12534"/>
                </a:moveTo>
                <a:lnTo>
                  <a:pt x="9024" y="14206"/>
                </a:lnTo>
                <a:lnTo>
                  <a:pt x="7837" y="14206"/>
                </a:lnTo>
                <a:cubicBezTo>
                  <a:pt x="7149" y="14206"/>
                  <a:pt x="6596" y="13646"/>
                  <a:pt x="6589" y="12958"/>
                </a:cubicBezTo>
                <a:lnTo>
                  <a:pt x="6589" y="12534"/>
                </a:lnTo>
                <a:close/>
                <a:moveTo>
                  <a:pt x="9841" y="12534"/>
                </a:moveTo>
                <a:lnTo>
                  <a:pt x="9841" y="14206"/>
                </a:lnTo>
                <a:lnTo>
                  <a:pt x="9454" y="14206"/>
                </a:lnTo>
                <a:lnTo>
                  <a:pt x="9454" y="12534"/>
                </a:lnTo>
                <a:close/>
                <a:moveTo>
                  <a:pt x="12330" y="12534"/>
                </a:moveTo>
                <a:lnTo>
                  <a:pt x="12330" y="14206"/>
                </a:lnTo>
                <a:lnTo>
                  <a:pt x="10271" y="14206"/>
                </a:lnTo>
                <a:lnTo>
                  <a:pt x="10271" y="12534"/>
                </a:lnTo>
                <a:close/>
                <a:moveTo>
                  <a:pt x="2311" y="1"/>
                </a:moveTo>
                <a:cubicBezTo>
                  <a:pt x="1930" y="1"/>
                  <a:pt x="1623" y="308"/>
                  <a:pt x="1623" y="689"/>
                </a:cubicBezTo>
                <a:lnTo>
                  <a:pt x="1623" y="3234"/>
                </a:lnTo>
                <a:cubicBezTo>
                  <a:pt x="1623" y="3375"/>
                  <a:pt x="1730" y="3446"/>
                  <a:pt x="1838" y="3446"/>
                </a:cubicBezTo>
                <a:cubicBezTo>
                  <a:pt x="1946" y="3446"/>
                  <a:pt x="2053" y="3375"/>
                  <a:pt x="2053" y="3234"/>
                </a:cubicBezTo>
                <a:lnTo>
                  <a:pt x="2053" y="689"/>
                </a:lnTo>
                <a:cubicBezTo>
                  <a:pt x="2053" y="548"/>
                  <a:pt x="2170" y="431"/>
                  <a:pt x="2311" y="431"/>
                </a:cubicBezTo>
                <a:lnTo>
                  <a:pt x="2490" y="431"/>
                </a:lnTo>
                <a:lnTo>
                  <a:pt x="2490" y="7119"/>
                </a:lnTo>
                <a:lnTo>
                  <a:pt x="430" y="7119"/>
                </a:lnTo>
                <a:lnTo>
                  <a:pt x="430" y="6418"/>
                </a:lnTo>
                <a:cubicBezTo>
                  <a:pt x="430" y="6350"/>
                  <a:pt x="480" y="6301"/>
                  <a:pt x="547" y="6295"/>
                </a:cubicBezTo>
                <a:lnTo>
                  <a:pt x="1027" y="6289"/>
                </a:lnTo>
                <a:cubicBezTo>
                  <a:pt x="1592" y="6283"/>
                  <a:pt x="2053" y="5816"/>
                  <a:pt x="2053" y="5250"/>
                </a:cubicBezTo>
                <a:lnTo>
                  <a:pt x="2053" y="4094"/>
                </a:lnTo>
                <a:cubicBezTo>
                  <a:pt x="2053" y="3953"/>
                  <a:pt x="1946" y="3882"/>
                  <a:pt x="1838" y="3882"/>
                </a:cubicBezTo>
                <a:cubicBezTo>
                  <a:pt x="1730" y="3882"/>
                  <a:pt x="1623" y="3953"/>
                  <a:pt x="1623" y="4094"/>
                </a:cubicBezTo>
                <a:lnTo>
                  <a:pt x="1623" y="5250"/>
                </a:lnTo>
                <a:cubicBezTo>
                  <a:pt x="1623" y="5582"/>
                  <a:pt x="1352" y="5859"/>
                  <a:pt x="1020" y="5865"/>
                </a:cubicBezTo>
                <a:lnTo>
                  <a:pt x="541" y="5871"/>
                </a:lnTo>
                <a:cubicBezTo>
                  <a:pt x="240" y="5871"/>
                  <a:pt x="0" y="6117"/>
                  <a:pt x="0" y="6418"/>
                </a:cubicBezTo>
                <a:lnTo>
                  <a:pt x="0" y="14421"/>
                </a:lnTo>
                <a:cubicBezTo>
                  <a:pt x="0" y="14544"/>
                  <a:pt x="92" y="14636"/>
                  <a:pt x="209" y="14636"/>
                </a:cubicBezTo>
                <a:lnTo>
                  <a:pt x="4911" y="14636"/>
                </a:lnTo>
                <a:cubicBezTo>
                  <a:pt x="5520" y="14636"/>
                  <a:pt x="6079" y="14310"/>
                  <a:pt x="6374" y="13782"/>
                </a:cubicBezTo>
                <a:cubicBezTo>
                  <a:pt x="6669" y="14310"/>
                  <a:pt x="7229" y="14636"/>
                  <a:pt x="7831" y="14636"/>
                </a:cubicBezTo>
                <a:lnTo>
                  <a:pt x="12533" y="14636"/>
                </a:lnTo>
                <a:cubicBezTo>
                  <a:pt x="12656" y="14636"/>
                  <a:pt x="12748" y="14544"/>
                  <a:pt x="12748" y="14421"/>
                </a:cubicBezTo>
                <a:lnTo>
                  <a:pt x="12748" y="10794"/>
                </a:lnTo>
                <a:cubicBezTo>
                  <a:pt x="12748" y="10650"/>
                  <a:pt x="12642" y="10578"/>
                  <a:pt x="12536" y="10578"/>
                </a:cubicBezTo>
                <a:cubicBezTo>
                  <a:pt x="12430" y="10578"/>
                  <a:pt x="12324" y="10650"/>
                  <a:pt x="12324" y="10794"/>
                </a:cubicBezTo>
                <a:lnTo>
                  <a:pt x="12324" y="11065"/>
                </a:lnTo>
                <a:lnTo>
                  <a:pt x="10265" y="11065"/>
                </a:lnTo>
                <a:lnTo>
                  <a:pt x="10265" y="9227"/>
                </a:lnTo>
                <a:cubicBezTo>
                  <a:pt x="10265" y="9086"/>
                  <a:pt x="10158" y="9015"/>
                  <a:pt x="10050" y="9015"/>
                </a:cubicBezTo>
                <a:cubicBezTo>
                  <a:pt x="9942" y="9015"/>
                  <a:pt x="9835" y="9086"/>
                  <a:pt x="9835" y="9227"/>
                </a:cubicBezTo>
                <a:lnTo>
                  <a:pt x="9835" y="11065"/>
                </a:lnTo>
                <a:lnTo>
                  <a:pt x="9448" y="11065"/>
                </a:lnTo>
                <a:lnTo>
                  <a:pt x="9448" y="8582"/>
                </a:lnTo>
                <a:lnTo>
                  <a:pt x="12324" y="8582"/>
                </a:lnTo>
                <a:lnTo>
                  <a:pt x="12324" y="9934"/>
                </a:lnTo>
                <a:cubicBezTo>
                  <a:pt x="12324" y="10057"/>
                  <a:pt x="12423" y="10149"/>
                  <a:pt x="12539" y="10149"/>
                </a:cubicBezTo>
                <a:cubicBezTo>
                  <a:pt x="12662" y="10149"/>
                  <a:pt x="12755" y="10051"/>
                  <a:pt x="12755" y="9934"/>
                </a:cubicBezTo>
                <a:lnTo>
                  <a:pt x="12755" y="6418"/>
                </a:lnTo>
                <a:cubicBezTo>
                  <a:pt x="12755" y="6117"/>
                  <a:pt x="12515" y="5871"/>
                  <a:pt x="12214" y="5865"/>
                </a:cubicBezTo>
                <a:lnTo>
                  <a:pt x="11734" y="5859"/>
                </a:lnTo>
                <a:cubicBezTo>
                  <a:pt x="11402" y="5852"/>
                  <a:pt x="11132" y="5582"/>
                  <a:pt x="11132" y="5244"/>
                </a:cubicBezTo>
                <a:lnTo>
                  <a:pt x="11132" y="689"/>
                </a:lnTo>
                <a:cubicBezTo>
                  <a:pt x="11132" y="308"/>
                  <a:pt x="10825" y="1"/>
                  <a:pt x="10443" y="1"/>
                </a:cubicBezTo>
                <a:lnTo>
                  <a:pt x="8311" y="1"/>
                </a:lnTo>
                <a:cubicBezTo>
                  <a:pt x="8280" y="7"/>
                  <a:pt x="8243" y="19"/>
                  <a:pt x="8212" y="38"/>
                </a:cubicBezTo>
                <a:cubicBezTo>
                  <a:pt x="7594" y="425"/>
                  <a:pt x="6986" y="618"/>
                  <a:pt x="6377" y="618"/>
                </a:cubicBezTo>
                <a:cubicBezTo>
                  <a:pt x="5769" y="618"/>
                  <a:pt x="5160" y="425"/>
                  <a:pt x="4543" y="38"/>
                </a:cubicBezTo>
                <a:cubicBezTo>
                  <a:pt x="4512" y="19"/>
                  <a:pt x="4475" y="7"/>
                  <a:pt x="4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89" name="Google Shape;1589;p81"/>
          <p:cNvGrpSpPr/>
          <p:nvPr/>
        </p:nvGrpSpPr>
        <p:grpSpPr>
          <a:xfrm>
            <a:off x="5321722" y="2380124"/>
            <a:ext cx="346854" cy="365246"/>
            <a:chOff x="5377891" y="2102386"/>
            <a:chExt cx="374856" cy="394733"/>
          </a:xfrm>
        </p:grpSpPr>
        <p:sp>
          <p:nvSpPr>
            <p:cNvPr id="1590" name="Google Shape;1590;p81"/>
            <p:cNvSpPr/>
            <p:nvPr/>
          </p:nvSpPr>
          <p:spPr>
            <a:xfrm>
              <a:off x="5523124" y="2307197"/>
              <a:ext cx="227816" cy="189923"/>
            </a:xfrm>
            <a:custGeom>
              <a:avLst/>
              <a:gdLst/>
              <a:ahLst/>
              <a:cxnLst/>
              <a:rect l="l" t="t" r="r" b="b"/>
              <a:pathLst>
                <a:path w="8447" h="7042" extrusionOk="0">
                  <a:moveTo>
                    <a:pt x="6541" y="1688"/>
                  </a:moveTo>
                  <a:lnTo>
                    <a:pt x="6541" y="2063"/>
                  </a:lnTo>
                  <a:lnTo>
                    <a:pt x="6000" y="2063"/>
                  </a:lnTo>
                  <a:cubicBezTo>
                    <a:pt x="5717" y="2063"/>
                    <a:pt x="5717" y="2493"/>
                    <a:pt x="6000" y="2493"/>
                  </a:cubicBezTo>
                  <a:lnTo>
                    <a:pt x="7604" y="2493"/>
                  </a:lnTo>
                  <a:cubicBezTo>
                    <a:pt x="7887" y="2493"/>
                    <a:pt x="7887" y="2924"/>
                    <a:pt x="7604" y="2924"/>
                  </a:cubicBezTo>
                  <a:lnTo>
                    <a:pt x="855" y="2924"/>
                  </a:lnTo>
                  <a:cubicBezTo>
                    <a:pt x="732" y="2924"/>
                    <a:pt x="634" y="2825"/>
                    <a:pt x="634" y="2708"/>
                  </a:cubicBezTo>
                  <a:cubicBezTo>
                    <a:pt x="634" y="2586"/>
                    <a:pt x="732" y="2493"/>
                    <a:pt x="849" y="2493"/>
                  </a:cubicBezTo>
                  <a:lnTo>
                    <a:pt x="5139" y="2493"/>
                  </a:lnTo>
                  <a:cubicBezTo>
                    <a:pt x="5422" y="2493"/>
                    <a:pt x="5422" y="2063"/>
                    <a:pt x="5139" y="2063"/>
                  </a:cubicBezTo>
                  <a:lnTo>
                    <a:pt x="1912" y="2063"/>
                  </a:lnTo>
                  <a:lnTo>
                    <a:pt x="1912" y="1688"/>
                  </a:lnTo>
                  <a:close/>
                  <a:moveTo>
                    <a:pt x="6535" y="3348"/>
                  </a:moveTo>
                  <a:lnTo>
                    <a:pt x="6535" y="3723"/>
                  </a:lnTo>
                  <a:lnTo>
                    <a:pt x="1912" y="3723"/>
                  </a:lnTo>
                  <a:lnTo>
                    <a:pt x="1912" y="3348"/>
                  </a:lnTo>
                  <a:close/>
                  <a:moveTo>
                    <a:pt x="7967" y="4153"/>
                  </a:moveTo>
                  <a:cubicBezTo>
                    <a:pt x="7991" y="4153"/>
                    <a:pt x="8016" y="4171"/>
                    <a:pt x="8016" y="4202"/>
                  </a:cubicBezTo>
                  <a:lnTo>
                    <a:pt x="8010" y="4786"/>
                  </a:lnTo>
                  <a:cubicBezTo>
                    <a:pt x="8010" y="4817"/>
                    <a:pt x="7991" y="4841"/>
                    <a:pt x="7961" y="4841"/>
                  </a:cubicBezTo>
                  <a:lnTo>
                    <a:pt x="480" y="4841"/>
                  </a:lnTo>
                  <a:cubicBezTo>
                    <a:pt x="449" y="4841"/>
                    <a:pt x="431" y="4817"/>
                    <a:pt x="431" y="4786"/>
                  </a:cubicBezTo>
                  <a:lnTo>
                    <a:pt x="431" y="4202"/>
                  </a:lnTo>
                  <a:cubicBezTo>
                    <a:pt x="431" y="4171"/>
                    <a:pt x="449" y="4153"/>
                    <a:pt x="480" y="4153"/>
                  </a:cubicBezTo>
                  <a:close/>
                  <a:moveTo>
                    <a:pt x="1894" y="5272"/>
                  </a:moveTo>
                  <a:lnTo>
                    <a:pt x="1894" y="6612"/>
                  </a:lnTo>
                  <a:lnTo>
                    <a:pt x="1488" y="6612"/>
                  </a:lnTo>
                  <a:lnTo>
                    <a:pt x="1488" y="5272"/>
                  </a:lnTo>
                  <a:close/>
                  <a:moveTo>
                    <a:pt x="6952" y="5272"/>
                  </a:moveTo>
                  <a:lnTo>
                    <a:pt x="6952" y="6612"/>
                  </a:lnTo>
                  <a:lnTo>
                    <a:pt x="6547" y="6612"/>
                  </a:lnTo>
                  <a:lnTo>
                    <a:pt x="6547" y="5272"/>
                  </a:lnTo>
                  <a:close/>
                  <a:moveTo>
                    <a:pt x="1697" y="1"/>
                  </a:moveTo>
                  <a:cubicBezTo>
                    <a:pt x="1589" y="1"/>
                    <a:pt x="1482" y="72"/>
                    <a:pt x="1482" y="213"/>
                  </a:cubicBezTo>
                  <a:lnTo>
                    <a:pt x="1482" y="403"/>
                  </a:lnTo>
                  <a:lnTo>
                    <a:pt x="849" y="403"/>
                  </a:lnTo>
                  <a:cubicBezTo>
                    <a:pt x="492" y="403"/>
                    <a:pt x="203" y="692"/>
                    <a:pt x="203" y="1049"/>
                  </a:cubicBezTo>
                  <a:cubicBezTo>
                    <a:pt x="203" y="1405"/>
                    <a:pt x="492" y="1688"/>
                    <a:pt x="849" y="1688"/>
                  </a:cubicBezTo>
                  <a:lnTo>
                    <a:pt x="1482" y="1688"/>
                  </a:lnTo>
                  <a:lnTo>
                    <a:pt x="1482" y="2063"/>
                  </a:lnTo>
                  <a:lnTo>
                    <a:pt x="849" y="2063"/>
                  </a:lnTo>
                  <a:cubicBezTo>
                    <a:pt x="492" y="2063"/>
                    <a:pt x="203" y="2352"/>
                    <a:pt x="203" y="2708"/>
                  </a:cubicBezTo>
                  <a:cubicBezTo>
                    <a:pt x="203" y="3065"/>
                    <a:pt x="492" y="3348"/>
                    <a:pt x="849" y="3348"/>
                  </a:cubicBezTo>
                  <a:lnTo>
                    <a:pt x="1482" y="3348"/>
                  </a:lnTo>
                  <a:lnTo>
                    <a:pt x="1482" y="3723"/>
                  </a:lnTo>
                  <a:lnTo>
                    <a:pt x="480" y="3723"/>
                  </a:lnTo>
                  <a:cubicBezTo>
                    <a:pt x="216" y="3723"/>
                    <a:pt x="1" y="3938"/>
                    <a:pt x="1" y="4202"/>
                  </a:cubicBezTo>
                  <a:lnTo>
                    <a:pt x="1" y="4786"/>
                  </a:lnTo>
                  <a:cubicBezTo>
                    <a:pt x="1" y="5050"/>
                    <a:pt x="216" y="5266"/>
                    <a:pt x="480" y="5272"/>
                  </a:cubicBezTo>
                  <a:lnTo>
                    <a:pt x="1064" y="5272"/>
                  </a:lnTo>
                  <a:lnTo>
                    <a:pt x="1064" y="6771"/>
                  </a:lnTo>
                  <a:cubicBezTo>
                    <a:pt x="1064" y="6919"/>
                    <a:pt x="1187" y="7042"/>
                    <a:pt x="1334" y="7042"/>
                  </a:cubicBezTo>
                  <a:lnTo>
                    <a:pt x="2054" y="7042"/>
                  </a:lnTo>
                  <a:cubicBezTo>
                    <a:pt x="2201" y="7042"/>
                    <a:pt x="2324" y="6919"/>
                    <a:pt x="2324" y="6771"/>
                  </a:cubicBezTo>
                  <a:lnTo>
                    <a:pt x="2324" y="5272"/>
                  </a:lnTo>
                  <a:lnTo>
                    <a:pt x="6123" y="5272"/>
                  </a:lnTo>
                  <a:lnTo>
                    <a:pt x="6123" y="6771"/>
                  </a:lnTo>
                  <a:cubicBezTo>
                    <a:pt x="6123" y="6919"/>
                    <a:pt x="6239" y="7042"/>
                    <a:pt x="6393" y="7042"/>
                  </a:cubicBezTo>
                  <a:lnTo>
                    <a:pt x="7112" y="7042"/>
                  </a:lnTo>
                  <a:cubicBezTo>
                    <a:pt x="7260" y="7042"/>
                    <a:pt x="7383" y="6919"/>
                    <a:pt x="7383" y="6771"/>
                  </a:cubicBezTo>
                  <a:lnTo>
                    <a:pt x="7383" y="5272"/>
                  </a:lnTo>
                  <a:lnTo>
                    <a:pt x="7967" y="5272"/>
                  </a:lnTo>
                  <a:cubicBezTo>
                    <a:pt x="8231" y="5266"/>
                    <a:pt x="8446" y="5050"/>
                    <a:pt x="8446" y="4786"/>
                  </a:cubicBezTo>
                  <a:lnTo>
                    <a:pt x="8446" y="4202"/>
                  </a:lnTo>
                  <a:cubicBezTo>
                    <a:pt x="8446" y="3938"/>
                    <a:pt x="8231" y="3723"/>
                    <a:pt x="7967" y="3723"/>
                  </a:cubicBezTo>
                  <a:lnTo>
                    <a:pt x="6965" y="3723"/>
                  </a:lnTo>
                  <a:lnTo>
                    <a:pt x="6965" y="3348"/>
                  </a:lnTo>
                  <a:lnTo>
                    <a:pt x="7598" y="3348"/>
                  </a:lnTo>
                  <a:cubicBezTo>
                    <a:pt x="7954" y="3348"/>
                    <a:pt x="8237" y="3065"/>
                    <a:pt x="8237" y="2708"/>
                  </a:cubicBezTo>
                  <a:cubicBezTo>
                    <a:pt x="8237" y="2352"/>
                    <a:pt x="7954" y="2063"/>
                    <a:pt x="7598" y="2063"/>
                  </a:cubicBezTo>
                  <a:lnTo>
                    <a:pt x="6965" y="2063"/>
                  </a:lnTo>
                  <a:lnTo>
                    <a:pt x="6965" y="1688"/>
                  </a:lnTo>
                  <a:lnTo>
                    <a:pt x="7598" y="1688"/>
                  </a:lnTo>
                  <a:cubicBezTo>
                    <a:pt x="7954" y="1688"/>
                    <a:pt x="8237" y="1405"/>
                    <a:pt x="8237" y="1049"/>
                  </a:cubicBezTo>
                  <a:cubicBezTo>
                    <a:pt x="8237" y="692"/>
                    <a:pt x="7954" y="403"/>
                    <a:pt x="7598" y="403"/>
                  </a:cubicBezTo>
                  <a:lnTo>
                    <a:pt x="6965" y="403"/>
                  </a:lnTo>
                  <a:lnTo>
                    <a:pt x="6965" y="213"/>
                  </a:lnTo>
                  <a:cubicBezTo>
                    <a:pt x="6965" y="72"/>
                    <a:pt x="6857" y="1"/>
                    <a:pt x="6750" y="1"/>
                  </a:cubicBezTo>
                  <a:cubicBezTo>
                    <a:pt x="6642" y="1"/>
                    <a:pt x="6535" y="72"/>
                    <a:pt x="6535" y="213"/>
                  </a:cubicBezTo>
                  <a:lnTo>
                    <a:pt x="6535" y="403"/>
                  </a:lnTo>
                  <a:lnTo>
                    <a:pt x="3394" y="403"/>
                  </a:lnTo>
                  <a:cubicBezTo>
                    <a:pt x="3111" y="403"/>
                    <a:pt x="3111" y="834"/>
                    <a:pt x="3394" y="834"/>
                  </a:cubicBezTo>
                  <a:lnTo>
                    <a:pt x="7598" y="834"/>
                  </a:lnTo>
                  <a:cubicBezTo>
                    <a:pt x="7881" y="834"/>
                    <a:pt x="7881" y="1264"/>
                    <a:pt x="7598" y="1264"/>
                  </a:cubicBezTo>
                  <a:lnTo>
                    <a:pt x="849" y="1264"/>
                  </a:lnTo>
                  <a:cubicBezTo>
                    <a:pt x="560" y="1264"/>
                    <a:pt x="560" y="834"/>
                    <a:pt x="849" y="834"/>
                  </a:cubicBezTo>
                  <a:lnTo>
                    <a:pt x="2539" y="834"/>
                  </a:lnTo>
                  <a:cubicBezTo>
                    <a:pt x="2822" y="834"/>
                    <a:pt x="2822" y="403"/>
                    <a:pt x="2539" y="403"/>
                  </a:cubicBezTo>
                  <a:lnTo>
                    <a:pt x="1912" y="403"/>
                  </a:lnTo>
                  <a:lnTo>
                    <a:pt x="1912" y="213"/>
                  </a:lnTo>
                  <a:cubicBezTo>
                    <a:pt x="1912" y="72"/>
                    <a:pt x="1805" y="1"/>
                    <a:pt x="1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1" name="Google Shape;1591;p81"/>
            <p:cNvSpPr/>
            <p:nvPr/>
          </p:nvSpPr>
          <p:spPr>
            <a:xfrm>
              <a:off x="5377891" y="2102386"/>
              <a:ext cx="143265" cy="394733"/>
            </a:xfrm>
            <a:custGeom>
              <a:avLst/>
              <a:gdLst/>
              <a:ahLst/>
              <a:cxnLst/>
              <a:rect l="l" t="t" r="r" b="b"/>
              <a:pathLst>
                <a:path w="5312" h="14636" extrusionOk="0">
                  <a:moveTo>
                    <a:pt x="2835" y="8237"/>
                  </a:moveTo>
                  <a:lnTo>
                    <a:pt x="2835" y="11218"/>
                  </a:lnTo>
                  <a:lnTo>
                    <a:pt x="2835" y="11231"/>
                  </a:lnTo>
                  <a:lnTo>
                    <a:pt x="2835" y="13585"/>
                  </a:lnTo>
                  <a:cubicBezTo>
                    <a:pt x="2835" y="13609"/>
                    <a:pt x="2835" y="13634"/>
                    <a:pt x="2847" y="13659"/>
                  </a:cubicBezTo>
                  <a:cubicBezTo>
                    <a:pt x="2915" y="13843"/>
                    <a:pt x="3087" y="14034"/>
                    <a:pt x="3283" y="14206"/>
                  </a:cubicBezTo>
                  <a:lnTo>
                    <a:pt x="2023" y="14206"/>
                  </a:lnTo>
                  <a:cubicBezTo>
                    <a:pt x="2220" y="14034"/>
                    <a:pt x="2398" y="13843"/>
                    <a:pt x="2460" y="13659"/>
                  </a:cubicBezTo>
                  <a:cubicBezTo>
                    <a:pt x="2472" y="13634"/>
                    <a:pt x="2478" y="13609"/>
                    <a:pt x="2478" y="13585"/>
                  </a:cubicBezTo>
                  <a:lnTo>
                    <a:pt x="2478" y="8237"/>
                  </a:lnTo>
                  <a:close/>
                  <a:moveTo>
                    <a:pt x="2558" y="1"/>
                  </a:moveTo>
                  <a:cubicBezTo>
                    <a:pt x="2005" y="1"/>
                    <a:pt x="1464" y="179"/>
                    <a:pt x="1021" y="511"/>
                  </a:cubicBezTo>
                  <a:cubicBezTo>
                    <a:pt x="841" y="651"/>
                    <a:pt x="975" y="897"/>
                    <a:pt x="1154" y="897"/>
                  </a:cubicBezTo>
                  <a:cubicBezTo>
                    <a:pt x="1194" y="897"/>
                    <a:pt x="1237" y="885"/>
                    <a:pt x="1279" y="855"/>
                  </a:cubicBezTo>
                  <a:cubicBezTo>
                    <a:pt x="1648" y="578"/>
                    <a:pt x="2097" y="431"/>
                    <a:pt x="2558" y="431"/>
                  </a:cubicBezTo>
                  <a:lnTo>
                    <a:pt x="2755" y="431"/>
                  </a:lnTo>
                  <a:cubicBezTo>
                    <a:pt x="3929" y="431"/>
                    <a:pt x="4881" y="1384"/>
                    <a:pt x="4881" y="2558"/>
                  </a:cubicBezTo>
                  <a:lnTo>
                    <a:pt x="4881" y="5680"/>
                  </a:lnTo>
                  <a:cubicBezTo>
                    <a:pt x="4881" y="6750"/>
                    <a:pt x="4089" y="7653"/>
                    <a:pt x="3025" y="7788"/>
                  </a:cubicBezTo>
                  <a:lnTo>
                    <a:pt x="3013" y="7788"/>
                  </a:lnTo>
                  <a:cubicBezTo>
                    <a:pt x="2927" y="7801"/>
                    <a:pt x="2841" y="7807"/>
                    <a:pt x="2755" y="7807"/>
                  </a:cubicBezTo>
                  <a:lnTo>
                    <a:pt x="2558" y="7807"/>
                  </a:lnTo>
                  <a:cubicBezTo>
                    <a:pt x="2466" y="7807"/>
                    <a:pt x="2380" y="7801"/>
                    <a:pt x="2294" y="7795"/>
                  </a:cubicBezTo>
                  <a:lnTo>
                    <a:pt x="2281" y="7795"/>
                  </a:lnTo>
                  <a:cubicBezTo>
                    <a:pt x="1224" y="7653"/>
                    <a:pt x="431" y="6750"/>
                    <a:pt x="425" y="5680"/>
                  </a:cubicBezTo>
                  <a:lnTo>
                    <a:pt x="425" y="2558"/>
                  </a:lnTo>
                  <a:cubicBezTo>
                    <a:pt x="425" y="2183"/>
                    <a:pt x="523" y="1814"/>
                    <a:pt x="714" y="1488"/>
                  </a:cubicBezTo>
                  <a:cubicBezTo>
                    <a:pt x="803" y="1322"/>
                    <a:pt x="663" y="1174"/>
                    <a:pt x="519" y="1174"/>
                  </a:cubicBezTo>
                  <a:cubicBezTo>
                    <a:pt x="455" y="1174"/>
                    <a:pt x="391" y="1203"/>
                    <a:pt x="345" y="1273"/>
                  </a:cubicBezTo>
                  <a:cubicBezTo>
                    <a:pt x="118" y="1666"/>
                    <a:pt x="1" y="2109"/>
                    <a:pt x="1" y="2558"/>
                  </a:cubicBezTo>
                  <a:lnTo>
                    <a:pt x="1" y="5680"/>
                  </a:lnTo>
                  <a:cubicBezTo>
                    <a:pt x="1" y="6897"/>
                    <a:pt x="855" y="7942"/>
                    <a:pt x="2048" y="8188"/>
                  </a:cubicBezTo>
                  <a:lnTo>
                    <a:pt x="2048" y="9313"/>
                  </a:lnTo>
                  <a:lnTo>
                    <a:pt x="1421" y="8686"/>
                  </a:lnTo>
                  <a:cubicBezTo>
                    <a:pt x="1373" y="8638"/>
                    <a:pt x="1321" y="8619"/>
                    <a:pt x="1270" y="8619"/>
                  </a:cubicBezTo>
                  <a:cubicBezTo>
                    <a:pt x="1105" y="8619"/>
                    <a:pt x="964" y="8832"/>
                    <a:pt x="1120" y="8987"/>
                  </a:cubicBezTo>
                  <a:lnTo>
                    <a:pt x="2048" y="9921"/>
                  </a:lnTo>
                  <a:lnTo>
                    <a:pt x="2048" y="13548"/>
                  </a:lnTo>
                  <a:cubicBezTo>
                    <a:pt x="1974" y="13702"/>
                    <a:pt x="1716" y="13929"/>
                    <a:pt x="1366" y="14163"/>
                  </a:cubicBezTo>
                  <a:cubicBezTo>
                    <a:pt x="1150" y="14298"/>
                    <a:pt x="1249" y="14636"/>
                    <a:pt x="1507" y="14636"/>
                  </a:cubicBezTo>
                  <a:lnTo>
                    <a:pt x="3806" y="14636"/>
                  </a:lnTo>
                  <a:cubicBezTo>
                    <a:pt x="4058" y="14636"/>
                    <a:pt x="4162" y="14298"/>
                    <a:pt x="3947" y="14163"/>
                  </a:cubicBezTo>
                  <a:cubicBezTo>
                    <a:pt x="3597" y="13929"/>
                    <a:pt x="3339" y="13702"/>
                    <a:pt x="3265" y="13548"/>
                  </a:cubicBezTo>
                  <a:lnTo>
                    <a:pt x="3265" y="11317"/>
                  </a:lnTo>
                  <a:lnTo>
                    <a:pt x="4193" y="10389"/>
                  </a:lnTo>
                  <a:cubicBezTo>
                    <a:pt x="4349" y="10233"/>
                    <a:pt x="4203" y="10015"/>
                    <a:pt x="4038" y="10015"/>
                  </a:cubicBezTo>
                  <a:cubicBezTo>
                    <a:pt x="3989" y="10015"/>
                    <a:pt x="3937" y="10034"/>
                    <a:pt x="3892" y="10081"/>
                  </a:cubicBezTo>
                  <a:lnTo>
                    <a:pt x="3265" y="10708"/>
                  </a:lnTo>
                  <a:lnTo>
                    <a:pt x="3265" y="8188"/>
                  </a:lnTo>
                  <a:cubicBezTo>
                    <a:pt x="4451" y="7942"/>
                    <a:pt x="5312" y="6897"/>
                    <a:pt x="5312" y="5680"/>
                  </a:cubicBezTo>
                  <a:lnTo>
                    <a:pt x="5312" y="2558"/>
                  </a:lnTo>
                  <a:cubicBezTo>
                    <a:pt x="5312" y="1144"/>
                    <a:pt x="4168" y="1"/>
                    <a:pt x="2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2" name="Google Shape;1592;p81"/>
            <p:cNvSpPr/>
            <p:nvPr/>
          </p:nvSpPr>
          <p:spPr>
            <a:xfrm>
              <a:off x="5639176" y="2102386"/>
              <a:ext cx="113571" cy="120718"/>
            </a:xfrm>
            <a:custGeom>
              <a:avLst/>
              <a:gdLst/>
              <a:ahLst/>
              <a:cxnLst/>
              <a:rect l="l" t="t" r="r" b="b"/>
              <a:pathLst>
                <a:path w="4211" h="4476" extrusionOk="0">
                  <a:moveTo>
                    <a:pt x="1598" y="2330"/>
                  </a:moveTo>
                  <a:lnTo>
                    <a:pt x="1936" y="3977"/>
                  </a:lnTo>
                  <a:cubicBezTo>
                    <a:pt x="1949" y="4008"/>
                    <a:pt x="1918" y="4045"/>
                    <a:pt x="1881" y="4045"/>
                  </a:cubicBezTo>
                  <a:lnTo>
                    <a:pt x="535" y="4045"/>
                  </a:lnTo>
                  <a:cubicBezTo>
                    <a:pt x="504" y="4045"/>
                    <a:pt x="474" y="4008"/>
                    <a:pt x="486" y="3977"/>
                  </a:cubicBezTo>
                  <a:lnTo>
                    <a:pt x="480" y="3977"/>
                  </a:lnTo>
                  <a:lnTo>
                    <a:pt x="824" y="2330"/>
                  </a:lnTo>
                  <a:close/>
                  <a:moveTo>
                    <a:pt x="2551" y="1"/>
                  </a:moveTo>
                  <a:cubicBezTo>
                    <a:pt x="1691" y="7"/>
                    <a:pt x="996" y="701"/>
                    <a:pt x="996" y="1562"/>
                  </a:cubicBezTo>
                  <a:lnTo>
                    <a:pt x="996" y="1906"/>
                  </a:lnTo>
                  <a:lnTo>
                    <a:pt x="756" y="1906"/>
                  </a:lnTo>
                  <a:cubicBezTo>
                    <a:pt x="590" y="1906"/>
                    <a:pt x="449" y="2023"/>
                    <a:pt x="418" y="2183"/>
                  </a:cubicBezTo>
                  <a:lnTo>
                    <a:pt x="62" y="3891"/>
                  </a:lnTo>
                  <a:cubicBezTo>
                    <a:pt x="0" y="4193"/>
                    <a:pt x="228" y="4475"/>
                    <a:pt x="535" y="4475"/>
                  </a:cubicBezTo>
                  <a:lnTo>
                    <a:pt x="1881" y="4475"/>
                  </a:lnTo>
                  <a:cubicBezTo>
                    <a:pt x="2188" y="4475"/>
                    <a:pt x="2422" y="4193"/>
                    <a:pt x="2361" y="3891"/>
                  </a:cubicBezTo>
                  <a:lnTo>
                    <a:pt x="2004" y="2183"/>
                  </a:lnTo>
                  <a:cubicBezTo>
                    <a:pt x="1967" y="2017"/>
                    <a:pt x="1826" y="1906"/>
                    <a:pt x="1660" y="1906"/>
                  </a:cubicBezTo>
                  <a:lnTo>
                    <a:pt x="1426" y="1906"/>
                  </a:lnTo>
                  <a:lnTo>
                    <a:pt x="1426" y="1562"/>
                  </a:lnTo>
                  <a:cubicBezTo>
                    <a:pt x="1426" y="935"/>
                    <a:pt x="1930" y="431"/>
                    <a:pt x="2551" y="431"/>
                  </a:cubicBezTo>
                  <a:lnTo>
                    <a:pt x="3922" y="431"/>
                  </a:lnTo>
                  <a:cubicBezTo>
                    <a:pt x="4211" y="431"/>
                    <a:pt x="4211" y="1"/>
                    <a:pt x="3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3" name="Google Shape;1593;p81"/>
            <p:cNvSpPr/>
            <p:nvPr/>
          </p:nvSpPr>
          <p:spPr>
            <a:xfrm>
              <a:off x="5666038" y="2242388"/>
              <a:ext cx="11624" cy="18933"/>
            </a:xfrm>
            <a:custGeom>
              <a:avLst/>
              <a:gdLst/>
              <a:ahLst/>
              <a:cxnLst/>
              <a:rect l="l" t="t" r="r" b="b"/>
              <a:pathLst>
                <a:path w="431" h="702" extrusionOk="0">
                  <a:moveTo>
                    <a:pt x="215" y="0"/>
                  </a:moveTo>
                  <a:cubicBezTo>
                    <a:pt x="108" y="0"/>
                    <a:pt x="0" y="71"/>
                    <a:pt x="0" y="213"/>
                  </a:cubicBezTo>
                  <a:lnTo>
                    <a:pt x="0" y="489"/>
                  </a:lnTo>
                  <a:cubicBezTo>
                    <a:pt x="0" y="631"/>
                    <a:pt x="108" y="701"/>
                    <a:pt x="215" y="701"/>
                  </a:cubicBezTo>
                  <a:cubicBezTo>
                    <a:pt x="323" y="701"/>
                    <a:pt x="430" y="631"/>
                    <a:pt x="430" y="489"/>
                  </a:cubicBezTo>
                  <a:lnTo>
                    <a:pt x="430" y="213"/>
                  </a:lnTo>
                  <a:cubicBezTo>
                    <a:pt x="430" y="71"/>
                    <a:pt x="323"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4" name="Google Shape;1594;p81"/>
            <p:cNvSpPr/>
            <p:nvPr/>
          </p:nvSpPr>
          <p:spPr>
            <a:xfrm>
              <a:off x="5683757" y="2234108"/>
              <a:ext cx="20659" cy="17638"/>
            </a:xfrm>
            <a:custGeom>
              <a:avLst/>
              <a:gdLst/>
              <a:ahLst/>
              <a:cxnLst/>
              <a:rect l="l" t="t" r="r" b="b"/>
              <a:pathLst>
                <a:path w="766" h="654" extrusionOk="0">
                  <a:moveTo>
                    <a:pt x="240" y="0"/>
                  </a:moveTo>
                  <a:cubicBezTo>
                    <a:pt x="185" y="0"/>
                    <a:pt x="130" y="22"/>
                    <a:pt x="87" y="65"/>
                  </a:cubicBezTo>
                  <a:cubicBezTo>
                    <a:pt x="1" y="145"/>
                    <a:pt x="1" y="280"/>
                    <a:pt x="87" y="366"/>
                  </a:cubicBezTo>
                  <a:lnTo>
                    <a:pt x="308" y="587"/>
                  </a:lnTo>
                  <a:cubicBezTo>
                    <a:pt x="353" y="634"/>
                    <a:pt x="405" y="654"/>
                    <a:pt x="454" y="654"/>
                  </a:cubicBezTo>
                  <a:cubicBezTo>
                    <a:pt x="619" y="654"/>
                    <a:pt x="765" y="436"/>
                    <a:pt x="609" y="280"/>
                  </a:cubicBezTo>
                  <a:lnTo>
                    <a:pt x="394" y="65"/>
                  </a:lnTo>
                  <a:cubicBezTo>
                    <a:pt x="351" y="22"/>
                    <a:pt x="296"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5" name="Google Shape;1595;p81"/>
            <p:cNvSpPr/>
            <p:nvPr/>
          </p:nvSpPr>
          <p:spPr>
            <a:xfrm>
              <a:off x="5639284" y="2234027"/>
              <a:ext cx="22331" cy="17719"/>
            </a:xfrm>
            <a:custGeom>
              <a:avLst/>
              <a:gdLst/>
              <a:ahLst/>
              <a:cxnLst/>
              <a:rect l="l" t="t" r="r" b="b"/>
              <a:pathLst>
                <a:path w="828" h="657" extrusionOk="0">
                  <a:moveTo>
                    <a:pt x="522" y="0"/>
                  </a:moveTo>
                  <a:cubicBezTo>
                    <a:pt x="471" y="0"/>
                    <a:pt x="419" y="20"/>
                    <a:pt x="371" y="68"/>
                  </a:cubicBezTo>
                  <a:lnTo>
                    <a:pt x="156" y="283"/>
                  </a:lnTo>
                  <a:cubicBezTo>
                    <a:pt x="0" y="439"/>
                    <a:pt x="142" y="657"/>
                    <a:pt x="308" y="657"/>
                  </a:cubicBezTo>
                  <a:cubicBezTo>
                    <a:pt x="358" y="657"/>
                    <a:pt x="410" y="637"/>
                    <a:pt x="457" y="590"/>
                  </a:cubicBezTo>
                  <a:lnTo>
                    <a:pt x="672" y="369"/>
                  </a:lnTo>
                  <a:cubicBezTo>
                    <a:pt x="828" y="213"/>
                    <a:pt x="687" y="0"/>
                    <a:pt x="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96" name="Google Shape;1596;p81"/>
          <p:cNvSpPr/>
          <p:nvPr/>
        </p:nvSpPr>
        <p:spPr>
          <a:xfrm>
            <a:off x="5340812" y="2965818"/>
            <a:ext cx="308674" cy="364992"/>
          </a:xfrm>
          <a:custGeom>
            <a:avLst/>
            <a:gdLst/>
            <a:ahLst/>
            <a:cxnLst/>
            <a:rect l="l" t="t" r="r" b="b"/>
            <a:pathLst>
              <a:path w="12368" h="14626" extrusionOk="0">
                <a:moveTo>
                  <a:pt x="5520" y="1607"/>
                </a:moveTo>
                <a:lnTo>
                  <a:pt x="5520" y="2996"/>
                </a:lnTo>
                <a:lnTo>
                  <a:pt x="3185" y="2996"/>
                </a:lnTo>
                <a:cubicBezTo>
                  <a:pt x="3277" y="2886"/>
                  <a:pt x="3375" y="2775"/>
                  <a:pt x="3480" y="2670"/>
                </a:cubicBezTo>
                <a:cubicBezTo>
                  <a:pt x="4033" y="2111"/>
                  <a:pt x="4746" y="1742"/>
                  <a:pt x="5520" y="1607"/>
                </a:cubicBezTo>
                <a:close/>
                <a:moveTo>
                  <a:pt x="6854" y="1607"/>
                </a:moveTo>
                <a:cubicBezTo>
                  <a:pt x="7770" y="1773"/>
                  <a:pt x="8600" y="2271"/>
                  <a:pt x="9184" y="3002"/>
                </a:cubicBezTo>
                <a:lnTo>
                  <a:pt x="6848" y="3002"/>
                </a:lnTo>
                <a:lnTo>
                  <a:pt x="6854" y="1607"/>
                </a:lnTo>
                <a:close/>
                <a:moveTo>
                  <a:pt x="5520" y="3433"/>
                </a:moveTo>
                <a:lnTo>
                  <a:pt x="5520" y="5221"/>
                </a:lnTo>
                <a:lnTo>
                  <a:pt x="2367" y="5221"/>
                </a:lnTo>
                <a:cubicBezTo>
                  <a:pt x="2392" y="4588"/>
                  <a:pt x="2570" y="3974"/>
                  <a:pt x="2890" y="3433"/>
                </a:cubicBezTo>
                <a:close/>
                <a:moveTo>
                  <a:pt x="9479" y="3433"/>
                </a:moveTo>
                <a:cubicBezTo>
                  <a:pt x="9798" y="3974"/>
                  <a:pt x="9977" y="4588"/>
                  <a:pt x="10001" y="5221"/>
                </a:cubicBezTo>
                <a:lnTo>
                  <a:pt x="6854" y="5221"/>
                </a:lnTo>
                <a:lnTo>
                  <a:pt x="6854" y="3433"/>
                </a:lnTo>
                <a:close/>
                <a:moveTo>
                  <a:pt x="2730" y="6266"/>
                </a:moveTo>
                <a:lnTo>
                  <a:pt x="2730" y="6580"/>
                </a:lnTo>
                <a:lnTo>
                  <a:pt x="431" y="6580"/>
                </a:lnTo>
                <a:lnTo>
                  <a:pt x="431" y="6266"/>
                </a:lnTo>
                <a:close/>
                <a:moveTo>
                  <a:pt x="11938" y="6266"/>
                </a:moveTo>
                <a:lnTo>
                  <a:pt x="11938" y="6580"/>
                </a:lnTo>
                <a:lnTo>
                  <a:pt x="9639" y="6580"/>
                </a:lnTo>
                <a:lnTo>
                  <a:pt x="9639" y="6266"/>
                </a:lnTo>
                <a:close/>
                <a:moveTo>
                  <a:pt x="10007" y="5652"/>
                </a:moveTo>
                <a:lnTo>
                  <a:pt x="10007" y="5836"/>
                </a:lnTo>
                <a:lnTo>
                  <a:pt x="9546" y="5836"/>
                </a:lnTo>
                <a:cubicBezTo>
                  <a:pt x="9362" y="5836"/>
                  <a:pt x="9208" y="5984"/>
                  <a:pt x="9208" y="6174"/>
                </a:cubicBezTo>
                <a:lnTo>
                  <a:pt x="9208" y="6672"/>
                </a:lnTo>
                <a:cubicBezTo>
                  <a:pt x="9208" y="6856"/>
                  <a:pt x="9362" y="7010"/>
                  <a:pt x="9546" y="7010"/>
                </a:cubicBezTo>
                <a:lnTo>
                  <a:pt x="9835" y="7010"/>
                </a:lnTo>
                <a:lnTo>
                  <a:pt x="9786" y="7440"/>
                </a:lnTo>
                <a:lnTo>
                  <a:pt x="6848" y="7440"/>
                </a:lnTo>
                <a:lnTo>
                  <a:pt x="6854" y="5652"/>
                </a:lnTo>
                <a:close/>
                <a:moveTo>
                  <a:pt x="5520" y="7864"/>
                </a:moveTo>
                <a:lnTo>
                  <a:pt x="5520" y="9653"/>
                </a:lnTo>
                <a:lnTo>
                  <a:pt x="2361" y="9653"/>
                </a:lnTo>
                <a:lnTo>
                  <a:pt x="2361" y="8596"/>
                </a:lnTo>
                <a:cubicBezTo>
                  <a:pt x="2551" y="8559"/>
                  <a:pt x="2681" y="8381"/>
                  <a:pt x="2662" y="8184"/>
                </a:cubicBezTo>
                <a:lnTo>
                  <a:pt x="2631" y="7864"/>
                </a:lnTo>
                <a:close/>
                <a:moveTo>
                  <a:pt x="9743" y="7864"/>
                </a:moveTo>
                <a:lnTo>
                  <a:pt x="9706" y="8184"/>
                </a:lnTo>
                <a:cubicBezTo>
                  <a:pt x="9688" y="8381"/>
                  <a:pt x="9817" y="8559"/>
                  <a:pt x="10007" y="8596"/>
                </a:cubicBezTo>
                <a:lnTo>
                  <a:pt x="10007" y="9659"/>
                </a:lnTo>
                <a:lnTo>
                  <a:pt x="6848" y="9659"/>
                </a:lnTo>
                <a:lnTo>
                  <a:pt x="6854" y="7864"/>
                </a:lnTo>
                <a:close/>
                <a:moveTo>
                  <a:pt x="1931" y="8608"/>
                </a:moveTo>
                <a:lnTo>
                  <a:pt x="1931" y="12038"/>
                </a:lnTo>
                <a:lnTo>
                  <a:pt x="1236" y="12038"/>
                </a:lnTo>
                <a:lnTo>
                  <a:pt x="1236" y="8608"/>
                </a:lnTo>
                <a:close/>
                <a:moveTo>
                  <a:pt x="5520" y="10083"/>
                </a:moveTo>
                <a:lnTo>
                  <a:pt x="5520" y="12038"/>
                </a:lnTo>
                <a:lnTo>
                  <a:pt x="2361" y="12038"/>
                </a:lnTo>
                <a:lnTo>
                  <a:pt x="2361" y="10083"/>
                </a:lnTo>
                <a:close/>
                <a:moveTo>
                  <a:pt x="6184" y="1549"/>
                </a:moveTo>
                <a:cubicBezTo>
                  <a:pt x="6264" y="1549"/>
                  <a:pt x="6344" y="1552"/>
                  <a:pt x="6424" y="1558"/>
                </a:cubicBezTo>
                <a:lnTo>
                  <a:pt x="6424" y="12038"/>
                </a:lnTo>
                <a:lnTo>
                  <a:pt x="5944" y="12038"/>
                </a:lnTo>
                <a:lnTo>
                  <a:pt x="5944" y="7090"/>
                </a:lnTo>
                <a:cubicBezTo>
                  <a:pt x="5944" y="6946"/>
                  <a:pt x="5838" y="6873"/>
                  <a:pt x="5732" y="6873"/>
                </a:cubicBezTo>
                <a:cubicBezTo>
                  <a:pt x="5626" y="6873"/>
                  <a:pt x="5520" y="6946"/>
                  <a:pt x="5520" y="7090"/>
                </a:cubicBezTo>
                <a:lnTo>
                  <a:pt x="5520" y="7440"/>
                </a:lnTo>
                <a:lnTo>
                  <a:pt x="2582" y="7440"/>
                </a:lnTo>
                <a:lnTo>
                  <a:pt x="2539" y="7010"/>
                </a:lnTo>
                <a:lnTo>
                  <a:pt x="2822" y="7010"/>
                </a:lnTo>
                <a:cubicBezTo>
                  <a:pt x="3006" y="7010"/>
                  <a:pt x="3154" y="6856"/>
                  <a:pt x="3160" y="6672"/>
                </a:cubicBezTo>
                <a:lnTo>
                  <a:pt x="3160" y="6174"/>
                </a:lnTo>
                <a:cubicBezTo>
                  <a:pt x="3154" y="5984"/>
                  <a:pt x="3006" y="5836"/>
                  <a:pt x="2822" y="5836"/>
                </a:cubicBezTo>
                <a:lnTo>
                  <a:pt x="2361" y="5836"/>
                </a:lnTo>
                <a:lnTo>
                  <a:pt x="2361" y="5652"/>
                </a:lnTo>
                <a:lnTo>
                  <a:pt x="5520" y="5652"/>
                </a:lnTo>
                <a:lnTo>
                  <a:pt x="5520" y="6229"/>
                </a:lnTo>
                <a:cubicBezTo>
                  <a:pt x="5520" y="6374"/>
                  <a:pt x="5626" y="6446"/>
                  <a:pt x="5732" y="6446"/>
                </a:cubicBezTo>
                <a:cubicBezTo>
                  <a:pt x="5838" y="6446"/>
                  <a:pt x="5944" y="6374"/>
                  <a:pt x="5944" y="6229"/>
                </a:cubicBezTo>
                <a:lnTo>
                  <a:pt x="5944" y="1558"/>
                </a:lnTo>
                <a:cubicBezTo>
                  <a:pt x="6024" y="1552"/>
                  <a:pt x="6104" y="1549"/>
                  <a:pt x="6184" y="1549"/>
                </a:cubicBezTo>
                <a:close/>
                <a:moveTo>
                  <a:pt x="10007" y="10083"/>
                </a:moveTo>
                <a:lnTo>
                  <a:pt x="10007" y="12038"/>
                </a:lnTo>
                <a:lnTo>
                  <a:pt x="6848" y="12038"/>
                </a:lnTo>
                <a:lnTo>
                  <a:pt x="6854" y="10083"/>
                </a:lnTo>
                <a:close/>
                <a:moveTo>
                  <a:pt x="11132" y="8608"/>
                </a:moveTo>
                <a:lnTo>
                  <a:pt x="11132" y="12038"/>
                </a:lnTo>
                <a:lnTo>
                  <a:pt x="10438" y="12038"/>
                </a:lnTo>
                <a:lnTo>
                  <a:pt x="10438" y="8608"/>
                </a:lnTo>
                <a:close/>
                <a:moveTo>
                  <a:pt x="11765" y="12468"/>
                </a:moveTo>
                <a:cubicBezTo>
                  <a:pt x="11851" y="12468"/>
                  <a:pt x="11925" y="12542"/>
                  <a:pt x="11925" y="12628"/>
                </a:cubicBezTo>
                <a:lnTo>
                  <a:pt x="11925" y="13028"/>
                </a:lnTo>
                <a:cubicBezTo>
                  <a:pt x="11925" y="13120"/>
                  <a:pt x="11851" y="13188"/>
                  <a:pt x="11765" y="13188"/>
                </a:cubicBezTo>
                <a:lnTo>
                  <a:pt x="603" y="13188"/>
                </a:lnTo>
                <a:cubicBezTo>
                  <a:pt x="517" y="13188"/>
                  <a:pt x="443" y="13120"/>
                  <a:pt x="443" y="13028"/>
                </a:cubicBezTo>
                <a:lnTo>
                  <a:pt x="443" y="12628"/>
                </a:lnTo>
                <a:cubicBezTo>
                  <a:pt x="443" y="12542"/>
                  <a:pt x="517" y="12468"/>
                  <a:pt x="603" y="12468"/>
                </a:cubicBezTo>
                <a:close/>
                <a:moveTo>
                  <a:pt x="10321" y="13618"/>
                </a:moveTo>
                <a:cubicBezTo>
                  <a:pt x="10180" y="13784"/>
                  <a:pt x="10081" y="13987"/>
                  <a:pt x="10044" y="14202"/>
                </a:cubicBezTo>
                <a:lnTo>
                  <a:pt x="2324" y="14202"/>
                </a:lnTo>
                <a:cubicBezTo>
                  <a:pt x="2287" y="13987"/>
                  <a:pt x="2189" y="13784"/>
                  <a:pt x="2047" y="13618"/>
                </a:cubicBezTo>
                <a:close/>
                <a:moveTo>
                  <a:pt x="6181" y="0"/>
                </a:moveTo>
                <a:cubicBezTo>
                  <a:pt x="5279" y="0"/>
                  <a:pt x="4375" y="228"/>
                  <a:pt x="3560" y="685"/>
                </a:cubicBezTo>
                <a:cubicBezTo>
                  <a:pt x="3360" y="806"/>
                  <a:pt x="3475" y="1080"/>
                  <a:pt x="3666" y="1080"/>
                </a:cubicBezTo>
                <a:cubicBezTo>
                  <a:pt x="3698" y="1080"/>
                  <a:pt x="3733" y="1072"/>
                  <a:pt x="3768" y="1054"/>
                </a:cubicBezTo>
                <a:cubicBezTo>
                  <a:pt x="4550" y="617"/>
                  <a:pt x="5375" y="418"/>
                  <a:pt x="6178" y="418"/>
                </a:cubicBezTo>
                <a:cubicBezTo>
                  <a:pt x="8766" y="418"/>
                  <a:pt x="11132" y="2490"/>
                  <a:pt x="11132" y="5375"/>
                </a:cubicBezTo>
                <a:lnTo>
                  <a:pt x="11132" y="5836"/>
                </a:lnTo>
                <a:lnTo>
                  <a:pt x="10438" y="5836"/>
                </a:lnTo>
                <a:lnTo>
                  <a:pt x="10438" y="5375"/>
                </a:lnTo>
                <a:cubicBezTo>
                  <a:pt x="10438" y="4576"/>
                  <a:pt x="10210" y="3801"/>
                  <a:pt x="9792" y="3125"/>
                </a:cubicBezTo>
                <a:cubicBezTo>
                  <a:pt x="9786" y="3107"/>
                  <a:pt x="9774" y="3095"/>
                  <a:pt x="9762" y="3082"/>
                </a:cubicBezTo>
                <a:cubicBezTo>
                  <a:pt x="8969" y="1838"/>
                  <a:pt x="7608" y="1123"/>
                  <a:pt x="6186" y="1123"/>
                </a:cubicBezTo>
                <a:cubicBezTo>
                  <a:pt x="5789" y="1123"/>
                  <a:pt x="5387" y="1178"/>
                  <a:pt x="4992" y="1294"/>
                </a:cubicBezTo>
                <a:cubicBezTo>
                  <a:pt x="3178" y="1822"/>
                  <a:pt x="1937" y="3482"/>
                  <a:pt x="1931" y="5369"/>
                </a:cubicBezTo>
                <a:lnTo>
                  <a:pt x="1931" y="5830"/>
                </a:lnTo>
                <a:lnTo>
                  <a:pt x="1236" y="5830"/>
                </a:lnTo>
                <a:lnTo>
                  <a:pt x="1236" y="5369"/>
                </a:lnTo>
                <a:cubicBezTo>
                  <a:pt x="1236" y="3851"/>
                  <a:pt x="1931" y="2418"/>
                  <a:pt x="3123" y="1484"/>
                </a:cubicBezTo>
                <a:cubicBezTo>
                  <a:pt x="3318" y="1343"/>
                  <a:pt x="3180" y="1089"/>
                  <a:pt x="3001" y="1089"/>
                </a:cubicBezTo>
                <a:cubicBezTo>
                  <a:pt x="2955" y="1089"/>
                  <a:pt x="2906" y="1106"/>
                  <a:pt x="2859" y="1146"/>
                </a:cubicBezTo>
                <a:cubicBezTo>
                  <a:pt x="1562" y="2160"/>
                  <a:pt x="806" y="3722"/>
                  <a:pt x="806" y="5369"/>
                </a:cubicBezTo>
                <a:lnTo>
                  <a:pt x="806" y="5830"/>
                </a:lnTo>
                <a:lnTo>
                  <a:pt x="339" y="5830"/>
                </a:lnTo>
                <a:cubicBezTo>
                  <a:pt x="154" y="5830"/>
                  <a:pt x="1" y="5984"/>
                  <a:pt x="1" y="6168"/>
                </a:cubicBezTo>
                <a:lnTo>
                  <a:pt x="1" y="6666"/>
                </a:lnTo>
                <a:cubicBezTo>
                  <a:pt x="1" y="6856"/>
                  <a:pt x="154" y="7004"/>
                  <a:pt x="339" y="7004"/>
                </a:cubicBezTo>
                <a:lnTo>
                  <a:pt x="2109" y="7004"/>
                </a:lnTo>
                <a:lnTo>
                  <a:pt x="2176" y="7668"/>
                </a:lnTo>
                <a:lnTo>
                  <a:pt x="2226" y="8172"/>
                </a:lnTo>
                <a:lnTo>
                  <a:pt x="923" y="8172"/>
                </a:lnTo>
                <a:lnTo>
                  <a:pt x="972" y="7680"/>
                </a:lnTo>
                <a:cubicBezTo>
                  <a:pt x="988" y="7524"/>
                  <a:pt x="872" y="7440"/>
                  <a:pt x="757" y="7440"/>
                </a:cubicBezTo>
                <a:cubicBezTo>
                  <a:pt x="659" y="7440"/>
                  <a:pt x="562" y="7501"/>
                  <a:pt x="548" y="7631"/>
                </a:cubicBezTo>
                <a:lnTo>
                  <a:pt x="492" y="8184"/>
                </a:lnTo>
                <a:cubicBezTo>
                  <a:pt x="468" y="8381"/>
                  <a:pt x="603" y="8559"/>
                  <a:pt x="800" y="8596"/>
                </a:cubicBezTo>
                <a:lnTo>
                  <a:pt x="800" y="12032"/>
                </a:lnTo>
                <a:lnTo>
                  <a:pt x="597" y="12032"/>
                </a:lnTo>
                <a:cubicBezTo>
                  <a:pt x="271" y="12032"/>
                  <a:pt x="7" y="12296"/>
                  <a:pt x="7" y="12622"/>
                </a:cubicBezTo>
                <a:lnTo>
                  <a:pt x="7" y="13022"/>
                </a:lnTo>
                <a:cubicBezTo>
                  <a:pt x="7" y="13347"/>
                  <a:pt x="271" y="13612"/>
                  <a:pt x="597" y="13612"/>
                </a:cubicBezTo>
                <a:lnTo>
                  <a:pt x="1113" y="13612"/>
                </a:lnTo>
                <a:cubicBezTo>
                  <a:pt x="1550" y="13612"/>
                  <a:pt x="1900" y="13962"/>
                  <a:pt x="1906" y="14398"/>
                </a:cubicBezTo>
                <a:cubicBezTo>
                  <a:pt x="1900" y="14521"/>
                  <a:pt x="1998" y="14626"/>
                  <a:pt x="2121" y="14626"/>
                </a:cubicBezTo>
                <a:lnTo>
                  <a:pt x="10235" y="14626"/>
                </a:lnTo>
                <a:cubicBezTo>
                  <a:pt x="10364" y="14626"/>
                  <a:pt x="10456" y="14521"/>
                  <a:pt x="10450" y="14398"/>
                </a:cubicBezTo>
                <a:cubicBezTo>
                  <a:pt x="10456" y="13962"/>
                  <a:pt x="10807" y="13612"/>
                  <a:pt x="11243" y="13612"/>
                </a:cubicBezTo>
                <a:lnTo>
                  <a:pt x="11759" y="13612"/>
                </a:lnTo>
                <a:cubicBezTo>
                  <a:pt x="12085" y="13612"/>
                  <a:pt x="12349" y="13347"/>
                  <a:pt x="12349" y="13022"/>
                </a:cubicBezTo>
                <a:lnTo>
                  <a:pt x="12349" y="12622"/>
                </a:lnTo>
                <a:cubicBezTo>
                  <a:pt x="12349" y="12296"/>
                  <a:pt x="12085" y="12032"/>
                  <a:pt x="11759" y="12032"/>
                </a:cubicBezTo>
                <a:lnTo>
                  <a:pt x="11556" y="12032"/>
                </a:lnTo>
                <a:lnTo>
                  <a:pt x="11556" y="8596"/>
                </a:lnTo>
                <a:cubicBezTo>
                  <a:pt x="11753" y="8559"/>
                  <a:pt x="11888" y="8381"/>
                  <a:pt x="11864" y="8184"/>
                </a:cubicBezTo>
                <a:lnTo>
                  <a:pt x="11808" y="7637"/>
                </a:lnTo>
                <a:cubicBezTo>
                  <a:pt x="11794" y="7504"/>
                  <a:pt x="11697" y="7443"/>
                  <a:pt x="11599" y="7443"/>
                </a:cubicBezTo>
                <a:cubicBezTo>
                  <a:pt x="11484" y="7443"/>
                  <a:pt x="11368" y="7527"/>
                  <a:pt x="11384" y="7680"/>
                </a:cubicBezTo>
                <a:lnTo>
                  <a:pt x="11433" y="8172"/>
                </a:lnTo>
                <a:lnTo>
                  <a:pt x="10130" y="8172"/>
                </a:lnTo>
                <a:lnTo>
                  <a:pt x="10180" y="7674"/>
                </a:lnTo>
                <a:lnTo>
                  <a:pt x="10192" y="7674"/>
                </a:lnTo>
                <a:lnTo>
                  <a:pt x="10259" y="7010"/>
                </a:lnTo>
                <a:lnTo>
                  <a:pt x="12030" y="7010"/>
                </a:lnTo>
                <a:cubicBezTo>
                  <a:pt x="12214" y="7010"/>
                  <a:pt x="12362" y="6856"/>
                  <a:pt x="12368" y="6672"/>
                </a:cubicBezTo>
                <a:lnTo>
                  <a:pt x="12368" y="6174"/>
                </a:lnTo>
                <a:cubicBezTo>
                  <a:pt x="12362" y="5990"/>
                  <a:pt x="12214" y="5836"/>
                  <a:pt x="12030" y="5836"/>
                </a:cubicBezTo>
                <a:lnTo>
                  <a:pt x="11556" y="5836"/>
                </a:lnTo>
                <a:lnTo>
                  <a:pt x="11556" y="5375"/>
                </a:lnTo>
                <a:cubicBezTo>
                  <a:pt x="11556" y="3470"/>
                  <a:pt x="10548" y="1705"/>
                  <a:pt x="8901" y="740"/>
                </a:cubicBezTo>
                <a:cubicBezTo>
                  <a:pt x="8063" y="248"/>
                  <a:pt x="7123" y="0"/>
                  <a:pt x="6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97" name="Google Shape;1597;p81"/>
          <p:cNvGrpSpPr/>
          <p:nvPr/>
        </p:nvGrpSpPr>
        <p:grpSpPr>
          <a:xfrm>
            <a:off x="5369125" y="3550979"/>
            <a:ext cx="252049" cy="365147"/>
            <a:chOff x="5451680" y="3367765"/>
            <a:chExt cx="272397" cy="394625"/>
          </a:xfrm>
        </p:grpSpPr>
        <p:sp>
          <p:nvSpPr>
            <p:cNvPr id="1598" name="Google Shape;1598;p81"/>
            <p:cNvSpPr/>
            <p:nvPr/>
          </p:nvSpPr>
          <p:spPr>
            <a:xfrm>
              <a:off x="5506537" y="3416823"/>
              <a:ext cx="185554" cy="160337"/>
            </a:xfrm>
            <a:custGeom>
              <a:avLst/>
              <a:gdLst/>
              <a:ahLst/>
              <a:cxnLst/>
              <a:rect l="l" t="t" r="r" b="b"/>
              <a:pathLst>
                <a:path w="6880" h="5945" extrusionOk="0">
                  <a:moveTo>
                    <a:pt x="5834" y="425"/>
                  </a:moveTo>
                  <a:cubicBezTo>
                    <a:pt x="6172" y="425"/>
                    <a:pt x="6449" y="702"/>
                    <a:pt x="6449" y="1040"/>
                  </a:cubicBezTo>
                  <a:lnTo>
                    <a:pt x="6449" y="4900"/>
                  </a:lnTo>
                  <a:cubicBezTo>
                    <a:pt x="6449" y="5238"/>
                    <a:pt x="6172" y="5515"/>
                    <a:pt x="5834" y="5515"/>
                  </a:cubicBezTo>
                  <a:lnTo>
                    <a:pt x="1046" y="5515"/>
                  </a:lnTo>
                  <a:cubicBezTo>
                    <a:pt x="702" y="5515"/>
                    <a:pt x="425" y="5238"/>
                    <a:pt x="431" y="4900"/>
                  </a:cubicBezTo>
                  <a:lnTo>
                    <a:pt x="431" y="1040"/>
                  </a:lnTo>
                  <a:cubicBezTo>
                    <a:pt x="431" y="702"/>
                    <a:pt x="702" y="425"/>
                    <a:pt x="1046" y="425"/>
                  </a:cubicBezTo>
                  <a:close/>
                  <a:moveTo>
                    <a:pt x="1040" y="1"/>
                  </a:moveTo>
                  <a:cubicBezTo>
                    <a:pt x="468" y="1"/>
                    <a:pt x="1" y="462"/>
                    <a:pt x="1" y="1040"/>
                  </a:cubicBezTo>
                  <a:lnTo>
                    <a:pt x="1" y="4900"/>
                  </a:lnTo>
                  <a:cubicBezTo>
                    <a:pt x="1" y="5478"/>
                    <a:pt x="468" y="5939"/>
                    <a:pt x="1040" y="5945"/>
                  </a:cubicBezTo>
                  <a:lnTo>
                    <a:pt x="5834" y="5945"/>
                  </a:lnTo>
                  <a:cubicBezTo>
                    <a:pt x="6412" y="5939"/>
                    <a:pt x="6879" y="5472"/>
                    <a:pt x="6873" y="4900"/>
                  </a:cubicBezTo>
                  <a:lnTo>
                    <a:pt x="6873" y="1040"/>
                  </a:lnTo>
                  <a:cubicBezTo>
                    <a:pt x="6873" y="462"/>
                    <a:pt x="6406" y="1"/>
                    <a:pt x="5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9" name="Google Shape;1599;p81"/>
            <p:cNvSpPr/>
            <p:nvPr/>
          </p:nvSpPr>
          <p:spPr>
            <a:xfrm>
              <a:off x="5558940" y="3608445"/>
              <a:ext cx="11543" cy="49166"/>
            </a:xfrm>
            <a:custGeom>
              <a:avLst/>
              <a:gdLst/>
              <a:ahLst/>
              <a:cxnLst/>
              <a:rect l="l" t="t" r="r" b="b"/>
              <a:pathLst>
                <a:path w="428" h="1823" extrusionOk="0">
                  <a:moveTo>
                    <a:pt x="215" y="0"/>
                  </a:moveTo>
                  <a:cubicBezTo>
                    <a:pt x="108" y="0"/>
                    <a:pt x="0" y="72"/>
                    <a:pt x="0" y="217"/>
                  </a:cubicBezTo>
                  <a:lnTo>
                    <a:pt x="0" y="1606"/>
                  </a:lnTo>
                  <a:cubicBezTo>
                    <a:pt x="0" y="1750"/>
                    <a:pt x="108" y="1823"/>
                    <a:pt x="215" y="1823"/>
                  </a:cubicBezTo>
                  <a:cubicBezTo>
                    <a:pt x="321" y="1823"/>
                    <a:pt x="427" y="1750"/>
                    <a:pt x="424" y="1606"/>
                  </a:cubicBezTo>
                  <a:lnTo>
                    <a:pt x="424" y="217"/>
                  </a:lnTo>
                  <a:cubicBezTo>
                    <a:pt x="427" y="72"/>
                    <a:pt x="321"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0" name="Google Shape;1600;p81"/>
            <p:cNvSpPr/>
            <p:nvPr/>
          </p:nvSpPr>
          <p:spPr>
            <a:xfrm>
              <a:off x="5628064" y="3608445"/>
              <a:ext cx="11624" cy="49166"/>
            </a:xfrm>
            <a:custGeom>
              <a:avLst/>
              <a:gdLst/>
              <a:ahLst/>
              <a:cxnLst/>
              <a:rect l="l" t="t" r="r" b="b"/>
              <a:pathLst>
                <a:path w="431" h="1823" extrusionOk="0">
                  <a:moveTo>
                    <a:pt x="216" y="0"/>
                  </a:moveTo>
                  <a:cubicBezTo>
                    <a:pt x="108" y="0"/>
                    <a:pt x="0" y="72"/>
                    <a:pt x="0" y="217"/>
                  </a:cubicBezTo>
                  <a:lnTo>
                    <a:pt x="0" y="1606"/>
                  </a:lnTo>
                  <a:cubicBezTo>
                    <a:pt x="0" y="1750"/>
                    <a:pt x="108" y="1823"/>
                    <a:pt x="216" y="1823"/>
                  </a:cubicBezTo>
                  <a:cubicBezTo>
                    <a:pt x="323" y="1823"/>
                    <a:pt x="431" y="1750"/>
                    <a:pt x="431" y="1606"/>
                  </a:cubicBezTo>
                  <a:lnTo>
                    <a:pt x="431" y="217"/>
                  </a:lnTo>
                  <a:cubicBezTo>
                    <a:pt x="431" y="72"/>
                    <a:pt x="32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1" name="Google Shape;1601;p81"/>
            <p:cNvSpPr/>
            <p:nvPr/>
          </p:nvSpPr>
          <p:spPr>
            <a:xfrm>
              <a:off x="5579491" y="3608310"/>
              <a:ext cx="39484" cy="49274"/>
            </a:xfrm>
            <a:custGeom>
              <a:avLst/>
              <a:gdLst/>
              <a:ahLst/>
              <a:cxnLst/>
              <a:rect l="l" t="t" r="r" b="b"/>
              <a:pathLst>
                <a:path w="1464" h="1827" extrusionOk="0">
                  <a:moveTo>
                    <a:pt x="735" y="434"/>
                  </a:moveTo>
                  <a:cubicBezTo>
                    <a:pt x="887" y="434"/>
                    <a:pt x="1039" y="535"/>
                    <a:pt x="1039" y="738"/>
                  </a:cubicBezTo>
                  <a:lnTo>
                    <a:pt x="1039" y="1095"/>
                  </a:lnTo>
                  <a:cubicBezTo>
                    <a:pt x="1039" y="1294"/>
                    <a:pt x="887" y="1394"/>
                    <a:pt x="735" y="1394"/>
                  </a:cubicBezTo>
                  <a:cubicBezTo>
                    <a:pt x="583" y="1394"/>
                    <a:pt x="431" y="1294"/>
                    <a:pt x="431" y="1095"/>
                  </a:cubicBezTo>
                  <a:lnTo>
                    <a:pt x="431" y="738"/>
                  </a:lnTo>
                  <a:cubicBezTo>
                    <a:pt x="431" y="535"/>
                    <a:pt x="583" y="434"/>
                    <a:pt x="735" y="434"/>
                  </a:cubicBezTo>
                  <a:close/>
                  <a:moveTo>
                    <a:pt x="732" y="0"/>
                  </a:moveTo>
                  <a:cubicBezTo>
                    <a:pt x="326" y="0"/>
                    <a:pt x="0" y="332"/>
                    <a:pt x="0" y="738"/>
                  </a:cubicBezTo>
                  <a:lnTo>
                    <a:pt x="0" y="1095"/>
                  </a:lnTo>
                  <a:cubicBezTo>
                    <a:pt x="0" y="1494"/>
                    <a:pt x="326" y="1826"/>
                    <a:pt x="732" y="1826"/>
                  </a:cubicBezTo>
                  <a:cubicBezTo>
                    <a:pt x="1138" y="1826"/>
                    <a:pt x="1463" y="1494"/>
                    <a:pt x="1463" y="1095"/>
                  </a:cubicBezTo>
                  <a:lnTo>
                    <a:pt x="1463" y="738"/>
                  </a:lnTo>
                  <a:cubicBezTo>
                    <a:pt x="1463" y="332"/>
                    <a:pt x="1138" y="0"/>
                    <a:pt x="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2" name="Google Shape;1602;p81"/>
            <p:cNvSpPr/>
            <p:nvPr/>
          </p:nvSpPr>
          <p:spPr>
            <a:xfrm>
              <a:off x="5451680" y="3367765"/>
              <a:ext cx="272397" cy="394625"/>
            </a:xfrm>
            <a:custGeom>
              <a:avLst/>
              <a:gdLst/>
              <a:ahLst/>
              <a:cxnLst/>
              <a:rect l="l" t="t" r="r" b="b"/>
              <a:pathLst>
                <a:path w="10100" h="14632" extrusionOk="0">
                  <a:moveTo>
                    <a:pt x="8059" y="12976"/>
                  </a:moveTo>
                  <a:lnTo>
                    <a:pt x="8059" y="14058"/>
                  </a:lnTo>
                  <a:lnTo>
                    <a:pt x="7702" y="13806"/>
                  </a:lnTo>
                  <a:cubicBezTo>
                    <a:pt x="7656" y="13772"/>
                    <a:pt x="7601" y="13755"/>
                    <a:pt x="7545" y="13755"/>
                  </a:cubicBezTo>
                  <a:cubicBezTo>
                    <a:pt x="7490" y="13755"/>
                    <a:pt x="7435" y="13772"/>
                    <a:pt x="7389" y="13806"/>
                  </a:cubicBezTo>
                  <a:lnTo>
                    <a:pt x="7032" y="14058"/>
                  </a:lnTo>
                  <a:lnTo>
                    <a:pt x="7032" y="12976"/>
                  </a:lnTo>
                  <a:close/>
                  <a:moveTo>
                    <a:pt x="547" y="1"/>
                  </a:moveTo>
                  <a:cubicBezTo>
                    <a:pt x="246" y="1"/>
                    <a:pt x="0" y="246"/>
                    <a:pt x="0" y="554"/>
                  </a:cubicBezTo>
                  <a:lnTo>
                    <a:pt x="0" y="12429"/>
                  </a:lnTo>
                  <a:cubicBezTo>
                    <a:pt x="0" y="12730"/>
                    <a:pt x="246" y="12976"/>
                    <a:pt x="547" y="12976"/>
                  </a:cubicBezTo>
                  <a:lnTo>
                    <a:pt x="6602" y="12976"/>
                  </a:lnTo>
                  <a:lnTo>
                    <a:pt x="6602" y="14359"/>
                  </a:lnTo>
                  <a:cubicBezTo>
                    <a:pt x="6597" y="14520"/>
                    <a:pt x="6729" y="14632"/>
                    <a:pt x="6870" y="14632"/>
                  </a:cubicBezTo>
                  <a:cubicBezTo>
                    <a:pt x="6923" y="14632"/>
                    <a:pt x="6977" y="14616"/>
                    <a:pt x="7026" y="14581"/>
                  </a:cubicBezTo>
                  <a:lnTo>
                    <a:pt x="7542" y="14218"/>
                  </a:lnTo>
                  <a:lnTo>
                    <a:pt x="8053" y="14581"/>
                  </a:lnTo>
                  <a:cubicBezTo>
                    <a:pt x="8103" y="14616"/>
                    <a:pt x="8158" y="14632"/>
                    <a:pt x="8212" y="14632"/>
                  </a:cubicBezTo>
                  <a:cubicBezTo>
                    <a:pt x="8353" y="14632"/>
                    <a:pt x="8483" y="14520"/>
                    <a:pt x="8483" y="14359"/>
                  </a:cubicBezTo>
                  <a:lnTo>
                    <a:pt x="8483" y="12976"/>
                  </a:lnTo>
                  <a:lnTo>
                    <a:pt x="9196" y="12976"/>
                  </a:lnTo>
                  <a:cubicBezTo>
                    <a:pt x="9694" y="12976"/>
                    <a:pt x="10093" y="12577"/>
                    <a:pt x="10093" y="12079"/>
                  </a:cubicBezTo>
                  <a:lnTo>
                    <a:pt x="10093" y="10266"/>
                  </a:lnTo>
                  <a:cubicBezTo>
                    <a:pt x="10093" y="10121"/>
                    <a:pt x="9987" y="10049"/>
                    <a:pt x="9881" y="10049"/>
                  </a:cubicBezTo>
                  <a:cubicBezTo>
                    <a:pt x="9775" y="10049"/>
                    <a:pt x="9669" y="10121"/>
                    <a:pt x="9669" y="10266"/>
                  </a:cubicBezTo>
                  <a:lnTo>
                    <a:pt x="9669" y="12079"/>
                  </a:lnTo>
                  <a:cubicBezTo>
                    <a:pt x="9669" y="12337"/>
                    <a:pt x="9454" y="12552"/>
                    <a:pt x="9196" y="12552"/>
                  </a:cubicBezTo>
                  <a:lnTo>
                    <a:pt x="1273" y="12552"/>
                  </a:lnTo>
                  <a:lnTo>
                    <a:pt x="1273" y="3713"/>
                  </a:lnTo>
                  <a:cubicBezTo>
                    <a:pt x="1273" y="3572"/>
                    <a:pt x="1165" y="3501"/>
                    <a:pt x="1058" y="3501"/>
                  </a:cubicBezTo>
                  <a:cubicBezTo>
                    <a:pt x="950" y="3501"/>
                    <a:pt x="842" y="3572"/>
                    <a:pt x="842" y="3713"/>
                  </a:cubicBezTo>
                  <a:lnTo>
                    <a:pt x="842" y="12552"/>
                  </a:lnTo>
                  <a:lnTo>
                    <a:pt x="547" y="12552"/>
                  </a:lnTo>
                  <a:cubicBezTo>
                    <a:pt x="480" y="12552"/>
                    <a:pt x="431" y="12497"/>
                    <a:pt x="431" y="12429"/>
                  </a:cubicBezTo>
                  <a:lnTo>
                    <a:pt x="431" y="554"/>
                  </a:lnTo>
                  <a:cubicBezTo>
                    <a:pt x="431" y="490"/>
                    <a:pt x="475" y="437"/>
                    <a:pt x="537" y="437"/>
                  </a:cubicBezTo>
                  <a:cubicBezTo>
                    <a:pt x="540" y="437"/>
                    <a:pt x="544" y="437"/>
                    <a:pt x="547" y="437"/>
                  </a:cubicBezTo>
                  <a:lnTo>
                    <a:pt x="842" y="437"/>
                  </a:lnTo>
                  <a:lnTo>
                    <a:pt x="842" y="2859"/>
                  </a:lnTo>
                  <a:cubicBezTo>
                    <a:pt x="842" y="3003"/>
                    <a:pt x="950" y="3075"/>
                    <a:pt x="1058" y="3075"/>
                  </a:cubicBezTo>
                  <a:cubicBezTo>
                    <a:pt x="1165" y="3075"/>
                    <a:pt x="1273" y="3003"/>
                    <a:pt x="1273" y="2859"/>
                  </a:cubicBezTo>
                  <a:lnTo>
                    <a:pt x="1273" y="437"/>
                  </a:lnTo>
                  <a:lnTo>
                    <a:pt x="9196" y="437"/>
                  </a:lnTo>
                  <a:cubicBezTo>
                    <a:pt x="9454" y="437"/>
                    <a:pt x="9669" y="646"/>
                    <a:pt x="9669" y="904"/>
                  </a:cubicBezTo>
                  <a:lnTo>
                    <a:pt x="9669" y="9411"/>
                  </a:lnTo>
                  <a:cubicBezTo>
                    <a:pt x="9669" y="9528"/>
                    <a:pt x="9767" y="9620"/>
                    <a:pt x="9884" y="9620"/>
                  </a:cubicBezTo>
                  <a:cubicBezTo>
                    <a:pt x="10001" y="9620"/>
                    <a:pt x="10099" y="9528"/>
                    <a:pt x="10099" y="9405"/>
                  </a:cubicBezTo>
                  <a:lnTo>
                    <a:pt x="10099" y="904"/>
                  </a:lnTo>
                  <a:cubicBezTo>
                    <a:pt x="10099" y="406"/>
                    <a:pt x="9694" y="1"/>
                    <a:pt x="9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3" name="Google Shape;1603;p81"/>
            <p:cNvSpPr/>
            <p:nvPr/>
          </p:nvSpPr>
          <p:spPr>
            <a:xfrm>
              <a:off x="5594568" y="3435487"/>
              <a:ext cx="58902" cy="100194"/>
            </a:xfrm>
            <a:custGeom>
              <a:avLst/>
              <a:gdLst/>
              <a:ahLst/>
              <a:cxnLst/>
              <a:rect l="l" t="t" r="r" b="b"/>
              <a:pathLst>
                <a:path w="2184" h="3715" extrusionOk="0">
                  <a:moveTo>
                    <a:pt x="1091" y="982"/>
                  </a:moveTo>
                  <a:cubicBezTo>
                    <a:pt x="1146" y="982"/>
                    <a:pt x="1202" y="1002"/>
                    <a:pt x="1249" y="1049"/>
                  </a:cubicBezTo>
                  <a:cubicBezTo>
                    <a:pt x="1390" y="1184"/>
                    <a:pt x="1292" y="1423"/>
                    <a:pt x="1089" y="1423"/>
                  </a:cubicBezTo>
                  <a:cubicBezTo>
                    <a:pt x="966" y="1423"/>
                    <a:pt x="867" y="1325"/>
                    <a:pt x="867" y="1202"/>
                  </a:cubicBezTo>
                  <a:cubicBezTo>
                    <a:pt x="867" y="1070"/>
                    <a:pt x="976" y="982"/>
                    <a:pt x="1091" y="982"/>
                  </a:cubicBezTo>
                  <a:close/>
                  <a:moveTo>
                    <a:pt x="1090" y="1"/>
                  </a:moveTo>
                  <a:cubicBezTo>
                    <a:pt x="983" y="1"/>
                    <a:pt x="877" y="71"/>
                    <a:pt x="880" y="213"/>
                  </a:cubicBezTo>
                  <a:lnTo>
                    <a:pt x="880" y="588"/>
                  </a:lnTo>
                  <a:cubicBezTo>
                    <a:pt x="443" y="741"/>
                    <a:pt x="296" y="1282"/>
                    <a:pt x="603" y="1632"/>
                  </a:cubicBezTo>
                  <a:lnTo>
                    <a:pt x="56" y="3433"/>
                  </a:lnTo>
                  <a:cubicBezTo>
                    <a:pt x="0" y="3601"/>
                    <a:pt x="137" y="3715"/>
                    <a:pt x="269" y="3715"/>
                  </a:cubicBezTo>
                  <a:cubicBezTo>
                    <a:pt x="355" y="3715"/>
                    <a:pt x="439" y="3667"/>
                    <a:pt x="468" y="3556"/>
                  </a:cubicBezTo>
                  <a:lnTo>
                    <a:pt x="984" y="1848"/>
                  </a:lnTo>
                  <a:cubicBezTo>
                    <a:pt x="1021" y="1851"/>
                    <a:pt x="1056" y="1852"/>
                    <a:pt x="1092" y="1852"/>
                  </a:cubicBezTo>
                  <a:cubicBezTo>
                    <a:pt x="1127" y="1852"/>
                    <a:pt x="1162" y="1851"/>
                    <a:pt x="1199" y="1848"/>
                  </a:cubicBezTo>
                  <a:lnTo>
                    <a:pt x="1716" y="3556"/>
                  </a:lnTo>
                  <a:cubicBezTo>
                    <a:pt x="1745" y="3667"/>
                    <a:pt x="1829" y="3715"/>
                    <a:pt x="1914" y="3715"/>
                  </a:cubicBezTo>
                  <a:cubicBezTo>
                    <a:pt x="2047" y="3715"/>
                    <a:pt x="2184" y="3601"/>
                    <a:pt x="2128" y="3433"/>
                  </a:cubicBezTo>
                  <a:lnTo>
                    <a:pt x="1580" y="1632"/>
                  </a:lnTo>
                  <a:cubicBezTo>
                    <a:pt x="1882" y="1282"/>
                    <a:pt x="1740" y="741"/>
                    <a:pt x="1304" y="588"/>
                  </a:cubicBezTo>
                  <a:lnTo>
                    <a:pt x="1304" y="213"/>
                  </a:lnTo>
                  <a:cubicBezTo>
                    <a:pt x="1304" y="71"/>
                    <a:pt x="1196" y="1"/>
                    <a:pt x="10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4" name="Google Shape;1604;p81"/>
            <p:cNvSpPr/>
            <p:nvPr/>
          </p:nvSpPr>
          <p:spPr>
            <a:xfrm>
              <a:off x="5546345" y="3508845"/>
              <a:ext cx="83391" cy="43125"/>
            </a:xfrm>
            <a:custGeom>
              <a:avLst/>
              <a:gdLst/>
              <a:ahLst/>
              <a:cxnLst/>
              <a:rect l="l" t="t" r="r" b="b"/>
              <a:pathLst>
                <a:path w="3092" h="1599" extrusionOk="0">
                  <a:moveTo>
                    <a:pt x="2877" y="0"/>
                  </a:moveTo>
                  <a:cubicBezTo>
                    <a:pt x="2760" y="0"/>
                    <a:pt x="2662" y="99"/>
                    <a:pt x="2662" y="216"/>
                  </a:cubicBezTo>
                  <a:lnTo>
                    <a:pt x="2662" y="1174"/>
                  </a:lnTo>
                  <a:lnTo>
                    <a:pt x="430" y="1174"/>
                  </a:lnTo>
                  <a:lnTo>
                    <a:pt x="430" y="634"/>
                  </a:lnTo>
                  <a:cubicBezTo>
                    <a:pt x="430" y="492"/>
                    <a:pt x="323" y="421"/>
                    <a:pt x="215" y="421"/>
                  </a:cubicBezTo>
                  <a:cubicBezTo>
                    <a:pt x="108" y="421"/>
                    <a:pt x="0" y="492"/>
                    <a:pt x="0" y="634"/>
                  </a:cubicBezTo>
                  <a:lnTo>
                    <a:pt x="0" y="1383"/>
                  </a:lnTo>
                  <a:cubicBezTo>
                    <a:pt x="0" y="1506"/>
                    <a:pt x="98" y="1599"/>
                    <a:pt x="215" y="1599"/>
                  </a:cubicBezTo>
                  <a:lnTo>
                    <a:pt x="2877" y="1599"/>
                  </a:lnTo>
                  <a:cubicBezTo>
                    <a:pt x="2994" y="1599"/>
                    <a:pt x="3092" y="1506"/>
                    <a:pt x="3092" y="1383"/>
                  </a:cubicBezTo>
                  <a:lnTo>
                    <a:pt x="3092" y="216"/>
                  </a:lnTo>
                  <a:cubicBezTo>
                    <a:pt x="3092" y="99"/>
                    <a:pt x="2994" y="0"/>
                    <a:pt x="2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5" name="Google Shape;1605;p81"/>
            <p:cNvSpPr/>
            <p:nvPr/>
          </p:nvSpPr>
          <p:spPr>
            <a:xfrm>
              <a:off x="5546345" y="3486298"/>
              <a:ext cx="57203" cy="45498"/>
            </a:xfrm>
            <a:custGeom>
              <a:avLst/>
              <a:gdLst/>
              <a:ahLst/>
              <a:cxnLst/>
              <a:rect l="l" t="t" r="r" b="b"/>
              <a:pathLst>
                <a:path w="2121" h="1687" extrusionOk="0">
                  <a:moveTo>
                    <a:pt x="215" y="0"/>
                  </a:moveTo>
                  <a:cubicBezTo>
                    <a:pt x="98" y="0"/>
                    <a:pt x="0" y="93"/>
                    <a:pt x="0" y="209"/>
                  </a:cubicBezTo>
                  <a:lnTo>
                    <a:pt x="0" y="664"/>
                  </a:lnTo>
                  <a:cubicBezTo>
                    <a:pt x="0" y="781"/>
                    <a:pt x="98" y="879"/>
                    <a:pt x="215" y="879"/>
                  </a:cubicBezTo>
                  <a:cubicBezTo>
                    <a:pt x="541" y="879"/>
                    <a:pt x="811" y="1144"/>
                    <a:pt x="811" y="1470"/>
                  </a:cubicBezTo>
                  <a:cubicBezTo>
                    <a:pt x="811" y="1614"/>
                    <a:pt x="917" y="1686"/>
                    <a:pt x="1023" y="1686"/>
                  </a:cubicBezTo>
                  <a:cubicBezTo>
                    <a:pt x="1130" y="1686"/>
                    <a:pt x="1236" y="1614"/>
                    <a:pt x="1236" y="1470"/>
                  </a:cubicBezTo>
                  <a:cubicBezTo>
                    <a:pt x="1236" y="990"/>
                    <a:pt x="904" y="572"/>
                    <a:pt x="430" y="474"/>
                  </a:cubicBezTo>
                  <a:lnTo>
                    <a:pt x="430" y="425"/>
                  </a:lnTo>
                  <a:lnTo>
                    <a:pt x="1838" y="425"/>
                  </a:lnTo>
                  <a:cubicBezTo>
                    <a:pt x="2121" y="425"/>
                    <a:pt x="2121" y="0"/>
                    <a:pt x="1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6" name="Google Shape;1606;p81"/>
          <p:cNvGrpSpPr/>
          <p:nvPr/>
        </p:nvGrpSpPr>
        <p:grpSpPr>
          <a:xfrm>
            <a:off x="5312439" y="1899385"/>
            <a:ext cx="365421" cy="267247"/>
            <a:chOff x="5382044" y="1582836"/>
            <a:chExt cx="394922" cy="288822"/>
          </a:xfrm>
        </p:grpSpPr>
        <p:sp>
          <p:nvSpPr>
            <p:cNvPr id="1607" name="Google Shape;1607;p81"/>
            <p:cNvSpPr/>
            <p:nvPr/>
          </p:nvSpPr>
          <p:spPr>
            <a:xfrm>
              <a:off x="5456643" y="1691930"/>
              <a:ext cx="320323" cy="179728"/>
            </a:xfrm>
            <a:custGeom>
              <a:avLst/>
              <a:gdLst/>
              <a:ahLst/>
              <a:cxnLst/>
              <a:rect l="l" t="t" r="r" b="b"/>
              <a:pathLst>
                <a:path w="11877" h="6664" extrusionOk="0">
                  <a:moveTo>
                    <a:pt x="9756" y="0"/>
                  </a:moveTo>
                  <a:cubicBezTo>
                    <a:pt x="9473" y="0"/>
                    <a:pt x="9473" y="431"/>
                    <a:pt x="9756" y="431"/>
                  </a:cubicBezTo>
                  <a:lnTo>
                    <a:pt x="11114" y="431"/>
                  </a:lnTo>
                  <a:cubicBezTo>
                    <a:pt x="11298" y="431"/>
                    <a:pt x="11446" y="578"/>
                    <a:pt x="11446" y="762"/>
                  </a:cubicBezTo>
                  <a:lnTo>
                    <a:pt x="11446" y="1291"/>
                  </a:lnTo>
                  <a:lnTo>
                    <a:pt x="10727" y="1291"/>
                  </a:lnTo>
                  <a:cubicBezTo>
                    <a:pt x="10438" y="1291"/>
                    <a:pt x="10438" y="1721"/>
                    <a:pt x="10727" y="1721"/>
                  </a:cubicBezTo>
                  <a:lnTo>
                    <a:pt x="11446" y="1721"/>
                  </a:lnTo>
                  <a:lnTo>
                    <a:pt x="11446" y="4026"/>
                  </a:lnTo>
                  <a:lnTo>
                    <a:pt x="10327" y="4321"/>
                  </a:lnTo>
                  <a:lnTo>
                    <a:pt x="5852" y="4321"/>
                  </a:lnTo>
                  <a:cubicBezTo>
                    <a:pt x="5570" y="4321"/>
                    <a:pt x="5570" y="4752"/>
                    <a:pt x="5852" y="4752"/>
                  </a:cubicBezTo>
                  <a:lnTo>
                    <a:pt x="10309" y="4752"/>
                  </a:lnTo>
                  <a:lnTo>
                    <a:pt x="11446" y="5243"/>
                  </a:lnTo>
                  <a:lnTo>
                    <a:pt x="11446" y="5907"/>
                  </a:lnTo>
                  <a:cubicBezTo>
                    <a:pt x="11446" y="6086"/>
                    <a:pt x="11292" y="6233"/>
                    <a:pt x="11114" y="6233"/>
                  </a:cubicBezTo>
                  <a:lnTo>
                    <a:pt x="757" y="6233"/>
                  </a:lnTo>
                  <a:cubicBezTo>
                    <a:pt x="578" y="6233"/>
                    <a:pt x="431" y="6086"/>
                    <a:pt x="431" y="5907"/>
                  </a:cubicBezTo>
                  <a:lnTo>
                    <a:pt x="431" y="3928"/>
                  </a:lnTo>
                  <a:lnTo>
                    <a:pt x="2914" y="3928"/>
                  </a:lnTo>
                  <a:cubicBezTo>
                    <a:pt x="3203" y="3928"/>
                    <a:pt x="3203" y="3498"/>
                    <a:pt x="2914" y="3498"/>
                  </a:cubicBezTo>
                  <a:lnTo>
                    <a:pt x="431" y="3498"/>
                  </a:lnTo>
                  <a:lnTo>
                    <a:pt x="431" y="3264"/>
                  </a:lnTo>
                  <a:cubicBezTo>
                    <a:pt x="428" y="3120"/>
                    <a:pt x="320" y="3047"/>
                    <a:pt x="213" y="3047"/>
                  </a:cubicBezTo>
                  <a:cubicBezTo>
                    <a:pt x="107" y="3047"/>
                    <a:pt x="1" y="3120"/>
                    <a:pt x="1" y="3264"/>
                  </a:cubicBezTo>
                  <a:lnTo>
                    <a:pt x="1" y="5901"/>
                  </a:lnTo>
                  <a:cubicBezTo>
                    <a:pt x="1" y="6319"/>
                    <a:pt x="339" y="6657"/>
                    <a:pt x="757" y="6663"/>
                  </a:cubicBezTo>
                  <a:lnTo>
                    <a:pt x="11114" y="6663"/>
                  </a:lnTo>
                  <a:cubicBezTo>
                    <a:pt x="11532" y="6657"/>
                    <a:pt x="11876" y="6319"/>
                    <a:pt x="11876" y="5901"/>
                  </a:cubicBezTo>
                  <a:lnTo>
                    <a:pt x="11876" y="5102"/>
                  </a:lnTo>
                  <a:cubicBezTo>
                    <a:pt x="11876" y="5016"/>
                    <a:pt x="11821" y="4936"/>
                    <a:pt x="11747" y="4905"/>
                  </a:cubicBezTo>
                  <a:lnTo>
                    <a:pt x="11009" y="4586"/>
                  </a:lnTo>
                  <a:lnTo>
                    <a:pt x="11716" y="4395"/>
                  </a:lnTo>
                  <a:cubicBezTo>
                    <a:pt x="11809" y="4371"/>
                    <a:pt x="11876" y="4285"/>
                    <a:pt x="11876" y="4186"/>
                  </a:cubicBezTo>
                  <a:lnTo>
                    <a:pt x="11876" y="762"/>
                  </a:lnTo>
                  <a:cubicBezTo>
                    <a:pt x="11876" y="338"/>
                    <a:pt x="11532" y="0"/>
                    <a:pt x="11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8" name="Google Shape;1608;p81"/>
            <p:cNvSpPr/>
            <p:nvPr/>
          </p:nvSpPr>
          <p:spPr>
            <a:xfrm>
              <a:off x="5382044" y="1582836"/>
              <a:ext cx="320485" cy="179566"/>
            </a:xfrm>
            <a:custGeom>
              <a:avLst/>
              <a:gdLst/>
              <a:ahLst/>
              <a:cxnLst/>
              <a:rect l="l" t="t" r="r" b="b"/>
              <a:pathLst>
                <a:path w="11883" h="6658" extrusionOk="0">
                  <a:moveTo>
                    <a:pt x="8114" y="431"/>
                  </a:moveTo>
                  <a:cubicBezTo>
                    <a:pt x="8250" y="701"/>
                    <a:pt x="8354" y="984"/>
                    <a:pt x="8422" y="1279"/>
                  </a:cubicBezTo>
                  <a:cubicBezTo>
                    <a:pt x="8594" y="2023"/>
                    <a:pt x="8409" y="2767"/>
                    <a:pt x="7961" y="3172"/>
                  </a:cubicBezTo>
                  <a:cubicBezTo>
                    <a:pt x="7616" y="3480"/>
                    <a:pt x="7149" y="3578"/>
                    <a:pt x="6824" y="3609"/>
                  </a:cubicBezTo>
                  <a:cubicBezTo>
                    <a:pt x="6705" y="3621"/>
                    <a:pt x="6584" y="3627"/>
                    <a:pt x="6462" y="3627"/>
                  </a:cubicBezTo>
                  <a:cubicBezTo>
                    <a:pt x="6167" y="3627"/>
                    <a:pt x="5865" y="3596"/>
                    <a:pt x="5570" y="3566"/>
                  </a:cubicBezTo>
                  <a:lnTo>
                    <a:pt x="5502" y="3554"/>
                  </a:lnTo>
                  <a:cubicBezTo>
                    <a:pt x="4645" y="3467"/>
                    <a:pt x="3754" y="3395"/>
                    <a:pt x="2849" y="3395"/>
                  </a:cubicBezTo>
                  <a:cubicBezTo>
                    <a:pt x="2209" y="3395"/>
                    <a:pt x="1563" y="3431"/>
                    <a:pt x="916" y="3523"/>
                  </a:cubicBezTo>
                  <a:cubicBezTo>
                    <a:pt x="751" y="3547"/>
                    <a:pt x="591" y="3572"/>
                    <a:pt x="431" y="3597"/>
                  </a:cubicBezTo>
                  <a:lnTo>
                    <a:pt x="431" y="923"/>
                  </a:lnTo>
                  <a:cubicBezTo>
                    <a:pt x="1199" y="1039"/>
                    <a:pt x="1931" y="1439"/>
                    <a:pt x="2631" y="1826"/>
                  </a:cubicBezTo>
                  <a:cubicBezTo>
                    <a:pt x="2939" y="1992"/>
                    <a:pt x="3252" y="2170"/>
                    <a:pt x="3566" y="2318"/>
                  </a:cubicBezTo>
                  <a:cubicBezTo>
                    <a:pt x="4131" y="2588"/>
                    <a:pt x="4740" y="2754"/>
                    <a:pt x="5367" y="2816"/>
                  </a:cubicBezTo>
                  <a:cubicBezTo>
                    <a:pt x="5434" y="2822"/>
                    <a:pt x="5508" y="2822"/>
                    <a:pt x="5576" y="2822"/>
                  </a:cubicBezTo>
                  <a:cubicBezTo>
                    <a:pt x="6037" y="2822"/>
                    <a:pt x="6436" y="2693"/>
                    <a:pt x="6719" y="2447"/>
                  </a:cubicBezTo>
                  <a:cubicBezTo>
                    <a:pt x="7248" y="1986"/>
                    <a:pt x="7241" y="1267"/>
                    <a:pt x="6713" y="431"/>
                  </a:cubicBezTo>
                  <a:close/>
                  <a:moveTo>
                    <a:pt x="11126" y="431"/>
                  </a:moveTo>
                  <a:cubicBezTo>
                    <a:pt x="11304" y="437"/>
                    <a:pt x="11452" y="585"/>
                    <a:pt x="11452" y="763"/>
                  </a:cubicBezTo>
                  <a:lnTo>
                    <a:pt x="11452" y="3092"/>
                  </a:lnTo>
                  <a:cubicBezTo>
                    <a:pt x="11255" y="3338"/>
                    <a:pt x="11040" y="3566"/>
                    <a:pt x="10807" y="3769"/>
                  </a:cubicBezTo>
                  <a:cubicBezTo>
                    <a:pt x="9909" y="4531"/>
                    <a:pt x="8797" y="4998"/>
                    <a:pt x="7623" y="5102"/>
                  </a:cubicBezTo>
                  <a:cubicBezTo>
                    <a:pt x="7415" y="5122"/>
                    <a:pt x="7205" y="5130"/>
                    <a:pt x="6995" y="5130"/>
                  </a:cubicBezTo>
                  <a:cubicBezTo>
                    <a:pt x="5510" y="5130"/>
                    <a:pt x="3976" y="4705"/>
                    <a:pt x="2454" y="4705"/>
                  </a:cubicBezTo>
                  <a:cubicBezTo>
                    <a:pt x="2287" y="4705"/>
                    <a:pt x="2121" y="4710"/>
                    <a:pt x="1955" y="4721"/>
                  </a:cubicBezTo>
                  <a:cubicBezTo>
                    <a:pt x="1433" y="4752"/>
                    <a:pt x="923" y="4857"/>
                    <a:pt x="437" y="5035"/>
                  </a:cubicBezTo>
                  <a:lnTo>
                    <a:pt x="437" y="4039"/>
                  </a:lnTo>
                  <a:cubicBezTo>
                    <a:pt x="615" y="4002"/>
                    <a:pt x="794" y="3971"/>
                    <a:pt x="978" y="3947"/>
                  </a:cubicBezTo>
                  <a:cubicBezTo>
                    <a:pt x="1599" y="3859"/>
                    <a:pt x="2223" y="3824"/>
                    <a:pt x="2841" y="3824"/>
                  </a:cubicBezTo>
                  <a:cubicBezTo>
                    <a:pt x="3734" y="3824"/>
                    <a:pt x="4616" y="3897"/>
                    <a:pt x="5459" y="3984"/>
                  </a:cubicBezTo>
                  <a:lnTo>
                    <a:pt x="5527" y="3990"/>
                  </a:lnTo>
                  <a:cubicBezTo>
                    <a:pt x="5844" y="4021"/>
                    <a:pt x="6171" y="4056"/>
                    <a:pt x="6498" y="4056"/>
                  </a:cubicBezTo>
                  <a:cubicBezTo>
                    <a:pt x="6621" y="4056"/>
                    <a:pt x="6744" y="4051"/>
                    <a:pt x="6867" y="4039"/>
                  </a:cubicBezTo>
                  <a:cubicBezTo>
                    <a:pt x="7432" y="3984"/>
                    <a:pt x="7905" y="3793"/>
                    <a:pt x="8250" y="3492"/>
                  </a:cubicBezTo>
                  <a:cubicBezTo>
                    <a:pt x="8932" y="2877"/>
                    <a:pt x="9006" y="1894"/>
                    <a:pt x="8846" y="1187"/>
                  </a:cubicBezTo>
                  <a:cubicBezTo>
                    <a:pt x="8784" y="929"/>
                    <a:pt x="8698" y="677"/>
                    <a:pt x="8588" y="431"/>
                  </a:cubicBezTo>
                  <a:close/>
                  <a:moveTo>
                    <a:pt x="11452" y="3750"/>
                  </a:moveTo>
                  <a:lnTo>
                    <a:pt x="11452" y="5908"/>
                  </a:lnTo>
                  <a:cubicBezTo>
                    <a:pt x="11452" y="6092"/>
                    <a:pt x="11304" y="6240"/>
                    <a:pt x="11120" y="6240"/>
                  </a:cubicBezTo>
                  <a:lnTo>
                    <a:pt x="763" y="6240"/>
                  </a:lnTo>
                  <a:cubicBezTo>
                    <a:pt x="578" y="6240"/>
                    <a:pt x="431" y="6086"/>
                    <a:pt x="437" y="5908"/>
                  </a:cubicBezTo>
                  <a:lnTo>
                    <a:pt x="431" y="5908"/>
                  </a:lnTo>
                  <a:lnTo>
                    <a:pt x="431" y="5496"/>
                  </a:lnTo>
                  <a:cubicBezTo>
                    <a:pt x="929" y="5293"/>
                    <a:pt x="1451" y="5176"/>
                    <a:pt x="1986" y="5152"/>
                  </a:cubicBezTo>
                  <a:cubicBezTo>
                    <a:pt x="2147" y="5141"/>
                    <a:pt x="2307" y="5136"/>
                    <a:pt x="2468" y="5136"/>
                  </a:cubicBezTo>
                  <a:cubicBezTo>
                    <a:pt x="3956" y="5136"/>
                    <a:pt x="5450" y="5564"/>
                    <a:pt x="6976" y="5564"/>
                  </a:cubicBezTo>
                  <a:cubicBezTo>
                    <a:pt x="7203" y="5564"/>
                    <a:pt x="7431" y="5555"/>
                    <a:pt x="7659" y="5533"/>
                  </a:cubicBezTo>
                  <a:cubicBezTo>
                    <a:pt x="8926" y="5422"/>
                    <a:pt x="10118" y="4918"/>
                    <a:pt x="11083" y="4101"/>
                  </a:cubicBezTo>
                  <a:cubicBezTo>
                    <a:pt x="11212" y="3990"/>
                    <a:pt x="11335" y="3873"/>
                    <a:pt x="11452" y="3750"/>
                  </a:cubicBezTo>
                  <a:close/>
                  <a:moveTo>
                    <a:pt x="3928" y="1"/>
                  </a:moveTo>
                  <a:cubicBezTo>
                    <a:pt x="3926" y="1"/>
                    <a:pt x="3924" y="1"/>
                    <a:pt x="3922" y="1"/>
                  </a:cubicBezTo>
                  <a:lnTo>
                    <a:pt x="763" y="1"/>
                  </a:lnTo>
                  <a:cubicBezTo>
                    <a:pt x="345" y="1"/>
                    <a:pt x="7" y="339"/>
                    <a:pt x="1" y="757"/>
                  </a:cubicBezTo>
                  <a:lnTo>
                    <a:pt x="1" y="5902"/>
                  </a:lnTo>
                  <a:cubicBezTo>
                    <a:pt x="7" y="6320"/>
                    <a:pt x="345" y="6658"/>
                    <a:pt x="763" y="6658"/>
                  </a:cubicBezTo>
                  <a:lnTo>
                    <a:pt x="11120" y="6658"/>
                  </a:lnTo>
                  <a:cubicBezTo>
                    <a:pt x="11538" y="6658"/>
                    <a:pt x="11876" y="6320"/>
                    <a:pt x="11882" y="5908"/>
                  </a:cubicBezTo>
                  <a:lnTo>
                    <a:pt x="11882" y="763"/>
                  </a:lnTo>
                  <a:cubicBezTo>
                    <a:pt x="11882" y="339"/>
                    <a:pt x="11538" y="1"/>
                    <a:pt x="11120" y="1"/>
                  </a:cubicBezTo>
                  <a:lnTo>
                    <a:pt x="4777" y="1"/>
                  </a:lnTo>
                  <a:cubicBezTo>
                    <a:pt x="4494" y="1"/>
                    <a:pt x="4494" y="431"/>
                    <a:pt x="4777" y="431"/>
                  </a:cubicBezTo>
                  <a:lnTo>
                    <a:pt x="6190" y="431"/>
                  </a:lnTo>
                  <a:cubicBezTo>
                    <a:pt x="6369" y="671"/>
                    <a:pt x="6565" y="996"/>
                    <a:pt x="6645" y="1322"/>
                  </a:cubicBezTo>
                  <a:cubicBezTo>
                    <a:pt x="6725" y="1654"/>
                    <a:pt x="6658" y="1925"/>
                    <a:pt x="6436" y="2121"/>
                  </a:cubicBezTo>
                  <a:cubicBezTo>
                    <a:pt x="6178" y="2345"/>
                    <a:pt x="5823" y="2392"/>
                    <a:pt x="5563" y="2392"/>
                  </a:cubicBezTo>
                  <a:cubicBezTo>
                    <a:pt x="5502" y="2392"/>
                    <a:pt x="5446" y="2389"/>
                    <a:pt x="5397" y="2386"/>
                  </a:cubicBezTo>
                  <a:cubicBezTo>
                    <a:pt x="4826" y="2330"/>
                    <a:pt x="4266" y="2177"/>
                    <a:pt x="3750" y="1925"/>
                  </a:cubicBezTo>
                  <a:cubicBezTo>
                    <a:pt x="3449" y="1783"/>
                    <a:pt x="3154" y="1617"/>
                    <a:pt x="2840" y="1445"/>
                  </a:cubicBezTo>
                  <a:cubicBezTo>
                    <a:pt x="2121" y="1052"/>
                    <a:pt x="1378" y="640"/>
                    <a:pt x="554" y="505"/>
                  </a:cubicBezTo>
                  <a:cubicBezTo>
                    <a:pt x="609" y="456"/>
                    <a:pt x="683" y="425"/>
                    <a:pt x="763" y="425"/>
                  </a:cubicBezTo>
                  <a:lnTo>
                    <a:pt x="3922" y="425"/>
                  </a:lnTo>
                  <a:cubicBezTo>
                    <a:pt x="4203" y="425"/>
                    <a:pt x="4205" y="1"/>
                    <a:pt x="3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9" name="Google Shape;1609;p81"/>
          <p:cNvGrpSpPr/>
          <p:nvPr/>
        </p:nvGrpSpPr>
        <p:grpSpPr>
          <a:xfrm>
            <a:off x="6562508" y="2965627"/>
            <a:ext cx="310245" cy="365172"/>
            <a:chOff x="6735075" y="2735157"/>
            <a:chExt cx="335291" cy="394652"/>
          </a:xfrm>
        </p:grpSpPr>
        <p:sp>
          <p:nvSpPr>
            <p:cNvPr id="1610" name="Google Shape;1610;p81"/>
            <p:cNvSpPr/>
            <p:nvPr/>
          </p:nvSpPr>
          <p:spPr>
            <a:xfrm>
              <a:off x="6828796" y="2982013"/>
              <a:ext cx="35654" cy="147796"/>
            </a:xfrm>
            <a:custGeom>
              <a:avLst/>
              <a:gdLst/>
              <a:ahLst/>
              <a:cxnLst/>
              <a:rect l="l" t="t" r="r" b="b"/>
              <a:pathLst>
                <a:path w="1322" h="5480" extrusionOk="0">
                  <a:moveTo>
                    <a:pt x="658" y="0"/>
                  </a:moveTo>
                  <a:cubicBezTo>
                    <a:pt x="295" y="0"/>
                    <a:pt x="0" y="295"/>
                    <a:pt x="0" y="658"/>
                  </a:cubicBezTo>
                  <a:lnTo>
                    <a:pt x="0" y="1359"/>
                  </a:lnTo>
                  <a:cubicBezTo>
                    <a:pt x="0" y="1500"/>
                    <a:pt x="108" y="1571"/>
                    <a:pt x="215" y="1571"/>
                  </a:cubicBezTo>
                  <a:cubicBezTo>
                    <a:pt x="323" y="1571"/>
                    <a:pt x="431" y="1500"/>
                    <a:pt x="431" y="1359"/>
                  </a:cubicBezTo>
                  <a:lnTo>
                    <a:pt x="431" y="658"/>
                  </a:lnTo>
                  <a:cubicBezTo>
                    <a:pt x="431" y="504"/>
                    <a:pt x="546" y="427"/>
                    <a:pt x="661" y="427"/>
                  </a:cubicBezTo>
                  <a:cubicBezTo>
                    <a:pt x="776" y="427"/>
                    <a:pt x="892" y="504"/>
                    <a:pt x="892" y="658"/>
                  </a:cubicBezTo>
                  <a:lnTo>
                    <a:pt x="892" y="5268"/>
                  </a:lnTo>
                  <a:cubicBezTo>
                    <a:pt x="892" y="5409"/>
                    <a:pt x="999" y="5480"/>
                    <a:pt x="1107" y="5480"/>
                  </a:cubicBezTo>
                  <a:cubicBezTo>
                    <a:pt x="1214" y="5480"/>
                    <a:pt x="1322" y="5409"/>
                    <a:pt x="1322" y="5268"/>
                  </a:cubicBezTo>
                  <a:lnTo>
                    <a:pt x="1322"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1" name="Google Shape;1611;p81"/>
            <p:cNvSpPr/>
            <p:nvPr/>
          </p:nvSpPr>
          <p:spPr>
            <a:xfrm>
              <a:off x="6828877" y="3035872"/>
              <a:ext cx="11543" cy="93937"/>
            </a:xfrm>
            <a:custGeom>
              <a:avLst/>
              <a:gdLst/>
              <a:ahLst/>
              <a:cxnLst/>
              <a:rect l="l" t="t" r="r" b="b"/>
              <a:pathLst>
                <a:path w="428" h="3483" extrusionOk="0">
                  <a:moveTo>
                    <a:pt x="212" y="1"/>
                  </a:moveTo>
                  <a:cubicBezTo>
                    <a:pt x="96" y="1"/>
                    <a:pt x="3" y="99"/>
                    <a:pt x="3" y="216"/>
                  </a:cubicBezTo>
                  <a:lnTo>
                    <a:pt x="3" y="3271"/>
                  </a:lnTo>
                  <a:cubicBezTo>
                    <a:pt x="0" y="3412"/>
                    <a:pt x="106" y="3483"/>
                    <a:pt x="213" y="3483"/>
                  </a:cubicBezTo>
                  <a:cubicBezTo>
                    <a:pt x="320" y="3483"/>
                    <a:pt x="428" y="3412"/>
                    <a:pt x="428" y="3271"/>
                  </a:cubicBezTo>
                  <a:lnTo>
                    <a:pt x="428" y="216"/>
                  </a:lnTo>
                  <a:cubicBezTo>
                    <a:pt x="428" y="99"/>
                    <a:pt x="335"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2" name="Google Shape;1612;p81"/>
            <p:cNvSpPr/>
            <p:nvPr/>
          </p:nvSpPr>
          <p:spPr>
            <a:xfrm>
              <a:off x="6883167" y="2982013"/>
              <a:ext cx="35493" cy="147796"/>
            </a:xfrm>
            <a:custGeom>
              <a:avLst/>
              <a:gdLst/>
              <a:ahLst/>
              <a:cxnLst/>
              <a:rect l="l" t="t" r="r" b="b"/>
              <a:pathLst>
                <a:path w="1316"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5268"/>
                  </a:lnTo>
                  <a:cubicBezTo>
                    <a:pt x="892" y="5409"/>
                    <a:pt x="998" y="5480"/>
                    <a:pt x="1104" y="5480"/>
                  </a:cubicBezTo>
                  <a:cubicBezTo>
                    <a:pt x="1210" y="5480"/>
                    <a:pt x="1316" y="5409"/>
                    <a:pt x="1316" y="5268"/>
                  </a:cubicBezTo>
                  <a:lnTo>
                    <a:pt x="1316"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3" name="Google Shape;1613;p81"/>
            <p:cNvSpPr/>
            <p:nvPr/>
          </p:nvSpPr>
          <p:spPr>
            <a:xfrm>
              <a:off x="6961407" y="3035872"/>
              <a:ext cx="11462" cy="93937"/>
            </a:xfrm>
            <a:custGeom>
              <a:avLst/>
              <a:gdLst/>
              <a:ahLst/>
              <a:cxnLst/>
              <a:rect l="l" t="t" r="r" b="b"/>
              <a:pathLst>
                <a:path w="425" h="3483" extrusionOk="0">
                  <a:moveTo>
                    <a:pt x="216" y="1"/>
                  </a:moveTo>
                  <a:cubicBezTo>
                    <a:pt x="93" y="1"/>
                    <a:pt x="1" y="99"/>
                    <a:pt x="1" y="216"/>
                  </a:cubicBezTo>
                  <a:lnTo>
                    <a:pt x="1" y="3271"/>
                  </a:lnTo>
                  <a:cubicBezTo>
                    <a:pt x="1" y="3412"/>
                    <a:pt x="107" y="3483"/>
                    <a:pt x="213" y="3483"/>
                  </a:cubicBezTo>
                  <a:cubicBezTo>
                    <a:pt x="319" y="3483"/>
                    <a:pt x="425" y="3412"/>
                    <a:pt x="425" y="3271"/>
                  </a:cubicBezTo>
                  <a:lnTo>
                    <a:pt x="425" y="216"/>
                  </a:lnTo>
                  <a:cubicBezTo>
                    <a:pt x="425" y="99"/>
                    <a:pt x="33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4" name="Google Shape;1614;p81"/>
            <p:cNvSpPr/>
            <p:nvPr/>
          </p:nvSpPr>
          <p:spPr>
            <a:xfrm>
              <a:off x="6937377" y="2982013"/>
              <a:ext cx="35654" cy="147796"/>
            </a:xfrm>
            <a:custGeom>
              <a:avLst/>
              <a:gdLst/>
              <a:ahLst/>
              <a:cxnLst/>
              <a:rect l="l" t="t" r="r" b="b"/>
              <a:pathLst>
                <a:path w="1322"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1359"/>
                  </a:lnTo>
                  <a:cubicBezTo>
                    <a:pt x="892" y="1500"/>
                    <a:pt x="999" y="1571"/>
                    <a:pt x="1107" y="1571"/>
                  </a:cubicBezTo>
                  <a:cubicBezTo>
                    <a:pt x="1214" y="1571"/>
                    <a:pt x="1322" y="1500"/>
                    <a:pt x="1322" y="1359"/>
                  </a:cubicBezTo>
                  <a:lnTo>
                    <a:pt x="1322" y="658"/>
                  </a:lnTo>
                  <a:cubicBezTo>
                    <a:pt x="1322" y="295"/>
                    <a:pt x="1027"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5" name="Google Shape;1615;p81"/>
            <p:cNvSpPr/>
            <p:nvPr/>
          </p:nvSpPr>
          <p:spPr>
            <a:xfrm>
              <a:off x="6980313" y="2825344"/>
              <a:ext cx="60359" cy="51755"/>
            </a:xfrm>
            <a:custGeom>
              <a:avLst/>
              <a:gdLst/>
              <a:ahLst/>
              <a:cxnLst/>
              <a:rect l="l" t="t" r="r" b="b"/>
              <a:pathLst>
                <a:path w="2238" h="1919" extrusionOk="0">
                  <a:moveTo>
                    <a:pt x="1285" y="429"/>
                  </a:moveTo>
                  <a:cubicBezTo>
                    <a:pt x="1415" y="429"/>
                    <a:pt x="1546" y="477"/>
                    <a:pt x="1654" y="584"/>
                  </a:cubicBezTo>
                  <a:cubicBezTo>
                    <a:pt x="1986" y="916"/>
                    <a:pt x="1752" y="1488"/>
                    <a:pt x="1285" y="1488"/>
                  </a:cubicBezTo>
                  <a:cubicBezTo>
                    <a:pt x="990" y="1488"/>
                    <a:pt x="756" y="1248"/>
                    <a:pt x="756" y="959"/>
                  </a:cubicBezTo>
                  <a:cubicBezTo>
                    <a:pt x="756" y="639"/>
                    <a:pt x="1015" y="429"/>
                    <a:pt x="1285" y="429"/>
                  </a:cubicBezTo>
                  <a:close/>
                  <a:moveTo>
                    <a:pt x="1274" y="1"/>
                  </a:moveTo>
                  <a:cubicBezTo>
                    <a:pt x="1038" y="1"/>
                    <a:pt x="798" y="88"/>
                    <a:pt x="603" y="283"/>
                  </a:cubicBezTo>
                  <a:cubicBezTo>
                    <a:pt x="0" y="886"/>
                    <a:pt x="431" y="1918"/>
                    <a:pt x="1285"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6" name="Google Shape;1616;p81"/>
            <p:cNvSpPr/>
            <p:nvPr/>
          </p:nvSpPr>
          <p:spPr>
            <a:xfrm>
              <a:off x="6752363" y="2825344"/>
              <a:ext cx="60386" cy="51755"/>
            </a:xfrm>
            <a:custGeom>
              <a:avLst/>
              <a:gdLst/>
              <a:ahLst/>
              <a:cxnLst/>
              <a:rect l="l" t="t" r="r" b="b"/>
              <a:pathLst>
                <a:path w="2239" h="1919" extrusionOk="0">
                  <a:moveTo>
                    <a:pt x="1284" y="429"/>
                  </a:moveTo>
                  <a:cubicBezTo>
                    <a:pt x="1414" y="429"/>
                    <a:pt x="1547" y="477"/>
                    <a:pt x="1654" y="584"/>
                  </a:cubicBezTo>
                  <a:cubicBezTo>
                    <a:pt x="1986" y="916"/>
                    <a:pt x="1752" y="1488"/>
                    <a:pt x="1279" y="1488"/>
                  </a:cubicBezTo>
                  <a:cubicBezTo>
                    <a:pt x="990" y="1488"/>
                    <a:pt x="751" y="1248"/>
                    <a:pt x="751" y="959"/>
                  </a:cubicBezTo>
                  <a:cubicBezTo>
                    <a:pt x="751" y="639"/>
                    <a:pt x="1012" y="429"/>
                    <a:pt x="1284" y="429"/>
                  </a:cubicBezTo>
                  <a:close/>
                  <a:moveTo>
                    <a:pt x="1274" y="1"/>
                  </a:moveTo>
                  <a:cubicBezTo>
                    <a:pt x="1038" y="1"/>
                    <a:pt x="798" y="88"/>
                    <a:pt x="603" y="283"/>
                  </a:cubicBezTo>
                  <a:cubicBezTo>
                    <a:pt x="1" y="886"/>
                    <a:pt x="431" y="1918"/>
                    <a:pt x="1279"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7" name="Google Shape;1617;p81"/>
            <p:cNvSpPr/>
            <p:nvPr/>
          </p:nvSpPr>
          <p:spPr>
            <a:xfrm>
              <a:off x="6735075" y="2735157"/>
              <a:ext cx="335291" cy="394625"/>
            </a:xfrm>
            <a:custGeom>
              <a:avLst/>
              <a:gdLst/>
              <a:ahLst/>
              <a:cxnLst/>
              <a:rect l="l" t="t" r="r" b="b"/>
              <a:pathLst>
                <a:path w="12432" h="14632" extrusionOk="0">
                  <a:moveTo>
                    <a:pt x="11282" y="425"/>
                  </a:moveTo>
                  <a:lnTo>
                    <a:pt x="11282" y="892"/>
                  </a:lnTo>
                  <a:cubicBezTo>
                    <a:pt x="11276" y="1703"/>
                    <a:pt x="10618" y="2361"/>
                    <a:pt x="9813" y="2361"/>
                  </a:cubicBezTo>
                  <a:lnTo>
                    <a:pt x="2486" y="2361"/>
                  </a:lnTo>
                  <a:cubicBezTo>
                    <a:pt x="1674" y="2361"/>
                    <a:pt x="1017" y="1703"/>
                    <a:pt x="1017" y="892"/>
                  </a:cubicBezTo>
                  <a:lnTo>
                    <a:pt x="1017" y="425"/>
                  </a:lnTo>
                  <a:close/>
                  <a:moveTo>
                    <a:pt x="8448" y="4518"/>
                  </a:moveTo>
                  <a:cubicBezTo>
                    <a:pt x="8522" y="5164"/>
                    <a:pt x="8915" y="5729"/>
                    <a:pt x="9493" y="6031"/>
                  </a:cubicBezTo>
                  <a:lnTo>
                    <a:pt x="9493" y="6897"/>
                  </a:lnTo>
                  <a:lnTo>
                    <a:pt x="2805" y="6897"/>
                  </a:lnTo>
                  <a:lnTo>
                    <a:pt x="2805" y="6031"/>
                  </a:lnTo>
                  <a:cubicBezTo>
                    <a:pt x="3383" y="5729"/>
                    <a:pt x="3776" y="5164"/>
                    <a:pt x="3850" y="4518"/>
                  </a:cubicBezTo>
                  <a:close/>
                  <a:moveTo>
                    <a:pt x="10432" y="7327"/>
                  </a:moveTo>
                  <a:cubicBezTo>
                    <a:pt x="10562" y="7327"/>
                    <a:pt x="10667" y="7436"/>
                    <a:pt x="10667" y="7567"/>
                  </a:cubicBezTo>
                  <a:cubicBezTo>
                    <a:pt x="10661" y="7696"/>
                    <a:pt x="10556" y="7807"/>
                    <a:pt x="10421" y="7807"/>
                  </a:cubicBezTo>
                  <a:lnTo>
                    <a:pt x="1877" y="7807"/>
                  </a:lnTo>
                  <a:cubicBezTo>
                    <a:pt x="1553" y="7807"/>
                    <a:pt x="1551" y="7327"/>
                    <a:pt x="1871" y="7327"/>
                  </a:cubicBezTo>
                  <a:cubicBezTo>
                    <a:pt x="1873" y="7327"/>
                    <a:pt x="1875" y="7327"/>
                    <a:pt x="1877" y="7328"/>
                  </a:cubicBezTo>
                  <a:lnTo>
                    <a:pt x="10421" y="7328"/>
                  </a:lnTo>
                  <a:cubicBezTo>
                    <a:pt x="10425" y="7327"/>
                    <a:pt x="10428" y="7327"/>
                    <a:pt x="10432" y="7327"/>
                  </a:cubicBezTo>
                  <a:close/>
                  <a:moveTo>
                    <a:pt x="801" y="1"/>
                  </a:moveTo>
                  <a:cubicBezTo>
                    <a:pt x="685" y="1"/>
                    <a:pt x="586" y="93"/>
                    <a:pt x="586" y="210"/>
                  </a:cubicBezTo>
                  <a:lnTo>
                    <a:pt x="586" y="892"/>
                  </a:lnTo>
                  <a:cubicBezTo>
                    <a:pt x="586" y="1507"/>
                    <a:pt x="888" y="2084"/>
                    <a:pt x="1385" y="2441"/>
                  </a:cubicBezTo>
                  <a:cubicBezTo>
                    <a:pt x="722" y="2631"/>
                    <a:pt x="211" y="3154"/>
                    <a:pt x="45" y="3824"/>
                  </a:cubicBezTo>
                  <a:cubicBezTo>
                    <a:pt x="2" y="3987"/>
                    <a:pt x="130" y="4091"/>
                    <a:pt x="256" y="4091"/>
                  </a:cubicBezTo>
                  <a:cubicBezTo>
                    <a:pt x="343" y="4091"/>
                    <a:pt x="430" y="4041"/>
                    <a:pt x="457" y="3928"/>
                  </a:cubicBezTo>
                  <a:cubicBezTo>
                    <a:pt x="629" y="3258"/>
                    <a:pt x="1232" y="2791"/>
                    <a:pt x="1920" y="2791"/>
                  </a:cubicBezTo>
                  <a:lnTo>
                    <a:pt x="10372" y="2791"/>
                  </a:lnTo>
                  <a:cubicBezTo>
                    <a:pt x="11189" y="2810"/>
                    <a:pt x="11847" y="3480"/>
                    <a:pt x="11847" y="4303"/>
                  </a:cubicBezTo>
                  <a:cubicBezTo>
                    <a:pt x="11847" y="5127"/>
                    <a:pt x="11189" y="5797"/>
                    <a:pt x="10372" y="5815"/>
                  </a:cubicBezTo>
                  <a:cubicBezTo>
                    <a:pt x="10138" y="5815"/>
                    <a:pt x="9917" y="5760"/>
                    <a:pt x="9708" y="5662"/>
                  </a:cubicBezTo>
                  <a:lnTo>
                    <a:pt x="9702" y="5662"/>
                  </a:lnTo>
                  <a:cubicBezTo>
                    <a:pt x="9186" y="5404"/>
                    <a:pt x="8860" y="4881"/>
                    <a:pt x="8860" y="4309"/>
                  </a:cubicBezTo>
                  <a:cubicBezTo>
                    <a:pt x="8860" y="4082"/>
                    <a:pt x="8915" y="3861"/>
                    <a:pt x="9007" y="3658"/>
                  </a:cubicBezTo>
                  <a:cubicBezTo>
                    <a:pt x="9120" y="3481"/>
                    <a:pt x="8966" y="3327"/>
                    <a:pt x="8818" y="3327"/>
                  </a:cubicBezTo>
                  <a:cubicBezTo>
                    <a:pt x="8739" y="3327"/>
                    <a:pt x="8662" y="3370"/>
                    <a:pt x="8626" y="3474"/>
                  </a:cubicBezTo>
                  <a:cubicBezTo>
                    <a:pt x="8534" y="3670"/>
                    <a:pt x="8473" y="3879"/>
                    <a:pt x="8448" y="4094"/>
                  </a:cubicBezTo>
                  <a:lnTo>
                    <a:pt x="3850" y="4094"/>
                  </a:lnTo>
                  <a:cubicBezTo>
                    <a:pt x="3826" y="3879"/>
                    <a:pt x="3764" y="3670"/>
                    <a:pt x="3672" y="3474"/>
                  </a:cubicBezTo>
                  <a:cubicBezTo>
                    <a:pt x="3636" y="3370"/>
                    <a:pt x="3559" y="3327"/>
                    <a:pt x="3481" y="3327"/>
                  </a:cubicBezTo>
                  <a:cubicBezTo>
                    <a:pt x="3332" y="3327"/>
                    <a:pt x="3178" y="3481"/>
                    <a:pt x="3291" y="3658"/>
                  </a:cubicBezTo>
                  <a:cubicBezTo>
                    <a:pt x="3383" y="3861"/>
                    <a:pt x="3438" y="4082"/>
                    <a:pt x="3432" y="4309"/>
                  </a:cubicBezTo>
                  <a:cubicBezTo>
                    <a:pt x="3432" y="4881"/>
                    <a:pt x="3106" y="5404"/>
                    <a:pt x="2596" y="5656"/>
                  </a:cubicBezTo>
                  <a:lnTo>
                    <a:pt x="2590" y="5656"/>
                  </a:lnTo>
                  <a:cubicBezTo>
                    <a:pt x="2387" y="5754"/>
                    <a:pt x="2160" y="5809"/>
                    <a:pt x="1926" y="5809"/>
                  </a:cubicBezTo>
                  <a:cubicBezTo>
                    <a:pt x="1238" y="5809"/>
                    <a:pt x="642" y="5342"/>
                    <a:pt x="470" y="4672"/>
                  </a:cubicBezTo>
                  <a:cubicBezTo>
                    <a:pt x="444" y="4554"/>
                    <a:pt x="356" y="4503"/>
                    <a:pt x="266" y="4503"/>
                  </a:cubicBezTo>
                  <a:cubicBezTo>
                    <a:pt x="135" y="4503"/>
                    <a:pt x="1" y="4612"/>
                    <a:pt x="52" y="4783"/>
                  </a:cubicBezTo>
                  <a:cubicBezTo>
                    <a:pt x="277" y="5658"/>
                    <a:pt x="1069" y="6238"/>
                    <a:pt x="1934" y="6238"/>
                  </a:cubicBezTo>
                  <a:cubicBezTo>
                    <a:pt x="2084" y="6238"/>
                    <a:pt x="2236" y="6221"/>
                    <a:pt x="2387" y="6184"/>
                  </a:cubicBezTo>
                  <a:lnTo>
                    <a:pt x="2387" y="6891"/>
                  </a:lnTo>
                  <a:lnTo>
                    <a:pt x="1883" y="6891"/>
                  </a:lnTo>
                  <a:cubicBezTo>
                    <a:pt x="1514" y="6891"/>
                    <a:pt x="1213" y="7192"/>
                    <a:pt x="1213" y="7561"/>
                  </a:cubicBezTo>
                  <a:cubicBezTo>
                    <a:pt x="1213" y="7930"/>
                    <a:pt x="1514" y="8231"/>
                    <a:pt x="1883" y="8231"/>
                  </a:cubicBezTo>
                  <a:lnTo>
                    <a:pt x="2387" y="8231"/>
                  </a:lnTo>
                  <a:lnTo>
                    <a:pt x="2387" y="14415"/>
                  </a:lnTo>
                  <a:cubicBezTo>
                    <a:pt x="2387" y="14559"/>
                    <a:pt x="2495" y="14631"/>
                    <a:pt x="2602" y="14631"/>
                  </a:cubicBezTo>
                  <a:cubicBezTo>
                    <a:pt x="2710" y="14631"/>
                    <a:pt x="2818" y="14559"/>
                    <a:pt x="2818" y="14415"/>
                  </a:cubicBezTo>
                  <a:lnTo>
                    <a:pt x="2818" y="8231"/>
                  </a:lnTo>
                  <a:lnTo>
                    <a:pt x="9499" y="8231"/>
                  </a:lnTo>
                  <a:lnTo>
                    <a:pt x="9499" y="14415"/>
                  </a:lnTo>
                  <a:cubicBezTo>
                    <a:pt x="9499" y="14559"/>
                    <a:pt x="9607" y="14631"/>
                    <a:pt x="9714" y="14631"/>
                  </a:cubicBezTo>
                  <a:cubicBezTo>
                    <a:pt x="9822" y="14631"/>
                    <a:pt x="9929" y="14559"/>
                    <a:pt x="9929" y="14415"/>
                  </a:cubicBezTo>
                  <a:lnTo>
                    <a:pt x="9929" y="8231"/>
                  </a:lnTo>
                  <a:lnTo>
                    <a:pt x="10433" y="8231"/>
                  </a:lnTo>
                  <a:cubicBezTo>
                    <a:pt x="10802" y="8231"/>
                    <a:pt x="11103" y="7930"/>
                    <a:pt x="11103" y="7561"/>
                  </a:cubicBezTo>
                  <a:cubicBezTo>
                    <a:pt x="11103" y="7192"/>
                    <a:pt x="10802" y="6891"/>
                    <a:pt x="10433" y="6891"/>
                  </a:cubicBezTo>
                  <a:lnTo>
                    <a:pt x="9929" y="6891"/>
                  </a:lnTo>
                  <a:lnTo>
                    <a:pt x="9929" y="6190"/>
                  </a:lnTo>
                  <a:cubicBezTo>
                    <a:pt x="10077" y="6221"/>
                    <a:pt x="10224" y="6240"/>
                    <a:pt x="10378" y="6240"/>
                  </a:cubicBezTo>
                  <a:cubicBezTo>
                    <a:pt x="11343" y="6240"/>
                    <a:pt x="12161" y="5533"/>
                    <a:pt x="12296" y="4574"/>
                  </a:cubicBezTo>
                  <a:cubicBezTo>
                    <a:pt x="12431" y="3615"/>
                    <a:pt x="11841" y="2705"/>
                    <a:pt x="10913" y="2441"/>
                  </a:cubicBezTo>
                  <a:cubicBezTo>
                    <a:pt x="11411" y="2084"/>
                    <a:pt x="11712" y="1507"/>
                    <a:pt x="11712" y="892"/>
                  </a:cubicBezTo>
                  <a:lnTo>
                    <a:pt x="11712" y="210"/>
                  </a:lnTo>
                  <a:cubicBezTo>
                    <a:pt x="11712" y="93"/>
                    <a:pt x="11614" y="1"/>
                    <a:pt x="11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8" name="Google Shape;1618;p81"/>
            <p:cNvSpPr/>
            <p:nvPr/>
          </p:nvSpPr>
          <p:spPr>
            <a:xfrm>
              <a:off x="6842227" y="2884193"/>
              <a:ext cx="117400" cy="11624"/>
            </a:xfrm>
            <a:custGeom>
              <a:avLst/>
              <a:gdLst/>
              <a:ahLst/>
              <a:cxnLst/>
              <a:rect l="l" t="t" r="r" b="b"/>
              <a:pathLst>
                <a:path w="4353" h="431" extrusionOk="0">
                  <a:moveTo>
                    <a:pt x="283" y="1"/>
                  </a:moveTo>
                  <a:cubicBezTo>
                    <a:pt x="0" y="1"/>
                    <a:pt x="0" y="431"/>
                    <a:pt x="283" y="431"/>
                  </a:cubicBezTo>
                  <a:lnTo>
                    <a:pt x="4069" y="431"/>
                  </a:lnTo>
                  <a:cubicBezTo>
                    <a:pt x="4352" y="431"/>
                    <a:pt x="4352" y="1"/>
                    <a:pt x="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19" name="Google Shape;1619;p81"/>
          <p:cNvGrpSpPr/>
          <p:nvPr/>
        </p:nvGrpSpPr>
        <p:grpSpPr>
          <a:xfrm>
            <a:off x="6595823" y="3551079"/>
            <a:ext cx="243614" cy="364997"/>
            <a:chOff x="6773264" y="3367873"/>
            <a:chExt cx="263281" cy="394463"/>
          </a:xfrm>
        </p:grpSpPr>
        <p:sp>
          <p:nvSpPr>
            <p:cNvPr id="1620" name="Google Shape;1620;p81"/>
            <p:cNvSpPr/>
            <p:nvPr/>
          </p:nvSpPr>
          <p:spPr>
            <a:xfrm>
              <a:off x="6773264" y="3367873"/>
              <a:ext cx="263281" cy="394463"/>
            </a:xfrm>
            <a:custGeom>
              <a:avLst/>
              <a:gdLst/>
              <a:ahLst/>
              <a:cxnLst/>
              <a:rect l="l" t="t" r="r" b="b"/>
              <a:pathLst>
                <a:path w="9762" h="14626" extrusionOk="0">
                  <a:moveTo>
                    <a:pt x="7321" y="4889"/>
                  </a:moveTo>
                  <a:lnTo>
                    <a:pt x="7321" y="4926"/>
                  </a:lnTo>
                  <a:cubicBezTo>
                    <a:pt x="7321" y="5164"/>
                    <a:pt x="7130" y="5352"/>
                    <a:pt x="6896" y="5352"/>
                  </a:cubicBezTo>
                  <a:cubicBezTo>
                    <a:pt x="6882" y="5352"/>
                    <a:pt x="6868" y="5352"/>
                    <a:pt x="6854" y="5350"/>
                  </a:cubicBezTo>
                  <a:cubicBezTo>
                    <a:pt x="6018" y="5261"/>
                    <a:pt x="5179" y="5217"/>
                    <a:pt x="4340" y="5217"/>
                  </a:cubicBezTo>
                  <a:cubicBezTo>
                    <a:pt x="3501" y="5217"/>
                    <a:pt x="2662" y="5261"/>
                    <a:pt x="1826" y="5350"/>
                  </a:cubicBezTo>
                  <a:cubicBezTo>
                    <a:pt x="1811" y="5352"/>
                    <a:pt x="1797" y="5352"/>
                    <a:pt x="1783" y="5352"/>
                  </a:cubicBezTo>
                  <a:cubicBezTo>
                    <a:pt x="1550" y="5352"/>
                    <a:pt x="1359" y="5164"/>
                    <a:pt x="1359" y="4926"/>
                  </a:cubicBezTo>
                  <a:lnTo>
                    <a:pt x="1359" y="4889"/>
                  </a:lnTo>
                  <a:close/>
                  <a:moveTo>
                    <a:pt x="8710" y="6992"/>
                  </a:moveTo>
                  <a:cubicBezTo>
                    <a:pt x="9386" y="6992"/>
                    <a:pt x="9577" y="7950"/>
                    <a:pt x="8925" y="8190"/>
                  </a:cubicBezTo>
                  <a:lnTo>
                    <a:pt x="8925" y="7453"/>
                  </a:lnTo>
                  <a:cubicBezTo>
                    <a:pt x="8925" y="7330"/>
                    <a:pt x="8827" y="7237"/>
                    <a:pt x="8710" y="7237"/>
                  </a:cubicBezTo>
                  <a:lnTo>
                    <a:pt x="8218" y="7237"/>
                  </a:lnTo>
                  <a:cubicBezTo>
                    <a:pt x="8335" y="7084"/>
                    <a:pt x="8520" y="6992"/>
                    <a:pt x="8710" y="6992"/>
                  </a:cubicBezTo>
                  <a:close/>
                  <a:moveTo>
                    <a:pt x="7942" y="7669"/>
                  </a:moveTo>
                  <a:cubicBezTo>
                    <a:pt x="7948" y="7669"/>
                    <a:pt x="7954" y="7671"/>
                    <a:pt x="7960" y="7674"/>
                  </a:cubicBezTo>
                  <a:lnTo>
                    <a:pt x="8501" y="7674"/>
                  </a:lnTo>
                  <a:lnTo>
                    <a:pt x="8501" y="8233"/>
                  </a:lnTo>
                  <a:lnTo>
                    <a:pt x="7960" y="8233"/>
                  </a:lnTo>
                  <a:cubicBezTo>
                    <a:pt x="7807" y="8233"/>
                    <a:pt x="7684" y="8110"/>
                    <a:pt x="7677" y="7963"/>
                  </a:cubicBezTo>
                  <a:lnTo>
                    <a:pt x="7677" y="7957"/>
                  </a:lnTo>
                  <a:cubicBezTo>
                    <a:pt x="7677" y="7877"/>
                    <a:pt x="7708" y="7803"/>
                    <a:pt x="7763" y="7748"/>
                  </a:cubicBezTo>
                  <a:cubicBezTo>
                    <a:pt x="7807" y="7705"/>
                    <a:pt x="7862" y="7680"/>
                    <a:pt x="7923" y="7674"/>
                  </a:cubicBezTo>
                  <a:cubicBezTo>
                    <a:pt x="7929" y="7671"/>
                    <a:pt x="7936" y="7669"/>
                    <a:pt x="7942" y="7669"/>
                  </a:cubicBezTo>
                  <a:close/>
                  <a:moveTo>
                    <a:pt x="4340" y="5645"/>
                  </a:moveTo>
                  <a:cubicBezTo>
                    <a:pt x="5165" y="5645"/>
                    <a:pt x="5990" y="5688"/>
                    <a:pt x="6811" y="5774"/>
                  </a:cubicBezTo>
                  <a:cubicBezTo>
                    <a:pt x="6841" y="5774"/>
                    <a:pt x="6872" y="5781"/>
                    <a:pt x="6903" y="5781"/>
                  </a:cubicBezTo>
                  <a:cubicBezTo>
                    <a:pt x="6952" y="5781"/>
                    <a:pt x="7001" y="5774"/>
                    <a:pt x="7057" y="5762"/>
                  </a:cubicBezTo>
                  <a:lnTo>
                    <a:pt x="7057" y="6082"/>
                  </a:lnTo>
                  <a:cubicBezTo>
                    <a:pt x="7050" y="7164"/>
                    <a:pt x="6417" y="8141"/>
                    <a:pt x="5428" y="8577"/>
                  </a:cubicBezTo>
                  <a:cubicBezTo>
                    <a:pt x="5415" y="8577"/>
                    <a:pt x="5403" y="8584"/>
                    <a:pt x="5391" y="8590"/>
                  </a:cubicBezTo>
                  <a:cubicBezTo>
                    <a:pt x="5044" y="8734"/>
                    <a:pt x="4689" y="8801"/>
                    <a:pt x="4344" y="8801"/>
                  </a:cubicBezTo>
                  <a:cubicBezTo>
                    <a:pt x="2910" y="8801"/>
                    <a:pt x="1629" y="7647"/>
                    <a:pt x="1629" y="6082"/>
                  </a:cubicBezTo>
                  <a:lnTo>
                    <a:pt x="1623" y="6088"/>
                  </a:lnTo>
                  <a:lnTo>
                    <a:pt x="1623" y="5762"/>
                  </a:lnTo>
                  <a:cubicBezTo>
                    <a:pt x="1674" y="5774"/>
                    <a:pt x="1727" y="5778"/>
                    <a:pt x="1779" y="5778"/>
                  </a:cubicBezTo>
                  <a:cubicBezTo>
                    <a:pt x="1809" y="5778"/>
                    <a:pt x="1839" y="5777"/>
                    <a:pt x="1869" y="5774"/>
                  </a:cubicBezTo>
                  <a:cubicBezTo>
                    <a:pt x="2689" y="5688"/>
                    <a:pt x="3515" y="5645"/>
                    <a:pt x="4340" y="5645"/>
                  </a:cubicBezTo>
                  <a:close/>
                  <a:moveTo>
                    <a:pt x="5280" y="9088"/>
                  </a:moveTo>
                  <a:lnTo>
                    <a:pt x="5280" y="9635"/>
                  </a:lnTo>
                  <a:lnTo>
                    <a:pt x="5280" y="9641"/>
                  </a:lnTo>
                  <a:lnTo>
                    <a:pt x="5280" y="9831"/>
                  </a:lnTo>
                  <a:lnTo>
                    <a:pt x="4340" y="10950"/>
                  </a:lnTo>
                  <a:lnTo>
                    <a:pt x="3399" y="9831"/>
                  </a:lnTo>
                  <a:lnTo>
                    <a:pt x="3399" y="9088"/>
                  </a:lnTo>
                  <a:cubicBezTo>
                    <a:pt x="3707" y="9180"/>
                    <a:pt x="4020" y="9229"/>
                    <a:pt x="4340" y="9229"/>
                  </a:cubicBezTo>
                  <a:cubicBezTo>
                    <a:pt x="4659" y="9229"/>
                    <a:pt x="4973" y="9180"/>
                    <a:pt x="5280" y="9088"/>
                  </a:cubicBezTo>
                  <a:close/>
                  <a:moveTo>
                    <a:pt x="2975" y="9967"/>
                  </a:moveTo>
                  <a:cubicBezTo>
                    <a:pt x="2981" y="9997"/>
                    <a:pt x="3000" y="10028"/>
                    <a:pt x="3018" y="10053"/>
                  </a:cubicBezTo>
                  <a:lnTo>
                    <a:pt x="4014" y="11233"/>
                  </a:lnTo>
                  <a:lnTo>
                    <a:pt x="2871" y="11940"/>
                  </a:lnTo>
                  <a:lnTo>
                    <a:pt x="1973" y="10403"/>
                  </a:lnTo>
                  <a:lnTo>
                    <a:pt x="2084" y="10354"/>
                  </a:lnTo>
                  <a:lnTo>
                    <a:pt x="2975" y="9967"/>
                  </a:lnTo>
                  <a:close/>
                  <a:moveTo>
                    <a:pt x="5698" y="9967"/>
                  </a:moveTo>
                  <a:lnTo>
                    <a:pt x="5938" y="10065"/>
                  </a:lnTo>
                  <a:lnTo>
                    <a:pt x="6559" y="10335"/>
                  </a:lnTo>
                  <a:lnTo>
                    <a:pt x="6700" y="10403"/>
                  </a:lnTo>
                  <a:lnTo>
                    <a:pt x="5809" y="11940"/>
                  </a:lnTo>
                  <a:lnTo>
                    <a:pt x="5010" y="11448"/>
                  </a:lnTo>
                  <a:lnTo>
                    <a:pt x="4997" y="11442"/>
                  </a:lnTo>
                  <a:lnTo>
                    <a:pt x="4659" y="11233"/>
                  </a:lnTo>
                  <a:lnTo>
                    <a:pt x="5655" y="10053"/>
                  </a:lnTo>
                  <a:cubicBezTo>
                    <a:pt x="5674" y="10028"/>
                    <a:pt x="5692" y="9997"/>
                    <a:pt x="5698" y="9967"/>
                  </a:cubicBezTo>
                  <a:close/>
                  <a:moveTo>
                    <a:pt x="4340" y="11534"/>
                  </a:moveTo>
                  <a:lnTo>
                    <a:pt x="4696" y="11755"/>
                  </a:lnTo>
                  <a:lnTo>
                    <a:pt x="5071" y="14202"/>
                  </a:lnTo>
                  <a:lnTo>
                    <a:pt x="3602" y="14202"/>
                  </a:lnTo>
                  <a:lnTo>
                    <a:pt x="3977" y="11755"/>
                  </a:lnTo>
                  <a:lnTo>
                    <a:pt x="4340" y="11534"/>
                  </a:lnTo>
                  <a:close/>
                  <a:moveTo>
                    <a:pt x="1604" y="10612"/>
                  </a:moveTo>
                  <a:lnTo>
                    <a:pt x="2606" y="12345"/>
                  </a:lnTo>
                  <a:cubicBezTo>
                    <a:pt x="2647" y="12414"/>
                    <a:pt x="2719" y="12453"/>
                    <a:pt x="2793" y="12453"/>
                  </a:cubicBezTo>
                  <a:cubicBezTo>
                    <a:pt x="2832" y="12453"/>
                    <a:pt x="2872" y="12442"/>
                    <a:pt x="2908" y="12419"/>
                  </a:cubicBezTo>
                  <a:lnTo>
                    <a:pt x="3498" y="12056"/>
                  </a:lnTo>
                  <a:lnTo>
                    <a:pt x="3166" y="14208"/>
                  </a:lnTo>
                  <a:lnTo>
                    <a:pt x="418" y="14208"/>
                  </a:lnTo>
                  <a:lnTo>
                    <a:pt x="424" y="12856"/>
                  </a:lnTo>
                  <a:cubicBezTo>
                    <a:pt x="418" y="11958"/>
                    <a:pt x="861" y="11116"/>
                    <a:pt x="1604" y="10612"/>
                  </a:cubicBezTo>
                  <a:close/>
                  <a:moveTo>
                    <a:pt x="9331" y="8454"/>
                  </a:moveTo>
                  <a:lnTo>
                    <a:pt x="9331" y="14202"/>
                  </a:lnTo>
                  <a:lnTo>
                    <a:pt x="8679" y="14202"/>
                  </a:lnTo>
                  <a:lnTo>
                    <a:pt x="8679" y="12856"/>
                  </a:lnTo>
                  <a:cubicBezTo>
                    <a:pt x="8679" y="12395"/>
                    <a:pt x="8581" y="11940"/>
                    <a:pt x="8384" y="11522"/>
                  </a:cubicBezTo>
                  <a:cubicBezTo>
                    <a:pt x="8345" y="11434"/>
                    <a:pt x="8273" y="11397"/>
                    <a:pt x="8201" y="11397"/>
                  </a:cubicBezTo>
                  <a:cubicBezTo>
                    <a:pt x="8060" y="11397"/>
                    <a:pt x="7916" y="11536"/>
                    <a:pt x="7997" y="11706"/>
                  </a:cubicBezTo>
                  <a:cubicBezTo>
                    <a:pt x="8169" y="12069"/>
                    <a:pt x="8255" y="12462"/>
                    <a:pt x="8255" y="12856"/>
                  </a:cubicBezTo>
                  <a:lnTo>
                    <a:pt x="8255" y="14208"/>
                  </a:lnTo>
                  <a:lnTo>
                    <a:pt x="5508" y="14208"/>
                  </a:lnTo>
                  <a:lnTo>
                    <a:pt x="5176" y="12056"/>
                  </a:lnTo>
                  <a:lnTo>
                    <a:pt x="5176" y="12056"/>
                  </a:lnTo>
                  <a:lnTo>
                    <a:pt x="5766" y="12425"/>
                  </a:lnTo>
                  <a:cubicBezTo>
                    <a:pt x="5800" y="12446"/>
                    <a:pt x="5838" y="12455"/>
                    <a:pt x="5875" y="12455"/>
                  </a:cubicBezTo>
                  <a:cubicBezTo>
                    <a:pt x="5951" y="12455"/>
                    <a:pt x="6026" y="12415"/>
                    <a:pt x="6067" y="12345"/>
                  </a:cubicBezTo>
                  <a:lnTo>
                    <a:pt x="7069" y="10612"/>
                  </a:lnTo>
                  <a:cubicBezTo>
                    <a:pt x="7241" y="10735"/>
                    <a:pt x="7401" y="10870"/>
                    <a:pt x="7542" y="11024"/>
                  </a:cubicBezTo>
                  <a:cubicBezTo>
                    <a:pt x="7590" y="11077"/>
                    <a:pt x="7645" y="11100"/>
                    <a:pt x="7699" y="11100"/>
                  </a:cubicBezTo>
                  <a:cubicBezTo>
                    <a:pt x="7860" y="11100"/>
                    <a:pt x="8005" y="10896"/>
                    <a:pt x="7862" y="10735"/>
                  </a:cubicBezTo>
                  <a:cubicBezTo>
                    <a:pt x="7800" y="10673"/>
                    <a:pt x="7739" y="10612"/>
                    <a:pt x="7677" y="10551"/>
                  </a:cubicBezTo>
                  <a:lnTo>
                    <a:pt x="7677" y="8602"/>
                  </a:lnTo>
                  <a:cubicBezTo>
                    <a:pt x="7770" y="8639"/>
                    <a:pt x="7862" y="8657"/>
                    <a:pt x="7960" y="8657"/>
                  </a:cubicBezTo>
                  <a:cubicBezTo>
                    <a:pt x="8028" y="8654"/>
                    <a:pt x="8093" y="8652"/>
                    <a:pt x="8155" y="8652"/>
                  </a:cubicBezTo>
                  <a:cubicBezTo>
                    <a:pt x="8318" y="8652"/>
                    <a:pt x="8466" y="8661"/>
                    <a:pt x="8604" y="8661"/>
                  </a:cubicBezTo>
                  <a:cubicBezTo>
                    <a:pt x="8861" y="8661"/>
                    <a:pt x="9088" y="8630"/>
                    <a:pt x="9331" y="8454"/>
                  </a:cubicBezTo>
                  <a:close/>
                  <a:moveTo>
                    <a:pt x="4340" y="0"/>
                  </a:moveTo>
                  <a:cubicBezTo>
                    <a:pt x="3508" y="0"/>
                    <a:pt x="2691" y="339"/>
                    <a:pt x="2096" y="968"/>
                  </a:cubicBezTo>
                  <a:cubicBezTo>
                    <a:pt x="1960" y="1127"/>
                    <a:pt x="2100" y="1327"/>
                    <a:pt x="2262" y="1327"/>
                  </a:cubicBezTo>
                  <a:cubicBezTo>
                    <a:pt x="2311" y="1327"/>
                    <a:pt x="2363" y="1308"/>
                    <a:pt x="2410" y="1263"/>
                  </a:cubicBezTo>
                  <a:cubicBezTo>
                    <a:pt x="2502" y="1158"/>
                    <a:pt x="2606" y="1066"/>
                    <a:pt x="2717" y="986"/>
                  </a:cubicBezTo>
                  <a:lnTo>
                    <a:pt x="2975" y="2381"/>
                  </a:lnTo>
                  <a:cubicBezTo>
                    <a:pt x="2994" y="2512"/>
                    <a:pt x="3089" y="2569"/>
                    <a:pt x="3186" y="2569"/>
                  </a:cubicBezTo>
                  <a:cubicBezTo>
                    <a:pt x="3312" y="2569"/>
                    <a:pt x="3441" y="2469"/>
                    <a:pt x="3399" y="2302"/>
                  </a:cubicBezTo>
                  <a:lnTo>
                    <a:pt x="3104" y="734"/>
                  </a:lnTo>
                  <a:cubicBezTo>
                    <a:pt x="3491" y="528"/>
                    <a:pt x="3916" y="425"/>
                    <a:pt x="4340" y="425"/>
                  </a:cubicBezTo>
                  <a:cubicBezTo>
                    <a:pt x="4764" y="425"/>
                    <a:pt x="5188" y="528"/>
                    <a:pt x="5575" y="734"/>
                  </a:cubicBezTo>
                  <a:lnTo>
                    <a:pt x="5280" y="2302"/>
                  </a:lnTo>
                  <a:cubicBezTo>
                    <a:pt x="5242" y="2468"/>
                    <a:pt x="5370" y="2566"/>
                    <a:pt x="5495" y="2566"/>
                  </a:cubicBezTo>
                  <a:cubicBezTo>
                    <a:pt x="5592" y="2566"/>
                    <a:pt x="5688" y="2507"/>
                    <a:pt x="5704" y="2375"/>
                  </a:cubicBezTo>
                  <a:lnTo>
                    <a:pt x="5969" y="980"/>
                  </a:lnTo>
                  <a:cubicBezTo>
                    <a:pt x="6614" y="1484"/>
                    <a:pt x="6989" y="2259"/>
                    <a:pt x="6989" y="3076"/>
                  </a:cubicBezTo>
                  <a:lnTo>
                    <a:pt x="6989" y="3138"/>
                  </a:lnTo>
                  <a:lnTo>
                    <a:pt x="6307" y="3138"/>
                  </a:lnTo>
                  <a:cubicBezTo>
                    <a:pt x="6018" y="3138"/>
                    <a:pt x="6018" y="3568"/>
                    <a:pt x="6307" y="3568"/>
                  </a:cubicBezTo>
                  <a:lnTo>
                    <a:pt x="7401" y="3568"/>
                  </a:lnTo>
                  <a:cubicBezTo>
                    <a:pt x="7444" y="3568"/>
                    <a:pt x="7481" y="3611"/>
                    <a:pt x="7481" y="3660"/>
                  </a:cubicBezTo>
                  <a:lnTo>
                    <a:pt x="7481" y="4459"/>
                  </a:lnTo>
                  <a:lnTo>
                    <a:pt x="1199" y="4459"/>
                  </a:lnTo>
                  <a:lnTo>
                    <a:pt x="1199" y="3660"/>
                  </a:lnTo>
                  <a:cubicBezTo>
                    <a:pt x="1199" y="3611"/>
                    <a:pt x="1236" y="3574"/>
                    <a:pt x="1279" y="3574"/>
                  </a:cubicBezTo>
                  <a:lnTo>
                    <a:pt x="2373" y="3574"/>
                  </a:lnTo>
                  <a:cubicBezTo>
                    <a:pt x="2662" y="3574"/>
                    <a:pt x="2662" y="3144"/>
                    <a:pt x="2373" y="3144"/>
                  </a:cubicBezTo>
                  <a:lnTo>
                    <a:pt x="1690" y="3144"/>
                  </a:lnTo>
                  <a:lnTo>
                    <a:pt x="1690" y="3076"/>
                  </a:lnTo>
                  <a:cubicBezTo>
                    <a:pt x="1690" y="2677"/>
                    <a:pt x="1783" y="2283"/>
                    <a:pt x="1955" y="1927"/>
                  </a:cubicBezTo>
                  <a:cubicBezTo>
                    <a:pt x="2021" y="1762"/>
                    <a:pt x="1885" y="1630"/>
                    <a:pt x="1747" y="1630"/>
                  </a:cubicBezTo>
                  <a:cubicBezTo>
                    <a:pt x="1680" y="1630"/>
                    <a:pt x="1612" y="1661"/>
                    <a:pt x="1568" y="1736"/>
                  </a:cubicBezTo>
                  <a:cubicBezTo>
                    <a:pt x="1365" y="2154"/>
                    <a:pt x="1260" y="2615"/>
                    <a:pt x="1260" y="3082"/>
                  </a:cubicBezTo>
                  <a:lnTo>
                    <a:pt x="1260" y="3144"/>
                  </a:lnTo>
                  <a:cubicBezTo>
                    <a:pt x="990" y="3156"/>
                    <a:pt x="768" y="3383"/>
                    <a:pt x="768" y="3660"/>
                  </a:cubicBezTo>
                  <a:lnTo>
                    <a:pt x="768" y="4588"/>
                  </a:lnTo>
                  <a:cubicBezTo>
                    <a:pt x="768" y="4705"/>
                    <a:pt x="830" y="4809"/>
                    <a:pt x="934" y="4859"/>
                  </a:cubicBezTo>
                  <a:lnTo>
                    <a:pt x="934" y="4932"/>
                  </a:lnTo>
                  <a:cubicBezTo>
                    <a:pt x="934" y="5166"/>
                    <a:pt x="1027" y="5387"/>
                    <a:pt x="1199" y="5547"/>
                  </a:cubicBezTo>
                  <a:lnTo>
                    <a:pt x="1199" y="6088"/>
                  </a:lnTo>
                  <a:cubicBezTo>
                    <a:pt x="1199" y="7293"/>
                    <a:pt x="1887" y="8393"/>
                    <a:pt x="2975" y="8915"/>
                  </a:cubicBezTo>
                  <a:lnTo>
                    <a:pt x="2975" y="9499"/>
                  </a:lnTo>
                  <a:lnTo>
                    <a:pt x="2416" y="9739"/>
                  </a:lnTo>
                  <a:cubicBezTo>
                    <a:pt x="2170" y="9844"/>
                    <a:pt x="2016" y="9911"/>
                    <a:pt x="1912" y="9960"/>
                  </a:cubicBezTo>
                  <a:lnTo>
                    <a:pt x="1887" y="9973"/>
                  </a:lnTo>
                  <a:cubicBezTo>
                    <a:pt x="1844" y="9991"/>
                    <a:pt x="1801" y="10010"/>
                    <a:pt x="1764" y="10028"/>
                  </a:cubicBezTo>
                  <a:cubicBezTo>
                    <a:pt x="1703" y="10053"/>
                    <a:pt x="1666" y="10077"/>
                    <a:pt x="1611" y="10102"/>
                  </a:cubicBezTo>
                  <a:lnTo>
                    <a:pt x="1604" y="10102"/>
                  </a:lnTo>
                  <a:lnTo>
                    <a:pt x="1586" y="10114"/>
                  </a:lnTo>
                  <a:cubicBezTo>
                    <a:pt x="603" y="10673"/>
                    <a:pt x="0" y="11718"/>
                    <a:pt x="0" y="12843"/>
                  </a:cubicBezTo>
                  <a:lnTo>
                    <a:pt x="0" y="14306"/>
                  </a:lnTo>
                  <a:cubicBezTo>
                    <a:pt x="0" y="14484"/>
                    <a:pt x="142" y="14626"/>
                    <a:pt x="320" y="14626"/>
                  </a:cubicBezTo>
                  <a:lnTo>
                    <a:pt x="9546" y="14626"/>
                  </a:lnTo>
                  <a:cubicBezTo>
                    <a:pt x="9669" y="14626"/>
                    <a:pt x="9761" y="14534"/>
                    <a:pt x="9761" y="14411"/>
                  </a:cubicBezTo>
                  <a:lnTo>
                    <a:pt x="9761" y="7606"/>
                  </a:lnTo>
                  <a:cubicBezTo>
                    <a:pt x="9761" y="7032"/>
                    <a:pt x="9294" y="6567"/>
                    <a:pt x="8721" y="6567"/>
                  </a:cubicBezTo>
                  <a:cubicBezTo>
                    <a:pt x="8718" y="6567"/>
                    <a:pt x="8714" y="6567"/>
                    <a:pt x="8710" y="6567"/>
                  </a:cubicBezTo>
                  <a:cubicBezTo>
                    <a:pt x="8261" y="6567"/>
                    <a:pt x="7862" y="6850"/>
                    <a:pt x="7720" y="7280"/>
                  </a:cubicBezTo>
                  <a:cubicBezTo>
                    <a:pt x="7438" y="7379"/>
                    <a:pt x="7247" y="7649"/>
                    <a:pt x="7247" y="7950"/>
                  </a:cubicBezTo>
                  <a:lnTo>
                    <a:pt x="7247" y="7963"/>
                  </a:lnTo>
                  <a:lnTo>
                    <a:pt x="7247" y="10219"/>
                  </a:lnTo>
                  <a:cubicBezTo>
                    <a:pt x="6977" y="10040"/>
                    <a:pt x="6884" y="10016"/>
                    <a:pt x="5704" y="9499"/>
                  </a:cubicBezTo>
                  <a:lnTo>
                    <a:pt x="5704" y="8922"/>
                  </a:lnTo>
                  <a:cubicBezTo>
                    <a:pt x="6792" y="8393"/>
                    <a:pt x="7481" y="7293"/>
                    <a:pt x="7481" y="6088"/>
                  </a:cubicBezTo>
                  <a:lnTo>
                    <a:pt x="7481" y="5547"/>
                  </a:lnTo>
                  <a:cubicBezTo>
                    <a:pt x="7653" y="5387"/>
                    <a:pt x="7745" y="5166"/>
                    <a:pt x="7745" y="4932"/>
                  </a:cubicBezTo>
                  <a:lnTo>
                    <a:pt x="7745" y="4859"/>
                  </a:lnTo>
                  <a:cubicBezTo>
                    <a:pt x="7850" y="4803"/>
                    <a:pt x="7911" y="4705"/>
                    <a:pt x="7911" y="4588"/>
                  </a:cubicBezTo>
                  <a:lnTo>
                    <a:pt x="7911" y="3660"/>
                  </a:lnTo>
                  <a:cubicBezTo>
                    <a:pt x="7911" y="3383"/>
                    <a:pt x="7690" y="3156"/>
                    <a:pt x="7419" y="3144"/>
                  </a:cubicBezTo>
                  <a:lnTo>
                    <a:pt x="7419" y="3076"/>
                  </a:lnTo>
                  <a:cubicBezTo>
                    <a:pt x="7413" y="1816"/>
                    <a:pt x="6645" y="685"/>
                    <a:pt x="5471" y="218"/>
                  </a:cubicBezTo>
                  <a:cubicBezTo>
                    <a:pt x="5104" y="71"/>
                    <a:pt x="4721" y="0"/>
                    <a:pt x="4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1" name="Google Shape;1621;p81"/>
            <p:cNvSpPr/>
            <p:nvPr/>
          </p:nvSpPr>
          <p:spPr>
            <a:xfrm>
              <a:off x="6931066" y="3728650"/>
              <a:ext cx="57554" cy="11489"/>
            </a:xfrm>
            <a:custGeom>
              <a:avLst/>
              <a:gdLst/>
              <a:ahLst/>
              <a:cxnLst/>
              <a:rect l="l" t="t" r="r" b="b"/>
              <a:pathLst>
                <a:path w="2134" h="426" extrusionOk="0">
                  <a:moveTo>
                    <a:pt x="284" y="1"/>
                  </a:moveTo>
                  <a:cubicBezTo>
                    <a:pt x="1" y="1"/>
                    <a:pt x="1" y="425"/>
                    <a:pt x="284" y="425"/>
                  </a:cubicBezTo>
                  <a:lnTo>
                    <a:pt x="1851" y="425"/>
                  </a:lnTo>
                  <a:cubicBezTo>
                    <a:pt x="2134" y="425"/>
                    <a:pt x="2134" y="1"/>
                    <a:pt x="1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2" name="Google Shape;1622;p81"/>
            <p:cNvSpPr/>
            <p:nvPr/>
          </p:nvSpPr>
          <p:spPr>
            <a:xfrm>
              <a:off x="6858463" y="3434570"/>
              <a:ext cx="55720" cy="47764"/>
            </a:xfrm>
            <a:custGeom>
              <a:avLst/>
              <a:gdLst/>
              <a:ahLst/>
              <a:cxnLst/>
              <a:rect l="l" t="t" r="r" b="b"/>
              <a:pathLst>
                <a:path w="2066" h="1771" extrusionOk="0">
                  <a:moveTo>
                    <a:pt x="1188" y="429"/>
                  </a:moveTo>
                  <a:cubicBezTo>
                    <a:pt x="1300" y="429"/>
                    <a:pt x="1414" y="469"/>
                    <a:pt x="1507" y="560"/>
                  </a:cubicBezTo>
                  <a:cubicBezTo>
                    <a:pt x="1789" y="849"/>
                    <a:pt x="1586" y="1341"/>
                    <a:pt x="1181" y="1341"/>
                  </a:cubicBezTo>
                  <a:cubicBezTo>
                    <a:pt x="929" y="1341"/>
                    <a:pt x="726" y="1138"/>
                    <a:pt x="726" y="886"/>
                  </a:cubicBezTo>
                  <a:cubicBezTo>
                    <a:pt x="726" y="610"/>
                    <a:pt x="952" y="429"/>
                    <a:pt x="1188" y="429"/>
                  </a:cubicBezTo>
                  <a:close/>
                  <a:moveTo>
                    <a:pt x="1173" y="0"/>
                  </a:moveTo>
                  <a:cubicBezTo>
                    <a:pt x="956" y="0"/>
                    <a:pt x="734" y="80"/>
                    <a:pt x="554" y="259"/>
                  </a:cubicBezTo>
                  <a:cubicBezTo>
                    <a:pt x="1" y="818"/>
                    <a:pt x="394" y="1771"/>
                    <a:pt x="1181" y="1771"/>
                  </a:cubicBezTo>
                  <a:cubicBezTo>
                    <a:pt x="1672" y="1771"/>
                    <a:pt x="2066" y="1371"/>
                    <a:pt x="2066" y="886"/>
                  </a:cubicBezTo>
                  <a:cubicBezTo>
                    <a:pt x="2066" y="353"/>
                    <a:pt x="1629"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3" name="Google Shape;1623;p81"/>
          <p:cNvGrpSpPr/>
          <p:nvPr/>
        </p:nvGrpSpPr>
        <p:grpSpPr>
          <a:xfrm>
            <a:off x="6553636" y="2380124"/>
            <a:ext cx="327988" cy="365246"/>
            <a:chOff x="6715899" y="2102386"/>
            <a:chExt cx="354467" cy="394733"/>
          </a:xfrm>
        </p:grpSpPr>
        <p:sp>
          <p:nvSpPr>
            <p:cNvPr id="1624" name="Google Shape;1624;p81"/>
            <p:cNvSpPr/>
            <p:nvPr/>
          </p:nvSpPr>
          <p:spPr>
            <a:xfrm>
              <a:off x="6874213" y="2243305"/>
              <a:ext cx="37650" cy="39133"/>
            </a:xfrm>
            <a:custGeom>
              <a:avLst/>
              <a:gdLst/>
              <a:ahLst/>
              <a:cxnLst/>
              <a:rect l="l" t="t" r="r" b="b"/>
              <a:pathLst>
                <a:path w="1396" h="1451" extrusionOk="0">
                  <a:moveTo>
                    <a:pt x="698" y="427"/>
                  </a:moveTo>
                  <a:cubicBezTo>
                    <a:pt x="826" y="427"/>
                    <a:pt x="953" y="510"/>
                    <a:pt x="966" y="676"/>
                  </a:cubicBezTo>
                  <a:lnTo>
                    <a:pt x="966" y="1021"/>
                  </a:lnTo>
                  <a:lnTo>
                    <a:pt x="431" y="1021"/>
                  </a:lnTo>
                  <a:lnTo>
                    <a:pt x="431" y="676"/>
                  </a:lnTo>
                  <a:cubicBezTo>
                    <a:pt x="443" y="510"/>
                    <a:pt x="571" y="427"/>
                    <a:pt x="698" y="427"/>
                  </a:cubicBezTo>
                  <a:close/>
                  <a:moveTo>
                    <a:pt x="695" y="0"/>
                  </a:moveTo>
                  <a:cubicBezTo>
                    <a:pt x="320" y="0"/>
                    <a:pt x="13" y="295"/>
                    <a:pt x="1" y="676"/>
                  </a:cubicBezTo>
                  <a:lnTo>
                    <a:pt x="1" y="1236"/>
                  </a:lnTo>
                  <a:cubicBezTo>
                    <a:pt x="1" y="1353"/>
                    <a:pt x="93" y="1451"/>
                    <a:pt x="216" y="1451"/>
                  </a:cubicBezTo>
                  <a:lnTo>
                    <a:pt x="1181" y="1451"/>
                  </a:lnTo>
                  <a:cubicBezTo>
                    <a:pt x="1297" y="1451"/>
                    <a:pt x="1396" y="1353"/>
                    <a:pt x="1396" y="1236"/>
                  </a:cubicBezTo>
                  <a:lnTo>
                    <a:pt x="1396" y="676"/>
                  </a:lnTo>
                  <a:cubicBezTo>
                    <a:pt x="1384" y="295"/>
                    <a:pt x="1076" y="0"/>
                    <a:pt x="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5" name="Google Shape;1625;p81"/>
            <p:cNvSpPr/>
            <p:nvPr/>
          </p:nvSpPr>
          <p:spPr>
            <a:xfrm>
              <a:off x="6715899" y="2102386"/>
              <a:ext cx="354467" cy="394733"/>
            </a:xfrm>
            <a:custGeom>
              <a:avLst/>
              <a:gdLst/>
              <a:ahLst/>
              <a:cxnLst/>
              <a:rect l="l" t="t" r="r" b="b"/>
              <a:pathLst>
                <a:path w="13143" h="14636" extrusionOk="0">
                  <a:moveTo>
                    <a:pt x="7672" y="431"/>
                  </a:moveTo>
                  <a:lnTo>
                    <a:pt x="7506" y="640"/>
                  </a:lnTo>
                  <a:cubicBezTo>
                    <a:pt x="7450" y="714"/>
                    <a:pt x="7444" y="824"/>
                    <a:pt x="7506" y="898"/>
                  </a:cubicBezTo>
                  <a:lnTo>
                    <a:pt x="7672" y="1107"/>
                  </a:lnTo>
                  <a:lnTo>
                    <a:pt x="6786" y="1107"/>
                  </a:lnTo>
                  <a:lnTo>
                    <a:pt x="6786" y="431"/>
                  </a:lnTo>
                  <a:close/>
                  <a:moveTo>
                    <a:pt x="6571" y="2822"/>
                  </a:moveTo>
                  <a:lnTo>
                    <a:pt x="8083" y="4623"/>
                  </a:lnTo>
                  <a:lnTo>
                    <a:pt x="5059" y="4623"/>
                  </a:lnTo>
                  <a:lnTo>
                    <a:pt x="6571" y="2822"/>
                  </a:lnTo>
                  <a:close/>
                  <a:moveTo>
                    <a:pt x="1900" y="5563"/>
                  </a:moveTo>
                  <a:lnTo>
                    <a:pt x="3117" y="7014"/>
                  </a:lnTo>
                  <a:lnTo>
                    <a:pt x="677" y="7014"/>
                  </a:lnTo>
                  <a:lnTo>
                    <a:pt x="1900" y="5563"/>
                  </a:lnTo>
                  <a:close/>
                  <a:moveTo>
                    <a:pt x="11237" y="5563"/>
                  </a:moveTo>
                  <a:lnTo>
                    <a:pt x="12460" y="7014"/>
                  </a:lnTo>
                  <a:lnTo>
                    <a:pt x="10020" y="7014"/>
                  </a:lnTo>
                  <a:lnTo>
                    <a:pt x="11237" y="5563"/>
                  </a:lnTo>
                  <a:close/>
                  <a:moveTo>
                    <a:pt x="7751" y="5047"/>
                  </a:moveTo>
                  <a:lnTo>
                    <a:pt x="7751" y="6737"/>
                  </a:lnTo>
                  <a:lnTo>
                    <a:pt x="7229" y="6737"/>
                  </a:lnTo>
                  <a:cubicBezTo>
                    <a:pt x="7106" y="6737"/>
                    <a:pt x="7014" y="6836"/>
                    <a:pt x="7014" y="6953"/>
                  </a:cubicBezTo>
                  <a:lnTo>
                    <a:pt x="7014" y="7223"/>
                  </a:lnTo>
                  <a:lnTo>
                    <a:pt x="6123" y="7223"/>
                  </a:lnTo>
                  <a:lnTo>
                    <a:pt x="6123" y="6953"/>
                  </a:lnTo>
                  <a:cubicBezTo>
                    <a:pt x="6123" y="6836"/>
                    <a:pt x="6024" y="6737"/>
                    <a:pt x="5907" y="6737"/>
                  </a:cubicBezTo>
                  <a:lnTo>
                    <a:pt x="5385" y="6737"/>
                  </a:lnTo>
                  <a:lnTo>
                    <a:pt x="5391" y="5047"/>
                  </a:lnTo>
                  <a:close/>
                  <a:moveTo>
                    <a:pt x="8329" y="7174"/>
                  </a:moveTo>
                  <a:lnTo>
                    <a:pt x="8329" y="8182"/>
                  </a:lnTo>
                  <a:lnTo>
                    <a:pt x="8022" y="8182"/>
                  </a:lnTo>
                  <a:cubicBezTo>
                    <a:pt x="7905" y="8182"/>
                    <a:pt x="7807" y="8274"/>
                    <a:pt x="7807" y="8397"/>
                  </a:cubicBezTo>
                  <a:lnTo>
                    <a:pt x="7807" y="9251"/>
                  </a:lnTo>
                  <a:lnTo>
                    <a:pt x="5323" y="9251"/>
                  </a:lnTo>
                  <a:lnTo>
                    <a:pt x="5323" y="8397"/>
                  </a:lnTo>
                  <a:cubicBezTo>
                    <a:pt x="5330" y="8280"/>
                    <a:pt x="5231" y="8182"/>
                    <a:pt x="5114" y="8182"/>
                  </a:cubicBezTo>
                  <a:lnTo>
                    <a:pt x="5114" y="8176"/>
                  </a:lnTo>
                  <a:lnTo>
                    <a:pt x="4807" y="8176"/>
                  </a:lnTo>
                  <a:lnTo>
                    <a:pt x="4807" y="7174"/>
                  </a:lnTo>
                  <a:lnTo>
                    <a:pt x="5698" y="7174"/>
                  </a:lnTo>
                  <a:lnTo>
                    <a:pt x="5698" y="7444"/>
                  </a:lnTo>
                  <a:cubicBezTo>
                    <a:pt x="5698" y="7561"/>
                    <a:pt x="5791" y="7659"/>
                    <a:pt x="5914" y="7659"/>
                  </a:cubicBezTo>
                  <a:lnTo>
                    <a:pt x="7229" y="7659"/>
                  </a:lnTo>
                  <a:cubicBezTo>
                    <a:pt x="7346" y="7659"/>
                    <a:pt x="7438" y="7561"/>
                    <a:pt x="7438" y="7444"/>
                  </a:cubicBezTo>
                  <a:lnTo>
                    <a:pt x="7438" y="7174"/>
                  </a:lnTo>
                  <a:close/>
                  <a:moveTo>
                    <a:pt x="3375" y="9258"/>
                  </a:moveTo>
                  <a:lnTo>
                    <a:pt x="3375" y="9460"/>
                  </a:lnTo>
                  <a:lnTo>
                    <a:pt x="3375" y="9467"/>
                  </a:lnTo>
                  <a:lnTo>
                    <a:pt x="3375" y="10050"/>
                  </a:lnTo>
                  <a:lnTo>
                    <a:pt x="3141" y="10050"/>
                  </a:lnTo>
                  <a:cubicBezTo>
                    <a:pt x="3025" y="10050"/>
                    <a:pt x="2926" y="10149"/>
                    <a:pt x="2926" y="10266"/>
                  </a:cubicBezTo>
                  <a:lnTo>
                    <a:pt x="2926" y="10628"/>
                  </a:lnTo>
                  <a:lnTo>
                    <a:pt x="2705" y="10628"/>
                  </a:lnTo>
                  <a:cubicBezTo>
                    <a:pt x="2422" y="10628"/>
                    <a:pt x="2422" y="11059"/>
                    <a:pt x="2705" y="11059"/>
                  </a:cubicBezTo>
                  <a:lnTo>
                    <a:pt x="2926" y="11059"/>
                  </a:lnTo>
                  <a:lnTo>
                    <a:pt x="2926" y="11729"/>
                  </a:lnTo>
                  <a:lnTo>
                    <a:pt x="2699" y="11729"/>
                  </a:lnTo>
                  <a:cubicBezTo>
                    <a:pt x="2416" y="11729"/>
                    <a:pt x="2416" y="12159"/>
                    <a:pt x="2699" y="12159"/>
                  </a:cubicBezTo>
                  <a:lnTo>
                    <a:pt x="2926" y="12159"/>
                  </a:lnTo>
                  <a:lnTo>
                    <a:pt x="2926" y="12823"/>
                  </a:lnTo>
                  <a:lnTo>
                    <a:pt x="2699" y="12823"/>
                  </a:lnTo>
                  <a:cubicBezTo>
                    <a:pt x="2416" y="12823"/>
                    <a:pt x="2416" y="13253"/>
                    <a:pt x="2699" y="13253"/>
                  </a:cubicBezTo>
                  <a:lnTo>
                    <a:pt x="2926" y="13253"/>
                  </a:lnTo>
                  <a:lnTo>
                    <a:pt x="2926" y="14206"/>
                  </a:lnTo>
                  <a:lnTo>
                    <a:pt x="867" y="14206"/>
                  </a:lnTo>
                  <a:lnTo>
                    <a:pt x="873" y="13253"/>
                  </a:lnTo>
                  <a:lnTo>
                    <a:pt x="1094" y="13253"/>
                  </a:lnTo>
                  <a:cubicBezTo>
                    <a:pt x="1383" y="13253"/>
                    <a:pt x="1383" y="12823"/>
                    <a:pt x="1094" y="12823"/>
                  </a:cubicBezTo>
                  <a:lnTo>
                    <a:pt x="873" y="12823"/>
                  </a:lnTo>
                  <a:lnTo>
                    <a:pt x="873" y="12153"/>
                  </a:lnTo>
                  <a:lnTo>
                    <a:pt x="1094" y="12153"/>
                  </a:lnTo>
                  <a:cubicBezTo>
                    <a:pt x="1383" y="12153"/>
                    <a:pt x="1383" y="11722"/>
                    <a:pt x="1094" y="11722"/>
                  </a:cubicBezTo>
                  <a:lnTo>
                    <a:pt x="873" y="11722"/>
                  </a:lnTo>
                  <a:lnTo>
                    <a:pt x="873" y="11052"/>
                  </a:lnTo>
                  <a:lnTo>
                    <a:pt x="1094" y="11052"/>
                  </a:lnTo>
                  <a:cubicBezTo>
                    <a:pt x="1383" y="11052"/>
                    <a:pt x="1383" y="10628"/>
                    <a:pt x="1094" y="10628"/>
                  </a:cubicBezTo>
                  <a:lnTo>
                    <a:pt x="873" y="10628"/>
                  </a:lnTo>
                  <a:lnTo>
                    <a:pt x="873" y="10259"/>
                  </a:lnTo>
                  <a:cubicBezTo>
                    <a:pt x="873" y="10143"/>
                    <a:pt x="781" y="10050"/>
                    <a:pt x="658" y="10050"/>
                  </a:cubicBezTo>
                  <a:lnTo>
                    <a:pt x="431" y="10050"/>
                  </a:lnTo>
                  <a:lnTo>
                    <a:pt x="431" y="9258"/>
                  </a:lnTo>
                  <a:lnTo>
                    <a:pt x="1125" y="9258"/>
                  </a:lnTo>
                  <a:lnTo>
                    <a:pt x="1125" y="9454"/>
                  </a:lnTo>
                  <a:cubicBezTo>
                    <a:pt x="1125" y="9571"/>
                    <a:pt x="1224" y="9669"/>
                    <a:pt x="1340" y="9669"/>
                  </a:cubicBezTo>
                  <a:lnTo>
                    <a:pt x="2465" y="9669"/>
                  </a:lnTo>
                  <a:cubicBezTo>
                    <a:pt x="2582" y="9669"/>
                    <a:pt x="2674" y="9571"/>
                    <a:pt x="2674" y="9454"/>
                  </a:cubicBezTo>
                  <a:lnTo>
                    <a:pt x="2674" y="9258"/>
                  </a:lnTo>
                  <a:close/>
                  <a:moveTo>
                    <a:pt x="6356" y="11747"/>
                  </a:moveTo>
                  <a:lnTo>
                    <a:pt x="6356" y="14206"/>
                  </a:lnTo>
                  <a:lnTo>
                    <a:pt x="5391" y="14206"/>
                  </a:lnTo>
                  <a:lnTo>
                    <a:pt x="5391" y="12909"/>
                  </a:lnTo>
                  <a:cubicBezTo>
                    <a:pt x="5391" y="12343"/>
                    <a:pt x="5797" y="11851"/>
                    <a:pt x="6356" y="11747"/>
                  </a:cubicBezTo>
                  <a:close/>
                  <a:moveTo>
                    <a:pt x="6786" y="11753"/>
                  </a:moveTo>
                  <a:cubicBezTo>
                    <a:pt x="7346" y="11858"/>
                    <a:pt x="7751" y="12343"/>
                    <a:pt x="7751" y="12915"/>
                  </a:cubicBezTo>
                  <a:lnTo>
                    <a:pt x="7751" y="14206"/>
                  </a:lnTo>
                  <a:lnTo>
                    <a:pt x="6786" y="14206"/>
                  </a:lnTo>
                  <a:lnTo>
                    <a:pt x="6786" y="11753"/>
                  </a:lnTo>
                  <a:close/>
                  <a:moveTo>
                    <a:pt x="9343" y="9676"/>
                  </a:moveTo>
                  <a:lnTo>
                    <a:pt x="9343" y="10204"/>
                  </a:lnTo>
                  <a:cubicBezTo>
                    <a:pt x="9343" y="10358"/>
                    <a:pt x="9460" y="10475"/>
                    <a:pt x="9614" y="10475"/>
                  </a:cubicBezTo>
                  <a:lnTo>
                    <a:pt x="9786" y="10475"/>
                  </a:lnTo>
                  <a:lnTo>
                    <a:pt x="9786" y="14206"/>
                  </a:lnTo>
                  <a:lnTo>
                    <a:pt x="8182" y="14206"/>
                  </a:lnTo>
                  <a:lnTo>
                    <a:pt x="8182" y="12915"/>
                  </a:lnTo>
                  <a:cubicBezTo>
                    <a:pt x="8237" y="11987"/>
                    <a:pt x="7499" y="11200"/>
                    <a:pt x="6571" y="11200"/>
                  </a:cubicBezTo>
                  <a:cubicBezTo>
                    <a:pt x="5637" y="11200"/>
                    <a:pt x="4899" y="11987"/>
                    <a:pt x="4961" y="12915"/>
                  </a:cubicBezTo>
                  <a:lnTo>
                    <a:pt x="4961" y="14206"/>
                  </a:lnTo>
                  <a:lnTo>
                    <a:pt x="3356" y="14206"/>
                  </a:lnTo>
                  <a:lnTo>
                    <a:pt x="3356" y="10481"/>
                  </a:lnTo>
                  <a:lnTo>
                    <a:pt x="3529" y="10481"/>
                  </a:lnTo>
                  <a:cubicBezTo>
                    <a:pt x="3676" y="10481"/>
                    <a:pt x="3799" y="10358"/>
                    <a:pt x="3799" y="10204"/>
                  </a:cubicBezTo>
                  <a:lnTo>
                    <a:pt x="3799" y="9676"/>
                  </a:lnTo>
                  <a:close/>
                  <a:moveTo>
                    <a:pt x="12718" y="9251"/>
                  </a:moveTo>
                  <a:lnTo>
                    <a:pt x="12718" y="10050"/>
                  </a:lnTo>
                  <a:lnTo>
                    <a:pt x="12484" y="10050"/>
                  </a:lnTo>
                  <a:cubicBezTo>
                    <a:pt x="12368" y="10050"/>
                    <a:pt x="12269" y="10143"/>
                    <a:pt x="12269" y="10266"/>
                  </a:cubicBezTo>
                  <a:lnTo>
                    <a:pt x="12269" y="10628"/>
                  </a:lnTo>
                  <a:lnTo>
                    <a:pt x="12023" y="10628"/>
                  </a:lnTo>
                  <a:cubicBezTo>
                    <a:pt x="11735" y="10628"/>
                    <a:pt x="11735" y="11052"/>
                    <a:pt x="12023" y="11059"/>
                  </a:cubicBezTo>
                  <a:lnTo>
                    <a:pt x="12269" y="11059"/>
                  </a:lnTo>
                  <a:lnTo>
                    <a:pt x="12269" y="11722"/>
                  </a:lnTo>
                  <a:lnTo>
                    <a:pt x="12023" y="11722"/>
                  </a:lnTo>
                  <a:cubicBezTo>
                    <a:pt x="11735" y="11722"/>
                    <a:pt x="11735" y="12153"/>
                    <a:pt x="12023" y="12153"/>
                  </a:cubicBezTo>
                  <a:lnTo>
                    <a:pt x="12269" y="12153"/>
                  </a:lnTo>
                  <a:lnTo>
                    <a:pt x="12269" y="12823"/>
                  </a:lnTo>
                  <a:lnTo>
                    <a:pt x="12023" y="12823"/>
                  </a:lnTo>
                  <a:cubicBezTo>
                    <a:pt x="11735" y="12823"/>
                    <a:pt x="11735" y="13253"/>
                    <a:pt x="12023" y="13253"/>
                  </a:cubicBezTo>
                  <a:lnTo>
                    <a:pt x="12269" y="13253"/>
                  </a:lnTo>
                  <a:lnTo>
                    <a:pt x="12269" y="14206"/>
                  </a:lnTo>
                  <a:lnTo>
                    <a:pt x="10216" y="14206"/>
                  </a:lnTo>
                  <a:lnTo>
                    <a:pt x="10216" y="13253"/>
                  </a:lnTo>
                  <a:lnTo>
                    <a:pt x="10413" y="13253"/>
                  </a:lnTo>
                  <a:cubicBezTo>
                    <a:pt x="10696" y="13253"/>
                    <a:pt x="10696" y="12823"/>
                    <a:pt x="10413" y="12823"/>
                  </a:cubicBezTo>
                  <a:lnTo>
                    <a:pt x="10216" y="12823"/>
                  </a:lnTo>
                  <a:lnTo>
                    <a:pt x="10216" y="12153"/>
                  </a:lnTo>
                  <a:lnTo>
                    <a:pt x="10413" y="12153"/>
                  </a:lnTo>
                  <a:cubicBezTo>
                    <a:pt x="10696" y="12153"/>
                    <a:pt x="10696" y="11722"/>
                    <a:pt x="10413" y="11722"/>
                  </a:cubicBezTo>
                  <a:lnTo>
                    <a:pt x="10216" y="11722"/>
                  </a:lnTo>
                  <a:lnTo>
                    <a:pt x="10216" y="11059"/>
                  </a:lnTo>
                  <a:lnTo>
                    <a:pt x="10413" y="11059"/>
                  </a:lnTo>
                  <a:cubicBezTo>
                    <a:pt x="10696" y="11059"/>
                    <a:pt x="10696" y="10628"/>
                    <a:pt x="10413" y="10628"/>
                  </a:cubicBezTo>
                  <a:lnTo>
                    <a:pt x="10216" y="10628"/>
                  </a:lnTo>
                  <a:lnTo>
                    <a:pt x="10216" y="10266"/>
                  </a:lnTo>
                  <a:cubicBezTo>
                    <a:pt x="10216" y="10143"/>
                    <a:pt x="10118" y="10050"/>
                    <a:pt x="10001" y="10050"/>
                  </a:cubicBezTo>
                  <a:lnTo>
                    <a:pt x="9774" y="10050"/>
                  </a:lnTo>
                  <a:lnTo>
                    <a:pt x="9774" y="9467"/>
                  </a:lnTo>
                  <a:lnTo>
                    <a:pt x="9774" y="9460"/>
                  </a:lnTo>
                  <a:lnTo>
                    <a:pt x="9774" y="9454"/>
                  </a:lnTo>
                  <a:lnTo>
                    <a:pt x="9774" y="9251"/>
                  </a:lnTo>
                  <a:lnTo>
                    <a:pt x="10468" y="9251"/>
                  </a:lnTo>
                  <a:lnTo>
                    <a:pt x="10468" y="9454"/>
                  </a:lnTo>
                  <a:cubicBezTo>
                    <a:pt x="10468" y="9571"/>
                    <a:pt x="10560" y="9669"/>
                    <a:pt x="10683" y="9669"/>
                  </a:cubicBezTo>
                  <a:lnTo>
                    <a:pt x="11808" y="9669"/>
                  </a:lnTo>
                  <a:cubicBezTo>
                    <a:pt x="11925" y="9669"/>
                    <a:pt x="12023" y="9571"/>
                    <a:pt x="12023" y="9454"/>
                  </a:cubicBezTo>
                  <a:lnTo>
                    <a:pt x="12023" y="9251"/>
                  </a:lnTo>
                  <a:close/>
                  <a:moveTo>
                    <a:pt x="6565" y="1"/>
                  </a:moveTo>
                  <a:cubicBezTo>
                    <a:pt x="6448" y="1"/>
                    <a:pt x="6350" y="99"/>
                    <a:pt x="6350" y="216"/>
                  </a:cubicBezTo>
                  <a:lnTo>
                    <a:pt x="6350" y="2429"/>
                  </a:lnTo>
                  <a:cubicBezTo>
                    <a:pt x="6325" y="2441"/>
                    <a:pt x="6307" y="2459"/>
                    <a:pt x="6288" y="2484"/>
                  </a:cubicBezTo>
                  <a:lnTo>
                    <a:pt x="4629" y="4463"/>
                  </a:lnTo>
                  <a:cubicBezTo>
                    <a:pt x="4432" y="4697"/>
                    <a:pt x="4598" y="5053"/>
                    <a:pt x="4905" y="5053"/>
                  </a:cubicBezTo>
                  <a:lnTo>
                    <a:pt x="4955" y="5053"/>
                  </a:lnTo>
                  <a:lnTo>
                    <a:pt x="4955" y="6744"/>
                  </a:lnTo>
                  <a:lnTo>
                    <a:pt x="4647" y="6744"/>
                  </a:lnTo>
                  <a:cubicBezTo>
                    <a:pt x="4494" y="6744"/>
                    <a:pt x="4371" y="6866"/>
                    <a:pt x="4371" y="7014"/>
                  </a:cubicBezTo>
                  <a:lnTo>
                    <a:pt x="4371" y="8336"/>
                  </a:lnTo>
                  <a:cubicBezTo>
                    <a:pt x="4371" y="8489"/>
                    <a:pt x="4494" y="8606"/>
                    <a:pt x="4647" y="8606"/>
                  </a:cubicBezTo>
                  <a:lnTo>
                    <a:pt x="4899" y="8606"/>
                  </a:lnTo>
                  <a:lnTo>
                    <a:pt x="4899" y="9251"/>
                  </a:lnTo>
                  <a:lnTo>
                    <a:pt x="3799" y="9251"/>
                  </a:lnTo>
                  <a:lnTo>
                    <a:pt x="3799" y="9098"/>
                  </a:lnTo>
                  <a:cubicBezTo>
                    <a:pt x="3799" y="8950"/>
                    <a:pt x="3676" y="8827"/>
                    <a:pt x="3522" y="8827"/>
                  </a:cubicBezTo>
                  <a:lnTo>
                    <a:pt x="3301" y="8827"/>
                  </a:lnTo>
                  <a:lnTo>
                    <a:pt x="3301" y="7444"/>
                  </a:lnTo>
                  <a:lnTo>
                    <a:pt x="3313" y="7444"/>
                  </a:lnTo>
                  <a:cubicBezTo>
                    <a:pt x="3596" y="7444"/>
                    <a:pt x="3756" y="7106"/>
                    <a:pt x="3572" y="6885"/>
                  </a:cubicBezTo>
                  <a:lnTo>
                    <a:pt x="2158" y="5207"/>
                  </a:lnTo>
                  <a:cubicBezTo>
                    <a:pt x="2087" y="5124"/>
                    <a:pt x="1990" y="5082"/>
                    <a:pt x="1894" y="5082"/>
                  </a:cubicBezTo>
                  <a:cubicBezTo>
                    <a:pt x="1798" y="5082"/>
                    <a:pt x="1703" y="5124"/>
                    <a:pt x="1635" y="5207"/>
                  </a:cubicBezTo>
                  <a:lnTo>
                    <a:pt x="222" y="6891"/>
                  </a:lnTo>
                  <a:cubicBezTo>
                    <a:pt x="37" y="7112"/>
                    <a:pt x="191" y="7444"/>
                    <a:pt x="480" y="7444"/>
                  </a:cubicBezTo>
                  <a:lnTo>
                    <a:pt x="492" y="7444"/>
                  </a:lnTo>
                  <a:lnTo>
                    <a:pt x="492" y="7739"/>
                  </a:lnTo>
                  <a:cubicBezTo>
                    <a:pt x="492" y="7881"/>
                    <a:pt x="598" y="7951"/>
                    <a:pt x="704" y="7951"/>
                  </a:cubicBezTo>
                  <a:cubicBezTo>
                    <a:pt x="810" y="7951"/>
                    <a:pt x="916" y="7881"/>
                    <a:pt x="916" y="7739"/>
                  </a:cubicBezTo>
                  <a:lnTo>
                    <a:pt x="916" y="7444"/>
                  </a:lnTo>
                  <a:lnTo>
                    <a:pt x="2871" y="7444"/>
                  </a:lnTo>
                  <a:lnTo>
                    <a:pt x="2871" y="8827"/>
                  </a:lnTo>
                  <a:lnTo>
                    <a:pt x="2465" y="8827"/>
                  </a:lnTo>
                  <a:cubicBezTo>
                    <a:pt x="2342" y="8827"/>
                    <a:pt x="2250" y="8926"/>
                    <a:pt x="2250" y="9042"/>
                  </a:cubicBezTo>
                  <a:lnTo>
                    <a:pt x="2250" y="9245"/>
                  </a:lnTo>
                  <a:lnTo>
                    <a:pt x="1549" y="9245"/>
                  </a:lnTo>
                  <a:lnTo>
                    <a:pt x="1549" y="9042"/>
                  </a:lnTo>
                  <a:cubicBezTo>
                    <a:pt x="1549" y="8926"/>
                    <a:pt x="1457" y="8827"/>
                    <a:pt x="1340" y="8827"/>
                  </a:cubicBezTo>
                  <a:lnTo>
                    <a:pt x="929" y="8827"/>
                  </a:lnTo>
                  <a:lnTo>
                    <a:pt x="929" y="8612"/>
                  </a:lnTo>
                  <a:cubicBezTo>
                    <a:pt x="925" y="8471"/>
                    <a:pt x="818" y="8400"/>
                    <a:pt x="711" y="8400"/>
                  </a:cubicBezTo>
                  <a:cubicBezTo>
                    <a:pt x="604" y="8400"/>
                    <a:pt x="498" y="8471"/>
                    <a:pt x="498" y="8612"/>
                  </a:cubicBezTo>
                  <a:lnTo>
                    <a:pt x="498" y="8827"/>
                  </a:lnTo>
                  <a:lnTo>
                    <a:pt x="271" y="8827"/>
                  </a:lnTo>
                  <a:cubicBezTo>
                    <a:pt x="123" y="8827"/>
                    <a:pt x="0" y="8950"/>
                    <a:pt x="0" y="9104"/>
                  </a:cubicBezTo>
                  <a:lnTo>
                    <a:pt x="0" y="10210"/>
                  </a:lnTo>
                  <a:cubicBezTo>
                    <a:pt x="0" y="10358"/>
                    <a:pt x="123" y="10481"/>
                    <a:pt x="271" y="10481"/>
                  </a:cubicBezTo>
                  <a:lnTo>
                    <a:pt x="449" y="10481"/>
                  </a:lnTo>
                  <a:lnTo>
                    <a:pt x="449" y="14421"/>
                  </a:lnTo>
                  <a:cubicBezTo>
                    <a:pt x="449" y="14544"/>
                    <a:pt x="541" y="14636"/>
                    <a:pt x="658" y="14636"/>
                  </a:cubicBezTo>
                  <a:lnTo>
                    <a:pt x="12484" y="14636"/>
                  </a:lnTo>
                  <a:cubicBezTo>
                    <a:pt x="12601" y="14636"/>
                    <a:pt x="12700" y="14544"/>
                    <a:pt x="12700" y="14421"/>
                  </a:cubicBezTo>
                  <a:lnTo>
                    <a:pt x="12700" y="10481"/>
                  </a:lnTo>
                  <a:lnTo>
                    <a:pt x="12872" y="10481"/>
                  </a:lnTo>
                  <a:cubicBezTo>
                    <a:pt x="13019" y="10481"/>
                    <a:pt x="13142" y="10358"/>
                    <a:pt x="13142" y="10210"/>
                  </a:cubicBezTo>
                  <a:lnTo>
                    <a:pt x="13142" y="9098"/>
                  </a:lnTo>
                  <a:cubicBezTo>
                    <a:pt x="13142" y="8944"/>
                    <a:pt x="13019" y="8827"/>
                    <a:pt x="12866" y="8827"/>
                  </a:cubicBezTo>
                  <a:lnTo>
                    <a:pt x="12644" y="8827"/>
                  </a:lnTo>
                  <a:lnTo>
                    <a:pt x="12644" y="8612"/>
                  </a:lnTo>
                  <a:cubicBezTo>
                    <a:pt x="12644" y="8468"/>
                    <a:pt x="12537" y="8395"/>
                    <a:pt x="12429" y="8395"/>
                  </a:cubicBezTo>
                  <a:cubicBezTo>
                    <a:pt x="12322" y="8395"/>
                    <a:pt x="12214" y="8468"/>
                    <a:pt x="12214" y="8612"/>
                  </a:cubicBezTo>
                  <a:lnTo>
                    <a:pt x="12214" y="8827"/>
                  </a:lnTo>
                  <a:lnTo>
                    <a:pt x="11802" y="8827"/>
                  </a:lnTo>
                  <a:cubicBezTo>
                    <a:pt x="11679" y="8827"/>
                    <a:pt x="11587" y="8919"/>
                    <a:pt x="11587" y="9042"/>
                  </a:cubicBezTo>
                  <a:lnTo>
                    <a:pt x="11587" y="9245"/>
                  </a:lnTo>
                  <a:lnTo>
                    <a:pt x="10892" y="9245"/>
                  </a:lnTo>
                  <a:lnTo>
                    <a:pt x="10892" y="9042"/>
                  </a:lnTo>
                  <a:cubicBezTo>
                    <a:pt x="10892" y="8926"/>
                    <a:pt x="10794" y="8827"/>
                    <a:pt x="10677" y="8827"/>
                  </a:cubicBezTo>
                  <a:lnTo>
                    <a:pt x="10259" y="8827"/>
                  </a:lnTo>
                  <a:lnTo>
                    <a:pt x="10259" y="7444"/>
                  </a:lnTo>
                  <a:lnTo>
                    <a:pt x="12214" y="7444"/>
                  </a:lnTo>
                  <a:lnTo>
                    <a:pt x="12214" y="7739"/>
                  </a:lnTo>
                  <a:cubicBezTo>
                    <a:pt x="12214" y="7881"/>
                    <a:pt x="12322" y="7951"/>
                    <a:pt x="12429" y="7951"/>
                  </a:cubicBezTo>
                  <a:cubicBezTo>
                    <a:pt x="12537" y="7951"/>
                    <a:pt x="12644" y="7881"/>
                    <a:pt x="12644" y="7739"/>
                  </a:cubicBezTo>
                  <a:lnTo>
                    <a:pt x="12644" y="7444"/>
                  </a:lnTo>
                  <a:lnTo>
                    <a:pt x="12650" y="7444"/>
                  </a:lnTo>
                  <a:cubicBezTo>
                    <a:pt x="12939" y="7444"/>
                    <a:pt x="13099" y="7106"/>
                    <a:pt x="12915" y="6891"/>
                  </a:cubicBezTo>
                  <a:lnTo>
                    <a:pt x="11495" y="5201"/>
                  </a:lnTo>
                  <a:cubicBezTo>
                    <a:pt x="11427" y="5121"/>
                    <a:pt x="11332" y="5081"/>
                    <a:pt x="11237" y="5081"/>
                  </a:cubicBezTo>
                  <a:cubicBezTo>
                    <a:pt x="11141" y="5081"/>
                    <a:pt x="11046" y="5121"/>
                    <a:pt x="10978" y="5201"/>
                  </a:cubicBezTo>
                  <a:lnTo>
                    <a:pt x="9565" y="6891"/>
                  </a:lnTo>
                  <a:cubicBezTo>
                    <a:pt x="9380" y="7106"/>
                    <a:pt x="9534" y="7444"/>
                    <a:pt x="9823" y="7444"/>
                  </a:cubicBezTo>
                  <a:lnTo>
                    <a:pt x="9835" y="7444"/>
                  </a:lnTo>
                  <a:lnTo>
                    <a:pt x="9835" y="8827"/>
                  </a:lnTo>
                  <a:lnTo>
                    <a:pt x="9608" y="8827"/>
                  </a:lnTo>
                  <a:cubicBezTo>
                    <a:pt x="9454" y="8827"/>
                    <a:pt x="9337" y="8950"/>
                    <a:pt x="9337" y="9104"/>
                  </a:cubicBezTo>
                  <a:lnTo>
                    <a:pt x="9337" y="9251"/>
                  </a:lnTo>
                  <a:lnTo>
                    <a:pt x="8237" y="9251"/>
                  </a:lnTo>
                  <a:lnTo>
                    <a:pt x="8237" y="8612"/>
                  </a:lnTo>
                  <a:lnTo>
                    <a:pt x="8483" y="8612"/>
                  </a:lnTo>
                  <a:cubicBezTo>
                    <a:pt x="8637" y="8612"/>
                    <a:pt x="8759" y="8489"/>
                    <a:pt x="8759" y="8336"/>
                  </a:cubicBezTo>
                  <a:lnTo>
                    <a:pt x="8759" y="7014"/>
                  </a:lnTo>
                  <a:cubicBezTo>
                    <a:pt x="8759" y="6860"/>
                    <a:pt x="8637" y="6744"/>
                    <a:pt x="8483" y="6744"/>
                  </a:cubicBezTo>
                  <a:lnTo>
                    <a:pt x="8176" y="6744"/>
                  </a:lnTo>
                  <a:lnTo>
                    <a:pt x="8176" y="5053"/>
                  </a:lnTo>
                  <a:lnTo>
                    <a:pt x="8225" y="5053"/>
                  </a:lnTo>
                  <a:cubicBezTo>
                    <a:pt x="8532" y="5053"/>
                    <a:pt x="8698" y="4697"/>
                    <a:pt x="8501" y="4463"/>
                  </a:cubicBezTo>
                  <a:lnTo>
                    <a:pt x="6842" y="2484"/>
                  </a:lnTo>
                  <a:cubicBezTo>
                    <a:pt x="6823" y="2459"/>
                    <a:pt x="6805" y="2441"/>
                    <a:pt x="6780" y="2422"/>
                  </a:cubicBezTo>
                  <a:lnTo>
                    <a:pt x="6780" y="1537"/>
                  </a:lnTo>
                  <a:lnTo>
                    <a:pt x="8102" y="1537"/>
                  </a:lnTo>
                  <a:cubicBezTo>
                    <a:pt x="8280" y="1537"/>
                    <a:pt x="8378" y="1334"/>
                    <a:pt x="8274" y="1193"/>
                  </a:cubicBezTo>
                  <a:lnTo>
                    <a:pt x="7942" y="769"/>
                  </a:lnTo>
                  <a:lnTo>
                    <a:pt x="8274" y="345"/>
                  </a:lnTo>
                  <a:cubicBezTo>
                    <a:pt x="8378" y="203"/>
                    <a:pt x="8280" y="1"/>
                    <a:pt x="8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6" name="Google Shape;1626;p81"/>
          <p:cNvGrpSpPr/>
          <p:nvPr/>
        </p:nvGrpSpPr>
        <p:grpSpPr>
          <a:xfrm>
            <a:off x="6534320" y="1862925"/>
            <a:ext cx="366619" cy="337920"/>
            <a:chOff x="6703304" y="1543433"/>
            <a:chExt cx="396216" cy="365201"/>
          </a:xfrm>
        </p:grpSpPr>
        <p:sp>
          <p:nvSpPr>
            <p:cNvPr id="1627" name="Google Shape;1627;p81"/>
            <p:cNvSpPr/>
            <p:nvPr/>
          </p:nvSpPr>
          <p:spPr>
            <a:xfrm>
              <a:off x="6821999" y="1560667"/>
              <a:ext cx="274878" cy="111575"/>
            </a:xfrm>
            <a:custGeom>
              <a:avLst/>
              <a:gdLst/>
              <a:ahLst/>
              <a:cxnLst/>
              <a:rect l="l" t="t" r="r" b="b"/>
              <a:pathLst>
                <a:path w="10192" h="4137" extrusionOk="0">
                  <a:moveTo>
                    <a:pt x="864" y="0"/>
                  </a:moveTo>
                  <a:cubicBezTo>
                    <a:pt x="511" y="0"/>
                    <a:pt x="269" y="170"/>
                    <a:pt x="142" y="392"/>
                  </a:cubicBezTo>
                  <a:cubicBezTo>
                    <a:pt x="6" y="626"/>
                    <a:pt x="0" y="915"/>
                    <a:pt x="129" y="1148"/>
                  </a:cubicBezTo>
                  <a:cubicBezTo>
                    <a:pt x="252" y="1400"/>
                    <a:pt x="492" y="1634"/>
                    <a:pt x="842" y="1837"/>
                  </a:cubicBezTo>
                  <a:cubicBezTo>
                    <a:pt x="553" y="2353"/>
                    <a:pt x="308" y="3054"/>
                    <a:pt x="148" y="3884"/>
                  </a:cubicBezTo>
                  <a:cubicBezTo>
                    <a:pt x="120" y="4043"/>
                    <a:pt x="241" y="4137"/>
                    <a:pt x="362" y="4137"/>
                  </a:cubicBezTo>
                  <a:cubicBezTo>
                    <a:pt x="451" y="4137"/>
                    <a:pt x="540" y="4085"/>
                    <a:pt x="566" y="3970"/>
                  </a:cubicBezTo>
                  <a:cubicBezTo>
                    <a:pt x="744" y="3079"/>
                    <a:pt x="1008" y="2353"/>
                    <a:pt x="1322" y="1874"/>
                  </a:cubicBezTo>
                  <a:cubicBezTo>
                    <a:pt x="1396" y="1763"/>
                    <a:pt x="1359" y="1616"/>
                    <a:pt x="1242" y="1560"/>
                  </a:cubicBezTo>
                  <a:cubicBezTo>
                    <a:pt x="1180" y="1536"/>
                    <a:pt x="1125" y="1505"/>
                    <a:pt x="1064" y="1468"/>
                  </a:cubicBezTo>
                  <a:cubicBezTo>
                    <a:pt x="713" y="1271"/>
                    <a:pt x="572" y="1087"/>
                    <a:pt x="510" y="964"/>
                  </a:cubicBezTo>
                  <a:cubicBezTo>
                    <a:pt x="449" y="853"/>
                    <a:pt x="449" y="718"/>
                    <a:pt x="510" y="608"/>
                  </a:cubicBezTo>
                  <a:cubicBezTo>
                    <a:pt x="580" y="490"/>
                    <a:pt x="700" y="431"/>
                    <a:pt x="859" y="431"/>
                  </a:cubicBezTo>
                  <a:cubicBezTo>
                    <a:pt x="1041" y="431"/>
                    <a:pt x="1272" y="506"/>
                    <a:pt x="1537" y="657"/>
                  </a:cubicBezTo>
                  <a:cubicBezTo>
                    <a:pt x="1734" y="767"/>
                    <a:pt x="1918" y="909"/>
                    <a:pt x="2072" y="1075"/>
                  </a:cubicBezTo>
                  <a:cubicBezTo>
                    <a:pt x="2115" y="1118"/>
                    <a:pt x="2174" y="1143"/>
                    <a:pt x="2233" y="1143"/>
                  </a:cubicBezTo>
                  <a:cubicBezTo>
                    <a:pt x="2258" y="1143"/>
                    <a:pt x="2282" y="1139"/>
                    <a:pt x="2305" y="1130"/>
                  </a:cubicBezTo>
                  <a:cubicBezTo>
                    <a:pt x="3012" y="872"/>
                    <a:pt x="4034" y="743"/>
                    <a:pt x="5056" y="743"/>
                  </a:cubicBezTo>
                  <a:cubicBezTo>
                    <a:pt x="6078" y="743"/>
                    <a:pt x="7100" y="872"/>
                    <a:pt x="7807" y="1130"/>
                  </a:cubicBezTo>
                  <a:cubicBezTo>
                    <a:pt x="7832" y="1139"/>
                    <a:pt x="7857" y="1143"/>
                    <a:pt x="7881" y="1143"/>
                  </a:cubicBezTo>
                  <a:cubicBezTo>
                    <a:pt x="7941" y="1143"/>
                    <a:pt x="7997" y="1118"/>
                    <a:pt x="8040" y="1075"/>
                  </a:cubicBezTo>
                  <a:cubicBezTo>
                    <a:pt x="8200" y="909"/>
                    <a:pt x="8378" y="767"/>
                    <a:pt x="8575" y="657"/>
                  </a:cubicBezTo>
                  <a:cubicBezTo>
                    <a:pt x="8900" y="469"/>
                    <a:pt x="9124" y="429"/>
                    <a:pt x="9263" y="429"/>
                  </a:cubicBezTo>
                  <a:cubicBezTo>
                    <a:pt x="9274" y="429"/>
                    <a:pt x="9284" y="429"/>
                    <a:pt x="9294" y="429"/>
                  </a:cubicBezTo>
                  <a:cubicBezTo>
                    <a:pt x="9423" y="429"/>
                    <a:pt x="9540" y="497"/>
                    <a:pt x="9601" y="608"/>
                  </a:cubicBezTo>
                  <a:cubicBezTo>
                    <a:pt x="9749" y="866"/>
                    <a:pt x="9540" y="1185"/>
                    <a:pt x="9048" y="1468"/>
                  </a:cubicBezTo>
                  <a:cubicBezTo>
                    <a:pt x="8993" y="1505"/>
                    <a:pt x="8932" y="1536"/>
                    <a:pt x="8876" y="1560"/>
                  </a:cubicBezTo>
                  <a:cubicBezTo>
                    <a:pt x="8759" y="1616"/>
                    <a:pt x="8716" y="1763"/>
                    <a:pt x="8790" y="1874"/>
                  </a:cubicBezTo>
                  <a:cubicBezTo>
                    <a:pt x="9042" y="2255"/>
                    <a:pt x="9257" y="2771"/>
                    <a:pt x="9423" y="3423"/>
                  </a:cubicBezTo>
                  <a:cubicBezTo>
                    <a:pt x="9456" y="3532"/>
                    <a:pt x="9540" y="3580"/>
                    <a:pt x="9626" y="3580"/>
                  </a:cubicBezTo>
                  <a:cubicBezTo>
                    <a:pt x="9751" y="3580"/>
                    <a:pt x="9878" y="3477"/>
                    <a:pt x="9841" y="3312"/>
                  </a:cubicBezTo>
                  <a:cubicBezTo>
                    <a:pt x="9718" y="2802"/>
                    <a:pt x="9522" y="2304"/>
                    <a:pt x="9270" y="1837"/>
                  </a:cubicBezTo>
                  <a:cubicBezTo>
                    <a:pt x="10118" y="1345"/>
                    <a:pt x="10192" y="774"/>
                    <a:pt x="9970" y="399"/>
                  </a:cubicBezTo>
                  <a:cubicBezTo>
                    <a:pt x="9841" y="165"/>
                    <a:pt x="9595" y="17"/>
                    <a:pt x="9325" y="5"/>
                  </a:cubicBezTo>
                  <a:cubicBezTo>
                    <a:pt x="9301" y="4"/>
                    <a:pt x="9278" y="3"/>
                    <a:pt x="9253" y="3"/>
                  </a:cubicBezTo>
                  <a:cubicBezTo>
                    <a:pt x="8989" y="3"/>
                    <a:pt x="8693" y="96"/>
                    <a:pt x="8366" y="282"/>
                  </a:cubicBezTo>
                  <a:cubicBezTo>
                    <a:pt x="8169" y="399"/>
                    <a:pt x="7991" y="528"/>
                    <a:pt x="7825" y="681"/>
                  </a:cubicBezTo>
                  <a:cubicBezTo>
                    <a:pt x="7078" y="435"/>
                    <a:pt x="6069" y="313"/>
                    <a:pt x="5058" y="313"/>
                  </a:cubicBezTo>
                  <a:cubicBezTo>
                    <a:pt x="4048" y="313"/>
                    <a:pt x="3037" y="435"/>
                    <a:pt x="2287" y="681"/>
                  </a:cubicBezTo>
                  <a:cubicBezTo>
                    <a:pt x="2127" y="528"/>
                    <a:pt x="1943" y="399"/>
                    <a:pt x="1752" y="282"/>
                  </a:cubicBezTo>
                  <a:cubicBezTo>
                    <a:pt x="1403" y="81"/>
                    <a:pt x="1107" y="0"/>
                    <a:pt x="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8" name="Google Shape;1628;p81"/>
            <p:cNvSpPr/>
            <p:nvPr/>
          </p:nvSpPr>
          <p:spPr>
            <a:xfrm>
              <a:off x="7013810" y="1669032"/>
              <a:ext cx="85711" cy="239601"/>
            </a:xfrm>
            <a:custGeom>
              <a:avLst/>
              <a:gdLst/>
              <a:ahLst/>
              <a:cxnLst/>
              <a:rect l="l" t="t" r="r" b="b"/>
              <a:pathLst>
                <a:path w="3178" h="8884" extrusionOk="0">
                  <a:moveTo>
                    <a:pt x="2715" y="0"/>
                  </a:moveTo>
                  <a:cubicBezTo>
                    <a:pt x="2594" y="0"/>
                    <a:pt x="2471" y="93"/>
                    <a:pt x="2502" y="253"/>
                  </a:cubicBezTo>
                  <a:cubicBezTo>
                    <a:pt x="2938" y="2822"/>
                    <a:pt x="2612" y="5804"/>
                    <a:pt x="1752" y="7039"/>
                  </a:cubicBezTo>
                  <a:cubicBezTo>
                    <a:pt x="1678" y="7150"/>
                    <a:pt x="1715" y="7297"/>
                    <a:pt x="1832" y="7352"/>
                  </a:cubicBezTo>
                  <a:cubicBezTo>
                    <a:pt x="1869" y="7371"/>
                    <a:pt x="1906" y="7396"/>
                    <a:pt x="1942" y="7414"/>
                  </a:cubicBezTo>
                  <a:cubicBezTo>
                    <a:pt x="2434" y="7697"/>
                    <a:pt x="2643" y="8022"/>
                    <a:pt x="2496" y="8274"/>
                  </a:cubicBezTo>
                  <a:cubicBezTo>
                    <a:pt x="2428" y="8385"/>
                    <a:pt x="2311" y="8453"/>
                    <a:pt x="2188" y="8453"/>
                  </a:cubicBezTo>
                  <a:cubicBezTo>
                    <a:pt x="2172" y="8454"/>
                    <a:pt x="2154" y="8455"/>
                    <a:pt x="2135" y="8455"/>
                  </a:cubicBezTo>
                  <a:cubicBezTo>
                    <a:pt x="1995" y="8455"/>
                    <a:pt x="1777" y="8410"/>
                    <a:pt x="1469" y="8231"/>
                  </a:cubicBezTo>
                  <a:cubicBezTo>
                    <a:pt x="1279" y="8121"/>
                    <a:pt x="1100" y="7986"/>
                    <a:pt x="947" y="7826"/>
                  </a:cubicBezTo>
                  <a:cubicBezTo>
                    <a:pt x="903" y="7782"/>
                    <a:pt x="847" y="7757"/>
                    <a:pt x="790" y="7757"/>
                  </a:cubicBezTo>
                  <a:cubicBezTo>
                    <a:pt x="766" y="7757"/>
                    <a:pt x="743" y="7761"/>
                    <a:pt x="719" y="7770"/>
                  </a:cubicBezTo>
                  <a:cubicBezTo>
                    <a:pt x="578" y="7820"/>
                    <a:pt x="424" y="7863"/>
                    <a:pt x="258" y="7906"/>
                  </a:cubicBezTo>
                  <a:cubicBezTo>
                    <a:pt x="0" y="7963"/>
                    <a:pt x="68" y="8330"/>
                    <a:pt x="303" y="8330"/>
                  </a:cubicBezTo>
                  <a:cubicBezTo>
                    <a:pt x="320" y="8330"/>
                    <a:pt x="338" y="8328"/>
                    <a:pt x="357" y="8324"/>
                  </a:cubicBezTo>
                  <a:cubicBezTo>
                    <a:pt x="492" y="8287"/>
                    <a:pt x="615" y="8256"/>
                    <a:pt x="738" y="8219"/>
                  </a:cubicBezTo>
                  <a:cubicBezTo>
                    <a:pt x="897" y="8367"/>
                    <a:pt x="1070" y="8496"/>
                    <a:pt x="1260" y="8600"/>
                  </a:cubicBezTo>
                  <a:cubicBezTo>
                    <a:pt x="1586" y="8791"/>
                    <a:pt x="1881" y="8883"/>
                    <a:pt x="2145" y="8883"/>
                  </a:cubicBezTo>
                  <a:lnTo>
                    <a:pt x="2225" y="8883"/>
                  </a:lnTo>
                  <a:cubicBezTo>
                    <a:pt x="2489" y="8871"/>
                    <a:pt x="2735" y="8723"/>
                    <a:pt x="2871" y="8496"/>
                  </a:cubicBezTo>
                  <a:cubicBezTo>
                    <a:pt x="3080" y="8127"/>
                    <a:pt x="3018" y="7574"/>
                    <a:pt x="2237" y="7094"/>
                  </a:cubicBezTo>
                  <a:cubicBezTo>
                    <a:pt x="2742" y="6228"/>
                    <a:pt x="2963" y="5011"/>
                    <a:pt x="3049" y="4107"/>
                  </a:cubicBezTo>
                  <a:cubicBezTo>
                    <a:pt x="3178" y="2798"/>
                    <a:pt x="3135" y="1476"/>
                    <a:pt x="2920" y="179"/>
                  </a:cubicBezTo>
                  <a:cubicBezTo>
                    <a:pt x="2901" y="56"/>
                    <a:pt x="2809" y="0"/>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9" name="Google Shape;1629;p81"/>
            <p:cNvSpPr/>
            <p:nvPr/>
          </p:nvSpPr>
          <p:spPr>
            <a:xfrm>
              <a:off x="6883167" y="1651313"/>
              <a:ext cx="150708" cy="87059"/>
            </a:xfrm>
            <a:custGeom>
              <a:avLst/>
              <a:gdLst/>
              <a:ahLst/>
              <a:cxnLst/>
              <a:rect l="l" t="t" r="r" b="b"/>
              <a:pathLst>
                <a:path w="5588" h="3228" extrusionOk="0">
                  <a:moveTo>
                    <a:pt x="4598" y="431"/>
                  </a:moveTo>
                  <a:cubicBezTo>
                    <a:pt x="4912" y="431"/>
                    <a:pt x="5158" y="676"/>
                    <a:pt x="5158" y="990"/>
                  </a:cubicBezTo>
                  <a:lnTo>
                    <a:pt x="5158" y="2244"/>
                  </a:lnTo>
                  <a:cubicBezTo>
                    <a:pt x="5158" y="2551"/>
                    <a:pt x="4912" y="2803"/>
                    <a:pt x="4598" y="2803"/>
                  </a:cubicBezTo>
                  <a:lnTo>
                    <a:pt x="984" y="2803"/>
                  </a:lnTo>
                  <a:cubicBezTo>
                    <a:pt x="677" y="2803"/>
                    <a:pt x="425" y="2551"/>
                    <a:pt x="425" y="2244"/>
                  </a:cubicBezTo>
                  <a:lnTo>
                    <a:pt x="425" y="990"/>
                  </a:lnTo>
                  <a:cubicBezTo>
                    <a:pt x="425" y="676"/>
                    <a:pt x="677" y="431"/>
                    <a:pt x="984" y="431"/>
                  </a:cubicBezTo>
                  <a:close/>
                  <a:moveTo>
                    <a:pt x="984" y="0"/>
                  </a:moveTo>
                  <a:cubicBezTo>
                    <a:pt x="437" y="0"/>
                    <a:pt x="0" y="437"/>
                    <a:pt x="0" y="984"/>
                  </a:cubicBezTo>
                  <a:lnTo>
                    <a:pt x="0" y="2244"/>
                  </a:lnTo>
                  <a:cubicBezTo>
                    <a:pt x="0" y="2785"/>
                    <a:pt x="437" y="3227"/>
                    <a:pt x="984" y="3227"/>
                  </a:cubicBezTo>
                  <a:lnTo>
                    <a:pt x="4598" y="3227"/>
                  </a:lnTo>
                  <a:cubicBezTo>
                    <a:pt x="5145" y="3227"/>
                    <a:pt x="5588" y="2785"/>
                    <a:pt x="5588" y="2244"/>
                  </a:cubicBezTo>
                  <a:lnTo>
                    <a:pt x="5588" y="990"/>
                  </a:lnTo>
                  <a:cubicBezTo>
                    <a:pt x="5588" y="443"/>
                    <a:pt x="5145" y="0"/>
                    <a:pt x="4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0" name="Google Shape;1630;p81"/>
            <p:cNvSpPr/>
            <p:nvPr/>
          </p:nvSpPr>
          <p:spPr>
            <a:xfrm>
              <a:off x="6703304" y="1543433"/>
              <a:ext cx="301228" cy="365201"/>
            </a:xfrm>
            <a:custGeom>
              <a:avLst/>
              <a:gdLst/>
              <a:ahLst/>
              <a:cxnLst/>
              <a:rect l="l" t="t" r="r" b="b"/>
              <a:pathLst>
                <a:path w="11169" h="13541" extrusionOk="0">
                  <a:moveTo>
                    <a:pt x="3422" y="438"/>
                  </a:moveTo>
                  <a:cubicBezTo>
                    <a:pt x="3450" y="438"/>
                    <a:pt x="3474" y="455"/>
                    <a:pt x="3479" y="484"/>
                  </a:cubicBezTo>
                  <a:cubicBezTo>
                    <a:pt x="3590" y="1197"/>
                    <a:pt x="3184" y="1892"/>
                    <a:pt x="2508" y="2138"/>
                  </a:cubicBezTo>
                  <a:cubicBezTo>
                    <a:pt x="2340" y="2199"/>
                    <a:pt x="2167" y="2228"/>
                    <a:pt x="1997" y="2228"/>
                  </a:cubicBezTo>
                  <a:cubicBezTo>
                    <a:pt x="1480" y="2228"/>
                    <a:pt x="983" y="1961"/>
                    <a:pt x="701" y="1499"/>
                  </a:cubicBezTo>
                  <a:cubicBezTo>
                    <a:pt x="682" y="1468"/>
                    <a:pt x="695" y="1425"/>
                    <a:pt x="732" y="1413"/>
                  </a:cubicBezTo>
                  <a:lnTo>
                    <a:pt x="3399" y="441"/>
                  </a:lnTo>
                  <a:cubicBezTo>
                    <a:pt x="3407" y="439"/>
                    <a:pt x="3415" y="438"/>
                    <a:pt x="3422" y="438"/>
                  </a:cubicBezTo>
                  <a:close/>
                  <a:moveTo>
                    <a:pt x="3024" y="2365"/>
                  </a:moveTo>
                  <a:lnTo>
                    <a:pt x="4684" y="6914"/>
                  </a:lnTo>
                  <a:cubicBezTo>
                    <a:pt x="4414" y="6951"/>
                    <a:pt x="4149" y="7031"/>
                    <a:pt x="3903" y="7147"/>
                  </a:cubicBezTo>
                  <a:lnTo>
                    <a:pt x="2256" y="2642"/>
                  </a:lnTo>
                  <a:cubicBezTo>
                    <a:pt x="2533" y="2605"/>
                    <a:pt x="2791" y="2507"/>
                    <a:pt x="3024" y="2365"/>
                  </a:cubicBezTo>
                  <a:close/>
                  <a:moveTo>
                    <a:pt x="3418" y="0"/>
                  </a:moveTo>
                  <a:cubicBezTo>
                    <a:pt x="3363" y="0"/>
                    <a:pt x="3307" y="10"/>
                    <a:pt x="3252" y="30"/>
                  </a:cubicBezTo>
                  <a:lnTo>
                    <a:pt x="584" y="1007"/>
                  </a:lnTo>
                  <a:cubicBezTo>
                    <a:pt x="295" y="1111"/>
                    <a:pt x="172" y="1449"/>
                    <a:pt x="332" y="1714"/>
                  </a:cubicBezTo>
                  <a:cubicBezTo>
                    <a:pt x="646" y="2242"/>
                    <a:pt x="1193" y="2587"/>
                    <a:pt x="1801" y="2648"/>
                  </a:cubicBezTo>
                  <a:lnTo>
                    <a:pt x="3516" y="7356"/>
                  </a:lnTo>
                  <a:cubicBezTo>
                    <a:pt x="3172" y="7584"/>
                    <a:pt x="2877" y="7885"/>
                    <a:pt x="2662" y="8235"/>
                  </a:cubicBezTo>
                  <a:cubicBezTo>
                    <a:pt x="2554" y="8404"/>
                    <a:pt x="2701" y="8570"/>
                    <a:pt x="2851" y="8570"/>
                  </a:cubicBezTo>
                  <a:cubicBezTo>
                    <a:pt x="2915" y="8570"/>
                    <a:pt x="2979" y="8540"/>
                    <a:pt x="3024" y="8469"/>
                  </a:cubicBezTo>
                  <a:cubicBezTo>
                    <a:pt x="3477" y="7730"/>
                    <a:pt x="4278" y="7299"/>
                    <a:pt x="5115" y="7299"/>
                  </a:cubicBezTo>
                  <a:cubicBezTo>
                    <a:pt x="5323" y="7299"/>
                    <a:pt x="5533" y="7326"/>
                    <a:pt x="5741" y="7381"/>
                  </a:cubicBezTo>
                  <a:cubicBezTo>
                    <a:pt x="6786" y="7658"/>
                    <a:pt x="7530" y="8586"/>
                    <a:pt x="7573" y="9674"/>
                  </a:cubicBezTo>
                  <a:cubicBezTo>
                    <a:pt x="7573" y="9772"/>
                    <a:pt x="7647" y="9852"/>
                    <a:pt x="7745" y="9870"/>
                  </a:cubicBezTo>
                  <a:cubicBezTo>
                    <a:pt x="8686" y="10061"/>
                    <a:pt x="9368" y="10891"/>
                    <a:pt x="9368" y="11856"/>
                  </a:cubicBezTo>
                  <a:cubicBezTo>
                    <a:pt x="9368" y="11973"/>
                    <a:pt x="9466" y="12071"/>
                    <a:pt x="9583" y="12071"/>
                  </a:cubicBezTo>
                  <a:lnTo>
                    <a:pt x="10142" y="12071"/>
                  </a:lnTo>
                  <a:cubicBezTo>
                    <a:pt x="10474" y="12071"/>
                    <a:pt x="10745" y="12341"/>
                    <a:pt x="10745" y="12673"/>
                  </a:cubicBezTo>
                  <a:lnTo>
                    <a:pt x="10745" y="13110"/>
                  </a:lnTo>
                  <a:lnTo>
                    <a:pt x="430" y="13110"/>
                  </a:lnTo>
                  <a:lnTo>
                    <a:pt x="430" y="12679"/>
                  </a:lnTo>
                  <a:cubicBezTo>
                    <a:pt x="430" y="12348"/>
                    <a:pt x="701" y="12077"/>
                    <a:pt x="1033" y="12077"/>
                  </a:cubicBezTo>
                  <a:lnTo>
                    <a:pt x="1439" y="12077"/>
                  </a:lnTo>
                  <a:cubicBezTo>
                    <a:pt x="1555" y="12077"/>
                    <a:pt x="1654" y="11979"/>
                    <a:pt x="1654" y="11862"/>
                  </a:cubicBezTo>
                  <a:cubicBezTo>
                    <a:pt x="1654" y="11296"/>
                    <a:pt x="2029" y="10805"/>
                    <a:pt x="2576" y="10651"/>
                  </a:cubicBezTo>
                  <a:cubicBezTo>
                    <a:pt x="2686" y="10626"/>
                    <a:pt x="2760" y="10510"/>
                    <a:pt x="2729" y="10393"/>
                  </a:cubicBezTo>
                  <a:cubicBezTo>
                    <a:pt x="2668" y="10153"/>
                    <a:pt x="2637" y="9901"/>
                    <a:pt x="2649" y="9649"/>
                  </a:cubicBezTo>
                  <a:cubicBezTo>
                    <a:pt x="2662" y="9495"/>
                    <a:pt x="2680" y="9348"/>
                    <a:pt x="2717" y="9200"/>
                  </a:cubicBezTo>
                  <a:cubicBezTo>
                    <a:pt x="2750" y="9040"/>
                    <a:pt x="2623" y="8941"/>
                    <a:pt x="2499" y="8941"/>
                  </a:cubicBezTo>
                  <a:cubicBezTo>
                    <a:pt x="2414" y="8941"/>
                    <a:pt x="2329" y="8988"/>
                    <a:pt x="2299" y="9096"/>
                  </a:cubicBezTo>
                  <a:cubicBezTo>
                    <a:pt x="2256" y="9274"/>
                    <a:pt x="2231" y="9452"/>
                    <a:pt x="2225" y="9631"/>
                  </a:cubicBezTo>
                  <a:cubicBezTo>
                    <a:pt x="2213" y="9858"/>
                    <a:pt x="2225" y="10086"/>
                    <a:pt x="2268" y="10307"/>
                  </a:cubicBezTo>
                  <a:cubicBezTo>
                    <a:pt x="1709" y="10534"/>
                    <a:pt x="1316" y="11044"/>
                    <a:pt x="1242" y="11647"/>
                  </a:cubicBezTo>
                  <a:lnTo>
                    <a:pt x="1033" y="11647"/>
                  </a:lnTo>
                  <a:cubicBezTo>
                    <a:pt x="461" y="11647"/>
                    <a:pt x="0" y="12108"/>
                    <a:pt x="0" y="12679"/>
                  </a:cubicBezTo>
                  <a:lnTo>
                    <a:pt x="0" y="13233"/>
                  </a:lnTo>
                  <a:cubicBezTo>
                    <a:pt x="0" y="13399"/>
                    <a:pt x="135" y="13540"/>
                    <a:pt x="308" y="13540"/>
                  </a:cubicBezTo>
                  <a:lnTo>
                    <a:pt x="10862" y="13540"/>
                  </a:lnTo>
                  <a:cubicBezTo>
                    <a:pt x="11027" y="13540"/>
                    <a:pt x="11169" y="13399"/>
                    <a:pt x="11169" y="13233"/>
                  </a:cubicBezTo>
                  <a:lnTo>
                    <a:pt x="11169" y="12679"/>
                  </a:lnTo>
                  <a:cubicBezTo>
                    <a:pt x="11169" y="12108"/>
                    <a:pt x="10708" y="11647"/>
                    <a:pt x="10136" y="11647"/>
                  </a:cubicBezTo>
                  <a:lnTo>
                    <a:pt x="9786" y="11647"/>
                  </a:lnTo>
                  <a:cubicBezTo>
                    <a:pt x="9694" y="10620"/>
                    <a:pt x="8981" y="9766"/>
                    <a:pt x="7985" y="9495"/>
                  </a:cubicBezTo>
                  <a:cubicBezTo>
                    <a:pt x="7843" y="8014"/>
                    <a:pt x="6602" y="6889"/>
                    <a:pt x="5120" y="6883"/>
                  </a:cubicBezTo>
                  <a:lnTo>
                    <a:pt x="3375" y="2076"/>
                  </a:lnTo>
                  <a:cubicBezTo>
                    <a:pt x="3799" y="1640"/>
                    <a:pt x="3996" y="1025"/>
                    <a:pt x="3903" y="417"/>
                  </a:cubicBezTo>
                  <a:cubicBezTo>
                    <a:pt x="3864" y="168"/>
                    <a:pt x="3651" y="0"/>
                    <a:pt x="3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1" name="Google Shape;1631;p81"/>
            <p:cNvSpPr/>
            <p:nvPr/>
          </p:nvSpPr>
          <p:spPr>
            <a:xfrm>
              <a:off x="6875535" y="1827535"/>
              <a:ext cx="45633" cy="31879"/>
            </a:xfrm>
            <a:custGeom>
              <a:avLst/>
              <a:gdLst/>
              <a:ahLst/>
              <a:cxnLst/>
              <a:rect l="l" t="t" r="r" b="b"/>
              <a:pathLst>
                <a:path w="1692" h="1182" extrusionOk="0">
                  <a:moveTo>
                    <a:pt x="725" y="0"/>
                  </a:moveTo>
                  <a:cubicBezTo>
                    <a:pt x="543" y="0"/>
                    <a:pt x="356" y="52"/>
                    <a:pt x="185" y="166"/>
                  </a:cubicBezTo>
                  <a:cubicBezTo>
                    <a:pt x="1" y="299"/>
                    <a:pt x="128" y="557"/>
                    <a:pt x="311" y="557"/>
                  </a:cubicBezTo>
                  <a:cubicBezTo>
                    <a:pt x="347" y="557"/>
                    <a:pt x="386" y="546"/>
                    <a:pt x="425" y="523"/>
                  </a:cubicBezTo>
                  <a:cubicBezTo>
                    <a:pt x="520" y="459"/>
                    <a:pt x="624" y="430"/>
                    <a:pt x="726" y="430"/>
                  </a:cubicBezTo>
                  <a:cubicBezTo>
                    <a:pt x="1006" y="430"/>
                    <a:pt x="1267" y="650"/>
                    <a:pt x="1267" y="965"/>
                  </a:cubicBezTo>
                  <a:cubicBezTo>
                    <a:pt x="1267" y="1110"/>
                    <a:pt x="1373" y="1182"/>
                    <a:pt x="1479" y="1182"/>
                  </a:cubicBezTo>
                  <a:cubicBezTo>
                    <a:pt x="1585" y="1182"/>
                    <a:pt x="1691" y="1110"/>
                    <a:pt x="1691" y="965"/>
                  </a:cubicBezTo>
                  <a:cubicBezTo>
                    <a:pt x="1691" y="397"/>
                    <a:pt x="1227"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2" name="Google Shape;1632;p81"/>
            <p:cNvSpPr/>
            <p:nvPr/>
          </p:nvSpPr>
          <p:spPr>
            <a:xfrm>
              <a:off x="6779656" y="1844095"/>
              <a:ext cx="43961" cy="19149"/>
            </a:xfrm>
            <a:custGeom>
              <a:avLst/>
              <a:gdLst/>
              <a:ahLst/>
              <a:cxnLst/>
              <a:rect l="l" t="t" r="r" b="b"/>
              <a:pathLst>
                <a:path w="1630" h="710" extrusionOk="0">
                  <a:moveTo>
                    <a:pt x="856" y="1"/>
                  </a:moveTo>
                  <a:cubicBezTo>
                    <a:pt x="579" y="1"/>
                    <a:pt x="306" y="125"/>
                    <a:pt x="126" y="364"/>
                  </a:cubicBezTo>
                  <a:cubicBezTo>
                    <a:pt x="1" y="529"/>
                    <a:pt x="148" y="710"/>
                    <a:pt x="304" y="710"/>
                  </a:cubicBezTo>
                  <a:cubicBezTo>
                    <a:pt x="363" y="710"/>
                    <a:pt x="423" y="684"/>
                    <a:pt x="470" y="622"/>
                  </a:cubicBezTo>
                  <a:cubicBezTo>
                    <a:pt x="563" y="495"/>
                    <a:pt x="705" y="429"/>
                    <a:pt x="851" y="429"/>
                  </a:cubicBezTo>
                  <a:cubicBezTo>
                    <a:pt x="965" y="429"/>
                    <a:pt x="1082" y="470"/>
                    <a:pt x="1177" y="554"/>
                  </a:cubicBezTo>
                  <a:cubicBezTo>
                    <a:pt x="1221" y="593"/>
                    <a:pt x="1269" y="610"/>
                    <a:pt x="1314" y="610"/>
                  </a:cubicBezTo>
                  <a:cubicBezTo>
                    <a:pt x="1485" y="610"/>
                    <a:pt x="1629" y="379"/>
                    <a:pt x="1460" y="228"/>
                  </a:cubicBezTo>
                  <a:cubicBezTo>
                    <a:pt x="1285" y="75"/>
                    <a:pt x="1070" y="1"/>
                    <a:pt x="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3" name="Google Shape;1633;p81"/>
            <p:cNvSpPr/>
            <p:nvPr/>
          </p:nvSpPr>
          <p:spPr>
            <a:xfrm>
              <a:off x="6814043" y="1773298"/>
              <a:ext cx="44096" cy="21927"/>
            </a:xfrm>
            <a:custGeom>
              <a:avLst/>
              <a:gdLst/>
              <a:ahLst/>
              <a:cxnLst/>
              <a:rect l="l" t="t" r="r" b="b"/>
              <a:pathLst>
                <a:path w="1635" h="813" extrusionOk="0">
                  <a:moveTo>
                    <a:pt x="861" y="0"/>
                  </a:moveTo>
                  <a:cubicBezTo>
                    <a:pt x="537" y="0"/>
                    <a:pt x="216" y="180"/>
                    <a:pt x="68" y="511"/>
                  </a:cubicBezTo>
                  <a:cubicBezTo>
                    <a:pt x="0" y="653"/>
                    <a:pt x="105" y="813"/>
                    <a:pt x="265" y="813"/>
                  </a:cubicBezTo>
                  <a:cubicBezTo>
                    <a:pt x="344" y="813"/>
                    <a:pt x="424" y="763"/>
                    <a:pt x="455" y="684"/>
                  </a:cubicBezTo>
                  <a:cubicBezTo>
                    <a:pt x="480" y="634"/>
                    <a:pt x="517" y="585"/>
                    <a:pt x="560" y="542"/>
                  </a:cubicBezTo>
                  <a:cubicBezTo>
                    <a:pt x="643" y="467"/>
                    <a:pt x="748" y="430"/>
                    <a:pt x="853" y="430"/>
                  </a:cubicBezTo>
                  <a:cubicBezTo>
                    <a:pt x="973" y="430"/>
                    <a:pt x="1092" y="478"/>
                    <a:pt x="1180" y="573"/>
                  </a:cubicBezTo>
                  <a:cubicBezTo>
                    <a:pt x="1227" y="618"/>
                    <a:pt x="1279" y="637"/>
                    <a:pt x="1329" y="637"/>
                  </a:cubicBezTo>
                  <a:cubicBezTo>
                    <a:pt x="1492" y="637"/>
                    <a:pt x="1635" y="438"/>
                    <a:pt x="1494" y="278"/>
                  </a:cubicBezTo>
                  <a:cubicBezTo>
                    <a:pt x="1321" y="90"/>
                    <a:pt x="1090" y="0"/>
                    <a:pt x="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34" name="Google Shape;1634;p81"/>
          <p:cNvGrpSpPr/>
          <p:nvPr/>
        </p:nvGrpSpPr>
        <p:grpSpPr>
          <a:xfrm>
            <a:off x="2265983" y="2965627"/>
            <a:ext cx="320776" cy="365246"/>
            <a:chOff x="2107778" y="2735157"/>
            <a:chExt cx="346672" cy="394733"/>
          </a:xfrm>
        </p:grpSpPr>
        <p:sp>
          <p:nvSpPr>
            <p:cNvPr id="1635" name="Google Shape;1635;p81"/>
            <p:cNvSpPr/>
            <p:nvPr/>
          </p:nvSpPr>
          <p:spPr>
            <a:xfrm>
              <a:off x="2107778" y="2735157"/>
              <a:ext cx="345513" cy="394733"/>
            </a:xfrm>
            <a:custGeom>
              <a:avLst/>
              <a:gdLst/>
              <a:ahLst/>
              <a:cxnLst/>
              <a:rect l="l" t="t" r="r" b="b"/>
              <a:pathLst>
                <a:path w="12811" h="14636" extrusionOk="0">
                  <a:moveTo>
                    <a:pt x="5268" y="2552"/>
                  </a:moveTo>
                  <a:lnTo>
                    <a:pt x="5385" y="2926"/>
                  </a:lnTo>
                  <a:lnTo>
                    <a:pt x="510" y="2926"/>
                  </a:lnTo>
                  <a:lnTo>
                    <a:pt x="627" y="2552"/>
                  </a:lnTo>
                  <a:close/>
                  <a:moveTo>
                    <a:pt x="2736" y="3357"/>
                  </a:moveTo>
                  <a:lnTo>
                    <a:pt x="2736" y="4955"/>
                  </a:lnTo>
                  <a:lnTo>
                    <a:pt x="1684" y="4955"/>
                  </a:lnTo>
                  <a:lnTo>
                    <a:pt x="1236" y="3357"/>
                  </a:lnTo>
                  <a:close/>
                  <a:moveTo>
                    <a:pt x="4666" y="3357"/>
                  </a:moveTo>
                  <a:lnTo>
                    <a:pt x="4211" y="4955"/>
                  </a:lnTo>
                  <a:lnTo>
                    <a:pt x="3160" y="4955"/>
                  </a:lnTo>
                  <a:lnTo>
                    <a:pt x="3160" y="3357"/>
                  </a:lnTo>
                  <a:close/>
                  <a:moveTo>
                    <a:pt x="4752" y="5385"/>
                  </a:moveTo>
                  <a:lnTo>
                    <a:pt x="4752" y="5705"/>
                  </a:lnTo>
                  <a:lnTo>
                    <a:pt x="1144" y="5705"/>
                  </a:lnTo>
                  <a:lnTo>
                    <a:pt x="1150" y="5385"/>
                  </a:lnTo>
                  <a:close/>
                  <a:moveTo>
                    <a:pt x="4002" y="6135"/>
                  </a:moveTo>
                  <a:lnTo>
                    <a:pt x="4119" y="7260"/>
                  </a:lnTo>
                  <a:lnTo>
                    <a:pt x="1777" y="7260"/>
                  </a:lnTo>
                  <a:lnTo>
                    <a:pt x="1893" y="6135"/>
                  </a:lnTo>
                  <a:close/>
                  <a:moveTo>
                    <a:pt x="4162" y="7690"/>
                  </a:moveTo>
                  <a:lnTo>
                    <a:pt x="4309" y="9042"/>
                  </a:lnTo>
                  <a:lnTo>
                    <a:pt x="1586" y="9042"/>
                  </a:lnTo>
                  <a:lnTo>
                    <a:pt x="1734" y="7690"/>
                  </a:lnTo>
                  <a:close/>
                  <a:moveTo>
                    <a:pt x="4352" y="9467"/>
                  </a:moveTo>
                  <a:lnTo>
                    <a:pt x="4500" y="10874"/>
                  </a:lnTo>
                  <a:lnTo>
                    <a:pt x="1396" y="10874"/>
                  </a:lnTo>
                  <a:lnTo>
                    <a:pt x="1543" y="9467"/>
                  </a:lnTo>
                  <a:close/>
                  <a:moveTo>
                    <a:pt x="4549" y="11298"/>
                  </a:moveTo>
                  <a:lnTo>
                    <a:pt x="4690" y="12651"/>
                  </a:lnTo>
                  <a:lnTo>
                    <a:pt x="1205" y="12651"/>
                  </a:lnTo>
                  <a:lnTo>
                    <a:pt x="1346" y="11298"/>
                  </a:lnTo>
                  <a:close/>
                  <a:moveTo>
                    <a:pt x="4733" y="13075"/>
                  </a:moveTo>
                  <a:lnTo>
                    <a:pt x="4856" y="14206"/>
                  </a:lnTo>
                  <a:lnTo>
                    <a:pt x="1039" y="14206"/>
                  </a:lnTo>
                  <a:lnTo>
                    <a:pt x="1162" y="13075"/>
                  </a:lnTo>
                  <a:close/>
                  <a:moveTo>
                    <a:pt x="4856" y="10112"/>
                  </a:moveTo>
                  <a:lnTo>
                    <a:pt x="4856" y="10112"/>
                  </a:lnTo>
                  <a:cubicBezTo>
                    <a:pt x="5059" y="10143"/>
                    <a:pt x="5262" y="10167"/>
                    <a:pt x="5465" y="10192"/>
                  </a:cubicBezTo>
                  <a:lnTo>
                    <a:pt x="5465" y="14206"/>
                  </a:lnTo>
                  <a:lnTo>
                    <a:pt x="5286" y="14206"/>
                  </a:lnTo>
                  <a:lnTo>
                    <a:pt x="5145" y="12841"/>
                  </a:lnTo>
                  <a:lnTo>
                    <a:pt x="4954" y="11065"/>
                  </a:lnTo>
                  <a:lnTo>
                    <a:pt x="4856" y="10112"/>
                  </a:lnTo>
                  <a:close/>
                  <a:moveTo>
                    <a:pt x="5895" y="10235"/>
                  </a:moveTo>
                  <a:cubicBezTo>
                    <a:pt x="6460" y="10284"/>
                    <a:pt x="7026" y="10315"/>
                    <a:pt x="7598" y="10327"/>
                  </a:cubicBezTo>
                  <a:lnTo>
                    <a:pt x="7598" y="14206"/>
                  </a:lnTo>
                  <a:lnTo>
                    <a:pt x="5895" y="14206"/>
                  </a:lnTo>
                  <a:lnTo>
                    <a:pt x="5895" y="10235"/>
                  </a:lnTo>
                  <a:close/>
                  <a:moveTo>
                    <a:pt x="11857" y="9921"/>
                  </a:moveTo>
                  <a:lnTo>
                    <a:pt x="11857" y="14206"/>
                  </a:lnTo>
                  <a:lnTo>
                    <a:pt x="10155" y="14206"/>
                  </a:lnTo>
                  <a:lnTo>
                    <a:pt x="10155" y="11686"/>
                  </a:lnTo>
                  <a:cubicBezTo>
                    <a:pt x="10155" y="11544"/>
                    <a:pt x="10047" y="11474"/>
                    <a:pt x="9940" y="11474"/>
                  </a:cubicBezTo>
                  <a:cubicBezTo>
                    <a:pt x="9832" y="11474"/>
                    <a:pt x="9724" y="11544"/>
                    <a:pt x="9724" y="11686"/>
                  </a:cubicBezTo>
                  <a:lnTo>
                    <a:pt x="9724" y="14206"/>
                  </a:lnTo>
                  <a:lnTo>
                    <a:pt x="8022" y="14206"/>
                  </a:lnTo>
                  <a:lnTo>
                    <a:pt x="8022" y="10327"/>
                  </a:lnTo>
                  <a:cubicBezTo>
                    <a:pt x="8593" y="10321"/>
                    <a:pt x="9159" y="10290"/>
                    <a:pt x="9724" y="10235"/>
                  </a:cubicBezTo>
                  <a:lnTo>
                    <a:pt x="9724" y="10831"/>
                  </a:lnTo>
                  <a:cubicBezTo>
                    <a:pt x="9724" y="10973"/>
                    <a:pt x="9832" y="11043"/>
                    <a:pt x="9940" y="11043"/>
                  </a:cubicBezTo>
                  <a:cubicBezTo>
                    <a:pt x="10047" y="11043"/>
                    <a:pt x="10155" y="10973"/>
                    <a:pt x="10155" y="10831"/>
                  </a:cubicBezTo>
                  <a:lnTo>
                    <a:pt x="10155" y="10192"/>
                  </a:lnTo>
                  <a:cubicBezTo>
                    <a:pt x="10726" y="10124"/>
                    <a:pt x="11292" y="10038"/>
                    <a:pt x="11857" y="9921"/>
                  </a:cubicBezTo>
                  <a:close/>
                  <a:moveTo>
                    <a:pt x="2250" y="1"/>
                  </a:moveTo>
                  <a:cubicBezTo>
                    <a:pt x="1967" y="1"/>
                    <a:pt x="1967" y="431"/>
                    <a:pt x="2250" y="431"/>
                  </a:cubicBezTo>
                  <a:lnTo>
                    <a:pt x="2736" y="431"/>
                  </a:lnTo>
                  <a:lnTo>
                    <a:pt x="2736" y="1046"/>
                  </a:lnTo>
                  <a:cubicBezTo>
                    <a:pt x="2606" y="1058"/>
                    <a:pt x="2483" y="1082"/>
                    <a:pt x="2367" y="1119"/>
                  </a:cubicBezTo>
                  <a:cubicBezTo>
                    <a:pt x="2123" y="1199"/>
                    <a:pt x="2203" y="1539"/>
                    <a:pt x="2429" y="1539"/>
                  </a:cubicBezTo>
                  <a:cubicBezTo>
                    <a:pt x="2448" y="1539"/>
                    <a:pt x="2468" y="1536"/>
                    <a:pt x="2490" y="1531"/>
                  </a:cubicBezTo>
                  <a:cubicBezTo>
                    <a:pt x="2641" y="1485"/>
                    <a:pt x="2796" y="1463"/>
                    <a:pt x="2950" y="1463"/>
                  </a:cubicBezTo>
                  <a:cubicBezTo>
                    <a:pt x="3454" y="1463"/>
                    <a:pt x="3943" y="1703"/>
                    <a:pt x="4254" y="2127"/>
                  </a:cubicBezTo>
                  <a:lnTo>
                    <a:pt x="1635" y="2127"/>
                  </a:lnTo>
                  <a:cubicBezTo>
                    <a:pt x="1691" y="2054"/>
                    <a:pt x="1746" y="1992"/>
                    <a:pt x="1807" y="1931"/>
                  </a:cubicBezTo>
                  <a:cubicBezTo>
                    <a:pt x="1963" y="1775"/>
                    <a:pt x="1821" y="1557"/>
                    <a:pt x="1655" y="1557"/>
                  </a:cubicBezTo>
                  <a:cubicBezTo>
                    <a:pt x="1605" y="1557"/>
                    <a:pt x="1553" y="1577"/>
                    <a:pt x="1506" y="1623"/>
                  </a:cubicBezTo>
                  <a:cubicBezTo>
                    <a:pt x="1359" y="1771"/>
                    <a:pt x="1230" y="1937"/>
                    <a:pt x="1131" y="2127"/>
                  </a:cubicBezTo>
                  <a:lnTo>
                    <a:pt x="553" y="2127"/>
                  </a:lnTo>
                  <a:cubicBezTo>
                    <a:pt x="549" y="2127"/>
                    <a:pt x="545" y="2127"/>
                    <a:pt x="541" y="2127"/>
                  </a:cubicBezTo>
                  <a:cubicBezTo>
                    <a:pt x="404" y="2127"/>
                    <a:pt x="282" y="2224"/>
                    <a:pt x="240" y="2355"/>
                  </a:cubicBezTo>
                  <a:lnTo>
                    <a:pt x="62" y="2933"/>
                  </a:lnTo>
                  <a:cubicBezTo>
                    <a:pt x="0" y="3142"/>
                    <a:pt x="154" y="3357"/>
                    <a:pt x="375" y="3357"/>
                  </a:cubicBezTo>
                  <a:lnTo>
                    <a:pt x="787" y="3357"/>
                  </a:lnTo>
                  <a:lnTo>
                    <a:pt x="1236" y="4955"/>
                  </a:lnTo>
                  <a:lnTo>
                    <a:pt x="1045" y="4955"/>
                  </a:lnTo>
                  <a:cubicBezTo>
                    <a:pt x="861" y="4955"/>
                    <a:pt x="713" y="5102"/>
                    <a:pt x="713" y="5281"/>
                  </a:cubicBezTo>
                  <a:lnTo>
                    <a:pt x="713" y="5809"/>
                  </a:lnTo>
                  <a:cubicBezTo>
                    <a:pt x="713" y="5988"/>
                    <a:pt x="861" y="6135"/>
                    <a:pt x="1045" y="6135"/>
                  </a:cubicBezTo>
                  <a:lnTo>
                    <a:pt x="1463" y="6135"/>
                  </a:lnTo>
                  <a:lnTo>
                    <a:pt x="1322" y="7457"/>
                  </a:lnTo>
                  <a:lnTo>
                    <a:pt x="1137" y="9233"/>
                  </a:lnTo>
                  <a:lnTo>
                    <a:pt x="590" y="14396"/>
                  </a:lnTo>
                  <a:cubicBezTo>
                    <a:pt x="578" y="14525"/>
                    <a:pt x="676" y="14630"/>
                    <a:pt x="805" y="14636"/>
                  </a:cubicBezTo>
                  <a:lnTo>
                    <a:pt x="12072" y="14636"/>
                  </a:lnTo>
                  <a:cubicBezTo>
                    <a:pt x="12189" y="14636"/>
                    <a:pt x="12288" y="14538"/>
                    <a:pt x="12288" y="14421"/>
                  </a:cubicBezTo>
                  <a:lnTo>
                    <a:pt x="12288" y="9835"/>
                  </a:lnTo>
                  <a:lnTo>
                    <a:pt x="12558" y="9774"/>
                  </a:lnTo>
                  <a:cubicBezTo>
                    <a:pt x="12706" y="9737"/>
                    <a:pt x="12810" y="9608"/>
                    <a:pt x="12810" y="9454"/>
                  </a:cubicBezTo>
                  <a:lnTo>
                    <a:pt x="12810" y="8704"/>
                  </a:lnTo>
                  <a:cubicBezTo>
                    <a:pt x="12810" y="8606"/>
                    <a:pt x="12767" y="8508"/>
                    <a:pt x="12687" y="8446"/>
                  </a:cubicBezTo>
                  <a:cubicBezTo>
                    <a:pt x="12628" y="8401"/>
                    <a:pt x="12555" y="8375"/>
                    <a:pt x="12484" y="8375"/>
                  </a:cubicBezTo>
                  <a:cubicBezTo>
                    <a:pt x="12459" y="8375"/>
                    <a:pt x="12434" y="8378"/>
                    <a:pt x="12410" y="8385"/>
                  </a:cubicBezTo>
                  <a:cubicBezTo>
                    <a:pt x="10899" y="8735"/>
                    <a:pt x="9355" y="8912"/>
                    <a:pt x="7811" y="8912"/>
                  </a:cubicBezTo>
                  <a:cubicBezTo>
                    <a:pt x="7001" y="8912"/>
                    <a:pt x="6191" y="8863"/>
                    <a:pt x="5385" y="8766"/>
                  </a:cubicBezTo>
                  <a:cubicBezTo>
                    <a:pt x="5375" y="8765"/>
                    <a:pt x="5365" y="8764"/>
                    <a:pt x="5355" y="8764"/>
                  </a:cubicBezTo>
                  <a:cubicBezTo>
                    <a:pt x="5093" y="8764"/>
                    <a:pt x="5057" y="9160"/>
                    <a:pt x="5329" y="9190"/>
                  </a:cubicBezTo>
                  <a:cubicBezTo>
                    <a:pt x="6160" y="9292"/>
                    <a:pt x="6993" y="9343"/>
                    <a:pt x="7827" y="9343"/>
                  </a:cubicBezTo>
                  <a:cubicBezTo>
                    <a:pt x="9356" y="9343"/>
                    <a:pt x="10884" y="9172"/>
                    <a:pt x="12380" y="8833"/>
                  </a:cubicBezTo>
                  <a:lnTo>
                    <a:pt x="12380" y="9374"/>
                  </a:lnTo>
                  <a:cubicBezTo>
                    <a:pt x="12269" y="9399"/>
                    <a:pt x="12152" y="9424"/>
                    <a:pt x="12036" y="9448"/>
                  </a:cubicBezTo>
                  <a:lnTo>
                    <a:pt x="12017" y="9448"/>
                  </a:lnTo>
                  <a:cubicBezTo>
                    <a:pt x="11329" y="9596"/>
                    <a:pt x="10640" y="9706"/>
                    <a:pt x="9946" y="9780"/>
                  </a:cubicBezTo>
                  <a:cubicBezTo>
                    <a:pt x="9927" y="9780"/>
                    <a:pt x="9909" y="9780"/>
                    <a:pt x="9896" y="9786"/>
                  </a:cubicBezTo>
                  <a:cubicBezTo>
                    <a:pt x="9214" y="9854"/>
                    <a:pt x="8526" y="9891"/>
                    <a:pt x="7837" y="9891"/>
                  </a:cubicBezTo>
                  <a:lnTo>
                    <a:pt x="7788" y="9891"/>
                  </a:lnTo>
                  <a:cubicBezTo>
                    <a:pt x="7094" y="9891"/>
                    <a:pt x="6405" y="9854"/>
                    <a:pt x="5717" y="9786"/>
                  </a:cubicBezTo>
                  <a:lnTo>
                    <a:pt x="5692" y="9786"/>
                  </a:lnTo>
                  <a:cubicBezTo>
                    <a:pt x="5397" y="9749"/>
                    <a:pt x="5102" y="9712"/>
                    <a:pt x="4807" y="9669"/>
                  </a:cubicBezTo>
                  <a:lnTo>
                    <a:pt x="4764" y="9233"/>
                  </a:lnTo>
                  <a:lnTo>
                    <a:pt x="4684" y="8520"/>
                  </a:lnTo>
                  <a:lnTo>
                    <a:pt x="4432" y="6141"/>
                  </a:lnTo>
                  <a:lnTo>
                    <a:pt x="4850" y="6141"/>
                  </a:lnTo>
                  <a:cubicBezTo>
                    <a:pt x="5034" y="6141"/>
                    <a:pt x="5182" y="5994"/>
                    <a:pt x="5182" y="5809"/>
                  </a:cubicBezTo>
                  <a:lnTo>
                    <a:pt x="5182" y="5287"/>
                  </a:lnTo>
                  <a:cubicBezTo>
                    <a:pt x="5182" y="5102"/>
                    <a:pt x="5034" y="4955"/>
                    <a:pt x="4850" y="4955"/>
                  </a:cubicBezTo>
                  <a:lnTo>
                    <a:pt x="4659" y="4955"/>
                  </a:lnTo>
                  <a:lnTo>
                    <a:pt x="5108" y="3363"/>
                  </a:lnTo>
                  <a:lnTo>
                    <a:pt x="5520" y="3363"/>
                  </a:lnTo>
                  <a:cubicBezTo>
                    <a:pt x="5735" y="3357"/>
                    <a:pt x="5895" y="3148"/>
                    <a:pt x="5833" y="2933"/>
                  </a:cubicBezTo>
                  <a:lnTo>
                    <a:pt x="5655" y="2355"/>
                  </a:lnTo>
                  <a:cubicBezTo>
                    <a:pt x="5612" y="2220"/>
                    <a:pt x="5483" y="2127"/>
                    <a:pt x="5342" y="2127"/>
                  </a:cubicBezTo>
                  <a:lnTo>
                    <a:pt x="4764" y="2127"/>
                  </a:lnTo>
                  <a:cubicBezTo>
                    <a:pt x="4444" y="1525"/>
                    <a:pt x="3842" y="1119"/>
                    <a:pt x="3160" y="1046"/>
                  </a:cubicBezTo>
                  <a:lnTo>
                    <a:pt x="3160" y="431"/>
                  </a:lnTo>
                  <a:lnTo>
                    <a:pt x="3645" y="431"/>
                  </a:lnTo>
                  <a:cubicBezTo>
                    <a:pt x="3928" y="431"/>
                    <a:pt x="3928" y="1"/>
                    <a:pt x="3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6" name="Google Shape;1636;p81"/>
            <p:cNvSpPr/>
            <p:nvPr/>
          </p:nvSpPr>
          <p:spPr>
            <a:xfrm>
              <a:off x="2257974" y="2837481"/>
              <a:ext cx="196476" cy="98737"/>
            </a:xfrm>
            <a:custGeom>
              <a:avLst/>
              <a:gdLst/>
              <a:ahLst/>
              <a:cxnLst/>
              <a:rect l="l" t="t" r="r" b="b"/>
              <a:pathLst>
                <a:path w="7285" h="3661" extrusionOk="0">
                  <a:moveTo>
                    <a:pt x="5469" y="424"/>
                  </a:moveTo>
                  <a:cubicBezTo>
                    <a:pt x="5576" y="424"/>
                    <a:pt x="5677" y="478"/>
                    <a:pt x="5735" y="571"/>
                  </a:cubicBezTo>
                  <a:cubicBezTo>
                    <a:pt x="5842" y="736"/>
                    <a:pt x="6025" y="832"/>
                    <a:pt x="6218" y="832"/>
                  </a:cubicBezTo>
                  <a:cubicBezTo>
                    <a:pt x="6270" y="832"/>
                    <a:pt x="6322" y="825"/>
                    <a:pt x="6374" y="811"/>
                  </a:cubicBezTo>
                  <a:lnTo>
                    <a:pt x="6516" y="774"/>
                  </a:lnTo>
                  <a:cubicBezTo>
                    <a:pt x="6542" y="766"/>
                    <a:pt x="6566" y="763"/>
                    <a:pt x="6589" y="763"/>
                  </a:cubicBezTo>
                  <a:cubicBezTo>
                    <a:pt x="6835" y="763"/>
                    <a:pt x="6914" y="1150"/>
                    <a:pt x="6639" y="1229"/>
                  </a:cubicBezTo>
                  <a:lnTo>
                    <a:pt x="5157" y="1622"/>
                  </a:lnTo>
                  <a:cubicBezTo>
                    <a:pt x="5173" y="1440"/>
                    <a:pt x="5026" y="1286"/>
                    <a:pt x="4850" y="1286"/>
                  </a:cubicBezTo>
                  <a:cubicBezTo>
                    <a:pt x="4824" y="1286"/>
                    <a:pt x="4797" y="1289"/>
                    <a:pt x="4770" y="1296"/>
                  </a:cubicBezTo>
                  <a:lnTo>
                    <a:pt x="3559" y="1622"/>
                  </a:lnTo>
                  <a:cubicBezTo>
                    <a:pt x="3405" y="1659"/>
                    <a:pt x="3276" y="1757"/>
                    <a:pt x="3203" y="1899"/>
                  </a:cubicBezTo>
                  <a:lnTo>
                    <a:pt x="3037" y="2194"/>
                  </a:lnTo>
                  <a:lnTo>
                    <a:pt x="2268" y="2403"/>
                  </a:lnTo>
                  <a:cubicBezTo>
                    <a:pt x="2229" y="2412"/>
                    <a:pt x="2188" y="2416"/>
                    <a:pt x="2148" y="2416"/>
                  </a:cubicBezTo>
                  <a:cubicBezTo>
                    <a:pt x="2027" y="2416"/>
                    <a:pt x="1907" y="2374"/>
                    <a:pt x="1820" y="2286"/>
                  </a:cubicBezTo>
                  <a:lnTo>
                    <a:pt x="609" y="1161"/>
                  </a:lnTo>
                  <a:lnTo>
                    <a:pt x="965" y="1063"/>
                  </a:lnTo>
                  <a:lnTo>
                    <a:pt x="1586" y="1394"/>
                  </a:lnTo>
                  <a:cubicBezTo>
                    <a:pt x="1619" y="1411"/>
                    <a:pt x="1654" y="1419"/>
                    <a:pt x="1689" y="1419"/>
                  </a:cubicBezTo>
                  <a:cubicBezTo>
                    <a:pt x="1706" y="1419"/>
                    <a:pt x="1723" y="1417"/>
                    <a:pt x="1740" y="1413"/>
                  </a:cubicBezTo>
                  <a:lnTo>
                    <a:pt x="5385" y="436"/>
                  </a:lnTo>
                  <a:cubicBezTo>
                    <a:pt x="5413" y="428"/>
                    <a:pt x="5441" y="424"/>
                    <a:pt x="5469" y="424"/>
                  </a:cubicBezTo>
                  <a:close/>
                  <a:moveTo>
                    <a:pt x="4481" y="1819"/>
                  </a:moveTo>
                  <a:lnTo>
                    <a:pt x="4463" y="1837"/>
                  </a:lnTo>
                  <a:lnTo>
                    <a:pt x="4450" y="1855"/>
                  </a:lnTo>
                  <a:lnTo>
                    <a:pt x="3504" y="2894"/>
                  </a:lnTo>
                  <a:cubicBezTo>
                    <a:pt x="3412" y="2999"/>
                    <a:pt x="3295" y="3073"/>
                    <a:pt x="3160" y="3103"/>
                  </a:cubicBezTo>
                  <a:lnTo>
                    <a:pt x="2975" y="3159"/>
                  </a:lnTo>
                  <a:lnTo>
                    <a:pt x="3356" y="2482"/>
                  </a:lnTo>
                  <a:lnTo>
                    <a:pt x="3571" y="2114"/>
                  </a:lnTo>
                  <a:cubicBezTo>
                    <a:pt x="3590" y="2077"/>
                    <a:pt x="3627" y="2046"/>
                    <a:pt x="3670" y="2034"/>
                  </a:cubicBezTo>
                  <a:lnTo>
                    <a:pt x="4481" y="1819"/>
                  </a:lnTo>
                  <a:close/>
                  <a:moveTo>
                    <a:pt x="5461" y="0"/>
                  </a:moveTo>
                  <a:cubicBezTo>
                    <a:pt x="5399" y="0"/>
                    <a:pt x="5336" y="8"/>
                    <a:pt x="5274" y="24"/>
                  </a:cubicBezTo>
                  <a:lnTo>
                    <a:pt x="1715" y="976"/>
                  </a:lnTo>
                  <a:lnTo>
                    <a:pt x="1107" y="657"/>
                  </a:lnTo>
                  <a:cubicBezTo>
                    <a:pt x="1068" y="638"/>
                    <a:pt x="1027" y="628"/>
                    <a:pt x="987" y="628"/>
                  </a:cubicBezTo>
                  <a:cubicBezTo>
                    <a:pt x="963" y="628"/>
                    <a:pt x="939" y="632"/>
                    <a:pt x="916" y="638"/>
                  </a:cubicBezTo>
                  <a:lnTo>
                    <a:pt x="215" y="823"/>
                  </a:lnTo>
                  <a:cubicBezTo>
                    <a:pt x="123" y="847"/>
                    <a:pt x="49" y="921"/>
                    <a:pt x="25" y="1013"/>
                  </a:cubicBezTo>
                  <a:cubicBezTo>
                    <a:pt x="0" y="1106"/>
                    <a:pt x="31" y="1210"/>
                    <a:pt x="105" y="1272"/>
                  </a:cubicBezTo>
                  <a:lnTo>
                    <a:pt x="1525" y="2599"/>
                  </a:lnTo>
                  <a:cubicBezTo>
                    <a:pt x="1691" y="2753"/>
                    <a:pt x="1912" y="2839"/>
                    <a:pt x="2139" y="2839"/>
                  </a:cubicBezTo>
                  <a:cubicBezTo>
                    <a:pt x="2219" y="2839"/>
                    <a:pt x="2299" y="2833"/>
                    <a:pt x="2379" y="2808"/>
                  </a:cubicBezTo>
                  <a:lnTo>
                    <a:pt x="2729" y="2716"/>
                  </a:lnTo>
                  <a:lnTo>
                    <a:pt x="2447" y="3214"/>
                  </a:lnTo>
                  <a:cubicBezTo>
                    <a:pt x="2326" y="3423"/>
                    <a:pt x="2480" y="3661"/>
                    <a:pt x="2698" y="3661"/>
                  </a:cubicBezTo>
                  <a:cubicBezTo>
                    <a:pt x="2724" y="3661"/>
                    <a:pt x="2751" y="3658"/>
                    <a:pt x="2778" y="3650"/>
                  </a:cubicBezTo>
                  <a:lnTo>
                    <a:pt x="3270" y="3521"/>
                  </a:lnTo>
                  <a:cubicBezTo>
                    <a:pt x="3479" y="3466"/>
                    <a:pt x="3676" y="3343"/>
                    <a:pt x="3823" y="3183"/>
                  </a:cubicBezTo>
                  <a:lnTo>
                    <a:pt x="4727" y="2181"/>
                  </a:lnTo>
                  <a:lnTo>
                    <a:pt x="6749" y="1646"/>
                  </a:lnTo>
                  <a:cubicBezTo>
                    <a:pt x="7069" y="1560"/>
                    <a:pt x="7284" y="1247"/>
                    <a:pt x="7235" y="915"/>
                  </a:cubicBezTo>
                  <a:cubicBezTo>
                    <a:pt x="7192" y="583"/>
                    <a:pt x="6909" y="337"/>
                    <a:pt x="6577" y="337"/>
                  </a:cubicBezTo>
                  <a:cubicBezTo>
                    <a:pt x="6516" y="337"/>
                    <a:pt x="6460" y="343"/>
                    <a:pt x="6405" y="362"/>
                  </a:cubicBezTo>
                  <a:lnTo>
                    <a:pt x="6258" y="399"/>
                  </a:lnTo>
                  <a:cubicBezTo>
                    <a:pt x="6244" y="403"/>
                    <a:pt x="6230" y="405"/>
                    <a:pt x="6216" y="405"/>
                  </a:cubicBezTo>
                  <a:cubicBezTo>
                    <a:pt x="6170" y="405"/>
                    <a:pt x="6126" y="381"/>
                    <a:pt x="6098" y="343"/>
                  </a:cubicBezTo>
                  <a:cubicBezTo>
                    <a:pt x="5955" y="126"/>
                    <a:pt x="5713" y="0"/>
                    <a:pt x="5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7" name="Google Shape;1637;p81"/>
            <p:cNvSpPr/>
            <p:nvPr/>
          </p:nvSpPr>
          <p:spPr>
            <a:xfrm>
              <a:off x="2390909" y="2855308"/>
              <a:ext cx="18555" cy="12163"/>
            </a:xfrm>
            <a:custGeom>
              <a:avLst/>
              <a:gdLst/>
              <a:ahLst/>
              <a:cxnLst/>
              <a:rect l="l" t="t" r="r" b="b"/>
              <a:pathLst>
                <a:path w="688" h="451" extrusionOk="0">
                  <a:moveTo>
                    <a:pt x="393" y="0"/>
                  </a:moveTo>
                  <a:cubicBezTo>
                    <a:pt x="374" y="0"/>
                    <a:pt x="354" y="3"/>
                    <a:pt x="333" y="8"/>
                  </a:cubicBezTo>
                  <a:lnTo>
                    <a:pt x="241" y="27"/>
                  </a:lnTo>
                  <a:cubicBezTo>
                    <a:pt x="1" y="94"/>
                    <a:pt x="44" y="451"/>
                    <a:pt x="296" y="451"/>
                  </a:cubicBezTo>
                  <a:cubicBezTo>
                    <a:pt x="314" y="451"/>
                    <a:pt x="333" y="451"/>
                    <a:pt x="351" y="445"/>
                  </a:cubicBezTo>
                  <a:lnTo>
                    <a:pt x="443" y="420"/>
                  </a:lnTo>
                  <a:cubicBezTo>
                    <a:pt x="687" y="346"/>
                    <a:pt x="617"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8" name="Google Shape;1638;p81"/>
            <p:cNvSpPr/>
            <p:nvPr/>
          </p:nvSpPr>
          <p:spPr>
            <a:xfrm>
              <a:off x="2365126" y="2860540"/>
              <a:ext cx="18879" cy="12244"/>
            </a:xfrm>
            <a:custGeom>
              <a:avLst/>
              <a:gdLst/>
              <a:ahLst/>
              <a:cxnLst/>
              <a:rect l="l" t="t" r="r" b="b"/>
              <a:pathLst>
                <a:path w="700" h="454" extrusionOk="0">
                  <a:moveTo>
                    <a:pt x="399" y="1"/>
                  </a:moveTo>
                  <a:cubicBezTo>
                    <a:pt x="377" y="1"/>
                    <a:pt x="354" y="4"/>
                    <a:pt x="330" y="11"/>
                  </a:cubicBezTo>
                  <a:lnTo>
                    <a:pt x="244" y="35"/>
                  </a:lnTo>
                  <a:cubicBezTo>
                    <a:pt x="0" y="96"/>
                    <a:pt x="46" y="453"/>
                    <a:pt x="293" y="453"/>
                  </a:cubicBezTo>
                  <a:cubicBezTo>
                    <a:pt x="295" y="453"/>
                    <a:pt x="297" y="453"/>
                    <a:pt x="299" y="453"/>
                  </a:cubicBezTo>
                  <a:cubicBezTo>
                    <a:pt x="318" y="453"/>
                    <a:pt x="336" y="453"/>
                    <a:pt x="354" y="447"/>
                  </a:cubicBezTo>
                  <a:lnTo>
                    <a:pt x="441" y="423"/>
                  </a:lnTo>
                  <a:cubicBezTo>
                    <a:pt x="699" y="361"/>
                    <a:pt x="629" y="1"/>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9" name="Google Shape;1639;p81"/>
            <p:cNvSpPr/>
            <p:nvPr/>
          </p:nvSpPr>
          <p:spPr>
            <a:xfrm>
              <a:off x="2339208" y="2865907"/>
              <a:ext cx="18690" cy="12352"/>
            </a:xfrm>
            <a:custGeom>
              <a:avLst/>
              <a:gdLst/>
              <a:ahLst/>
              <a:cxnLst/>
              <a:rect l="l" t="t" r="r" b="b"/>
              <a:pathLst>
                <a:path w="693" h="458" extrusionOk="0">
                  <a:moveTo>
                    <a:pt x="392" y="1"/>
                  </a:moveTo>
                  <a:cubicBezTo>
                    <a:pt x="373" y="1"/>
                    <a:pt x="353" y="3"/>
                    <a:pt x="332" y="9"/>
                  </a:cubicBezTo>
                  <a:lnTo>
                    <a:pt x="246" y="33"/>
                  </a:lnTo>
                  <a:cubicBezTo>
                    <a:pt x="0" y="95"/>
                    <a:pt x="49" y="457"/>
                    <a:pt x="301" y="457"/>
                  </a:cubicBezTo>
                  <a:cubicBezTo>
                    <a:pt x="320" y="457"/>
                    <a:pt x="338" y="451"/>
                    <a:pt x="357" y="445"/>
                  </a:cubicBezTo>
                  <a:lnTo>
                    <a:pt x="443" y="427"/>
                  </a:lnTo>
                  <a:cubicBezTo>
                    <a:pt x="692" y="353"/>
                    <a:pt x="622"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40" name="Google Shape;1640;p81"/>
          <p:cNvSpPr/>
          <p:nvPr/>
        </p:nvSpPr>
        <p:spPr>
          <a:xfrm>
            <a:off x="2243270" y="2455063"/>
            <a:ext cx="366201" cy="215836"/>
          </a:xfrm>
          <a:custGeom>
            <a:avLst/>
            <a:gdLst/>
            <a:ahLst/>
            <a:cxnLst/>
            <a:rect l="l" t="t" r="r" b="b"/>
            <a:pathLst>
              <a:path w="14673" h="8649" extrusionOk="0">
                <a:moveTo>
                  <a:pt x="1329" y="432"/>
                </a:moveTo>
                <a:cubicBezTo>
                  <a:pt x="1415" y="432"/>
                  <a:pt x="1503" y="464"/>
                  <a:pt x="1574" y="535"/>
                </a:cubicBezTo>
                <a:cubicBezTo>
                  <a:pt x="1801" y="762"/>
                  <a:pt x="1641" y="1143"/>
                  <a:pt x="1328" y="1143"/>
                </a:cubicBezTo>
                <a:cubicBezTo>
                  <a:pt x="1131" y="1143"/>
                  <a:pt x="971" y="984"/>
                  <a:pt x="971" y="787"/>
                </a:cubicBezTo>
                <a:cubicBezTo>
                  <a:pt x="971" y="574"/>
                  <a:pt x="1147" y="432"/>
                  <a:pt x="1329" y="432"/>
                </a:cubicBezTo>
                <a:close/>
                <a:moveTo>
                  <a:pt x="13383" y="432"/>
                </a:moveTo>
                <a:cubicBezTo>
                  <a:pt x="13469" y="432"/>
                  <a:pt x="13556" y="464"/>
                  <a:pt x="13627" y="535"/>
                </a:cubicBezTo>
                <a:cubicBezTo>
                  <a:pt x="13855" y="762"/>
                  <a:pt x="13695" y="1143"/>
                  <a:pt x="13381" y="1143"/>
                </a:cubicBezTo>
                <a:cubicBezTo>
                  <a:pt x="13185" y="1143"/>
                  <a:pt x="13025" y="984"/>
                  <a:pt x="13025" y="787"/>
                </a:cubicBezTo>
                <a:cubicBezTo>
                  <a:pt x="13025" y="574"/>
                  <a:pt x="13201" y="432"/>
                  <a:pt x="13383" y="432"/>
                </a:cubicBezTo>
                <a:close/>
                <a:moveTo>
                  <a:pt x="2170" y="1568"/>
                </a:moveTo>
                <a:lnTo>
                  <a:pt x="1992" y="1881"/>
                </a:lnTo>
                <a:lnTo>
                  <a:pt x="682" y="1881"/>
                </a:lnTo>
                <a:lnTo>
                  <a:pt x="553" y="1568"/>
                </a:lnTo>
                <a:close/>
                <a:moveTo>
                  <a:pt x="14150" y="1568"/>
                </a:moveTo>
                <a:lnTo>
                  <a:pt x="14027" y="1881"/>
                </a:lnTo>
                <a:lnTo>
                  <a:pt x="12718" y="1881"/>
                </a:lnTo>
                <a:lnTo>
                  <a:pt x="12539" y="1568"/>
                </a:lnTo>
                <a:close/>
                <a:moveTo>
                  <a:pt x="2871" y="3338"/>
                </a:moveTo>
                <a:lnTo>
                  <a:pt x="2871" y="6835"/>
                </a:lnTo>
                <a:lnTo>
                  <a:pt x="2127" y="6835"/>
                </a:lnTo>
                <a:lnTo>
                  <a:pt x="2127" y="3412"/>
                </a:lnTo>
                <a:cubicBezTo>
                  <a:pt x="2379" y="3405"/>
                  <a:pt x="2625" y="3381"/>
                  <a:pt x="2871" y="3338"/>
                </a:cubicBezTo>
                <a:close/>
                <a:moveTo>
                  <a:pt x="4100" y="2828"/>
                </a:moveTo>
                <a:lnTo>
                  <a:pt x="4100" y="6835"/>
                </a:lnTo>
                <a:lnTo>
                  <a:pt x="3295" y="6835"/>
                </a:lnTo>
                <a:lnTo>
                  <a:pt x="3295" y="3233"/>
                </a:lnTo>
                <a:cubicBezTo>
                  <a:pt x="3584" y="3141"/>
                  <a:pt x="3854" y="3006"/>
                  <a:pt x="4100" y="2828"/>
                </a:cubicBezTo>
                <a:close/>
                <a:moveTo>
                  <a:pt x="5329" y="1789"/>
                </a:moveTo>
                <a:lnTo>
                  <a:pt x="5329" y="6835"/>
                </a:lnTo>
                <a:lnTo>
                  <a:pt x="4530" y="6835"/>
                </a:lnTo>
                <a:lnTo>
                  <a:pt x="4530" y="2453"/>
                </a:lnTo>
                <a:lnTo>
                  <a:pt x="4641" y="2348"/>
                </a:lnTo>
                <a:cubicBezTo>
                  <a:pt x="4856" y="2139"/>
                  <a:pt x="5059" y="1943"/>
                  <a:pt x="5329" y="1789"/>
                </a:cubicBezTo>
                <a:close/>
                <a:moveTo>
                  <a:pt x="6497" y="1500"/>
                </a:moveTo>
                <a:lnTo>
                  <a:pt x="6497" y="6835"/>
                </a:lnTo>
                <a:lnTo>
                  <a:pt x="5760" y="6835"/>
                </a:lnTo>
                <a:lnTo>
                  <a:pt x="5760" y="1611"/>
                </a:lnTo>
                <a:cubicBezTo>
                  <a:pt x="5999" y="1543"/>
                  <a:pt x="6251" y="1506"/>
                  <a:pt x="6497" y="1500"/>
                </a:cubicBezTo>
                <a:close/>
                <a:moveTo>
                  <a:pt x="8206" y="1500"/>
                </a:moveTo>
                <a:cubicBezTo>
                  <a:pt x="8458" y="1512"/>
                  <a:pt x="8704" y="1549"/>
                  <a:pt x="8944" y="1611"/>
                </a:cubicBezTo>
                <a:lnTo>
                  <a:pt x="8944" y="6835"/>
                </a:lnTo>
                <a:lnTo>
                  <a:pt x="8206" y="6835"/>
                </a:lnTo>
                <a:lnTo>
                  <a:pt x="8206" y="1500"/>
                </a:lnTo>
                <a:close/>
                <a:moveTo>
                  <a:pt x="9374" y="1789"/>
                </a:moveTo>
                <a:cubicBezTo>
                  <a:pt x="9650" y="1943"/>
                  <a:pt x="9853" y="2139"/>
                  <a:pt x="10062" y="2348"/>
                </a:cubicBezTo>
                <a:lnTo>
                  <a:pt x="10179" y="2459"/>
                </a:lnTo>
                <a:lnTo>
                  <a:pt x="10179" y="6841"/>
                </a:lnTo>
                <a:lnTo>
                  <a:pt x="9374" y="6841"/>
                </a:lnTo>
                <a:lnTo>
                  <a:pt x="9374" y="1789"/>
                </a:lnTo>
                <a:close/>
                <a:moveTo>
                  <a:pt x="10603" y="2828"/>
                </a:moveTo>
                <a:cubicBezTo>
                  <a:pt x="10849" y="3006"/>
                  <a:pt x="11119" y="3141"/>
                  <a:pt x="11408" y="3233"/>
                </a:cubicBezTo>
                <a:lnTo>
                  <a:pt x="11408" y="6835"/>
                </a:lnTo>
                <a:lnTo>
                  <a:pt x="10603" y="6841"/>
                </a:lnTo>
                <a:lnTo>
                  <a:pt x="10603" y="2828"/>
                </a:lnTo>
                <a:close/>
                <a:moveTo>
                  <a:pt x="11839" y="3338"/>
                </a:moveTo>
                <a:cubicBezTo>
                  <a:pt x="12078" y="3381"/>
                  <a:pt x="12330" y="3405"/>
                  <a:pt x="12576" y="3412"/>
                </a:cubicBezTo>
                <a:lnTo>
                  <a:pt x="12576" y="6841"/>
                </a:lnTo>
                <a:lnTo>
                  <a:pt x="11839" y="6841"/>
                </a:lnTo>
                <a:lnTo>
                  <a:pt x="11839" y="3338"/>
                </a:lnTo>
                <a:close/>
                <a:moveTo>
                  <a:pt x="6497" y="7266"/>
                </a:moveTo>
                <a:lnTo>
                  <a:pt x="6497" y="8224"/>
                </a:lnTo>
                <a:lnTo>
                  <a:pt x="2127" y="8224"/>
                </a:lnTo>
                <a:lnTo>
                  <a:pt x="2127" y="7266"/>
                </a:lnTo>
                <a:close/>
                <a:moveTo>
                  <a:pt x="7708" y="1082"/>
                </a:moveTo>
                <a:cubicBezTo>
                  <a:pt x="7745" y="1082"/>
                  <a:pt x="7776" y="1113"/>
                  <a:pt x="7776" y="1150"/>
                </a:cubicBezTo>
                <a:lnTo>
                  <a:pt x="7776" y="8224"/>
                </a:lnTo>
                <a:lnTo>
                  <a:pt x="7567" y="8224"/>
                </a:lnTo>
                <a:lnTo>
                  <a:pt x="7567" y="3633"/>
                </a:lnTo>
                <a:cubicBezTo>
                  <a:pt x="7567" y="3488"/>
                  <a:pt x="7461" y="3416"/>
                  <a:pt x="7355" y="3416"/>
                </a:cubicBezTo>
                <a:cubicBezTo>
                  <a:pt x="7249" y="3416"/>
                  <a:pt x="7143" y="3488"/>
                  <a:pt x="7143" y="3633"/>
                </a:cubicBezTo>
                <a:lnTo>
                  <a:pt x="7143" y="8224"/>
                </a:lnTo>
                <a:lnTo>
                  <a:pt x="6927" y="8224"/>
                </a:lnTo>
                <a:lnTo>
                  <a:pt x="6927" y="1150"/>
                </a:lnTo>
                <a:cubicBezTo>
                  <a:pt x="6927" y="1113"/>
                  <a:pt x="6958" y="1082"/>
                  <a:pt x="6995" y="1082"/>
                </a:cubicBezTo>
                <a:lnTo>
                  <a:pt x="7143" y="1082"/>
                </a:lnTo>
                <a:lnTo>
                  <a:pt x="7143" y="2772"/>
                </a:lnTo>
                <a:cubicBezTo>
                  <a:pt x="7143" y="2917"/>
                  <a:pt x="7249" y="2989"/>
                  <a:pt x="7355" y="2989"/>
                </a:cubicBezTo>
                <a:cubicBezTo>
                  <a:pt x="7461" y="2989"/>
                  <a:pt x="7567" y="2917"/>
                  <a:pt x="7567" y="2772"/>
                </a:cubicBezTo>
                <a:lnTo>
                  <a:pt x="7567" y="1082"/>
                </a:lnTo>
                <a:close/>
                <a:moveTo>
                  <a:pt x="12576" y="7266"/>
                </a:moveTo>
                <a:lnTo>
                  <a:pt x="12576" y="8224"/>
                </a:lnTo>
                <a:lnTo>
                  <a:pt x="8206" y="8224"/>
                </a:lnTo>
                <a:lnTo>
                  <a:pt x="8206" y="7266"/>
                </a:lnTo>
                <a:close/>
                <a:moveTo>
                  <a:pt x="1328" y="0"/>
                </a:moveTo>
                <a:cubicBezTo>
                  <a:pt x="744" y="0"/>
                  <a:pt x="363" y="615"/>
                  <a:pt x="627" y="1137"/>
                </a:cubicBezTo>
                <a:lnTo>
                  <a:pt x="320" y="1137"/>
                </a:lnTo>
                <a:cubicBezTo>
                  <a:pt x="129" y="1137"/>
                  <a:pt x="0" y="1334"/>
                  <a:pt x="74" y="1512"/>
                </a:cubicBezTo>
                <a:lnTo>
                  <a:pt x="326" y="2139"/>
                </a:lnTo>
                <a:cubicBezTo>
                  <a:pt x="363" y="2225"/>
                  <a:pt x="436" y="2287"/>
                  <a:pt x="522" y="2305"/>
                </a:cubicBezTo>
                <a:lnTo>
                  <a:pt x="522" y="3522"/>
                </a:lnTo>
                <a:cubicBezTo>
                  <a:pt x="522" y="3664"/>
                  <a:pt x="630" y="3734"/>
                  <a:pt x="738" y="3734"/>
                </a:cubicBezTo>
                <a:cubicBezTo>
                  <a:pt x="845" y="3734"/>
                  <a:pt x="953" y="3664"/>
                  <a:pt x="953" y="3522"/>
                </a:cubicBezTo>
                <a:lnTo>
                  <a:pt x="953" y="2305"/>
                </a:lnTo>
                <a:lnTo>
                  <a:pt x="1703" y="2305"/>
                </a:lnTo>
                <a:lnTo>
                  <a:pt x="1703" y="8224"/>
                </a:lnTo>
                <a:lnTo>
                  <a:pt x="953" y="8224"/>
                </a:lnTo>
                <a:lnTo>
                  <a:pt x="953" y="4383"/>
                </a:lnTo>
                <a:cubicBezTo>
                  <a:pt x="953" y="4238"/>
                  <a:pt x="845" y="4166"/>
                  <a:pt x="738" y="4166"/>
                </a:cubicBezTo>
                <a:cubicBezTo>
                  <a:pt x="630" y="4166"/>
                  <a:pt x="522" y="4238"/>
                  <a:pt x="522" y="4383"/>
                </a:cubicBezTo>
                <a:lnTo>
                  <a:pt x="522" y="8378"/>
                </a:lnTo>
                <a:cubicBezTo>
                  <a:pt x="522" y="8526"/>
                  <a:pt x="645" y="8649"/>
                  <a:pt x="793" y="8649"/>
                </a:cubicBezTo>
                <a:lnTo>
                  <a:pt x="13910" y="8649"/>
                </a:lnTo>
                <a:cubicBezTo>
                  <a:pt x="14058" y="8649"/>
                  <a:pt x="14181" y="8526"/>
                  <a:pt x="14181" y="8378"/>
                </a:cubicBezTo>
                <a:lnTo>
                  <a:pt x="14181" y="3633"/>
                </a:lnTo>
                <a:cubicBezTo>
                  <a:pt x="14181" y="3488"/>
                  <a:pt x="14075" y="3416"/>
                  <a:pt x="13968" y="3416"/>
                </a:cubicBezTo>
                <a:cubicBezTo>
                  <a:pt x="13862" y="3416"/>
                  <a:pt x="13756" y="3488"/>
                  <a:pt x="13756" y="3633"/>
                </a:cubicBezTo>
                <a:lnTo>
                  <a:pt x="13756" y="8224"/>
                </a:lnTo>
                <a:lnTo>
                  <a:pt x="13007" y="8224"/>
                </a:lnTo>
                <a:lnTo>
                  <a:pt x="13007" y="2305"/>
                </a:lnTo>
                <a:lnTo>
                  <a:pt x="13756" y="2305"/>
                </a:lnTo>
                <a:lnTo>
                  <a:pt x="13756" y="2785"/>
                </a:lnTo>
                <a:cubicBezTo>
                  <a:pt x="13756" y="2926"/>
                  <a:pt x="13862" y="2997"/>
                  <a:pt x="13968" y="2997"/>
                </a:cubicBezTo>
                <a:cubicBezTo>
                  <a:pt x="14075" y="2997"/>
                  <a:pt x="14181" y="2926"/>
                  <a:pt x="14181" y="2785"/>
                </a:cubicBezTo>
                <a:lnTo>
                  <a:pt x="14181" y="2305"/>
                </a:lnTo>
                <a:cubicBezTo>
                  <a:pt x="14273" y="2287"/>
                  <a:pt x="14347" y="2225"/>
                  <a:pt x="14377" y="2145"/>
                </a:cubicBezTo>
                <a:lnTo>
                  <a:pt x="14635" y="1512"/>
                </a:lnTo>
                <a:cubicBezTo>
                  <a:pt x="14672" y="1432"/>
                  <a:pt x="14660" y="1334"/>
                  <a:pt x="14611" y="1260"/>
                </a:cubicBezTo>
                <a:cubicBezTo>
                  <a:pt x="14556" y="1180"/>
                  <a:pt x="14476" y="1137"/>
                  <a:pt x="14383" y="1137"/>
                </a:cubicBezTo>
                <a:lnTo>
                  <a:pt x="14076" y="1137"/>
                </a:lnTo>
                <a:cubicBezTo>
                  <a:pt x="14340" y="615"/>
                  <a:pt x="13965" y="0"/>
                  <a:pt x="13381" y="0"/>
                </a:cubicBezTo>
                <a:cubicBezTo>
                  <a:pt x="12798" y="0"/>
                  <a:pt x="12416" y="615"/>
                  <a:pt x="12681" y="1137"/>
                </a:cubicBezTo>
                <a:lnTo>
                  <a:pt x="12269" y="1137"/>
                </a:lnTo>
                <a:cubicBezTo>
                  <a:pt x="12066" y="1137"/>
                  <a:pt x="11931" y="1359"/>
                  <a:pt x="12035" y="1543"/>
                </a:cubicBezTo>
                <a:lnTo>
                  <a:pt x="12386" y="2170"/>
                </a:lnTo>
                <a:cubicBezTo>
                  <a:pt x="12429" y="2238"/>
                  <a:pt x="12496" y="2287"/>
                  <a:pt x="12576" y="2305"/>
                </a:cubicBezTo>
                <a:lnTo>
                  <a:pt x="12576" y="2981"/>
                </a:lnTo>
                <a:cubicBezTo>
                  <a:pt x="12281" y="2975"/>
                  <a:pt x="11980" y="2938"/>
                  <a:pt x="11691" y="2871"/>
                </a:cubicBezTo>
                <a:cubicBezTo>
                  <a:pt x="11679" y="2865"/>
                  <a:pt x="11673" y="2865"/>
                  <a:pt x="11660" y="2858"/>
                </a:cubicBezTo>
                <a:cubicBezTo>
                  <a:pt x="11027" y="2692"/>
                  <a:pt x="10701" y="2373"/>
                  <a:pt x="10370" y="2047"/>
                </a:cubicBezTo>
                <a:cubicBezTo>
                  <a:pt x="9909" y="1592"/>
                  <a:pt x="9423" y="1125"/>
                  <a:pt x="8200" y="1070"/>
                </a:cubicBezTo>
                <a:cubicBezTo>
                  <a:pt x="8163" y="830"/>
                  <a:pt x="7954" y="652"/>
                  <a:pt x="7708" y="652"/>
                </a:cubicBezTo>
                <a:lnTo>
                  <a:pt x="6995" y="652"/>
                </a:lnTo>
                <a:cubicBezTo>
                  <a:pt x="6749" y="652"/>
                  <a:pt x="6540" y="830"/>
                  <a:pt x="6503" y="1070"/>
                </a:cubicBezTo>
                <a:cubicBezTo>
                  <a:pt x="5280" y="1119"/>
                  <a:pt x="4801" y="1592"/>
                  <a:pt x="4340" y="2047"/>
                </a:cubicBezTo>
                <a:cubicBezTo>
                  <a:pt x="4002" y="2373"/>
                  <a:pt x="3682" y="2692"/>
                  <a:pt x="3049" y="2858"/>
                </a:cubicBezTo>
                <a:cubicBezTo>
                  <a:pt x="3037" y="2865"/>
                  <a:pt x="3024" y="2865"/>
                  <a:pt x="3012" y="2871"/>
                </a:cubicBezTo>
                <a:cubicBezTo>
                  <a:pt x="2723" y="2938"/>
                  <a:pt x="2428" y="2975"/>
                  <a:pt x="2127" y="2981"/>
                </a:cubicBezTo>
                <a:lnTo>
                  <a:pt x="2127" y="2305"/>
                </a:lnTo>
                <a:cubicBezTo>
                  <a:pt x="2207" y="2287"/>
                  <a:pt x="2280" y="2238"/>
                  <a:pt x="2317" y="2170"/>
                </a:cubicBezTo>
                <a:lnTo>
                  <a:pt x="2674" y="1543"/>
                </a:lnTo>
                <a:cubicBezTo>
                  <a:pt x="2772" y="1359"/>
                  <a:pt x="2643" y="1137"/>
                  <a:pt x="2434" y="1137"/>
                </a:cubicBezTo>
                <a:lnTo>
                  <a:pt x="2022" y="1137"/>
                </a:lnTo>
                <a:cubicBezTo>
                  <a:pt x="2287" y="615"/>
                  <a:pt x="1912" y="0"/>
                  <a:pt x="1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41" name="Google Shape;1641;p81"/>
          <p:cNvGrpSpPr/>
          <p:nvPr/>
        </p:nvGrpSpPr>
        <p:grpSpPr>
          <a:xfrm>
            <a:off x="2278573" y="3551054"/>
            <a:ext cx="295596" cy="365221"/>
            <a:chOff x="2135962" y="3367846"/>
            <a:chExt cx="319460" cy="394706"/>
          </a:xfrm>
        </p:grpSpPr>
        <p:sp>
          <p:nvSpPr>
            <p:cNvPr id="1642" name="Google Shape;1642;p81"/>
            <p:cNvSpPr/>
            <p:nvPr/>
          </p:nvSpPr>
          <p:spPr>
            <a:xfrm>
              <a:off x="2135962" y="3367846"/>
              <a:ext cx="158503" cy="338312"/>
            </a:xfrm>
            <a:custGeom>
              <a:avLst/>
              <a:gdLst/>
              <a:ahLst/>
              <a:cxnLst/>
              <a:rect l="l" t="t" r="r" b="b"/>
              <a:pathLst>
                <a:path w="5877" h="12544" extrusionOk="0">
                  <a:moveTo>
                    <a:pt x="4586" y="10588"/>
                  </a:moveTo>
                  <a:lnTo>
                    <a:pt x="4745" y="10785"/>
                  </a:lnTo>
                  <a:lnTo>
                    <a:pt x="4752" y="10791"/>
                  </a:lnTo>
                  <a:lnTo>
                    <a:pt x="1119" y="10791"/>
                  </a:lnTo>
                  <a:lnTo>
                    <a:pt x="1168" y="10736"/>
                  </a:lnTo>
                  <a:lnTo>
                    <a:pt x="1291" y="10588"/>
                  </a:lnTo>
                  <a:close/>
                  <a:moveTo>
                    <a:pt x="5108" y="11221"/>
                  </a:moveTo>
                  <a:lnTo>
                    <a:pt x="5428" y="11609"/>
                  </a:lnTo>
                  <a:cubicBezTo>
                    <a:pt x="5440" y="11615"/>
                    <a:pt x="5446" y="11633"/>
                    <a:pt x="5446" y="11652"/>
                  </a:cubicBezTo>
                  <a:lnTo>
                    <a:pt x="5446" y="12051"/>
                  </a:lnTo>
                  <a:cubicBezTo>
                    <a:pt x="5446" y="12088"/>
                    <a:pt x="5415" y="12119"/>
                    <a:pt x="5379" y="12119"/>
                  </a:cubicBezTo>
                  <a:lnTo>
                    <a:pt x="492" y="12119"/>
                  </a:lnTo>
                  <a:cubicBezTo>
                    <a:pt x="455" y="12119"/>
                    <a:pt x="430" y="12088"/>
                    <a:pt x="430" y="12051"/>
                  </a:cubicBezTo>
                  <a:lnTo>
                    <a:pt x="430" y="11652"/>
                  </a:lnTo>
                  <a:cubicBezTo>
                    <a:pt x="424" y="11633"/>
                    <a:pt x="430" y="11615"/>
                    <a:pt x="443" y="11609"/>
                  </a:cubicBezTo>
                  <a:lnTo>
                    <a:pt x="762" y="11221"/>
                  </a:lnTo>
                  <a:close/>
                  <a:moveTo>
                    <a:pt x="2936" y="1"/>
                  </a:moveTo>
                  <a:cubicBezTo>
                    <a:pt x="2829" y="1"/>
                    <a:pt x="2723" y="71"/>
                    <a:pt x="2723" y="213"/>
                  </a:cubicBezTo>
                  <a:lnTo>
                    <a:pt x="2723" y="6697"/>
                  </a:lnTo>
                  <a:lnTo>
                    <a:pt x="2496" y="6697"/>
                  </a:lnTo>
                  <a:cubicBezTo>
                    <a:pt x="2336" y="6697"/>
                    <a:pt x="2213" y="6820"/>
                    <a:pt x="2213" y="6980"/>
                  </a:cubicBezTo>
                  <a:lnTo>
                    <a:pt x="2213" y="8818"/>
                  </a:lnTo>
                  <a:lnTo>
                    <a:pt x="2047" y="9015"/>
                  </a:lnTo>
                  <a:cubicBezTo>
                    <a:pt x="1915" y="9174"/>
                    <a:pt x="2059" y="9367"/>
                    <a:pt x="2218" y="9367"/>
                  </a:cubicBezTo>
                  <a:cubicBezTo>
                    <a:pt x="2273" y="9367"/>
                    <a:pt x="2331" y="9343"/>
                    <a:pt x="2379" y="9285"/>
                  </a:cubicBezTo>
                  <a:lnTo>
                    <a:pt x="2539" y="9095"/>
                  </a:lnTo>
                  <a:cubicBezTo>
                    <a:pt x="2606" y="9015"/>
                    <a:pt x="2637" y="8923"/>
                    <a:pt x="2637" y="8818"/>
                  </a:cubicBezTo>
                  <a:lnTo>
                    <a:pt x="2637" y="7122"/>
                  </a:lnTo>
                  <a:lnTo>
                    <a:pt x="3227" y="7122"/>
                  </a:lnTo>
                  <a:lnTo>
                    <a:pt x="3227" y="8818"/>
                  </a:lnTo>
                  <a:cubicBezTo>
                    <a:pt x="3233" y="8923"/>
                    <a:pt x="3264" y="9015"/>
                    <a:pt x="3332" y="9095"/>
                  </a:cubicBezTo>
                  <a:lnTo>
                    <a:pt x="4223" y="10164"/>
                  </a:lnTo>
                  <a:lnTo>
                    <a:pt x="1647" y="10164"/>
                  </a:lnTo>
                  <a:lnTo>
                    <a:pt x="1783" y="9998"/>
                  </a:lnTo>
                  <a:cubicBezTo>
                    <a:pt x="1919" y="9839"/>
                    <a:pt x="1774" y="9644"/>
                    <a:pt x="1614" y="9644"/>
                  </a:cubicBezTo>
                  <a:cubicBezTo>
                    <a:pt x="1557" y="9644"/>
                    <a:pt x="1499" y="9668"/>
                    <a:pt x="1451" y="9728"/>
                  </a:cubicBezTo>
                  <a:lnTo>
                    <a:pt x="1027" y="10238"/>
                  </a:lnTo>
                  <a:lnTo>
                    <a:pt x="633" y="10699"/>
                  </a:lnTo>
                  <a:lnTo>
                    <a:pt x="111" y="11326"/>
                  </a:lnTo>
                  <a:cubicBezTo>
                    <a:pt x="37" y="11412"/>
                    <a:pt x="0" y="11523"/>
                    <a:pt x="0" y="11639"/>
                  </a:cubicBezTo>
                  <a:lnTo>
                    <a:pt x="0" y="12051"/>
                  </a:lnTo>
                  <a:cubicBezTo>
                    <a:pt x="0" y="12322"/>
                    <a:pt x="221" y="12543"/>
                    <a:pt x="492" y="12543"/>
                  </a:cubicBezTo>
                  <a:lnTo>
                    <a:pt x="5379" y="12543"/>
                  </a:lnTo>
                  <a:cubicBezTo>
                    <a:pt x="5649" y="12543"/>
                    <a:pt x="5870" y="12322"/>
                    <a:pt x="5876" y="12051"/>
                  </a:cubicBezTo>
                  <a:lnTo>
                    <a:pt x="5876" y="11652"/>
                  </a:lnTo>
                  <a:cubicBezTo>
                    <a:pt x="5876" y="11535"/>
                    <a:pt x="5833" y="11418"/>
                    <a:pt x="5760" y="11332"/>
                  </a:cubicBezTo>
                  <a:lnTo>
                    <a:pt x="5379" y="10871"/>
                  </a:lnTo>
                  <a:lnTo>
                    <a:pt x="5372" y="10871"/>
                  </a:lnTo>
                  <a:lnTo>
                    <a:pt x="4850" y="10238"/>
                  </a:lnTo>
                  <a:lnTo>
                    <a:pt x="4838" y="10232"/>
                  </a:lnTo>
                  <a:lnTo>
                    <a:pt x="3664" y="8818"/>
                  </a:lnTo>
                  <a:lnTo>
                    <a:pt x="3664" y="6974"/>
                  </a:lnTo>
                  <a:cubicBezTo>
                    <a:pt x="3664" y="6820"/>
                    <a:pt x="3535" y="6691"/>
                    <a:pt x="3375" y="6691"/>
                  </a:cubicBezTo>
                  <a:lnTo>
                    <a:pt x="3153" y="6691"/>
                  </a:lnTo>
                  <a:lnTo>
                    <a:pt x="3153" y="213"/>
                  </a:lnTo>
                  <a:cubicBezTo>
                    <a:pt x="3150" y="71"/>
                    <a:pt x="3043" y="1"/>
                    <a:pt x="2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3" name="Google Shape;1643;p81"/>
            <p:cNvSpPr/>
            <p:nvPr/>
          </p:nvSpPr>
          <p:spPr>
            <a:xfrm>
              <a:off x="2246862" y="3367846"/>
              <a:ext cx="69637" cy="155941"/>
            </a:xfrm>
            <a:custGeom>
              <a:avLst/>
              <a:gdLst/>
              <a:ahLst/>
              <a:cxnLst/>
              <a:rect l="l" t="t" r="r" b="b"/>
              <a:pathLst>
                <a:path w="2582" h="5782" extrusionOk="0">
                  <a:moveTo>
                    <a:pt x="1549" y="2788"/>
                  </a:moveTo>
                  <a:lnTo>
                    <a:pt x="1678" y="3391"/>
                  </a:lnTo>
                  <a:lnTo>
                    <a:pt x="910" y="3391"/>
                  </a:lnTo>
                  <a:lnTo>
                    <a:pt x="1039" y="2788"/>
                  </a:lnTo>
                  <a:close/>
                  <a:moveTo>
                    <a:pt x="1771" y="3821"/>
                  </a:moveTo>
                  <a:lnTo>
                    <a:pt x="1814" y="4024"/>
                  </a:lnTo>
                  <a:lnTo>
                    <a:pt x="775" y="4024"/>
                  </a:lnTo>
                  <a:lnTo>
                    <a:pt x="818" y="3821"/>
                  </a:lnTo>
                  <a:close/>
                  <a:moveTo>
                    <a:pt x="1291" y="1"/>
                  </a:moveTo>
                  <a:cubicBezTo>
                    <a:pt x="1184" y="1"/>
                    <a:pt x="1076" y="71"/>
                    <a:pt x="1076" y="213"/>
                  </a:cubicBezTo>
                  <a:lnTo>
                    <a:pt x="1076" y="2352"/>
                  </a:lnTo>
                  <a:lnTo>
                    <a:pt x="984" y="2352"/>
                  </a:lnTo>
                  <a:cubicBezTo>
                    <a:pt x="812" y="2352"/>
                    <a:pt x="664" y="2475"/>
                    <a:pt x="627" y="2641"/>
                  </a:cubicBezTo>
                  <a:lnTo>
                    <a:pt x="431" y="3557"/>
                  </a:lnTo>
                  <a:lnTo>
                    <a:pt x="295" y="4183"/>
                  </a:lnTo>
                  <a:lnTo>
                    <a:pt x="240" y="4436"/>
                  </a:lnTo>
                  <a:cubicBezTo>
                    <a:pt x="204" y="4596"/>
                    <a:pt x="333" y="4695"/>
                    <a:pt x="457" y="4695"/>
                  </a:cubicBezTo>
                  <a:cubicBezTo>
                    <a:pt x="547" y="4695"/>
                    <a:pt x="635" y="4644"/>
                    <a:pt x="658" y="4528"/>
                  </a:cubicBezTo>
                  <a:lnTo>
                    <a:pt x="676" y="4442"/>
                  </a:lnTo>
                  <a:lnTo>
                    <a:pt x="1900" y="4442"/>
                  </a:lnTo>
                  <a:lnTo>
                    <a:pt x="2096" y="5351"/>
                  </a:lnTo>
                  <a:lnTo>
                    <a:pt x="474" y="5351"/>
                  </a:lnTo>
                  <a:cubicBezTo>
                    <a:pt x="455" y="5228"/>
                    <a:pt x="355" y="5164"/>
                    <a:pt x="257" y="5164"/>
                  </a:cubicBezTo>
                  <a:cubicBezTo>
                    <a:pt x="165" y="5164"/>
                    <a:pt x="73" y="5220"/>
                    <a:pt x="50" y="5333"/>
                  </a:cubicBezTo>
                  <a:cubicBezTo>
                    <a:pt x="0" y="5560"/>
                    <a:pt x="172" y="5775"/>
                    <a:pt x="406" y="5775"/>
                  </a:cubicBezTo>
                  <a:lnTo>
                    <a:pt x="406" y="5782"/>
                  </a:lnTo>
                  <a:lnTo>
                    <a:pt x="2176" y="5782"/>
                  </a:lnTo>
                  <a:cubicBezTo>
                    <a:pt x="2404" y="5782"/>
                    <a:pt x="2582" y="5567"/>
                    <a:pt x="2533" y="5339"/>
                  </a:cubicBezTo>
                  <a:lnTo>
                    <a:pt x="2287" y="4190"/>
                  </a:lnTo>
                  <a:lnTo>
                    <a:pt x="2152" y="3557"/>
                  </a:lnTo>
                  <a:lnTo>
                    <a:pt x="1955" y="2647"/>
                  </a:lnTo>
                  <a:cubicBezTo>
                    <a:pt x="1918" y="2475"/>
                    <a:pt x="1771" y="2358"/>
                    <a:pt x="1598" y="2358"/>
                  </a:cubicBezTo>
                  <a:lnTo>
                    <a:pt x="1506" y="2358"/>
                  </a:lnTo>
                  <a:lnTo>
                    <a:pt x="1506" y="213"/>
                  </a:lnTo>
                  <a:cubicBezTo>
                    <a:pt x="1506" y="71"/>
                    <a:pt x="1399" y="1"/>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4" name="Google Shape;1644;p81"/>
            <p:cNvSpPr/>
            <p:nvPr/>
          </p:nvSpPr>
          <p:spPr>
            <a:xfrm>
              <a:off x="2369360" y="3661360"/>
              <a:ext cx="11651" cy="24812"/>
            </a:xfrm>
            <a:custGeom>
              <a:avLst/>
              <a:gdLst/>
              <a:ahLst/>
              <a:cxnLst/>
              <a:rect l="l" t="t" r="r" b="b"/>
              <a:pathLst>
                <a:path w="432" h="920" extrusionOk="0">
                  <a:moveTo>
                    <a:pt x="216" y="0"/>
                  </a:moveTo>
                  <a:cubicBezTo>
                    <a:pt x="93" y="0"/>
                    <a:pt x="1" y="93"/>
                    <a:pt x="1" y="209"/>
                  </a:cubicBezTo>
                  <a:lnTo>
                    <a:pt x="1" y="707"/>
                  </a:lnTo>
                  <a:cubicBezTo>
                    <a:pt x="1" y="849"/>
                    <a:pt x="108" y="919"/>
                    <a:pt x="216" y="919"/>
                  </a:cubicBezTo>
                  <a:cubicBezTo>
                    <a:pt x="323" y="919"/>
                    <a:pt x="431" y="849"/>
                    <a:pt x="431" y="707"/>
                  </a:cubicBezTo>
                  <a:lnTo>
                    <a:pt x="431" y="209"/>
                  </a:lnTo>
                  <a:cubicBezTo>
                    <a:pt x="431" y="93"/>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5" name="Google Shape;1645;p81"/>
            <p:cNvSpPr/>
            <p:nvPr/>
          </p:nvSpPr>
          <p:spPr>
            <a:xfrm>
              <a:off x="2385407" y="3641969"/>
              <a:ext cx="26808" cy="22196"/>
            </a:xfrm>
            <a:custGeom>
              <a:avLst/>
              <a:gdLst/>
              <a:ahLst/>
              <a:cxnLst/>
              <a:rect l="l" t="t" r="r" b="b"/>
              <a:pathLst>
                <a:path w="994" h="823" extrusionOk="0">
                  <a:moveTo>
                    <a:pt x="306" y="1"/>
                  </a:moveTo>
                  <a:cubicBezTo>
                    <a:pt x="141" y="1"/>
                    <a:pt x="0" y="214"/>
                    <a:pt x="156" y="369"/>
                  </a:cubicBezTo>
                  <a:lnTo>
                    <a:pt x="537" y="756"/>
                  </a:lnTo>
                  <a:cubicBezTo>
                    <a:pt x="584" y="803"/>
                    <a:pt x="636" y="823"/>
                    <a:pt x="686" y="823"/>
                  </a:cubicBezTo>
                  <a:cubicBezTo>
                    <a:pt x="852" y="823"/>
                    <a:pt x="994" y="605"/>
                    <a:pt x="838" y="449"/>
                  </a:cubicBezTo>
                  <a:lnTo>
                    <a:pt x="457" y="68"/>
                  </a:lnTo>
                  <a:cubicBezTo>
                    <a:pt x="409" y="20"/>
                    <a:pt x="357"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6" name="Google Shape;1646;p81"/>
            <p:cNvSpPr/>
            <p:nvPr/>
          </p:nvSpPr>
          <p:spPr>
            <a:xfrm>
              <a:off x="2337967" y="3641969"/>
              <a:ext cx="26997" cy="22196"/>
            </a:xfrm>
            <a:custGeom>
              <a:avLst/>
              <a:gdLst/>
              <a:ahLst/>
              <a:cxnLst/>
              <a:rect l="l" t="t" r="r" b="b"/>
              <a:pathLst>
                <a:path w="1001" h="823" extrusionOk="0">
                  <a:moveTo>
                    <a:pt x="689" y="1"/>
                  </a:moveTo>
                  <a:cubicBezTo>
                    <a:pt x="638" y="1"/>
                    <a:pt x="585" y="20"/>
                    <a:pt x="538" y="68"/>
                  </a:cubicBezTo>
                  <a:lnTo>
                    <a:pt x="157" y="449"/>
                  </a:lnTo>
                  <a:cubicBezTo>
                    <a:pt x="1" y="605"/>
                    <a:pt x="143" y="823"/>
                    <a:pt x="309" y="823"/>
                  </a:cubicBezTo>
                  <a:cubicBezTo>
                    <a:pt x="359" y="823"/>
                    <a:pt x="411" y="803"/>
                    <a:pt x="458" y="756"/>
                  </a:cubicBezTo>
                  <a:lnTo>
                    <a:pt x="845" y="369"/>
                  </a:lnTo>
                  <a:cubicBezTo>
                    <a:pt x="1001" y="214"/>
                    <a:pt x="857" y="1"/>
                    <a:pt x="6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7" name="Google Shape;1647;p81"/>
            <p:cNvSpPr/>
            <p:nvPr/>
          </p:nvSpPr>
          <p:spPr>
            <a:xfrm>
              <a:off x="2209401" y="3737604"/>
              <a:ext cx="11462" cy="24947"/>
            </a:xfrm>
            <a:custGeom>
              <a:avLst/>
              <a:gdLst/>
              <a:ahLst/>
              <a:cxnLst/>
              <a:rect l="l" t="t" r="r" b="b"/>
              <a:pathLst>
                <a:path w="425" h="925" extrusionOk="0">
                  <a:moveTo>
                    <a:pt x="215" y="1"/>
                  </a:moveTo>
                  <a:cubicBezTo>
                    <a:pt x="92" y="1"/>
                    <a:pt x="0" y="99"/>
                    <a:pt x="0" y="216"/>
                  </a:cubicBezTo>
                  <a:lnTo>
                    <a:pt x="0" y="708"/>
                  </a:lnTo>
                  <a:cubicBezTo>
                    <a:pt x="0" y="852"/>
                    <a:pt x="106" y="924"/>
                    <a:pt x="212" y="924"/>
                  </a:cubicBezTo>
                  <a:cubicBezTo>
                    <a:pt x="318" y="924"/>
                    <a:pt x="424" y="852"/>
                    <a:pt x="424" y="708"/>
                  </a:cubicBezTo>
                  <a:lnTo>
                    <a:pt x="424" y="216"/>
                  </a:lnTo>
                  <a:cubicBezTo>
                    <a:pt x="424" y="99"/>
                    <a:pt x="33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8" name="Google Shape;1648;p81"/>
            <p:cNvSpPr/>
            <p:nvPr/>
          </p:nvSpPr>
          <p:spPr>
            <a:xfrm>
              <a:off x="2225367" y="3718240"/>
              <a:ext cx="26862" cy="22223"/>
            </a:xfrm>
            <a:custGeom>
              <a:avLst/>
              <a:gdLst/>
              <a:ahLst/>
              <a:cxnLst/>
              <a:rect l="l" t="t" r="r" b="b"/>
              <a:pathLst>
                <a:path w="996" h="824" extrusionOk="0">
                  <a:moveTo>
                    <a:pt x="310" y="1"/>
                  </a:moveTo>
                  <a:cubicBezTo>
                    <a:pt x="144" y="1"/>
                    <a:pt x="1" y="219"/>
                    <a:pt x="152" y="375"/>
                  </a:cubicBezTo>
                  <a:lnTo>
                    <a:pt x="539" y="756"/>
                  </a:lnTo>
                  <a:cubicBezTo>
                    <a:pt x="587" y="803"/>
                    <a:pt x="639" y="823"/>
                    <a:pt x="690" y="823"/>
                  </a:cubicBezTo>
                  <a:cubicBezTo>
                    <a:pt x="855" y="823"/>
                    <a:pt x="996" y="610"/>
                    <a:pt x="840" y="455"/>
                  </a:cubicBezTo>
                  <a:lnTo>
                    <a:pt x="459" y="67"/>
                  </a:lnTo>
                  <a:cubicBezTo>
                    <a:pt x="412" y="21"/>
                    <a:pt x="36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9" name="Google Shape;1649;p81"/>
            <p:cNvSpPr/>
            <p:nvPr/>
          </p:nvSpPr>
          <p:spPr>
            <a:xfrm>
              <a:off x="2178008" y="3718240"/>
              <a:ext cx="26997" cy="22223"/>
            </a:xfrm>
            <a:custGeom>
              <a:avLst/>
              <a:gdLst/>
              <a:ahLst/>
              <a:cxnLst/>
              <a:rect l="l" t="t" r="r" b="b"/>
              <a:pathLst>
                <a:path w="1001" h="824" extrusionOk="0">
                  <a:moveTo>
                    <a:pt x="687" y="1"/>
                  </a:moveTo>
                  <a:cubicBezTo>
                    <a:pt x="636" y="1"/>
                    <a:pt x="584" y="21"/>
                    <a:pt x="537" y="67"/>
                  </a:cubicBezTo>
                  <a:lnTo>
                    <a:pt x="156" y="455"/>
                  </a:lnTo>
                  <a:cubicBezTo>
                    <a:pt x="1" y="610"/>
                    <a:pt x="141" y="823"/>
                    <a:pt x="307" y="823"/>
                  </a:cubicBezTo>
                  <a:cubicBezTo>
                    <a:pt x="357" y="823"/>
                    <a:pt x="410" y="803"/>
                    <a:pt x="457" y="756"/>
                  </a:cubicBezTo>
                  <a:lnTo>
                    <a:pt x="845" y="375"/>
                  </a:lnTo>
                  <a:cubicBezTo>
                    <a:pt x="1001" y="219"/>
                    <a:pt x="855"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0" name="Google Shape;1650;p81"/>
            <p:cNvSpPr/>
            <p:nvPr/>
          </p:nvSpPr>
          <p:spPr>
            <a:xfrm>
              <a:off x="2294761" y="3367846"/>
              <a:ext cx="160660" cy="260881"/>
            </a:xfrm>
            <a:custGeom>
              <a:avLst/>
              <a:gdLst/>
              <a:ahLst/>
              <a:cxnLst/>
              <a:rect l="l" t="t" r="r" b="b"/>
              <a:pathLst>
                <a:path w="5957" h="9673" extrusionOk="0">
                  <a:moveTo>
                    <a:pt x="5502" y="7712"/>
                  </a:moveTo>
                  <a:lnTo>
                    <a:pt x="5502" y="7718"/>
                  </a:lnTo>
                  <a:cubicBezTo>
                    <a:pt x="5514" y="7779"/>
                    <a:pt x="5521" y="7847"/>
                    <a:pt x="5514" y="7915"/>
                  </a:cubicBezTo>
                  <a:lnTo>
                    <a:pt x="437" y="7915"/>
                  </a:lnTo>
                  <a:cubicBezTo>
                    <a:pt x="437" y="7847"/>
                    <a:pt x="443" y="7779"/>
                    <a:pt x="462" y="7712"/>
                  </a:cubicBezTo>
                  <a:close/>
                  <a:moveTo>
                    <a:pt x="5398" y="8345"/>
                  </a:moveTo>
                  <a:lnTo>
                    <a:pt x="5385" y="8363"/>
                  </a:lnTo>
                  <a:lnTo>
                    <a:pt x="4930" y="9089"/>
                  </a:lnTo>
                  <a:cubicBezTo>
                    <a:pt x="4869" y="9187"/>
                    <a:pt x="4758" y="9242"/>
                    <a:pt x="4642" y="9242"/>
                  </a:cubicBezTo>
                  <a:lnTo>
                    <a:pt x="1316" y="9242"/>
                  </a:lnTo>
                  <a:cubicBezTo>
                    <a:pt x="1199" y="9242"/>
                    <a:pt x="1089" y="9187"/>
                    <a:pt x="1027" y="9089"/>
                  </a:cubicBezTo>
                  <a:lnTo>
                    <a:pt x="579" y="8363"/>
                  </a:lnTo>
                  <a:lnTo>
                    <a:pt x="566" y="8345"/>
                  </a:lnTo>
                  <a:close/>
                  <a:moveTo>
                    <a:pt x="2980" y="1"/>
                  </a:moveTo>
                  <a:cubicBezTo>
                    <a:pt x="2873" y="1"/>
                    <a:pt x="2767" y="71"/>
                    <a:pt x="2767" y="213"/>
                  </a:cubicBezTo>
                  <a:lnTo>
                    <a:pt x="2767" y="4552"/>
                  </a:lnTo>
                  <a:lnTo>
                    <a:pt x="2632" y="4552"/>
                  </a:lnTo>
                  <a:cubicBezTo>
                    <a:pt x="2478" y="4552"/>
                    <a:pt x="2349" y="4681"/>
                    <a:pt x="2349" y="4835"/>
                  </a:cubicBezTo>
                  <a:lnTo>
                    <a:pt x="2349" y="6052"/>
                  </a:lnTo>
                  <a:lnTo>
                    <a:pt x="2134" y="6144"/>
                  </a:lnTo>
                  <a:cubicBezTo>
                    <a:pt x="1888" y="6230"/>
                    <a:pt x="1986" y="6562"/>
                    <a:pt x="2194" y="6562"/>
                  </a:cubicBezTo>
                  <a:cubicBezTo>
                    <a:pt x="2225" y="6562"/>
                    <a:pt x="2258" y="6554"/>
                    <a:pt x="2293" y="6538"/>
                  </a:cubicBezTo>
                  <a:lnTo>
                    <a:pt x="2601" y="6415"/>
                  </a:lnTo>
                  <a:cubicBezTo>
                    <a:pt x="2711" y="6372"/>
                    <a:pt x="2779" y="6267"/>
                    <a:pt x="2779" y="6150"/>
                  </a:cubicBezTo>
                  <a:lnTo>
                    <a:pt x="2779" y="4983"/>
                  </a:lnTo>
                  <a:lnTo>
                    <a:pt x="3179" y="4983"/>
                  </a:lnTo>
                  <a:lnTo>
                    <a:pt x="3179" y="6150"/>
                  </a:lnTo>
                  <a:cubicBezTo>
                    <a:pt x="3179" y="6267"/>
                    <a:pt x="3252" y="6372"/>
                    <a:pt x="3357" y="6415"/>
                  </a:cubicBezTo>
                  <a:lnTo>
                    <a:pt x="4973" y="7072"/>
                  </a:lnTo>
                  <a:cubicBezTo>
                    <a:pt x="5090" y="7122"/>
                    <a:pt x="5195" y="7195"/>
                    <a:pt x="5281" y="7281"/>
                  </a:cubicBezTo>
                  <a:lnTo>
                    <a:pt x="683" y="7281"/>
                  </a:lnTo>
                  <a:cubicBezTo>
                    <a:pt x="769" y="7195"/>
                    <a:pt x="874" y="7122"/>
                    <a:pt x="990" y="7072"/>
                  </a:cubicBezTo>
                  <a:lnTo>
                    <a:pt x="1433" y="6894"/>
                  </a:lnTo>
                  <a:cubicBezTo>
                    <a:pt x="1658" y="6790"/>
                    <a:pt x="1560" y="6480"/>
                    <a:pt x="1353" y="6480"/>
                  </a:cubicBezTo>
                  <a:cubicBezTo>
                    <a:pt x="1328" y="6480"/>
                    <a:pt x="1301" y="6485"/>
                    <a:pt x="1273" y="6495"/>
                  </a:cubicBezTo>
                  <a:lnTo>
                    <a:pt x="824" y="6679"/>
                  </a:lnTo>
                  <a:cubicBezTo>
                    <a:pt x="468" y="6820"/>
                    <a:pt x="191" y="7122"/>
                    <a:pt x="75" y="7490"/>
                  </a:cubicBezTo>
                  <a:cubicBezTo>
                    <a:pt x="62" y="7521"/>
                    <a:pt x="56" y="7552"/>
                    <a:pt x="50" y="7583"/>
                  </a:cubicBezTo>
                  <a:lnTo>
                    <a:pt x="50" y="7589"/>
                  </a:lnTo>
                  <a:cubicBezTo>
                    <a:pt x="1" y="7779"/>
                    <a:pt x="1" y="7976"/>
                    <a:pt x="44" y="8173"/>
                  </a:cubicBezTo>
                  <a:lnTo>
                    <a:pt x="44" y="8179"/>
                  </a:lnTo>
                  <a:cubicBezTo>
                    <a:pt x="75" y="8320"/>
                    <a:pt x="136" y="8462"/>
                    <a:pt x="216" y="8591"/>
                  </a:cubicBezTo>
                  <a:lnTo>
                    <a:pt x="665" y="9310"/>
                  </a:lnTo>
                  <a:cubicBezTo>
                    <a:pt x="806" y="9537"/>
                    <a:pt x="1052" y="9673"/>
                    <a:pt x="1316" y="9673"/>
                  </a:cubicBezTo>
                  <a:lnTo>
                    <a:pt x="4648" y="9673"/>
                  </a:lnTo>
                  <a:cubicBezTo>
                    <a:pt x="4912" y="9673"/>
                    <a:pt x="5158" y="9537"/>
                    <a:pt x="5293" y="9310"/>
                  </a:cubicBezTo>
                  <a:lnTo>
                    <a:pt x="5748" y="8591"/>
                  </a:lnTo>
                  <a:cubicBezTo>
                    <a:pt x="5828" y="8462"/>
                    <a:pt x="5883" y="8320"/>
                    <a:pt x="5920" y="8179"/>
                  </a:cubicBezTo>
                  <a:lnTo>
                    <a:pt x="5920" y="8173"/>
                  </a:lnTo>
                  <a:cubicBezTo>
                    <a:pt x="5957" y="7982"/>
                    <a:pt x="5957" y="7779"/>
                    <a:pt x="5914" y="7589"/>
                  </a:cubicBezTo>
                  <a:lnTo>
                    <a:pt x="5914" y="7583"/>
                  </a:lnTo>
                  <a:cubicBezTo>
                    <a:pt x="5908" y="7552"/>
                    <a:pt x="5895" y="7527"/>
                    <a:pt x="5889" y="7497"/>
                  </a:cubicBezTo>
                  <a:cubicBezTo>
                    <a:pt x="5766" y="7128"/>
                    <a:pt x="5496" y="6827"/>
                    <a:pt x="5133" y="6679"/>
                  </a:cubicBezTo>
                  <a:lnTo>
                    <a:pt x="3609" y="6058"/>
                  </a:lnTo>
                  <a:lnTo>
                    <a:pt x="3609" y="4835"/>
                  </a:lnTo>
                  <a:cubicBezTo>
                    <a:pt x="3609" y="4681"/>
                    <a:pt x="3486" y="4552"/>
                    <a:pt x="3326" y="4552"/>
                  </a:cubicBezTo>
                  <a:lnTo>
                    <a:pt x="3197" y="4552"/>
                  </a:lnTo>
                  <a:lnTo>
                    <a:pt x="3197" y="213"/>
                  </a:lnTo>
                  <a:cubicBezTo>
                    <a:pt x="3194" y="71"/>
                    <a:pt x="3086"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51" name="Google Shape;1651;p81"/>
          <p:cNvGrpSpPr/>
          <p:nvPr/>
        </p:nvGrpSpPr>
        <p:grpSpPr>
          <a:xfrm>
            <a:off x="2243049" y="1886034"/>
            <a:ext cx="366644" cy="292402"/>
            <a:chOff x="2077599" y="1568407"/>
            <a:chExt cx="396243" cy="316007"/>
          </a:xfrm>
        </p:grpSpPr>
        <p:sp>
          <p:nvSpPr>
            <p:cNvPr id="1652" name="Google Shape;1652;p81"/>
            <p:cNvSpPr/>
            <p:nvPr/>
          </p:nvSpPr>
          <p:spPr>
            <a:xfrm>
              <a:off x="2077599" y="1654792"/>
              <a:ext cx="316331" cy="229623"/>
            </a:xfrm>
            <a:custGeom>
              <a:avLst/>
              <a:gdLst/>
              <a:ahLst/>
              <a:cxnLst/>
              <a:rect l="l" t="t" r="r" b="b"/>
              <a:pathLst>
                <a:path w="11729" h="8514" extrusionOk="0">
                  <a:moveTo>
                    <a:pt x="5041" y="4223"/>
                  </a:moveTo>
                  <a:lnTo>
                    <a:pt x="5041" y="8083"/>
                  </a:lnTo>
                  <a:lnTo>
                    <a:pt x="2976" y="8083"/>
                  </a:lnTo>
                  <a:lnTo>
                    <a:pt x="2976" y="4223"/>
                  </a:lnTo>
                  <a:close/>
                  <a:moveTo>
                    <a:pt x="747" y="0"/>
                  </a:moveTo>
                  <a:cubicBezTo>
                    <a:pt x="673" y="0"/>
                    <a:pt x="599" y="39"/>
                    <a:pt x="560" y="129"/>
                  </a:cubicBezTo>
                  <a:lnTo>
                    <a:pt x="117" y="1162"/>
                  </a:lnTo>
                  <a:cubicBezTo>
                    <a:pt x="1" y="1433"/>
                    <a:pt x="197" y="1734"/>
                    <a:pt x="492" y="1734"/>
                  </a:cubicBezTo>
                  <a:lnTo>
                    <a:pt x="646" y="1734"/>
                  </a:lnTo>
                  <a:lnTo>
                    <a:pt x="646" y="8243"/>
                  </a:lnTo>
                  <a:cubicBezTo>
                    <a:pt x="646" y="8391"/>
                    <a:pt x="769" y="8514"/>
                    <a:pt x="916" y="8514"/>
                  </a:cubicBezTo>
                  <a:lnTo>
                    <a:pt x="11458" y="8514"/>
                  </a:lnTo>
                  <a:cubicBezTo>
                    <a:pt x="11606" y="8514"/>
                    <a:pt x="11729" y="8391"/>
                    <a:pt x="11729" y="8243"/>
                  </a:cubicBezTo>
                  <a:lnTo>
                    <a:pt x="11729" y="6467"/>
                  </a:lnTo>
                  <a:cubicBezTo>
                    <a:pt x="11729" y="6344"/>
                    <a:pt x="11636" y="6252"/>
                    <a:pt x="11513" y="6252"/>
                  </a:cubicBezTo>
                  <a:cubicBezTo>
                    <a:pt x="11397" y="6252"/>
                    <a:pt x="11304" y="6344"/>
                    <a:pt x="11304" y="6461"/>
                  </a:cubicBezTo>
                  <a:lnTo>
                    <a:pt x="11304" y="8083"/>
                  </a:lnTo>
                  <a:lnTo>
                    <a:pt x="5471" y="8083"/>
                  </a:lnTo>
                  <a:lnTo>
                    <a:pt x="5471" y="4063"/>
                  </a:lnTo>
                  <a:cubicBezTo>
                    <a:pt x="5471" y="3916"/>
                    <a:pt x="5348" y="3793"/>
                    <a:pt x="5201" y="3793"/>
                  </a:cubicBezTo>
                  <a:lnTo>
                    <a:pt x="2816" y="3793"/>
                  </a:lnTo>
                  <a:cubicBezTo>
                    <a:pt x="2668" y="3793"/>
                    <a:pt x="2545" y="3916"/>
                    <a:pt x="2545" y="4063"/>
                  </a:cubicBezTo>
                  <a:lnTo>
                    <a:pt x="2545" y="8083"/>
                  </a:lnTo>
                  <a:lnTo>
                    <a:pt x="1076" y="8083"/>
                  </a:lnTo>
                  <a:lnTo>
                    <a:pt x="1076" y="1734"/>
                  </a:lnTo>
                  <a:lnTo>
                    <a:pt x="9774" y="1734"/>
                  </a:lnTo>
                  <a:cubicBezTo>
                    <a:pt x="10063" y="1734"/>
                    <a:pt x="10063" y="1310"/>
                    <a:pt x="9774" y="1310"/>
                  </a:cubicBezTo>
                  <a:lnTo>
                    <a:pt x="517" y="1310"/>
                  </a:lnTo>
                  <a:lnTo>
                    <a:pt x="953" y="302"/>
                  </a:lnTo>
                  <a:cubicBezTo>
                    <a:pt x="1025" y="130"/>
                    <a:pt x="885"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3" name="Google Shape;1653;p81"/>
            <p:cNvSpPr/>
            <p:nvPr/>
          </p:nvSpPr>
          <p:spPr>
            <a:xfrm>
              <a:off x="2248022" y="1757063"/>
              <a:ext cx="115728" cy="76945"/>
            </a:xfrm>
            <a:custGeom>
              <a:avLst/>
              <a:gdLst/>
              <a:ahLst/>
              <a:cxnLst/>
              <a:rect l="l" t="t" r="r" b="b"/>
              <a:pathLst>
                <a:path w="4291" h="2853" extrusionOk="0">
                  <a:moveTo>
                    <a:pt x="1930" y="431"/>
                  </a:moveTo>
                  <a:lnTo>
                    <a:pt x="1930" y="1212"/>
                  </a:lnTo>
                  <a:lnTo>
                    <a:pt x="1150" y="1212"/>
                  </a:lnTo>
                  <a:lnTo>
                    <a:pt x="1150" y="431"/>
                  </a:lnTo>
                  <a:close/>
                  <a:moveTo>
                    <a:pt x="3141" y="431"/>
                  </a:moveTo>
                  <a:lnTo>
                    <a:pt x="3141" y="1218"/>
                  </a:lnTo>
                  <a:lnTo>
                    <a:pt x="2361" y="1218"/>
                  </a:lnTo>
                  <a:lnTo>
                    <a:pt x="2361" y="431"/>
                  </a:lnTo>
                  <a:close/>
                  <a:moveTo>
                    <a:pt x="1930" y="1642"/>
                  </a:moveTo>
                  <a:lnTo>
                    <a:pt x="1930" y="2423"/>
                  </a:lnTo>
                  <a:lnTo>
                    <a:pt x="1150" y="2423"/>
                  </a:lnTo>
                  <a:lnTo>
                    <a:pt x="1150" y="1642"/>
                  </a:lnTo>
                  <a:close/>
                  <a:moveTo>
                    <a:pt x="3141" y="1642"/>
                  </a:moveTo>
                  <a:lnTo>
                    <a:pt x="3141" y="2423"/>
                  </a:lnTo>
                  <a:lnTo>
                    <a:pt x="2361" y="2423"/>
                  </a:lnTo>
                  <a:lnTo>
                    <a:pt x="2361" y="1642"/>
                  </a:lnTo>
                  <a:close/>
                  <a:moveTo>
                    <a:pt x="935" y="1"/>
                  </a:moveTo>
                  <a:cubicBezTo>
                    <a:pt x="812" y="1"/>
                    <a:pt x="720" y="99"/>
                    <a:pt x="720" y="216"/>
                  </a:cubicBezTo>
                  <a:lnTo>
                    <a:pt x="720" y="2423"/>
                  </a:lnTo>
                  <a:lnTo>
                    <a:pt x="289" y="2423"/>
                  </a:lnTo>
                  <a:cubicBezTo>
                    <a:pt x="0" y="2423"/>
                    <a:pt x="0" y="2853"/>
                    <a:pt x="289" y="2853"/>
                  </a:cubicBezTo>
                  <a:lnTo>
                    <a:pt x="4008" y="2853"/>
                  </a:lnTo>
                  <a:cubicBezTo>
                    <a:pt x="4291" y="2853"/>
                    <a:pt x="4291" y="2423"/>
                    <a:pt x="4008" y="2423"/>
                  </a:cubicBezTo>
                  <a:lnTo>
                    <a:pt x="3572" y="2423"/>
                  </a:lnTo>
                  <a:lnTo>
                    <a:pt x="3572" y="216"/>
                  </a:lnTo>
                  <a:cubicBezTo>
                    <a:pt x="3572" y="99"/>
                    <a:pt x="3473" y="1"/>
                    <a:pt x="3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4" name="Google Shape;1654;p81"/>
            <p:cNvSpPr/>
            <p:nvPr/>
          </p:nvSpPr>
          <p:spPr>
            <a:xfrm>
              <a:off x="2100550" y="1568407"/>
              <a:ext cx="373292" cy="243404"/>
            </a:xfrm>
            <a:custGeom>
              <a:avLst/>
              <a:gdLst/>
              <a:ahLst/>
              <a:cxnLst/>
              <a:rect l="l" t="t" r="r" b="b"/>
              <a:pathLst>
                <a:path w="13841" h="9025" extrusionOk="0">
                  <a:moveTo>
                    <a:pt x="3083" y="892"/>
                  </a:moveTo>
                  <a:lnTo>
                    <a:pt x="3083" y="2171"/>
                  </a:lnTo>
                  <a:lnTo>
                    <a:pt x="2174" y="2171"/>
                  </a:lnTo>
                  <a:lnTo>
                    <a:pt x="2174" y="1999"/>
                  </a:lnTo>
                  <a:cubicBezTo>
                    <a:pt x="2174" y="1458"/>
                    <a:pt x="2555" y="997"/>
                    <a:pt x="3083" y="892"/>
                  </a:cubicBezTo>
                  <a:close/>
                  <a:moveTo>
                    <a:pt x="3514" y="892"/>
                  </a:moveTo>
                  <a:cubicBezTo>
                    <a:pt x="4042" y="997"/>
                    <a:pt x="4430" y="1458"/>
                    <a:pt x="4430" y="1999"/>
                  </a:cubicBezTo>
                  <a:lnTo>
                    <a:pt x="4430" y="2171"/>
                  </a:lnTo>
                  <a:lnTo>
                    <a:pt x="3514" y="2171"/>
                  </a:lnTo>
                  <a:lnTo>
                    <a:pt x="3514" y="892"/>
                  </a:lnTo>
                  <a:close/>
                  <a:moveTo>
                    <a:pt x="8087" y="425"/>
                  </a:moveTo>
                  <a:lnTo>
                    <a:pt x="8087" y="2914"/>
                  </a:lnTo>
                  <a:lnTo>
                    <a:pt x="7368" y="2914"/>
                  </a:lnTo>
                  <a:lnTo>
                    <a:pt x="7368" y="425"/>
                  </a:lnTo>
                  <a:close/>
                  <a:moveTo>
                    <a:pt x="3090" y="2595"/>
                  </a:moveTo>
                  <a:lnTo>
                    <a:pt x="3090" y="3246"/>
                  </a:lnTo>
                  <a:lnTo>
                    <a:pt x="2174" y="3246"/>
                  </a:lnTo>
                  <a:lnTo>
                    <a:pt x="2174" y="2595"/>
                  </a:lnTo>
                  <a:close/>
                  <a:moveTo>
                    <a:pt x="4430" y="2595"/>
                  </a:moveTo>
                  <a:lnTo>
                    <a:pt x="4430" y="3246"/>
                  </a:lnTo>
                  <a:lnTo>
                    <a:pt x="3514" y="3246"/>
                  </a:lnTo>
                  <a:lnTo>
                    <a:pt x="3514" y="2595"/>
                  </a:lnTo>
                  <a:close/>
                  <a:moveTo>
                    <a:pt x="11056" y="3339"/>
                  </a:moveTo>
                  <a:lnTo>
                    <a:pt x="11056" y="3923"/>
                  </a:lnTo>
                  <a:lnTo>
                    <a:pt x="10312" y="3923"/>
                  </a:lnTo>
                  <a:lnTo>
                    <a:pt x="10312" y="3339"/>
                  </a:lnTo>
                  <a:close/>
                  <a:moveTo>
                    <a:pt x="11357" y="4353"/>
                  </a:moveTo>
                  <a:lnTo>
                    <a:pt x="11363" y="8600"/>
                  </a:lnTo>
                  <a:lnTo>
                    <a:pt x="9999" y="8600"/>
                  </a:lnTo>
                  <a:lnTo>
                    <a:pt x="9999" y="4353"/>
                  </a:lnTo>
                  <a:close/>
                  <a:moveTo>
                    <a:pt x="11820" y="1"/>
                  </a:moveTo>
                  <a:cubicBezTo>
                    <a:pt x="11811" y="1"/>
                    <a:pt x="11802" y="1"/>
                    <a:pt x="11793" y="1"/>
                  </a:cubicBezTo>
                  <a:lnTo>
                    <a:pt x="9273" y="1"/>
                  </a:lnTo>
                  <a:cubicBezTo>
                    <a:pt x="9150" y="1"/>
                    <a:pt x="9058" y="93"/>
                    <a:pt x="9058" y="210"/>
                  </a:cubicBezTo>
                  <a:lnTo>
                    <a:pt x="9058" y="327"/>
                  </a:lnTo>
                  <a:cubicBezTo>
                    <a:pt x="9058" y="487"/>
                    <a:pt x="8929" y="616"/>
                    <a:pt x="8769" y="616"/>
                  </a:cubicBezTo>
                  <a:lnTo>
                    <a:pt x="8511" y="616"/>
                  </a:lnTo>
                  <a:lnTo>
                    <a:pt x="8511" y="333"/>
                  </a:lnTo>
                  <a:cubicBezTo>
                    <a:pt x="8511" y="148"/>
                    <a:pt x="8357" y="1"/>
                    <a:pt x="8173" y="1"/>
                  </a:cubicBezTo>
                  <a:lnTo>
                    <a:pt x="7276" y="1"/>
                  </a:lnTo>
                  <a:cubicBezTo>
                    <a:pt x="7091" y="1"/>
                    <a:pt x="6937" y="148"/>
                    <a:pt x="6937" y="333"/>
                  </a:cubicBezTo>
                  <a:lnTo>
                    <a:pt x="6937" y="1667"/>
                  </a:lnTo>
                  <a:lnTo>
                    <a:pt x="4823" y="1667"/>
                  </a:lnTo>
                  <a:cubicBezTo>
                    <a:pt x="4663" y="954"/>
                    <a:pt x="4030" y="443"/>
                    <a:pt x="3299" y="443"/>
                  </a:cubicBezTo>
                  <a:cubicBezTo>
                    <a:pt x="2567" y="443"/>
                    <a:pt x="1934" y="954"/>
                    <a:pt x="1780" y="1667"/>
                  </a:cubicBezTo>
                  <a:lnTo>
                    <a:pt x="1000" y="1667"/>
                  </a:lnTo>
                  <a:cubicBezTo>
                    <a:pt x="643" y="1667"/>
                    <a:pt x="330" y="1882"/>
                    <a:pt x="188" y="2208"/>
                  </a:cubicBezTo>
                  <a:lnTo>
                    <a:pt x="72" y="2478"/>
                  </a:lnTo>
                  <a:cubicBezTo>
                    <a:pt x="0" y="2648"/>
                    <a:pt x="138" y="2778"/>
                    <a:pt x="275" y="2778"/>
                  </a:cubicBezTo>
                  <a:cubicBezTo>
                    <a:pt x="350" y="2778"/>
                    <a:pt x="426" y="2738"/>
                    <a:pt x="465" y="2644"/>
                  </a:cubicBezTo>
                  <a:lnTo>
                    <a:pt x="582" y="2374"/>
                  </a:lnTo>
                  <a:cubicBezTo>
                    <a:pt x="655" y="2208"/>
                    <a:pt x="815" y="2097"/>
                    <a:pt x="1000" y="2097"/>
                  </a:cubicBezTo>
                  <a:lnTo>
                    <a:pt x="1743" y="2097"/>
                  </a:lnTo>
                  <a:lnTo>
                    <a:pt x="1743" y="3462"/>
                  </a:lnTo>
                  <a:cubicBezTo>
                    <a:pt x="1743" y="3578"/>
                    <a:pt x="1836" y="3677"/>
                    <a:pt x="1959" y="3677"/>
                  </a:cubicBezTo>
                  <a:lnTo>
                    <a:pt x="4639" y="3677"/>
                  </a:lnTo>
                  <a:cubicBezTo>
                    <a:pt x="4761" y="3677"/>
                    <a:pt x="4854" y="3578"/>
                    <a:pt x="4854" y="3462"/>
                  </a:cubicBezTo>
                  <a:lnTo>
                    <a:pt x="4854" y="2097"/>
                  </a:lnTo>
                  <a:lnTo>
                    <a:pt x="6937" y="2097"/>
                  </a:lnTo>
                  <a:lnTo>
                    <a:pt x="6937" y="3001"/>
                  </a:lnTo>
                  <a:cubicBezTo>
                    <a:pt x="6937" y="3191"/>
                    <a:pt x="7091" y="3339"/>
                    <a:pt x="7276" y="3339"/>
                  </a:cubicBezTo>
                  <a:lnTo>
                    <a:pt x="8179" y="3339"/>
                  </a:lnTo>
                  <a:cubicBezTo>
                    <a:pt x="8363" y="3339"/>
                    <a:pt x="8517" y="3191"/>
                    <a:pt x="8517" y="3001"/>
                  </a:cubicBezTo>
                  <a:lnTo>
                    <a:pt x="8517" y="2724"/>
                  </a:lnTo>
                  <a:lnTo>
                    <a:pt x="8775" y="2724"/>
                  </a:lnTo>
                  <a:cubicBezTo>
                    <a:pt x="8929" y="2724"/>
                    <a:pt x="9058" y="2847"/>
                    <a:pt x="9058" y="3007"/>
                  </a:cubicBezTo>
                  <a:lnTo>
                    <a:pt x="9058" y="3130"/>
                  </a:lnTo>
                  <a:cubicBezTo>
                    <a:pt x="9058" y="3246"/>
                    <a:pt x="9156" y="3339"/>
                    <a:pt x="9273" y="3339"/>
                  </a:cubicBezTo>
                  <a:lnTo>
                    <a:pt x="9882" y="3339"/>
                  </a:lnTo>
                  <a:lnTo>
                    <a:pt x="9882" y="3935"/>
                  </a:lnTo>
                  <a:cubicBezTo>
                    <a:pt x="9703" y="3966"/>
                    <a:pt x="9574" y="4125"/>
                    <a:pt x="9574" y="4310"/>
                  </a:cubicBezTo>
                  <a:lnTo>
                    <a:pt x="9574" y="8637"/>
                  </a:lnTo>
                  <a:cubicBezTo>
                    <a:pt x="9574" y="8852"/>
                    <a:pt x="9747" y="9024"/>
                    <a:pt x="9962" y="9024"/>
                  </a:cubicBezTo>
                  <a:lnTo>
                    <a:pt x="11400" y="9024"/>
                  </a:lnTo>
                  <a:cubicBezTo>
                    <a:pt x="11615" y="9024"/>
                    <a:pt x="11787" y="8852"/>
                    <a:pt x="11787" y="8637"/>
                  </a:cubicBezTo>
                  <a:lnTo>
                    <a:pt x="11787" y="4310"/>
                  </a:lnTo>
                  <a:cubicBezTo>
                    <a:pt x="11787" y="4125"/>
                    <a:pt x="11658" y="3966"/>
                    <a:pt x="11480" y="3935"/>
                  </a:cubicBezTo>
                  <a:lnTo>
                    <a:pt x="11480" y="3339"/>
                  </a:lnTo>
                  <a:lnTo>
                    <a:pt x="11922" y="3339"/>
                  </a:lnTo>
                  <a:cubicBezTo>
                    <a:pt x="12205" y="3339"/>
                    <a:pt x="12433" y="3572"/>
                    <a:pt x="12433" y="3849"/>
                  </a:cubicBezTo>
                  <a:lnTo>
                    <a:pt x="12433" y="4095"/>
                  </a:lnTo>
                  <a:cubicBezTo>
                    <a:pt x="12433" y="4482"/>
                    <a:pt x="12752" y="4795"/>
                    <a:pt x="13140" y="4795"/>
                  </a:cubicBezTo>
                  <a:cubicBezTo>
                    <a:pt x="13527" y="4795"/>
                    <a:pt x="13840" y="4482"/>
                    <a:pt x="13840" y="4095"/>
                  </a:cubicBezTo>
                  <a:lnTo>
                    <a:pt x="13840" y="2042"/>
                  </a:lnTo>
                  <a:cubicBezTo>
                    <a:pt x="13840" y="1722"/>
                    <a:pt x="13760" y="1402"/>
                    <a:pt x="13619" y="1120"/>
                  </a:cubicBezTo>
                  <a:cubicBezTo>
                    <a:pt x="13576" y="1034"/>
                    <a:pt x="13505" y="998"/>
                    <a:pt x="13433" y="998"/>
                  </a:cubicBezTo>
                  <a:cubicBezTo>
                    <a:pt x="13290" y="998"/>
                    <a:pt x="13146" y="1142"/>
                    <a:pt x="13232" y="1310"/>
                  </a:cubicBezTo>
                  <a:cubicBezTo>
                    <a:pt x="13348" y="1538"/>
                    <a:pt x="13410" y="1790"/>
                    <a:pt x="13404" y="2042"/>
                  </a:cubicBezTo>
                  <a:lnTo>
                    <a:pt x="13404" y="4095"/>
                  </a:lnTo>
                  <a:cubicBezTo>
                    <a:pt x="13404" y="4276"/>
                    <a:pt x="13267" y="4367"/>
                    <a:pt x="13130" y="4367"/>
                  </a:cubicBezTo>
                  <a:cubicBezTo>
                    <a:pt x="12994" y="4367"/>
                    <a:pt x="12857" y="4276"/>
                    <a:pt x="12857" y="4095"/>
                  </a:cubicBezTo>
                  <a:lnTo>
                    <a:pt x="12857" y="3849"/>
                  </a:lnTo>
                  <a:cubicBezTo>
                    <a:pt x="12857" y="3332"/>
                    <a:pt x="12439" y="2914"/>
                    <a:pt x="11922" y="2914"/>
                  </a:cubicBezTo>
                  <a:lnTo>
                    <a:pt x="9476" y="2914"/>
                  </a:lnTo>
                  <a:cubicBezTo>
                    <a:pt x="9427" y="2558"/>
                    <a:pt x="9126" y="2294"/>
                    <a:pt x="8769" y="2294"/>
                  </a:cubicBezTo>
                  <a:lnTo>
                    <a:pt x="8511" y="2294"/>
                  </a:lnTo>
                  <a:lnTo>
                    <a:pt x="8511" y="1040"/>
                  </a:lnTo>
                  <a:lnTo>
                    <a:pt x="8769" y="1040"/>
                  </a:lnTo>
                  <a:cubicBezTo>
                    <a:pt x="9126" y="1040"/>
                    <a:pt x="9427" y="775"/>
                    <a:pt x="9476" y="425"/>
                  </a:cubicBezTo>
                  <a:lnTo>
                    <a:pt x="11793" y="425"/>
                  </a:lnTo>
                  <a:cubicBezTo>
                    <a:pt x="12138" y="425"/>
                    <a:pt x="12470" y="530"/>
                    <a:pt x="12746" y="739"/>
                  </a:cubicBezTo>
                  <a:cubicBezTo>
                    <a:pt x="12790" y="769"/>
                    <a:pt x="12834" y="783"/>
                    <a:pt x="12875" y="783"/>
                  </a:cubicBezTo>
                  <a:cubicBezTo>
                    <a:pt x="13057" y="783"/>
                    <a:pt x="13189" y="529"/>
                    <a:pt x="13004" y="394"/>
                  </a:cubicBezTo>
                  <a:cubicBezTo>
                    <a:pt x="12655" y="142"/>
                    <a:pt x="12241" y="1"/>
                    <a:pt x="1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5" name="Google Shape;1655;p81"/>
            <p:cNvSpPr/>
            <p:nvPr/>
          </p:nvSpPr>
          <p:spPr>
            <a:xfrm>
              <a:off x="2163957" y="1811461"/>
              <a:ext cx="11651" cy="18609"/>
            </a:xfrm>
            <a:custGeom>
              <a:avLst/>
              <a:gdLst/>
              <a:ahLst/>
              <a:cxnLst/>
              <a:rect l="l" t="t" r="r" b="b"/>
              <a:pathLst>
                <a:path w="432" h="690" extrusionOk="0">
                  <a:moveTo>
                    <a:pt x="216" y="0"/>
                  </a:moveTo>
                  <a:cubicBezTo>
                    <a:pt x="99" y="0"/>
                    <a:pt x="1" y="92"/>
                    <a:pt x="1" y="209"/>
                  </a:cubicBezTo>
                  <a:lnTo>
                    <a:pt x="1" y="473"/>
                  </a:lnTo>
                  <a:cubicBezTo>
                    <a:pt x="1" y="618"/>
                    <a:pt x="109" y="690"/>
                    <a:pt x="216" y="690"/>
                  </a:cubicBezTo>
                  <a:cubicBezTo>
                    <a:pt x="324" y="690"/>
                    <a:pt x="431" y="618"/>
                    <a:pt x="431" y="473"/>
                  </a:cubicBezTo>
                  <a:lnTo>
                    <a:pt x="431" y="209"/>
                  </a:lnTo>
                  <a:cubicBezTo>
                    <a:pt x="431" y="92"/>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56" name="Google Shape;1656;p81"/>
          <p:cNvSpPr/>
          <p:nvPr/>
        </p:nvSpPr>
        <p:spPr>
          <a:xfrm>
            <a:off x="1015050" y="2408720"/>
            <a:ext cx="366950" cy="307745"/>
          </a:xfrm>
          <a:custGeom>
            <a:avLst/>
            <a:gdLst/>
            <a:ahLst/>
            <a:cxnLst/>
            <a:rect l="l" t="t" r="r" b="b"/>
            <a:pathLst>
              <a:path w="14703" h="12332" extrusionOk="0">
                <a:moveTo>
                  <a:pt x="6589" y="5478"/>
                </a:moveTo>
                <a:lnTo>
                  <a:pt x="6589" y="6012"/>
                </a:lnTo>
                <a:lnTo>
                  <a:pt x="4149" y="6012"/>
                </a:lnTo>
                <a:lnTo>
                  <a:pt x="4149" y="5478"/>
                </a:lnTo>
                <a:close/>
                <a:moveTo>
                  <a:pt x="4493" y="431"/>
                </a:moveTo>
                <a:lnTo>
                  <a:pt x="8581" y="3800"/>
                </a:lnTo>
                <a:lnTo>
                  <a:pt x="8581" y="7014"/>
                </a:lnTo>
                <a:lnTo>
                  <a:pt x="6534" y="7014"/>
                </a:lnTo>
                <a:lnTo>
                  <a:pt x="6534" y="6443"/>
                </a:lnTo>
                <a:lnTo>
                  <a:pt x="6731" y="6443"/>
                </a:lnTo>
                <a:cubicBezTo>
                  <a:pt x="6891" y="6443"/>
                  <a:pt x="7020" y="6314"/>
                  <a:pt x="7020" y="6154"/>
                </a:cubicBezTo>
                <a:lnTo>
                  <a:pt x="7020" y="5342"/>
                </a:lnTo>
                <a:cubicBezTo>
                  <a:pt x="7020" y="5183"/>
                  <a:pt x="6891" y="5053"/>
                  <a:pt x="6731" y="5053"/>
                </a:cubicBezTo>
                <a:lnTo>
                  <a:pt x="4149" y="5053"/>
                </a:lnTo>
                <a:lnTo>
                  <a:pt x="4149" y="4482"/>
                </a:lnTo>
                <a:lnTo>
                  <a:pt x="4346" y="4482"/>
                </a:lnTo>
                <a:cubicBezTo>
                  <a:pt x="4506" y="4482"/>
                  <a:pt x="4635" y="4353"/>
                  <a:pt x="4635" y="4193"/>
                </a:cubicBezTo>
                <a:lnTo>
                  <a:pt x="4635" y="3375"/>
                </a:lnTo>
                <a:cubicBezTo>
                  <a:pt x="4635" y="3216"/>
                  <a:pt x="4506" y="3087"/>
                  <a:pt x="4346" y="3087"/>
                </a:cubicBezTo>
                <a:lnTo>
                  <a:pt x="4032" y="3087"/>
                </a:lnTo>
                <a:lnTo>
                  <a:pt x="4032" y="431"/>
                </a:lnTo>
                <a:close/>
                <a:moveTo>
                  <a:pt x="8974" y="7438"/>
                </a:moveTo>
                <a:lnTo>
                  <a:pt x="8974" y="7979"/>
                </a:lnTo>
                <a:lnTo>
                  <a:pt x="6534" y="7979"/>
                </a:lnTo>
                <a:lnTo>
                  <a:pt x="6534" y="7438"/>
                </a:lnTo>
                <a:close/>
                <a:moveTo>
                  <a:pt x="11353" y="9405"/>
                </a:moveTo>
                <a:lnTo>
                  <a:pt x="11353" y="9940"/>
                </a:lnTo>
                <a:lnTo>
                  <a:pt x="8913" y="9940"/>
                </a:lnTo>
                <a:lnTo>
                  <a:pt x="8913" y="9405"/>
                </a:lnTo>
                <a:close/>
                <a:moveTo>
                  <a:pt x="9005" y="4150"/>
                </a:moveTo>
                <a:lnTo>
                  <a:pt x="13345" y="7721"/>
                </a:lnTo>
                <a:lnTo>
                  <a:pt x="13345" y="10942"/>
                </a:lnTo>
                <a:lnTo>
                  <a:pt x="11304" y="10942"/>
                </a:lnTo>
                <a:lnTo>
                  <a:pt x="11304" y="10370"/>
                </a:lnTo>
                <a:lnTo>
                  <a:pt x="11501" y="10370"/>
                </a:lnTo>
                <a:cubicBezTo>
                  <a:pt x="11660" y="10370"/>
                  <a:pt x="11789" y="10241"/>
                  <a:pt x="11789" y="10081"/>
                </a:cubicBezTo>
                <a:lnTo>
                  <a:pt x="11789" y="9270"/>
                </a:lnTo>
                <a:cubicBezTo>
                  <a:pt x="11789" y="9110"/>
                  <a:pt x="11660" y="8981"/>
                  <a:pt x="11501" y="8981"/>
                </a:cubicBezTo>
                <a:lnTo>
                  <a:pt x="8919" y="8981"/>
                </a:lnTo>
                <a:lnTo>
                  <a:pt x="8919" y="8410"/>
                </a:lnTo>
                <a:lnTo>
                  <a:pt x="9116" y="8410"/>
                </a:lnTo>
                <a:cubicBezTo>
                  <a:pt x="9275" y="8410"/>
                  <a:pt x="9405" y="8280"/>
                  <a:pt x="9405" y="8121"/>
                </a:cubicBezTo>
                <a:lnTo>
                  <a:pt x="9405" y="7303"/>
                </a:lnTo>
                <a:cubicBezTo>
                  <a:pt x="9405" y="7143"/>
                  <a:pt x="9275" y="7014"/>
                  <a:pt x="9116" y="7014"/>
                </a:cubicBezTo>
                <a:lnTo>
                  <a:pt x="9005" y="7014"/>
                </a:lnTo>
                <a:lnTo>
                  <a:pt x="9005" y="4150"/>
                </a:lnTo>
                <a:close/>
                <a:moveTo>
                  <a:pt x="13744" y="11366"/>
                </a:moveTo>
                <a:lnTo>
                  <a:pt x="13738" y="11907"/>
                </a:lnTo>
                <a:lnTo>
                  <a:pt x="11304" y="11907"/>
                </a:lnTo>
                <a:lnTo>
                  <a:pt x="11304" y="11366"/>
                </a:lnTo>
                <a:close/>
                <a:moveTo>
                  <a:pt x="2852" y="1"/>
                </a:moveTo>
                <a:cubicBezTo>
                  <a:pt x="2563" y="1"/>
                  <a:pt x="2563" y="425"/>
                  <a:pt x="2852" y="425"/>
                </a:cubicBezTo>
                <a:lnTo>
                  <a:pt x="3602" y="425"/>
                </a:lnTo>
                <a:lnTo>
                  <a:pt x="3602" y="3087"/>
                </a:lnTo>
                <a:lnTo>
                  <a:pt x="3368" y="3087"/>
                </a:lnTo>
                <a:cubicBezTo>
                  <a:pt x="3080" y="3087"/>
                  <a:pt x="3080" y="3511"/>
                  <a:pt x="3368" y="3511"/>
                </a:cubicBezTo>
                <a:lnTo>
                  <a:pt x="4211" y="3511"/>
                </a:lnTo>
                <a:lnTo>
                  <a:pt x="4211" y="4052"/>
                </a:lnTo>
                <a:lnTo>
                  <a:pt x="1770" y="4052"/>
                </a:lnTo>
                <a:lnTo>
                  <a:pt x="1770" y="3511"/>
                </a:lnTo>
                <a:lnTo>
                  <a:pt x="2508" y="3511"/>
                </a:lnTo>
                <a:cubicBezTo>
                  <a:pt x="2791" y="3511"/>
                  <a:pt x="2791" y="3087"/>
                  <a:pt x="2508" y="3087"/>
                </a:cubicBezTo>
                <a:lnTo>
                  <a:pt x="357" y="3087"/>
                </a:lnTo>
                <a:cubicBezTo>
                  <a:pt x="160" y="3087"/>
                  <a:pt x="0" y="3252"/>
                  <a:pt x="0" y="3449"/>
                </a:cubicBezTo>
                <a:lnTo>
                  <a:pt x="0" y="11969"/>
                </a:lnTo>
                <a:cubicBezTo>
                  <a:pt x="0" y="12171"/>
                  <a:pt x="160" y="12331"/>
                  <a:pt x="363" y="12331"/>
                </a:cubicBezTo>
                <a:lnTo>
                  <a:pt x="6012" y="12331"/>
                </a:lnTo>
                <a:cubicBezTo>
                  <a:pt x="6300" y="12331"/>
                  <a:pt x="6300" y="11901"/>
                  <a:pt x="6012" y="11901"/>
                </a:cubicBezTo>
                <a:lnTo>
                  <a:pt x="430" y="11901"/>
                </a:lnTo>
                <a:lnTo>
                  <a:pt x="430" y="3517"/>
                </a:lnTo>
                <a:lnTo>
                  <a:pt x="1340" y="3517"/>
                </a:lnTo>
                <a:lnTo>
                  <a:pt x="1340" y="4267"/>
                </a:lnTo>
                <a:cubicBezTo>
                  <a:pt x="1340" y="4383"/>
                  <a:pt x="1438" y="4482"/>
                  <a:pt x="1555" y="4482"/>
                </a:cubicBezTo>
                <a:lnTo>
                  <a:pt x="3725" y="4482"/>
                </a:lnTo>
                <a:lnTo>
                  <a:pt x="3725" y="6227"/>
                </a:lnTo>
                <a:cubicBezTo>
                  <a:pt x="3725" y="6344"/>
                  <a:pt x="3823" y="6443"/>
                  <a:pt x="3940" y="6443"/>
                </a:cubicBezTo>
                <a:lnTo>
                  <a:pt x="6110" y="6443"/>
                </a:lnTo>
                <a:lnTo>
                  <a:pt x="6110" y="8194"/>
                </a:lnTo>
                <a:cubicBezTo>
                  <a:pt x="6110" y="8311"/>
                  <a:pt x="6202" y="8403"/>
                  <a:pt x="6325" y="8410"/>
                </a:cubicBezTo>
                <a:lnTo>
                  <a:pt x="8489" y="8410"/>
                </a:lnTo>
                <a:lnTo>
                  <a:pt x="8489" y="10155"/>
                </a:lnTo>
                <a:cubicBezTo>
                  <a:pt x="8489" y="10272"/>
                  <a:pt x="8587" y="10370"/>
                  <a:pt x="8704" y="10370"/>
                </a:cubicBezTo>
                <a:lnTo>
                  <a:pt x="10874" y="10370"/>
                </a:lnTo>
                <a:lnTo>
                  <a:pt x="10874" y="11907"/>
                </a:lnTo>
                <a:lnTo>
                  <a:pt x="6872" y="11907"/>
                </a:lnTo>
                <a:cubicBezTo>
                  <a:pt x="6583" y="11907"/>
                  <a:pt x="6583" y="12331"/>
                  <a:pt x="6872" y="12331"/>
                </a:cubicBezTo>
                <a:lnTo>
                  <a:pt x="13879" y="12331"/>
                </a:lnTo>
                <a:cubicBezTo>
                  <a:pt x="14039" y="12331"/>
                  <a:pt x="14168" y="12202"/>
                  <a:pt x="14168" y="12042"/>
                </a:cubicBezTo>
                <a:lnTo>
                  <a:pt x="14168" y="11231"/>
                </a:lnTo>
                <a:cubicBezTo>
                  <a:pt x="14168" y="11071"/>
                  <a:pt x="14039" y="10942"/>
                  <a:pt x="13879" y="10942"/>
                </a:cubicBezTo>
                <a:lnTo>
                  <a:pt x="13775" y="10942"/>
                </a:lnTo>
                <a:lnTo>
                  <a:pt x="13775" y="8078"/>
                </a:lnTo>
                <a:lnTo>
                  <a:pt x="14254" y="8477"/>
                </a:lnTo>
                <a:cubicBezTo>
                  <a:pt x="14299" y="8513"/>
                  <a:pt x="14345" y="8528"/>
                  <a:pt x="14389" y="8528"/>
                </a:cubicBezTo>
                <a:cubicBezTo>
                  <a:pt x="14565" y="8528"/>
                  <a:pt x="14703" y="8288"/>
                  <a:pt x="14531" y="8145"/>
                </a:cubicBezTo>
                <a:lnTo>
                  <a:pt x="14531" y="8139"/>
                </a:lnTo>
                <a:lnTo>
                  <a:pt x="13701" y="7457"/>
                </a:lnTo>
                <a:lnTo>
                  <a:pt x="13689" y="7451"/>
                </a:lnTo>
                <a:lnTo>
                  <a:pt x="8937" y="3535"/>
                </a:lnTo>
                <a:lnTo>
                  <a:pt x="8919" y="3523"/>
                </a:lnTo>
                <a:lnTo>
                  <a:pt x="4702" y="50"/>
                </a:lnTo>
                <a:cubicBezTo>
                  <a:pt x="4665" y="13"/>
                  <a:pt x="4616" y="1"/>
                  <a:pt x="4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57" name="Google Shape;1657;p81"/>
          <p:cNvGrpSpPr/>
          <p:nvPr/>
        </p:nvGrpSpPr>
        <p:grpSpPr>
          <a:xfrm>
            <a:off x="1039672" y="2965627"/>
            <a:ext cx="317706" cy="365246"/>
            <a:chOff x="789350" y="2735157"/>
            <a:chExt cx="343355" cy="394733"/>
          </a:xfrm>
        </p:grpSpPr>
        <p:sp>
          <p:nvSpPr>
            <p:cNvPr id="1658" name="Google Shape;1658;p81"/>
            <p:cNvSpPr/>
            <p:nvPr/>
          </p:nvSpPr>
          <p:spPr>
            <a:xfrm>
              <a:off x="789350" y="2842416"/>
              <a:ext cx="343355" cy="287473"/>
            </a:xfrm>
            <a:custGeom>
              <a:avLst/>
              <a:gdLst/>
              <a:ahLst/>
              <a:cxnLst/>
              <a:rect l="l" t="t" r="r" b="b"/>
              <a:pathLst>
                <a:path w="12731" h="10659" extrusionOk="0">
                  <a:moveTo>
                    <a:pt x="4549" y="425"/>
                  </a:moveTo>
                  <a:lnTo>
                    <a:pt x="4549" y="2269"/>
                  </a:lnTo>
                  <a:lnTo>
                    <a:pt x="430" y="2269"/>
                  </a:lnTo>
                  <a:lnTo>
                    <a:pt x="430" y="425"/>
                  </a:lnTo>
                  <a:close/>
                  <a:moveTo>
                    <a:pt x="2274" y="2705"/>
                  </a:moveTo>
                  <a:lnTo>
                    <a:pt x="2274" y="4549"/>
                  </a:lnTo>
                  <a:lnTo>
                    <a:pt x="430" y="4543"/>
                  </a:lnTo>
                  <a:lnTo>
                    <a:pt x="430" y="2705"/>
                  </a:lnTo>
                  <a:close/>
                  <a:moveTo>
                    <a:pt x="4549" y="2705"/>
                  </a:moveTo>
                  <a:lnTo>
                    <a:pt x="4549" y="7954"/>
                  </a:lnTo>
                  <a:lnTo>
                    <a:pt x="2705" y="7954"/>
                  </a:lnTo>
                  <a:lnTo>
                    <a:pt x="2705" y="2705"/>
                  </a:lnTo>
                  <a:close/>
                  <a:moveTo>
                    <a:pt x="10234" y="6110"/>
                  </a:moveTo>
                  <a:lnTo>
                    <a:pt x="10234" y="7954"/>
                  </a:lnTo>
                  <a:lnTo>
                    <a:pt x="4979" y="7954"/>
                  </a:lnTo>
                  <a:lnTo>
                    <a:pt x="4979" y="6110"/>
                  </a:lnTo>
                  <a:close/>
                  <a:moveTo>
                    <a:pt x="7960" y="8385"/>
                  </a:moveTo>
                  <a:lnTo>
                    <a:pt x="7960" y="10229"/>
                  </a:lnTo>
                  <a:lnTo>
                    <a:pt x="2705" y="10229"/>
                  </a:lnTo>
                  <a:lnTo>
                    <a:pt x="2705" y="8385"/>
                  </a:lnTo>
                  <a:close/>
                  <a:moveTo>
                    <a:pt x="12306" y="8391"/>
                  </a:moveTo>
                  <a:lnTo>
                    <a:pt x="12300" y="10229"/>
                  </a:lnTo>
                  <a:lnTo>
                    <a:pt x="8390" y="10229"/>
                  </a:lnTo>
                  <a:lnTo>
                    <a:pt x="8390" y="8391"/>
                  </a:lnTo>
                  <a:close/>
                  <a:moveTo>
                    <a:pt x="215" y="1"/>
                  </a:moveTo>
                  <a:cubicBezTo>
                    <a:pt x="98" y="1"/>
                    <a:pt x="0" y="99"/>
                    <a:pt x="6" y="216"/>
                  </a:cubicBezTo>
                  <a:lnTo>
                    <a:pt x="6" y="7407"/>
                  </a:lnTo>
                  <a:cubicBezTo>
                    <a:pt x="3" y="7549"/>
                    <a:pt x="109" y="7619"/>
                    <a:pt x="216" y="7619"/>
                  </a:cubicBezTo>
                  <a:cubicBezTo>
                    <a:pt x="323" y="7619"/>
                    <a:pt x="430" y="7549"/>
                    <a:pt x="430" y="7407"/>
                  </a:cubicBezTo>
                  <a:lnTo>
                    <a:pt x="430" y="4973"/>
                  </a:lnTo>
                  <a:lnTo>
                    <a:pt x="2274" y="4973"/>
                  </a:lnTo>
                  <a:lnTo>
                    <a:pt x="2274" y="10229"/>
                  </a:lnTo>
                  <a:lnTo>
                    <a:pt x="430" y="10229"/>
                  </a:lnTo>
                  <a:lnTo>
                    <a:pt x="430" y="8268"/>
                  </a:lnTo>
                  <a:cubicBezTo>
                    <a:pt x="430" y="8123"/>
                    <a:pt x="324" y="8051"/>
                    <a:pt x="218" y="8051"/>
                  </a:cubicBezTo>
                  <a:cubicBezTo>
                    <a:pt x="112" y="8051"/>
                    <a:pt x="6" y="8123"/>
                    <a:pt x="6" y="8268"/>
                  </a:cubicBezTo>
                  <a:lnTo>
                    <a:pt x="6" y="10444"/>
                  </a:lnTo>
                  <a:cubicBezTo>
                    <a:pt x="6" y="10561"/>
                    <a:pt x="98" y="10659"/>
                    <a:pt x="215" y="10659"/>
                  </a:cubicBezTo>
                  <a:lnTo>
                    <a:pt x="12515" y="10659"/>
                  </a:lnTo>
                  <a:cubicBezTo>
                    <a:pt x="12638" y="10659"/>
                    <a:pt x="12730" y="10561"/>
                    <a:pt x="12730" y="10444"/>
                  </a:cubicBezTo>
                  <a:lnTo>
                    <a:pt x="12730" y="8170"/>
                  </a:lnTo>
                  <a:cubicBezTo>
                    <a:pt x="12730" y="8053"/>
                    <a:pt x="12638" y="7954"/>
                    <a:pt x="12515" y="7954"/>
                  </a:cubicBezTo>
                  <a:lnTo>
                    <a:pt x="10665" y="7954"/>
                  </a:lnTo>
                  <a:lnTo>
                    <a:pt x="10665" y="5895"/>
                  </a:lnTo>
                  <a:cubicBezTo>
                    <a:pt x="10665" y="5778"/>
                    <a:pt x="10566" y="5686"/>
                    <a:pt x="10450" y="5686"/>
                  </a:cubicBezTo>
                  <a:lnTo>
                    <a:pt x="7253" y="5686"/>
                  </a:lnTo>
                  <a:lnTo>
                    <a:pt x="7253" y="2385"/>
                  </a:lnTo>
                  <a:cubicBezTo>
                    <a:pt x="7253" y="2244"/>
                    <a:pt x="7146" y="2173"/>
                    <a:pt x="7038" y="2173"/>
                  </a:cubicBezTo>
                  <a:cubicBezTo>
                    <a:pt x="6931" y="2173"/>
                    <a:pt x="6823" y="2244"/>
                    <a:pt x="6823" y="2385"/>
                  </a:cubicBezTo>
                  <a:lnTo>
                    <a:pt x="6823" y="5686"/>
                  </a:lnTo>
                  <a:lnTo>
                    <a:pt x="4979" y="5686"/>
                  </a:lnTo>
                  <a:lnTo>
                    <a:pt x="4979" y="431"/>
                  </a:lnTo>
                  <a:lnTo>
                    <a:pt x="6823" y="431"/>
                  </a:lnTo>
                  <a:lnTo>
                    <a:pt x="6823" y="1531"/>
                  </a:lnTo>
                  <a:cubicBezTo>
                    <a:pt x="6823" y="1672"/>
                    <a:pt x="6931" y="1743"/>
                    <a:pt x="7038" y="1743"/>
                  </a:cubicBezTo>
                  <a:cubicBezTo>
                    <a:pt x="7146" y="1743"/>
                    <a:pt x="7253" y="1672"/>
                    <a:pt x="7253" y="1531"/>
                  </a:cubicBezTo>
                  <a:lnTo>
                    <a:pt x="7253" y="216"/>
                  </a:lnTo>
                  <a:cubicBezTo>
                    <a:pt x="7253" y="93"/>
                    <a:pt x="7155" y="1"/>
                    <a:pt x="7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9" name="Google Shape;1659;p81"/>
            <p:cNvSpPr/>
            <p:nvPr/>
          </p:nvSpPr>
          <p:spPr>
            <a:xfrm>
              <a:off x="967891" y="2735157"/>
              <a:ext cx="164814" cy="226143"/>
            </a:xfrm>
            <a:custGeom>
              <a:avLst/>
              <a:gdLst/>
              <a:ahLst/>
              <a:cxnLst/>
              <a:rect l="l" t="t" r="r" b="b"/>
              <a:pathLst>
                <a:path w="6111" h="8385" extrusionOk="0">
                  <a:moveTo>
                    <a:pt x="5686" y="431"/>
                  </a:moveTo>
                  <a:lnTo>
                    <a:pt x="5686" y="2275"/>
                  </a:lnTo>
                  <a:lnTo>
                    <a:pt x="430" y="2275"/>
                  </a:lnTo>
                  <a:lnTo>
                    <a:pt x="430" y="431"/>
                  </a:lnTo>
                  <a:close/>
                  <a:moveTo>
                    <a:pt x="5686" y="2699"/>
                  </a:moveTo>
                  <a:lnTo>
                    <a:pt x="5686" y="7961"/>
                  </a:lnTo>
                  <a:lnTo>
                    <a:pt x="3842" y="7961"/>
                  </a:lnTo>
                  <a:lnTo>
                    <a:pt x="3842" y="2699"/>
                  </a:lnTo>
                  <a:close/>
                  <a:moveTo>
                    <a:pt x="209" y="1"/>
                  </a:moveTo>
                  <a:cubicBezTo>
                    <a:pt x="92" y="1"/>
                    <a:pt x="0" y="93"/>
                    <a:pt x="0" y="216"/>
                  </a:cubicBezTo>
                  <a:lnTo>
                    <a:pt x="0" y="2484"/>
                  </a:lnTo>
                  <a:cubicBezTo>
                    <a:pt x="0" y="2607"/>
                    <a:pt x="92" y="2699"/>
                    <a:pt x="209" y="2699"/>
                  </a:cubicBezTo>
                  <a:lnTo>
                    <a:pt x="3412" y="2699"/>
                  </a:lnTo>
                  <a:lnTo>
                    <a:pt x="3412" y="8170"/>
                  </a:lnTo>
                  <a:cubicBezTo>
                    <a:pt x="3412" y="8286"/>
                    <a:pt x="3504" y="8385"/>
                    <a:pt x="3621" y="8385"/>
                  </a:cubicBezTo>
                  <a:lnTo>
                    <a:pt x="5895" y="8385"/>
                  </a:lnTo>
                  <a:cubicBezTo>
                    <a:pt x="6012" y="8385"/>
                    <a:pt x="6110" y="8286"/>
                    <a:pt x="6110" y="8170"/>
                  </a:cubicBezTo>
                  <a:lnTo>
                    <a:pt x="6110" y="216"/>
                  </a:lnTo>
                  <a:cubicBezTo>
                    <a:pt x="6110" y="99"/>
                    <a:pt x="6012" y="1"/>
                    <a:pt x="5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0" name="Google Shape;1660;p81"/>
          <p:cNvGrpSpPr/>
          <p:nvPr/>
        </p:nvGrpSpPr>
        <p:grpSpPr>
          <a:xfrm>
            <a:off x="1051026" y="3551104"/>
            <a:ext cx="294997" cy="365122"/>
            <a:chOff x="819178" y="3367900"/>
            <a:chExt cx="318812" cy="394598"/>
          </a:xfrm>
        </p:grpSpPr>
        <p:sp>
          <p:nvSpPr>
            <p:cNvPr id="1661" name="Google Shape;1661;p81"/>
            <p:cNvSpPr/>
            <p:nvPr/>
          </p:nvSpPr>
          <p:spPr>
            <a:xfrm>
              <a:off x="819178" y="3367900"/>
              <a:ext cx="318812" cy="394598"/>
            </a:xfrm>
            <a:custGeom>
              <a:avLst/>
              <a:gdLst/>
              <a:ahLst/>
              <a:cxnLst/>
              <a:rect l="l" t="t" r="r" b="b"/>
              <a:pathLst>
                <a:path w="11821" h="14631" extrusionOk="0">
                  <a:moveTo>
                    <a:pt x="6774" y="825"/>
                  </a:moveTo>
                  <a:cubicBezTo>
                    <a:pt x="6805" y="825"/>
                    <a:pt x="6830" y="825"/>
                    <a:pt x="6860" y="832"/>
                  </a:cubicBezTo>
                  <a:lnTo>
                    <a:pt x="6860" y="2491"/>
                  </a:lnTo>
                  <a:cubicBezTo>
                    <a:pt x="6860" y="2768"/>
                    <a:pt x="6633" y="2995"/>
                    <a:pt x="6356" y="2995"/>
                  </a:cubicBezTo>
                  <a:lnTo>
                    <a:pt x="5459" y="2995"/>
                  </a:lnTo>
                  <a:cubicBezTo>
                    <a:pt x="5182" y="2995"/>
                    <a:pt x="4961" y="2768"/>
                    <a:pt x="4961" y="2491"/>
                  </a:cubicBezTo>
                  <a:lnTo>
                    <a:pt x="4961" y="838"/>
                  </a:lnTo>
                  <a:cubicBezTo>
                    <a:pt x="5072" y="825"/>
                    <a:pt x="5188" y="825"/>
                    <a:pt x="5305" y="825"/>
                  </a:cubicBezTo>
                  <a:lnTo>
                    <a:pt x="5305" y="1391"/>
                  </a:lnTo>
                  <a:cubicBezTo>
                    <a:pt x="5305" y="1532"/>
                    <a:pt x="5413" y="1603"/>
                    <a:pt x="5520" y="1603"/>
                  </a:cubicBezTo>
                  <a:cubicBezTo>
                    <a:pt x="5628" y="1603"/>
                    <a:pt x="5735" y="1532"/>
                    <a:pt x="5735" y="1391"/>
                  </a:cubicBezTo>
                  <a:lnTo>
                    <a:pt x="5735" y="825"/>
                  </a:lnTo>
                  <a:lnTo>
                    <a:pt x="6086" y="825"/>
                  </a:lnTo>
                  <a:lnTo>
                    <a:pt x="6086" y="1391"/>
                  </a:lnTo>
                  <a:cubicBezTo>
                    <a:pt x="6086" y="1532"/>
                    <a:pt x="6193" y="1603"/>
                    <a:pt x="6301" y="1603"/>
                  </a:cubicBezTo>
                  <a:cubicBezTo>
                    <a:pt x="6409" y="1603"/>
                    <a:pt x="6516" y="1532"/>
                    <a:pt x="6516" y="1391"/>
                  </a:cubicBezTo>
                  <a:lnTo>
                    <a:pt x="6516" y="825"/>
                  </a:lnTo>
                  <a:close/>
                  <a:moveTo>
                    <a:pt x="11323" y="3210"/>
                  </a:moveTo>
                  <a:cubicBezTo>
                    <a:pt x="11360" y="3210"/>
                    <a:pt x="11390" y="3241"/>
                    <a:pt x="11390" y="3278"/>
                  </a:cubicBezTo>
                  <a:lnTo>
                    <a:pt x="11390" y="3733"/>
                  </a:lnTo>
                  <a:cubicBezTo>
                    <a:pt x="11390" y="3770"/>
                    <a:pt x="11360" y="3807"/>
                    <a:pt x="11323" y="3807"/>
                  </a:cubicBezTo>
                  <a:lnTo>
                    <a:pt x="9196" y="3807"/>
                  </a:lnTo>
                  <a:lnTo>
                    <a:pt x="9196" y="3210"/>
                  </a:lnTo>
                  <a:close/>
                  <a:moveTo>
                    <a:pt x="2625" y="3210"/>
                  </a:moveTo>
                  <a:lnTo>
                    <a:pt x="2625" y="3813"/>
                  </a:lnTo>
                  <a:lnTo>
                    <a:pt x="505" y="3813"/>
                  </a:lnTo>
                  <a:cubicBezTo>
                    <a:pt x="462" y="3813"/>
                    <a:pt x="425" y="3776"/>
                    <a:pt x="431" y="3733"/>
                  </a:cubicBezTo>
                  <a:lnTo>
                    <a:pt x="431" y="3284"/>
                  </a:lnTo>
                  <a:cubicBezTo>
                    <a:pt x="431" y="3241"/>
                    <a:pt x="462" y="3210"/>
                    <a:pt x="505" y="3210"/>
                  </a:cubicBezTo>
                  <a:close/>
                  <a:moveTo>
                    <a:pt x="8754" y="2774"/>
                  </a:moveTo>
                  <a:cubicBezTo>
                    <a:pt x="8760" y="2774"/>
                    <a:pt x="8772" y="2780"/>
                    <a:pt x="8772" y="2786"/>
                  </a:cubicBezTo>
                  <a:lnTo>
                    <a:pt x="8772" y="4231"/>
                  </a:lnTo>
                  <a:cubicBezTo>
                    <a:pt x="8772" y="4243"/>
                    <a:pt x="8760" y="4249"/>
                    <a:pt x="8754" y="4249"/>
                  </a:cubicBezTo>
                  <a:lnTo>
                    <a:pt x="8323" y="4249"/>
                  </a:lnTo>
                  <a:lnTo>
                    <a:pt x="8323" y="2774"/>
                  </a:lnTo>
                  <a:close/>
                  <a:moveTo>
                    <a:pt x="6233" y="11533"/>
                  </a:moveTo>
                  <a:lnTo>
                    <a:pt x="6233" y="12510"/>
                  </a:lnTo>
                  <a:cubicBezTo>
                    <a:pt x="6233" y="12553"/>
                    <a:pt x="6246" y="12596"/>
                    <a:pt x="6264" y="12639"/>
                  </a:cubicBezTo>
                  <a:lnTo>
                    <a:pt x="6590" y="13254"/>
                  </a:lnTo>
                  <a:lnTo>
                    <a:pt x="6239" y="14201"/>
                  </a:lnTo>
                  <a:lnTo>
                    <a:pt x="5576" y="14201"/>
                  </a:lnTo>
                  <a:lnTo>
                    <a:pt x="5231" y="13254"/>
                  </a:lnTo>
                  <a:lnTo>
                    <a:pt x="5551" y="12639"/>
                  </a:lnTo>
                  <a:cubicBezTo>
                    <a:pt x="5576" y="12596"/>
                    <a:pt x="5582" y="12553"/>
                    <a:pt x="5582" y="12510"/>
                  </a:cubicBezTo>
                  <a:lnTo>
                    <a:pt x="5582" y="11533"/>
                  </a:lnTo>
                  <a:close/>
                  <a:moveTo>
                    <a:pt x="5520" y="0"/>
                  </a:moveTo>
                  <a:cubicBezTo>
                    <a:pt x="5413" y="0"/>
                    <a:pt x="5305" y="72"/>
                    <a:pt x="5305" y="217"/>
                  </a:cubicBezTo>
                  <a:lnTo>
                    <a:pt x="5305" y="401"/>
                  </a:lnTo>
                  <a:cubicBezTo>
                    <a:pt x="5261" y="401"/>
                    <a:pt x="5212" y="400"/>
                    <a:pt x="5160" y="400"/>
                  </a:cubicBezTo>
                  <a:cubicBezTo>
                    <a:pt x="5016" y="400"/>
                    <a:pt x="4847" y="407"/>
                    <a:pt x="4684" y="457"/>
                  </a:cubicBezTo>
                  <a:cubicBezTo>
                    <a:pt x="3984" y="641"/>
                    <a:pt x="3498" y="1274"/>
                    <a:pt x="3498" y="1999"/>
                  </a:cubicBezTo>
                  <a:lnTo>
                    <a:pt x="3498" y="2344"/>
                  </a:lnTo>
                  <a:lnTo>
                    <a:pt x="3068" y="2344"/>
                  </a:lnTo>
                  <a:cubicBezTo>
                    <a:pt x="2822" y="2344"/>
                    <a:pt x="2625" y="2540"/>
                    <a:pt x="2625" y="2786"/>
                  </a:cubicBezTo>
                  <a:lnTo>
                    <a:pt x="505" y="2786"/>
                  </a:lnTo>
                  <a:cubicBezTo>
                    <a:pt x="228" y="2786"/>
                    <a:pt x="1" y="3007"/>
                    <a:pt x="1" y="3284"/>
                  </a:cubicBezTo>
                  <a:lnTo>
                    <a:pt x="1" y="3733"/>
                  </a:lnTo>
                  <a:cubicBezTo>
                    <a:pt x="1" y="4009"/>
                    <a:pt x="228" y="4231"/>
                    <a:pt x="505" y="4231"/>
                  </a:cubicBezTo>
                  <a:lnTo>
                    <a:pt x="2625" y="4231"/>
                  </a:lnTo>
                  <a:cubicBezTo>
                    <a:pt x="2625" y="4477"/>
                    <a:pt x="2822" y="4673"/>
                    <a:pt x="3068" y="4673"/>
                  </a:cubicBezTo>
                  <a:lnTo>
                    <a:pt x="3498" y="4673"/>
                  </a:lnTo>
                  <a:lnTo>
                    <a:pt x="3498" y="5448"/>
                  </a:lnTo>
                  <a:cubicBezTo>
                    <a:pt x="3498" y="5497"/>
                    <a:pt x="3510" y="5540"/>
                    <a:pt x="3535" y="5577"/>
                  </a:cubicBezTo>
                  <a:lnTo>
                    <a:pt x="4383" y="6745"/>
                  </a:lnTo>
                  <a:lnTo>
                    <a:pt x="4383" y="7771"/>
                  </a:lnTo>
                  <a:cubicBezTo>
                    <a:pt x="4383" y="7949"/>
                    <a:pt x="4531" y="8097"/>
                    <a:pt x="4709" y="8097"/>
                  </a:cubicBezTo>
                  <a:lnTo>
                    <a:pt x="4746" y="8097"/>
                  </a:lnTo>
                  <a:lnTo>
                    <a:pt x="4746" y="10482"/>
                  </a:lnTo>
                  <a:cubicBezTo>
                    <a:pt x="4531" y="10550"/>
                    <a:pt x="4383" y="10752"/>
                    <a:pt x="4383" y="10980"/>
                  </a:cubicBezTo>
                  <a:lnTo>
                    <a:pt x="4383" y="11004"/>
                  </a:lnTo>
                  <a:cubicBezTo>
                    <a:pt x="4383" y="11299"/>
                    <a:pt x="4617" y="11533"/>
                    <a:pt x="4912" y="11533"/>
                  </a:cubicBezTo>
                  <a:lnTo>
                    <a:pt x="5152" y="11533"/>
                  </a:lnTo>
                  <a:lnTo>
                    <a:pt x="5152" y="12473"/>
                  </a:lnTo>
                  <a:lnTo>
                    <a:pt x="4813" y="13119"/>
                  </a:lnTo>
                  <a:cubicBezTo>
                    <a:pt x="4783" y="13186"/>
                    <a:pt x="4777" y="13266"/>
                    <a:pt x="4801" y="13334"/>
                  </a:cubicBezTo>
                  <a:lnTo>
                    <a:pt x="5213" y="14453"/>
                  </a:lnTo>
                  <a:cubicBezTo>
                    <a:pt x="5250" y="14563"/>
                    <a:pt x="5354" y="14631"/>
                    <a:pt x="5465" y="14631"/>
                  </a:cubicBezTo>
                  <a:lnTo>
                    <a:pt x="6350" y="14631"/>
                  </a:lnTo>
                  <a:cubicBezTo>
                    <a:pt x="6467" y="14631"/>
                    <a:pt x="6565" y="14563"/>
                    <a:pt x="6608" y="14453"/>
                  </a:cubicBezTo>
                  <a:lnTo>
                    <a:pt x="7014" y="13334"/>
                  </a:lnTo>
                  <a:cubicBezTo>
                    <a:pt x="7039" y="13266"/>
                    <a:pt x="7039" y="13186"/>
                    <a:pt x="7002" y="13119"/>
                  </a:cubicBezTo>
                  <a:lnTo>
                    <a:pt x="6664" y="12473"/>
                  </a:lnTo>
                  <a:lnTo>
                    <a:pt x="6664" y="11533"/>
                  </a:lnTo>
                  <a:lnTo>
                    <a:pt x="6903" y="11533"/>
                  </a:lnTo>
                  <a:cubicBezTo>
                    <a:pt x="7198" y="11533"/>
                    <a:pt x="7432" y="11299"/>
                    <a:pt x="7432" y="11004"/>
                  </a:cubicBezTo>
                  <a:lnTo>
                    <a:pt x="7432" y="10980"/>
                  </a:lnTo>
                  <a:cubicBezTo>
                    <a:pt x="7432" y="10752"/>
                    <a:pt x="7284" y="10550"/>
                    <a:pt x="7069" y="10482"/>
                  </a:cubicBezTo>
                  <a:lnTo>
                    <a:pt x="7069" y="9880"/>
                  </a:lnTo>
                  <a:cubicBezTo>
                    <a:pt x="7069" y="9738"/>
                    <a:pt x="6962" y="9667"/>
                    <a:pt x="6854" y="9667"/>
                  </a:cubicBezTo>
                  <a:cubicBezTo>
                    <a:pt x="6747" y="9667"/>
                    <a:pt x="6639" y="9738"/>
                    <a:pt x="6639" y="9880"/>
                  </a:cubicBezTo>
                  <a:lnTo>
                    <a:pt x="6639" y="10451"/>
                  </a:lnTo>
                  <a:lnTo>
                    <a:pt x="6000" y="10451"/>
                  </a:lnTo>
                  <a:cubicBezTo>
                    <a:pt x="5711" y="10451"/>
                    <a:pt x="5711" y="10881"/>
                    <a:pt x="6000" y="10881"/>
                  </a:cubicBezTo>
                  <a:lnTo>
                    <a:pt x="6903" y="10881"/>
                  </a:lnTo>
                  <a:cubicBezTo>
                    <a:pt x="6959" y="10881"/>
                    <a:pt x="7002" y="10924"/>
                    <a:pt x="7002" y="10980"/>
                  </a:cubicBezTo>
                  <a:lnTo>
                    <a:pt x="7002" y="11004"/>
                  </a:lnTo>
                  <a:cubicBezTo>
                    <a:pt x="7002" y="11060"/>
                    <a:pt x="6959" y="11103"/>
                    <a:pt x="6903" y="11103"/>
                  </a:cubicBezTo>
                  <a:lnTo>
                    <a:pt x="4912" y="11103"/>
                  </a:lnTo>
                  <a:cubicBezTo>
                    <a:pt x="4856" y="11103"/>
                    <a:pt x="4813" y="11060"/>
                    <a:pt x="4813" y="11004"/>
                  </a:cubicBezTo>
                  <a:lnTo>
                    <a:pt x="4813" y="10980"/>
                  </a:lnTo>
                  <a:cubicBezTo>
                    <a:pt x="4813" y="10924"/>
                    <a:pt x="4856" y="10881"/>
                    <a:pt x="4912" y="10881"/>
                  </a:cubicBezTo>
                  <a:lnTo>
                    <a:pt x="4961" y="10881"/>
                  </a:lnTo>
                  <a:cubicBezTo>
                    <a:pt x="5078" y="10881"/>
                    <a:pt x="5176" y="10783"/>
                    <a:pt x="5176" y="10666"/>
                  </a:cubicBezTo>
                  <a:lnTo>
                    <a:pt x="5176" y="8103"/>
                  </a:lnTo>
                  <a:lnTo>
                    <a:pt x="6639" y="8103"/>
                  </a:lnTo>
                  <a:lnTo>
                    <a:pt x="6639" y="9025"/>
                  </a:lnTo>
                  <a:cubicBezTo>
                    <a:pt x="6639" y="9166"/>
                    <a:pt x="6745" y="9237"/>
                    <a:pt x="6851" y="9237"/>
                  </a:cubicBezTo>
                  <a:cubicBezTo>
                    <a:pt x="6957" y="9237"/>
                    <a:pt x="7063" y="9166"/>
                    <a:pt x="7063" y="9025"/>
                  </a:cubicBezTo>
                  <a:lnTo>
                    <a:pt x="7063" y="8103"/>
                  </a:lnTo>
                  <a:lnTo>
                    <a:pt x="7100" y="8103"/>
                  </a:lnTo>
                  <a:cubicBezTo>
                    <a:pt x="7284" y="8103"/>
                    <a:pt x="7432" y="7956"/>
                    <a:pt x="7432" y="7771"/>
                  </a:cubicBezTo>
                  <a:lnTo>
                    <a:pt x="7432" y="6745"/>
                  </a:lnTo>
                  <a:lnTo>
                    <a:pt x="8274" y="5577"/>
                  </a:lnTo>
                  <a:cubicBezTo>
                    <a:pt x="8305" y="5540"/>
                    <a:pt x="8317" y="5497"/>
                    <a:pt x="8317" y="5454"/>
                  </a:cubicBezTo>
                  <a:lnTo>
                    <a:pt x="8317" y="4673"/>
                  </a:lnTo>
                  <a:lnTo>
                    <a:pt x="8754" y="4673"/>
                  </a:lnTo>
                  <a:cubicBezTo>
                    <a:pt x="8993" y="4673"/>
                    <a:pt x="9190" y="4477"/>
                    <a:pt x="9196" y="4237"/>
                  </a:cubicBezTo>
                  <a:lnTo>
                    <a:pt x="11323" y="4237"/>
                  </a:lnTo>
                  <a:cubicBezTo>
                    <a:pt x="11599" y="4237"/>
                    <a:pt x="11821" y="4009"/>
                    <a:pt x="11821" y="3733"/>
                  </a:cubicBezTo>
                  <a:lnTo>
                    <a:pt x="11821" y="3284"/>
                  </a:lnTo>
                  <a:cubicBezTo>
                    <a:pt x="11821" y="3007"/>
                    <a:pt x="11599" y="2786"/>
                    <a:pt x="11323" y="2786"/>
                  </a:cubicBezTo>
                  <a:lnTo>
                    <a:pt x="9196" y="2786"/>
                  </a:lnTo>
                  <a:cubicBezTo>
                    <a:pt x="9196" y="2540"/>
                    <a:pt x="8999" y="2344"/>
                    <a:pt x="8754" y="2344"/>
                  </a:cubicBezTo>
                  <a:lnTo>
                    <a:pt x="8323" y="2344"/>
                  </a:lnTo>
                  <a:lnTo>
                    <a:pt x="8323" y="1999"/>
                  </a:lnTo>
                  <a:cubicBezTo>
                    <a:pt x="8323" y="1932"/>
                    <a:pt x="8317" y="1858"/>
                    <a:pt x="8305" y="1790"/>
                  </a:cubicBezTo>
                  <a:cubicBezTo>
                    <a:pt x="8291" y="1663"/>
                    <a:pt x="8196" y="1604"/>
                    <a:pt x="8099" y="1604"/>
                  </a:cubicBezTo>
                  <a:cubicBezTo>
                    <a:pt x="7981" y="1604"/>
                    <a:pt x="7860" y="1691"/>
                    <a:pt x="7881" y="1846"/>
                  </a:cubicBezTo>
                  <a:cubicBezTo>
                    <a:pt x="7887" y="1895"/>
                    <a:pt x="7893" y="1950"/>
                    <a:pt x="7893" y="1999"/>
                  </a:cubicBezTo>
                  <a:lnTo>
                    <a:pt x="7893" y="5380"/>
                  </a:lnTo>
                  <a:lnTo>
                    <a:pt x="7045" y="6548"/>
                  </a:lnTo>
                  <a:cubicBezTo>
                    <a:pt x="7020" y="6585"/>
                    <a:pt x="7008" y="6628"/>
                    <a:pt x="7008" y="6677"/>
                  </a:cubicBezTo>
                  <a:lnTo>
                    <a:pt x="7008" y="7667"/>
                  </a:lnTo>
                  <a:lnTo>
                    <a:pt x="4813" y="7667"/>
                  </a:lnTo>
                  <a:lnTo>
                    <a:pt x="4813" y="6677"/>
                  </a:lnTo>
                  <a:cubicBezTo>
                    <a:pt x="4813" y="6634"/>
                    <a:pt x="4801" y="6591"/>
                    <a:pt x="4770" y="6554"/>
                  </a:cubicBezTo>
                  <a:lnTo>
                    <a:pt x="3928" y="5380"/>
                  </a:lnTo>
                  <a:lnTo>
                    <a:pt x="3928" y="3936"/>
                  </a:lnTo>
                  <a:cubicBezTo>
                    <a:pt x="3928" y="3794"/>
                    <a:pt x="3821" y="3724"/>
                    <a:pt x="3713" y="3724"/>
                  </a:cubicBezTo>
                  <a:cubicBezTo>
                    <a:pt x="3606" y="3724"/>
                    <a:pt x="3498" y="3794"/>
                    <a:pt x="3498" y="3936"/>
                  </a:cubicBezTo>
                  <a:lnTo>
                    <a:pt x="3498" y="4243"/>
                  </a:lnTo>
                  <a:lnTo>
                    <a:pt x="3068" y="4243"/>
                  </a:lnTo>
                  <a:cubicBezTo>
                    <a:pt x="3062" y="4243"/>
                    <a:pt x="3055" y="4237"/>
                    <a:pt x="3055" y="4231"/>
                  </a:cubicBezTo>
                  <a:lnTo>
                    <a:pt x="3055" y="2786"/>
                  </a:lnTo>
                  <a:cubicBezTo>
                    <a:pt x="3055" y="2780"/>
                    <a:pt x="3062" y="2774"/>
                    <a:pt x="3068" y="2774"/>
                  </a:cubicBezTo>
                  <a:lnTo>
                    <a:pt x="3498" y="2774"/>
                  </a:lnTo>
                  <a:lnTo>
                    <a:pt x="3498" y="3081"/>
                  </a:lnTo>
                  <a:cubicBezTo>
                    <a:pt x="3495" y="3223"/>
                    <a:pt x="3601" y="3293"/>
                    <a:pt x="3708" y="3293"/>
                  </a:cubicBezTo>
                  <a:cubicBezTo>
                    <a:pt x="3815" y="3293"/>
                    <a:pt x="3922" y="3223"/>
                    <a:pt x="3922" y="3081"/>
                  </a:cubicBezTo>
                  <a:lnTo>
                    <a:pt x="3922" y="2608"/>
                  </a:lnTo>
                  <a:cubicBezTo>
                    <a:pt x="3934" y="2577"/>
                    <a:pt x="3934" y="2540"/>
                    <a:pt x="3922" y="2503"/>
                  </a:cubicBezTo>
                  <a:lnTo>
                    <a:pt x="3922" y="1999"/>
                  </a:lnTo>
                  <a:cubicBezTo>
                    <a:pt x="3922" y="1569"/>
                    <a:pt x="4156" y="1176"/>
                    <a:pt x="4531" y="973"/>
                  </a:cubicBezTo>
                  <a:lnTo>
                    <a:pt x="4531" y="2491"/>
                  </a:lnTo>
                  <a:cubicBezTo>
                    <a:pt x="4531" y="3007"/>
                    <a:pt x="4943" y="3425"/>
                    <a:pt x="5459" y="3425"/>
                  </a:cubicBezTo>
                  <a:lnTo>
                    <a:pt x="6356" y="3425"/>
                  </a:lnTo>
                  <a:cubicBezTo>
                    <a:pt x="6866" y="3425"/>
                    <a:pt x="7284" y="3007"/>
                    <a:pt x="7284" y="2497"/>
                  </a:cubicBezTo>
                  <a:lnTo>
                    <a:pt x="7284" y="973"/>
                  </a:lnTo>
                  <a:cubicBezTo>
                    <a:pt x="7395" y="1034"/>
                    <a:pt x="7487" y="1108"/>
                    <a:pt x="7573" y="1194"/>
                  </a:cubicBezTo>
                  <a:cubicBezTo>
                    <a:pt x="7621" y="1245"/>
                    <a:pt x="7675" y="1266"/>
                    <a:pt x="7727" y="1266"/>
                  </a:cubicBezTo>
                  <a:cubicBezTo>
                    <a:pt x="7892" y="1266"/>
                    <a:pt x="8036" y="1058"/>
                    <a:pt x="7887" y="899"/>
                  </a:cubicBezTo>
                  <a:cubicBezTo>
                    <a:pt x="7684" y="690"/>
                    <a:pt x="7426" y="536"/>
                    <a:pt x="7143" y="457"/>
                  </a:cubicBezTo>
                  <a:lnTo>
                    <a:pt x="7125" y="450"/>
                  </a:lnTo>
                  <a:cubicBezTo>
                    <a:pt x="7008" y="420"/>
                    <a:pt x="6879" y="401"/>
                    <a:pt x="6756" y="401"/>
                  </a:cubicBezTo>
                  <a:lnTo>
                    <a:pt x="6516" y="401"/>
                  </a:lnTo>
                  <a:lnTo>
                    <a:pt x="6516" y="217"/>
                  </a:lnTo>
                  <a:cubicBezTo>
                    <a:pt x="6516" y="72"/>
                    <a:pt x="6409" y="0"/>
                    <a:pt x="6301" y="0"/>
                  </a:cubicBezTo>
                  <a:cubicBezTo>
                    <a:pt x="6193" y="0"/>
                    <a:pt x="6086" y="72"/>
                    <a:pt x="6086" y="217"/>
                  </a:cubicBezTo>
                  <a:lnTo>
                    <a:pt x="6086" y="401"/>
                  </a:lnTo>
                  <a:lnTo>
                    <a:pt x="5735" y="401"/>
                  </a:lnTo>
                  <a:lnTo>
                    <a:pt x="5735" y="217"/>
                  </a:lnTo>
                  <a:cubicBezTo>
                    <a:pt x="5735" y="72"/>
                    <a:pt x="5628" y="0"/>
                    <a:pt x="5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2" name="Google Shape;1662;p81"/>
            <p:cNvSpPr/>
            <p:nvPr/>
          </p:nvSpPr>
          <p:spPr>
            <a:xfrm>
              <a:off x="948500" y="3476670"/>
              <a:ext cx="60197" cy="11651"/>
            </a:xfrm>
            <a:custGeom>
              <a:avLst/>
              <a:gdLst/>
              <a:ahLst/>
              <a:cxnLst/>
              <a:rect l="l" t="t" r="r" b="b"/>
              <a:pathLst>
                <a:path w="2232" h="432" extrusionOk="0">
                  <a:moveTo>
                    <a:pt x="289" y="1"/>
                  </a:moveTo>
                  <a:cubicBezTo>
                    <a:pt x="0" y="1"/>
                    <a:pt x="0" y="431"/>
                    <a:pt x="289" y="431"/>
                  </a:cubicBezTo>
                  <a:lnTo>
                    <a:pt x="1942" y="431"/>
                  </a:lnTo>
                  <a:cubicBezTo>
                    <a:pt x="2231" y="431"/>
                    <a:pt x="2231" y="1"/>
                    <a:pt x="1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3" name="Google Shape;1663;p81"/>
          <p:cNvGrpSpPr/>
          <p:nvPr/>
        </p:nvGrpSpPr>
        <p:grpSpPr>
          <a:xfrm>
            <a:off x="1013980" y="1921620"/>
            <a:ext cx="369089" cy="222302"/>
            <a:chOff x="756177" y="1606867"/>
            <a:chExt cx="398886" cy="240249"/>
          </a:xfrm>
        </p:grpSpPr>
        <p:sp>
          <p:nvSpPr>
            <p:cNvPr id="1664" name="Google Shape;1664;p81"/>
            <p:cNvSpPr/>
            <p:nvPr/>
          </p:nvSpPr>
          <p:spPr>
            <a:xfrm>
              <a:off x="920640" y="1759733"/>
              <a:ext cx="234261" cy="87383"/>
            </a:xfrm>
            <a:custGeom>
              <a:avLst/>
              <a:gdLst/>
              <a:ahLst/>
              <a:cxnLst/>
              <a:rect l="l" t="t" r="r" b="b"/>
              <a:pathLst>
                <a:path w="8686" h="3240" extrusionOk="0">
                  <a:moveTo>
                    <a:pt x="283" y="0"/>
                  </a:moveTo>
                  <a:cubicBezTo>
                    <a:pt x="0" y="0"/>
                    <a:pt x="0" y="431"/>
                    <a:pt x="283" y="431"/>
                  </a:cubicBezTo>
                  <a:lnTo>
                    <a:pt x="4414" y="431"/>
                  </a:lnTo>
                  <a:lnTo>
                    <a:pt x="4414" y="1254"/>
                  </a:lnTo>
                  <a:lnTo>
                    <a:pt x="4063" y="1629"/>
                  </a:lnTo>
                  <a:cubicBezTo>
                    <a:pt x="4026" y="1672"/>
                    <a:pt x="4002" y="1721"/>
                    <a:pt x="4002" y="1777"/>
                  </a:cubicBezTo>
                  <a:lnTo>
                    <a:pt x="4002" y="3024"/>
                  </a:lnTo>
                  <a:cubicBezTo>
                    <a:pt x="4002" y="3141"/>
                    <a:pt x="4100" y="3240"/>
                    <a:pt x="4217" y="3240"/>
                  </a:cubicBezTo>
                  <a:lnTo>
                    <a:pt x="6018" y="3240"/>
                  </a:lnTo>
                  <a:cubicBezTo>
                    <a:pt x="6141" y="3240"/>
                    <a:pt x="6233" y="3141"/>
                    <a:pt x="6233" y="3024"/>
                  </a:cubicBezTo>
                  <a:lnTo>
                    <a:pt x="6233" y="2785"/>
                  </a:lnTo>
                  <a:cubicBezTo>
                    <a:pt x="6233" y="2640"/>
                    <a:pt x="6126" y="2568"/>
                    <a:pt x="6018" y="2568"/>
                  </a:cubicBezTo>
                  <a:cubicBezTo>
                    <a:pt x="5910" y="2568"/>
                    <a:pt x="5803" y="2640"/>
                    <a:pt x="5803" y="2785"/>
                  </a:cubicBezTo>
                  <a:lnTo>
                    <a:pt x="5803" y="2809"/>
                  </a:lnTo>
                  <a:lnTo>
                    <a:pt x="4432" y="2809"/>
                  </a:lnTo>
                  <a:lnTo>
                    <a:pt x="4432" y="1863"/>
                  </a:lnTo>
                  <a:lnTo>
                    <a:pt x="4783" y="1488"/>
                  </a:lnTo>
                  <a:cubicBezTo>
                    <a:pt x="4819" y="1445"/>
                    <a:pt x="4844" y="1389"/>
                    <a:pt x="4844" y="1340"/>
                  </a:cubicBezTo>
                  <a:lnTo>
                    <a:pt x="4844" y="431"/>
                  </a:lnTo>
                  <a:lnTo>
                    <a:pt x="5391" y="431"/>
                  </a:lnTo>
                  <a:lnTo>
                    <a:pt x="5391" y="1340"/>
                  </a:lnTo>
                  <a:cubicBezTo>
                    <a:pt x="5391" y="1389"/>
                    <a:pt x="5416" y="1445"/>
                    <a:pt x="5453" y="1488"/>
                  </a:cubicBezTo>
                  <a:lnTo>
                    <a:pt x="5803" y="1863"/>
                  </a:lnTo>
                  <a:lnTo>
                    <a:pt x="5803" y="1924"/>
                  </a:lnTo>
                  <a:cubicBezTo>
                    <a:pt x="5803" y="2066"/>
                    <a:pt x="5910" y="2136"/>
                    <a:pt x="6018" y="2136"/>
                  </a:cubicBezTo>
                  <a:cubicBezTo>
                    <a:pt x="6126" y="2136"/>
                    <a:pt x="6233" y="2066"/>
                    <a:pt x="6233" y="1924"/>
                  </a:cubicBezTo>
                  <a:cubicBezTo>
                    <a:pt x="6221" y="1826"/>
                    <a:pt x="6258" y="1721"/>
                    <a:pt x="6172" y="1629"/>
                  </a:cubicBezTo>
                  <a:lnTo>
                    <a:pt x="5821" y="1254"/>
                  </a:lnTo>
                  <a:lnTo>
                    <a:pt x="5821" y="431"/>
                  </a:lnTo>
                  <a:lnTo>
                    <a:pt x="8397" y="431"/>
                  </a:lnTo>
                  <a:cubicBezTo>
                    <a:pt x="8686" y="431"/>
                    <a:pt x="8686" y="0"/>
                    <a:pt x="8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5" name="Google Shape;1665;p81"/>
            <p:cNvSpPr/>
            <p:nvPr/>
          </p:nvSpPr>
          <p:spPr>
            <a:xfrm>
              <a:off x="756338" y="1759733"/>
              <a:ext cx="156534" cy="87383"/>
            </a:xfrm>
            <a:custGeom>
              <a:avLst/>
              <a:gdLst/>
              <a:ahLst/>
              <a:cxnLst/>
              <a:rect l="l" t="t" r="r" b="b"/>
              <a:pathLst>
                <a:path w="5804" h="3240" extrusionOk="0">
                  <a:moveTo>
                    <a:pt x="290" y="0"/>
                  </a:moveTo>
                  <a:cubicBezTo>
                    <a:pt x="1" y="0"/>
                    <a:pt x="1" y="431"/>
                    <a:pt x="290" y="431"/>
                  </a:cubicBezTo>
                  <a:lnTo>
                    <a:pt x="2865" y="431"/>
                  </a:lnTo>
                  <a:lnTo>
                    <a:pt x="2865" y="1254"/>
                  </a:lnTo>
                  <a:lnTo>
                    <a:pt x="2515" y="1629"/>
                  </a:lnTo>
                  <a:cubicBezTo>
                    <a:pt x="2478" y="1672"/>
                    <a:pt x="2453" y="1721"/>
                    <a:pt x="2453" y="1777"/>
                  </a:cubicBezTo>
                  <a:lnTo>
                    <a:pt x="2453" y="3024"/>
                  </a:lnTo>
                  <a:cubicBezTo>
                    <a:pt x="2453" y="3141"/>
                    <a:pt x="2552" y="3240"/>
                    <a:pt x="2669" y="3240"/>
                  </a:cubicBezTo>
                  <a:lnTo>
                    <a:pt x="4470" y="3240"/>
                  </a:lnTo>
                  <a:cubicBezTo>
                    <a:pt x="4586" y="3240"/>
                    <a:pt x="4685" y="3141"/>
                    <a:pt x="4685" y="3024"/>
                  </a:cubicBezTo>
                  <a:lnTo>
                    <a:pt x="4685" y="2785"/>
                  </a:lnTo>
                  <a:cubicBezTo>
                    <a:pt x="4685" y="2640"/>
                    <a:pt x="4577" y="2568"/>
                    <a:pt x="4470" y="2568"/>
                  </a:cubicBezTo>
                  <a:cubicBezTo>
                    <a:pt x="4362" y="2568"/>
                    <a:pt x="4254" y="2640"/>
                    <a:pt x="4254" y="2785"/>
                  </a:cubicBezTo>
                  <a:lnTo>
                    <a:pt x="4254" y="2809"/>
                  </a:lnTo>
                  <a:lnTo>
                    <a:pt x="2884" y="2809"/>
                  </a:lnTo>
                  <a:lnTo>
                    <a:pt x="2884" y="1863"/>
                  </a:lnTo>
                  <a:lnTo>
                    <a:pt x="3234" y="1488"/>
                  </a:lnTo>
                  <a:cubicBezTo>
                    <a:pt x="3271" y="1445"/>
                    <a:pt x="3296" y="1389"/>
                    <a:pt x="3296" y="1340"/>
                  </a:cubicBezTo>
                  <a:lnTo>
                    <a:pt x="3296" y="431"/>
                  </a:lnTo>
                  <a:lnTo>
                    <a:pt x="3843" y="431"/>
                  </a:lnTo>
                  <a:lnTo>
                    <a:pt x="3843" y="1340"/>
                  </a:lnTo>
                  <a:cubicBezTo>
                    <a:pt x="3843" y="1389"/>
                    <a:pt x="3861" y="1445"/>
                    <a:pt x="3904" y="1488"/>
                  </a:cubicBezTo>
                  <a:lnTo>
                    <a:pt x="4254" y="1863"/>
                  </a:lnTo>
                  <a:lnTo>
                    <a:pt x="4254" y="1924"/>
                  </a:lnTo>
                  <a:cubicBezTo>
                    <a:pt x="4254" y="2066"/>
                    <a:pt x="4362" y="2136"/>
                    <a:pt x="4470" y="2136"/>
                  </a:cubicBezTo>
                  <a:cubicBezTo>
                    <a:pt x="4577" y="2136"/>
                    <a:pt x="4685" y="2066"/>
                    <a:pt x="4685" y="1924"/>
                  </a:cubicBezTo>
                  <a:cubicBezTo>
                    <a:pt x="4672" y="1826"/>
                    <a:pt x="4709" y="1721"/>
                    <a:pt x="4623" y="1629"/>
                  </a:cubicBezTo>
                  <a:lnTo>
                    <a:pt x="4273" y="1254"/>
                  </a:lnTo>
                  <a:lnTo>
                    <a:pt x="4273" y="431"/>
                  </a:lnTo>
                  <a:lnTo>
                    <a:pt x="5515" y="431"/>
                  </a:lnTo>
                  <a:cubicBezTo>
                    <a:pt x="5803" y="431"/>
                    <a:pt x="5803" y="0"/>
                    <a:pt x="5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6" name="Google Shape;1666;p81"/>
            <p:cNvSpPr/>
            <p:nvPr/>
          </p:nvSpPr>
          <p:spPr>
            <a:xfrm>
              <a:off x="756177" y="1606867"/>
              <a:ext cx="398886" cy="141619"/>
            </a:xfrm>
            <a:custGeom>
              <a:avLst/>
              <a:gdLst/>
              <a:ahLst/>
              <a:cxnLst/>
              <a:rect l="l" t="t" r="r" b="b"/>
              <a:pathLst>
                <a:path w="14790" h="5251" extrusionOk="0">
                  <a:moveTo>
                    <a:pt x="1876" y="3173"/>
                  </a:moveTo>
                  <a:lnTo>
                    <a:pt x="1876" y="4820"/>
                  </a:lnTo>
                  <a:lnTo>
                    <a:pt x="892" y="4820"/>
                  </a:lnTo>
                  <a:lnTo>
                    <a:pt x="892" y="3529"/>
                  </a:lnTo>
                  <a:cubicBezTo>
                    <a:pt x="1230" y="3455"/>
                    <a:pt x="1562" y="3332"/>
                    <a:pt x="1876" y="3173"/>
                  </a:cubicBezTo>
                  <a:close/>
                  <a:moveTo>
                    <a:pt x="3074" y="2257"/>
                  </a:moveTo>
                  <a:lnTo>
                    <a:pt x="3074" y="4820"/>
                  </a:lnTo>
                  <a:lnTo>
                    <a:pt x="2306" y="4820"/>
                  </a:lnTo>
                  <a:lnTo>
                    <a:pt x="2306" y="2921"/>
                  </a:lnTo>
                  <a:cubicBezTo>
                    <a:pt x="2582" y="2730"/>
                    <a:pt x="2841" y="2509"/>
                    <a:pt x="3074" y="2257"/>
                  </a:cubicBezTo>
                  <a:close/>
                  <a:moveTo>
                    <a:pt x="3652" y="425"/>
                  </a:moveTo>
                  <a:lnTo>
                    <a:pt x="3652" y="1249"/>
                  </a:lnTo>
                  <a:lnTo>
                    <a:pt x="3652" y="1267"/>
                  </a:lnTo>
                  <a:lnTo>
                    <a:pt x="3652" y="4820"/>
                  </a:lnTo>
                  <a:lnTo>
                    <a:pt x="3498" y="4820"/>
                  </a:lnTo>
                  <a:lnTo>
                    <a:pt x="3498" y="1636"/>
                  </a:lnTo>
                  <a:lnTo>
                    <a:pt x="3498" y="1624"/>
                  </a:lnTo>
                  <a:lnTo>
                    <a:pt x="3498" y="425"/>
                  </a:lnTo>
                  <a:close/>
                  <a:moveTo>
                    <a:pt x="4076" y="1999"/>
                  </a:moveTo>
                  <a:cubicBezTo>
                    <a:pt x="4353" y="2361"/>
                    <a:pt x="4685" y="2675"/>
                    <a:pt x="5066" y="2927"/>
                  </a:cubicBezTo>
                  <a:lnTo>
                    <a:pt x="5066" y="4820"/>
                  </a:lnTo>
                  <a:lnTo>
                    <a:pt x="4076" y="4820"/>
                  </a:lnTo>
                  <a:lnTo>
                    <a:pt x="4076" y="1999"/>
                  </a:lnTo>
                  <a:close/>
                  <a:moveTo>
                    <a:pt x="5490" y="3179"/>
                  </a:moveTo>
                  <a:cubicBezTo>
                    <a:pt x="5803" y="3339"/>
                    <a:pt x="6135" y="3455"/>
                    <a:pt x="6473" y="3535"/>
                  </a:cubicBezTo>
                  <a:lnTo>
                    <a:pt x="6473" y="4820"/>
                  </a:lnTo>
                  <a:lnTo>
                    <a:pt x="5490" y="4820"/>
                  </a:lnTo>
                  <a:lnTo>
                    <a:pt x="5490" y="3179"/>
                  </a:lnTo>
                  <a:close/>
                  <a:moveTo>
                    <a:pt x="7887" y="3603"/>
                  </a:moveTo>
                  <a:lnTo>
                    <a:pt x="7887" y="4820"/>
                  </a:lnTo>
                  <a:lnTo>
                    <a:pt x="6904" y="4820"/>
                  </a:lnTo>
                  <a:lnTo>
                    <a:pt x="6904" y="3603"/>
                  </a:lnTo>
                  <a:cubicBezTo>
                    <a:pt x="7066" y="3624"/>
                    <a:pt x="7231" y="3635"/>
                    <a:pt x="7395" y="3635"/>
                  </a:cubicBezTo>
                  <a:cubicBezTo>
                    <a:pt x="7560" y="3635"/>
                    <a:pt x="7724" y="3624"/>
                    <a:pt x="7887" y="3603"/>
                  </a:cubicBezTo>
                  <a:close/>
                  <a:moveTo>
                    <a:pt x="9301" y="3179"/>
                  </a:moveTo>
                  <a:lnTo>
                    <a:pt x="9301" y="4820"/>
                  </a:lnTo>
                  <a:lnTo>
                    <a:pt x="8317" y="4820"/>
                  </a:lnTo>
                  <a:lnTo>
                    <a:pt x="8317" y="3535"/>
                  </a:lnTo>
                  <a:cubicBezTo>
                    <a:pt x="8655" y="3455"/>
                    <a:pt x="8987" y="3339"/>
                    <a:pt x="9301" y="3179"/>
                  </a:cubicBezTo>
                  <a:close/>
                  <a:moveTo>
                    <a:pt x="10715" y="1999"/>
                  </a:moveTo>
                  <a:lnTo>
                    <a:pt x="10715" y="4820"/>
                  </a:lnTo>
                  <a:lnTo>
                    <a:pt x="9731" y="4820"/>
                  </a:lnTo>
                  <a:lnTo>
                    <a:pt x="9731" y="2927"/>
                  </a:lnTo>
                  <a:cubicBezTo>
                    <a:pt x="10106" y="2675"/>
                    <a:pt x="10438" y="2361"/>
                    <a:pt x="10715" y="1999"/>
                  </a:cubicBezTo>
                  <a:close/>
                  <a:moveTo>
                    <a:pt x="11292" y="425"/>
                  </a:moveTo>
                  <a:lnTo>
                    <a:pt x="11292" y="1624"/>
                  </a:lnTo>
                  <a:lnTo>
                    <a:pt x="11292" y="1636"/>
                  </a:lnTo>
                  <a:lnTo>
                    <a:pt x="11292" y="4820"/>
                  </a:lnTo>
                  <a:lnTo>
                    <a:pt x="11139" y="4820"/>
                  </a:lnTo>
                  <a:lnTo>
                    <a:pt x="11139" y="1261"/>
                  </a:lnTo>
                  <a:lnTo>
                    <a:pt x="11139" y="1249"/>
                  </a:lnTo>
                  <a:lnTo>
                    <a:pt x="11139" y="425"/>
                  </a:lnTo>
                  <a:close/>
                  <a:moveTo>
                    <a:pt x="11723" y="2257"/>
                  </a:moveTo>
                  <a:cubicBezTo>
                    <a:pt x="11950" y="2509"/>
                    <a:pt x="12208" y="2730"/>
                    <a:pt x="12491" y="2921"/>
                  </a:cubicBezTo>
                  <a:lnTo>
                    <a:pt x="12491" y="4820"/>
                  </a:lnTo>
                  <a:lnTo>
                    <a:pt x="11723" y="4820"/>
                  </a:lnTo>
                  <a:lnTo>
                    <a:pt x="11723" y="2257"/>
                  </a:lnTo>
                  <a:close/>
                  <a:moveTo>
                    <a:pt x="12915" y="3173"/>
                  </a:moveTo>
                  <a:cubicBezTo>
                    <a:pt x="13229" y="3332"/>
                    <a:pt x="13561" y="3455"/>
                    <a:pt x="13899" y="3529"/>
                  </a:cubicBezTo>
                  <a:lnTo>
                    <a:pt x="13899" y="4820"/>
                  </a:lnTo>
                  <a:lnTo>
                    <a:pt x="12915" y="4820"/>
                  </a:lnTo>
                  <a:lnTo>
                    <a:pt x="12915" y="3173"/>
                  </a:lnTo>
                  <a:close/>
                  <a:moveTo>
                    <a:pt x="3400" y="1"/>
                  </a:moveTo>
                  <a:cubicBezTo>
                    <a:pt x="3216" y="1"/>
                    <a:pt x="3068" y="148"/>
                    <a:pt x="3068" y="327"/>
                  </a:cubicBezTo>
                  <a:lnTo>
                    <a:pt x="3068" y="1568"/>
                  </a:lnTo>
                  <a:cubicBezTo>
                    <a:pt x="2785" y="1986"/>
                    <a:pt x="2423" y="2337"/>
                    <a:pt x="2005" y="2613"/>
                  </a:cubicBezTo>
                  <a:cubicBezTo>
                    <a:pt x="1980" y="2619"/>
                    <a:pt x="1962" y="2632"/>
                    <a:pt x="1949" y="2644"/>
                  </a:cubicBezTo>
                  <a:cubicBezTo>
                    <a:pt x="1550" y="2890"/>
                    <a:pt x="1113" y="3062"/>
                    <a:pt x="652" y="3142"/>
                  </a:cubicBezTo>
                  <a:lnTo>
                    <a:pt x="628" y="3148"/>
                  </a:lnTo>
                  <a:cubicBezTo>
                    <a:pt x="511" y="3167"/>
                    <a:pt x="394" y="3185"/>
                    <a:pt x="277" y="3191"/>
                  </a:cubicBezTo>
                  <a:cubicBezTo>
                    <a:pt x="1" y="3216"/>
                    <a:pt x="19" y="3621"/>
                    <a:pt x="290" y="3621"/>
                  </a:cubicBezTo>
                  <a:lnTo>
                    <a:pt x="314" y="3621"/>
                  </a:lnTo>
                  <a:cubicBezTo>
                    <a:pt x="363" y="3615"/>
                    <a:pt x="413" y="3609"/>
                    <a:pt x="468" y="3603"/>
                  </a:cubicBezTo>
                  <a:lnTo>
                    <a:pt x="468" y="4820"/>
                  </a:lnTo>
                  <a:lnTo>
                    <a:pt x="296" y="4820"/>
                  </a:lnTo>
                  <a:cubicBezTo>
                    <a:pt x="13" y="4820"/>
                    <a:pt x="13" y="5250"/>
                    <a:pt x="296" y="5250"/>
                  </a:cubicBezTo>
                  <a:lnTo>
                    <a:pt x="14501" y="5250"/>
                  </a:lnTo>
                  <a:cubicBezTo>
                    <a:pt x="14784" y="5250"/>
                    <a:pt x="14784" y="4820"/>
                    <a:pt x="14501" y="4820"/>
                  </a:cubicBezTo>
                  <a:lnTo>
                    <a:pt x="14329" y="4820"/>
                  </a:lnTo>
                  <a:lnTo>
                    <a:pt x="14329" y="3603"/>
                  </a:lnTo>
                  <a:cubicBezTo>
                    <a:pt x="14378" y="3609"/>
                    <a:pt x="14433" y="3615"/>
                    <a:pt x="14483" y="3621"/>
                  </a:cubicBezTo>
                  <a:lnTo>
                    <a:pt x="14501" y="3621"/>
                  </a:lnTo>
                  <a:cubicBezTo>
                    <a:pt x="14771" y="3621"/>
                    <a:pt x="14790" y="3216"/>
                    <a:pt x="14519" y="3191"/>
                  </a:cubicBezTo>
                  <a:cubicBezTo>
                    <a:pt x="14403" y="3185"/>
                    <a:pt x="14280" y="3167"/>
                    <a:pt x="14169" y="3148"/>
                  </a:cubicBezTo>
                  <a:lnTo>
                    <a:pt x="14144" y="3142"/>
                  </a:lnTo>
                  <a:cubicBezTo>
                    <a:pt x="13683" y="3062"/>
                    <a:pt x="13241" y="2890"/>
                    <a:pt x="12841" y="2644"/>
                  </a:cubicBezTo>
                  <a:cubicBezTo>
                    <a:pt x="12829" y="2632"/>
                    <a:pt x="12811" y="2619"/>
                    <a:pt x="12792" y="2613"/>
                  </a:cubicBezTo>
                  <a:cubicBezTo>
                    <a:pt x="12368" y="2337"/>
                    <a:pt x="12005" y="1986"/>
                    <a:pt x="11723" y="1568"/>
                  </a:cubicBezTo>
                  <a:lnTo>
                    <a:pt x="11723" y="327"/>
                  </a:lnTo>
                  <a:cubicBezTo>
                    <a:pt x="11723" y="148"/>
                    <a:pt x="11575" y="1"/>
                    <a:pt x="11391" y="1"/>
                  </a:cubicBezTo>
                  <a:lnTo>
                    <a:pt x="11040" y="1"/>
                  </a:lnTo>
                  <a:cubicBezTo>
                    <a:pt x="10862" y="1"/>
                    <a:pt x="10715" y="148"/>
                    <a:pt x="10715" y="327"/>
                  </a:cubicBezTo>
                  <a:lnTo>
                    <a:pt x="10715" y="1206"/>
                  </a:lnTo>
                  <a:cubicBezTo>
                    <a:pt x="10010" y="2542"/>
                    <a:pt x="8706" y="3204"/>
                    <a:pt x="7402" y="3204"/>
                  </a:cubicBezTo>
                  <a:cubicBezTo>
                    <a:pt x="6091" y="3204"/>
                    <a:pt x="4779" y="2534"/>
                    <a:pt x="4076" y="1206"/>
                  </a:cubicBezTo>
                  <a:lnTo>
                    <a:pt x="4076" y="327"/>
                  </a:lnTo>
                  <a:cubicBezTo>
                    <a:pt x="4076" y="148"/>
                    <a:pt x="3929" y="1"/>
                    <a:pt x="3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7" name="Google Shape;1667;p81"/>
          <p:cNvGrpSpPr/>
          <p:nvPr/>
        </p:nvGrpSpPr>
        <p:grpSpPr>
          <a:xfrm>
            <a:off x="4706701" y="2380848"/>
            <a:ext cx="352220" cy="365147"/>
            <a:chOff x="4709655" y="2103169"/>
            <a:chExt cx="380655" cy="394625"/>
          </a:xfrm>
        </p:grpSpPr>
        <p:sp>
          <p:nvSpPr>
            <p:cNvPr id="1668" name="Google Shape;1668;p81"/>
            <p:cNvSpPr/>
            <p:nvPr/>
          </p:nvSpPr>
          <p:spPr>
            <a:xfrm>
              <a:off x="4768072" y="2123477"/>
              <a:ext cx="263659" cy="88516"/>
            </a:xfrm>
            <a:custGeom>
              <a:avLst/>
              <a:gdLst/>
              <a:ahLst/>
              <a:cxnLst/>
              <a:rect l="l" t="t" r="r" b="b"/>
              <a:pathLst>
                <a:path w="9776" h="3282" extrusionOk="0">
                  <a:moveTo>
                    <a:pt x="4891" y="454"/>
                  </a:moveTo>
                  <a:lnTo>
                    <a:pt x="8837" y="2851"/>
                  </a:lnTo>
                  <a:lnTo>
                    <a:pt x="7934" y="2851"/>
                  </a:lnTo>
                  <a:lnTo>
                    <a:pt x="7934" y="2698"/>
                  </a:lnTo>
                  <a:cubicBezTo>
                    <a:pt x="7934" y="2501"/>
                    <a:pt x="7774" y="2341"/>
                    <a:pt x="7577" y="2341"/>
                  </a:cubicBezTo>
                  <a:lnTo>
                    <a:pt x="7055" y="2341"/>
                  </a:lnTo>
                  <a:cubicBezTo>
                    <a:pt x="6858" y="2341"/>
                    <a:pt x="6698" y="2501"/>
                    <a:pt x="6698" y="2698"/>
                  </a:cubicBezTo>
                  <a:lnTo>
                    <a:pt x="6698" y="2851"/>
                  </a:lnTo>
                  <a:lnTo>
                    <a:pt x="6317" y="2851"/>
                  </a:lnTo>
                  <a:lnTo>
                    <a:pt x="6317" y="2698"/>
                  </a:lnTo>
                  <a:cubicBezTo>
                    <a:pt x="6317" y="2501"/>
                    <a:pt x="6157" y="2341"/>
                    <a:pt x="5960" y="2341"/>
                  </a:cubicBezTo>
                  <a:lnTo>
                    <a:pt x="5438" y="2341"/>
                  </a:lnTo>
                  <a:cubicBezTo>
                    <a:pt x="5241" y="2341"/>
                    <a:pt x="5081" y="2501"/>
                    <a:pt x="5081" y="2698"/>
                  </a:cubicBezTo>
                  <a:lnTo>
                    <a:pt x="5081" y="2851"/>
                  </a:lnTo>
                  <a:lnTo>
                    <a:pt x="4700" y="2851"/>
                  </a:lnTo>
                  <a:lnTo>
                    <a:pt x="4700" y="2698"/>
                  </a:lnTo>
                  <a:cubicBezTo>
                    <a:pt x="4700" y="2501"/>
                    <a:pt x="4541" y="2341"/>
                    <a:pt x="4344" y="2341"/>
                  </a:cubicBezTo>
                  <a:lnTo>
                    <a:pt x="3821" y="2341"/>
                  </a:lnTo>
                  <a:cubicBezTo>
                    <a:pt x="3625" y="2341"/>
                    <a:pt x="3465" y="2501"/>
                    <a:pt x="3465" y="2698"/>
                  </a:cubicBezTo>
                  <a:lnTo>
                    <a:pt x="3465" y="2851"/>
                  </a:lnTo>
                  <a:lnTo>
                    <a:pt x="3084" y="2851"/>
                  </a:lnTo>
                  <a:lnTo>
                    <a:pt x="3084" y="2698"/>
                  </a:lnTo>
                  <a:cubicBezTo>
                    <a:pt x="3084" y="2501"/>
                    <a:pt x="2924" y="2341"/>
                    <a:pt x="2727" y="2341"/>
                  </a:cubicBezTo>
                  <a:lnTo>
                    <a:pt x="2199" y="2341"/>
                  </a:lnTo>
                  <a:cubicBezTo>
                    <a:pt x="2002" y="2341"/>
                    <a:pt x="1842" y="2501"/>
                    <a:pt x="1842" y="2698"/>
                  </a:cubicBezTo>
                  <a:lnTo>
                    <a:pt x="1842" y="2851"/>
                  </a:lnTo>
                  <a:lnTo>
                    <a:pt x="939" y="2851"/>
                  </a:lnTo>
                  <a:lnTo>
                    <a:pt x="4891" y="454"/>
                  </a:lnTo>
                  <a:close/>
                  <a:moveTo>
                    <a:pt x="4891" y="1"/>
                  </a:moveTo>
                  <a:cubicBezTo>
                    <a:pt x="4842" y="1"/>
                    <a:pt x="4793" y="15"/>
                    <a:pt x="4750" y="42"/>
                  </a:cubicBezTo>
                  <a:lnTo>
                    <a:pt x="238" y="2778"/>
                  </a:lnTo>
                  <a:cubicBezTo>
                    <a:pt x="0" y="2918"/>
                    <a:pt x="101" y="3282"/>
                    <a:pt x="372" y="3282"/>
                  </a:cubicBezTo>
                  <a:cubicBezTo>
                    <a:pt x="375" y="3282"/>
                    <a:pt x="377" y="3282"/>
                    <a:pt x="379" y="3282"/>
                  </a:cubicBezTo>
                  <a:lnTo>
                    <a:pt x="1916" y="3282"/>
                  </a:lnTo>
                  <a:cubicBezTo>
                    <a:pt x="2113" y="3282"/>
                    <a:pt x="2272" y="3122"/>
                    <a:pt x="2272" y="2925"/>
                  </a:cubicBezTo>
                  <a:lnTo>
                    <a:pt x="2272" y="2771"/>
                  </a:lnTo>
                  <a:lnTo>
                    <a:pt x="2653" y="2771"/>
                  </a:lnTo>
                  <a:lnTo>
                    <a:pt x="2653" y="2925"/>
                  </a:lnTo>
                  <a:cubicBezTo>
                    <a:pt x="2653" y="3122"/>
                    <a:pt x="2813" y="3282"/>
                    <a:pt x="3010" y="3282"/>
                  </a:cubicBezTo>
                  <a:lnTo>
                    <a:pt x="3539" y="3282"/>
                  </a:lnTo>
                  <a:cubicBezTo>
                    <a:pt x="3735" y="3282"/>
                    <a:pt x="3895" y="3122"/>
                    <a:pt x="3895" y="2925"/>
                  </a:cubicBezTo>
                  <a:lnTo>
                    <a:pt x="3895" y="2771"/>
                  </a:lnTo>
                  <a:lnTo>
                    <a:pt x="4270" y="2771"/>
                  </a:lnTo>
                  <a:lnTo>
                    <a:pt x="4270" y="2925"/>
                  </a:lnTo>
                  <a:cubicBezTo>
                    <a:pt x="4270" y="3122"/>
                    <a:pt x="4430" y="3282"/>
                    <a:pt x="4633" y="3282"/>
                  </a:cubicBezTo>
                  <a:lnTo>
                    <a:pt x="5149" y="3282"/>
                  </a:lnTo>
                  <a:cubicBezTo>
                    <a:pt x="5346" y="3282"/>
                    <a:pt x="5506" y="3122"/>
                    <a:pt x="5506" y="2925"/>
                  </a:cubicBezTo>
                  <a:lnTo>
                    <a:pt x="5506" y="2771"/>
                  </a:lnTo>
                  <a:lnTo>
                    <a:pt x="5887" y="2771"/>
                  </a:lnTo>
                  <a:lnTo>
                    <a:pt x="5887" y="2925"/>
                  </a:lnTo>
                  <a:cubicBezTo>
                    <a:pt x="5887" y="3122"/>
                    <a:pt x="6046" y="3282"/>
                    <a:pt x="6243" y="3282"/>
                  </a:cubicBezTo>
                  <a:lnTo>
                    <a:pt x="6766" y="3282"/>
                  </a:lnTo>
                  <a:cubicBezTo>
                    <a:pt x="6962" y="3282"/>
                    <a:pt x="7122" y="3122"/>
                    <a:pt x="7122" y="2925"/>
                  </a:cubicBezTo>
                  <a:lnTo>
                    <a:pt x="7122" y="2771"/>
                  </a:lnTo>
                  <a:lnTo>
                    <a:pt x="7503" y="2771"/>
                  </a:lnTo>
                  <a:lnTo>
                    <a:pt x="7503" y="2925"/>
                  </a:lnTo>
                  <a:cubicBezTo>
                    <a:pt x="7503" y="3122"/>
                    <a:pt x="7663" y="3282"/>
                    <a:pt x="7860" y="3282"/>
                  </a:cubicBezTo>
                  <a:lnTo>
                    <a:pt x="9396" y="3282"/>
                  </a:lnTo>
                  <a:cubicBezTo>
                    <a:pt x="9399" y="3282"/>
                    <a:pt x="9401" y="3282"/>
                    <a:pt x="9403" y="3282"/>
                  </a:cubicBezTo>
                  <a:cubicBezTo>
                    <a:pt x="9675" y="3282"/>
                    <a:pt x="9776" y="2918"/>
                    <a:pt x="9538" y="2778"/>
                  </a:cubicBezTo>
                  <a:lnTo>
                    <a:pt x="5032" y="42"/>
                  </a:lnTo>
                  <a:cubicBezTo>
                    <a:pt x="4989" y="15"/>
                    <a:pt x="4940" y="1"/>
                    <a:pt x="4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9" name="Google Shape;1669;p81"/>
            <p:cNvSpPr/>
            <p:nvPr/>
          </p:nvSpPr>
          <p:spPr>
            <a:xfrm>
              <a:off x="4709655" y="2103169"/>
              <a:ext cx="380655" cy="394625"/>
            </a:xfrm>
            <a:custGeom>
              <a:avLst/>
              <a:gdLst/>
              <a:ahLst/>
              <a:cxnLst/>
              <a:rect l="l" t="t" r="r" b="b"/>
              <a:pathLst>
                <a:path w="14114" h="14632" extrusionOk="0">
                  <a:moveTo>
                    <a:pt x="12577" y="4692"/>
                  </a:moveTo>
                  <a:lnTo>
                    <a:pt x="12577" y="5202"/>
                  </a:lnTo>
                  <a:lnTo>
                    <a:pt x="1543" y="5202"/>
                  </a:lnTo>
                  <a:lnTo>
                    <a:pt x="1543" y="4692"/>
                  </a:lnTo>
                  <a:close/>
                  <a:moveTo>
                    <a:pt x="4322" y="5633"/>
                  </a:moveTo>
                  <a:lnTo>
                    <a:pt x="4322" y="5940"/>
                  </a:lnTo>
                  <a:cubicBezTo>
                    <a:pt x="4315" y="6094"/>
                    <a:pt x="4193" y="6223"/>
                    <a:pt x="4039" y="6223"/>
                  </a:cubicBezTo>
                  <a:lnTo>
                    <a:pt x="2551" y="6223"/>
                  </a:lnTo>
                  <a:cubicBezTo>
                    <a:pt x="2392" y="6223"/>
                    <a:pt x="2262" y="6094"/>
                    <a:pt x="2262" y="5940"/>
                  </a:cubicBezTo>
                  <a:lnTo>
                    <a:pt x="2262" y="5633"/>
                  </a:lnTo>
                  <a:close/>
                  <a:moveTo>
                    <a:pt x="8083" y="5633"/>
                  </a:moveTo>
                  <a:lnTo>
                    <a:pt x="8083" y="5940"/>
                  </a:lnTo>
                  <a:cubicBezTo>
                    <a:pt x="8083" y="6094"/>
                    <a:pt x="7954" y="6223"/>
                    <a:pt x="7801" y="6223"/>
                  </a:cubicBezTo>
                  <a:lnTo>
                    <a:pt x="6319" y="6223"/>
                  </a:lnTo>
                  <a:cubicBezTo>
                    <a:pt x="6159" y="6223"/>
                    <a:pt x="6037" y="6094"/>
                    <a:pt x="6037" y="5940"/>
                  </a:cubicBezTo>
                  <a:lnTo>
                    <a:pt x="6037" y="5633"/>
                  </a:lnTo>
                  <a:close/>
                  <a:moveTo>
                    <a:pt x="11851" y="5633"/>
                  </a:moveTo>
                  <a:lnTo>
                    <a:pt x="11851" y="5940"/>
                  </a:lnTo>
                  <a:lnTo>
                    <a:pt x="11857" y="5940"/>
                  </a:lnTo>
                  <a:cubicBezTo>
                    <a:pt x="11857" y="6094"/>
                    <a:pt x="11728" y="6223"/>
                    <a:pt x="11575" y="6223"/>
                  </a:cubicBezTo>
                  <a:lnTo>
                    <a:pt x="10081" y="6223"/>
                  </a:lnTo>
                  <a:cubicBezTo>
                    <a:pt x="9927" y="6223"/>
                    <a:pt x="9798" y="6094"/>
                    <a:pt x="9798" y="5940"/>
                  </a:cubicBezTo>
                  <a:lnTo>
                    <a:pt x="9798" y="5633"/>
                  </a:lnTo>
                  <a:close/>
                  <a:moveTo>
                    <a:pt x="3602" y="6653"/>
                  </a:moveTo>
                  <a:lnTo>
                    <a:pt x="3891" y="11189"/>
                  </a:lnTo>
                  <a:lnTo>
                    <a:pt x="2687" y="11189"/>
                  </a:lnTo>
                  <a:lnTo>
                    <a:pt x="2975" y="6653"/>
                  </a:lnTo>
                  <a:close/>
                  <a:moveTo>
                    <a:pt x="7370" y="6653"/>
                  </a:moveTo>
                  <a:lnTo>
                    <a:pt x="7659" y="11189"/>
                  </a:lnTo>
                  <a:lnTo>
                    <a:pt x="6455" y="11189"/>
                  </a:lnTo>
                  <a:lnTo>
                    <a:pt x="6743" y="6653"/>
                  </a:lnTo>
                  <a:close/>
                  <a:moveTo>
                    <a:pt x="4322" y="11620"/>
                  </a:moveTo>
                  <a:lnTo>
                    <a:pt x="4322" y="12277"/>
                  </a:lnTo>
                  <a:lnTo>
                    <a:pt x="2262" y="12277"/>
                  </a:lnTo>
                  <a:lnTo>
                    <a:pt x="2262" y="11620"/>
                  </a:lnTo>
                  <a:close/>
                  <a:moveTo>
                    <a:pt x="5600" y="5633"/>
                  </a:moveTo>
                  <a:lnTo>
                    <a:pt x="5600" y="5940"/>
                  </a:lnTo>
                  <a:cubicBezTo>
                    <a:pt x="5600" y="6333"/>
                    <a:pt x="5920" y="6653"/>
                    <a:pt x="6313" y="6653"/>
                  </a:cubicBezTo>
                  <a:lnTo>
                    <a:pt x="6024" y="11189"/>
                  </a:lnTo>
                  <a:cubicBezTo>
                    <a:pt x="5791" y="11195"/>
                    <a:pt x="5600" y="11386"/>
                    <a:pt x="5600" y="11620"/>
                  </a:cubicBezTo>
                  <a:lnTo>
                    <a:pt x="5600" y="12283"/>
                  </a:lnTo>
                  <a:lnTo>
                    <a:pt x="4746" y="12283"/>
                  </a:lnTo>
                  <a:lnTo>
                    <a:pt x="4746" y="11620"/>
                  </a:lnTo>
                  <a:cubicBezTo>
                    <a:pt x="4746" y="11386"/>
                    <a:pt x="4555" y="11195"/>
                    <a:pt x="4322" y="11189"/>
                  </a:cubicBezTo>
                  <a:lnTo>
                    <a:pt x="4033" y="6653"/>
                  </a:lnTo>
                  <a:cubicBezTo>
                    <a:pt x="4426" y="6653"/>
                    <a:pt x="4746" y="6333"/>
                    <a:pt x="4746" y="5940"/>
                  </a:cubicBezTo>
                  <a:lnTo>
                    <a:pt x="4746" y="5633"/>
                  </a:lnTo>
                  <a:close/>
                  <a:moveTo>
                    <a:pt x="8083" y="11620"/>
                  </a:moveTo>
                  <a:lnTo>
                    <a:pt x="8083" y="12283"/>
                  </a:lnTo>
                  <a:lnTo>
                    <a:pt x="6030" y="12283"/>
                  </a:lnTo>
                  <a:lnTo>
                    <a:pt x="6037" y="11620"/>
                  </a:lnTo>
                  <a:close/>
                  <a:moveTo>
                    <a:pt x="9368" y="5633"/>
                  </a:moveTo>
                  <a:lnTo>
                    <a:pt x="9368" y="5940"/>
                  </a:lnTo>
                  <a:cubicBezTo>
                    <a:pt x="9368" y="6333"/>
                    <a:pt x="9688" y="6653"/>
                    <a:pt x="10081" y="6653"/>
                  </a:cubicBezTo>
                  <a:lnTo>
                    <a:pt x="9792" y="11189"/>
                  </a:lnTo>
                  <a:cubicBezTo>
                    <a:pt x="9559" y="11195"/>
                    <a:pt x="9368" y="11386"/>
                    <a:pt x="9368" y="11620"/>
                  </a:cubicBezTo>
                  <a:lnTo>
                    <a:pt x="9368" y="12283"/>
                  </a:lnTo>
                  <a:lnTo>
                    <a:pt x="8514" y="12283"/>
                  </a:lnTo>
                  <a:lnTo>
                    <a:pt x="8514" y="11620"/>
                  </a:lnTo>
                  <a:cubicBezTo>
                    <a:pt x="8514" y="11386"/>
                    <a:pt x="8323" y="11195"/>
                    <a:pt x="8090" y="11189"/>
                  </a:cubicBezTo>
                  <a:lnTo>
                    <a:pt x="7801" y="6653"/>
                  </a:lnTo>
                  <a:cubicBezTo>
                    <a:pt x="8194" y="6653"/>
                    <a:pt x="8514" y="6333"/>
                    <a:pt x="8514" y="5940"/>
                  </a:cubicBezTo>
                  <a:lnTo>
                    <a:pt x="8514" y="5633"/>
                  </a:lnTo>
                  <a:close/>
                  <a:moveTo>
                    <a:pt x="11851" y="11620"/>
                  </a:moveTo>
                  <a:lnTo>
                    <a:pt x="11851" y="12283"/>
                  </a:lnTo>
                  <a:lnTo>
                    <a:pt x="9798" y="12283"/>
                  </a:lnTo>
                  <a:lnTo>
                    <a:pt x="9798" y="11620"/>
                  </a:lnTo>
                  <a:close/>
                  <a:moveTo>
                    <a:pt x="12583" y="12714"/>
                  </a:moveTo>
                  <a:cubicBezTo>
                    <a:pt x="12792" y="12714"/>
                    <a:pt x="12958" y="12880"/>
                    <a:pt x="12958" y="13089"/>
                  </a:cubicBezTo>
                  <a:lnTo>
                    <a:pt x="12958" y="13162"/>
                  </a:lnTo>
                  <a:lnTo>
                    <a:pt x="4211" y="13162"/>
                  </a:lnTo>
                  <a:cubicBezTo>
                    <a:pt x="3928" y="13162"/>
                    <a:pt x="3928" y="13593"/>
                    <a:pt x="4211" y="13593"/>
                  </a:cubicBezTo>
                  <a:lnTo>
                    <a:pt x="13290" y="13593"/>
                  </a:lnTo>
                  <a:cubicBezTo>
                    <a:pt x="13505" y="13593"/>
                    <a:pt x="13677" y="13765"/>
                    <a:pt x="13677" y="13980"/>
                  </a:cubicBezTo>
                  <a:lnTo>
                    <a:pt x="13677" y="14207"/>
                  </a:lnTo>
                  <a:lnTo>
                    <a:pt x="437" y="14207"/>
                  </a:lnTo>
                  <a:lnTo>
                    <a:pt x="437" y="13980"/>
                  </a:lnTo>
                  <a:cubicBezTo>
                    <a:pt x="437" y="13765"/>
                    <a:pt x="609" y="13593"/>
                    <a:pt x="824" y="13593"/>
                  </a:cubicBezTo>
                  <a:lnTo>
                    <a:pt x="3357" y="13593"/>
                  </a:lnTo>
                  <a:cubicBezTo>
                    <a:pt x="3639" y="13593"/>
                    <a:pt x="3639" y="13162"/>
                    <a:pt x="3357" y="13162"/>
                  </a:cubicBezTo>
                  <a:lnTo>
                    <a:pt x="1150" y="13162"/>
                  </a:lnTo>
                  <a:lnTo>
                    <a:pt x="1150" y="13089"/>
                  </a:lnTo>
                  <a:cubicBezTo>
                    <a:pt x="1150" y="12880"/>
                    <a:pt x="1322" y="12714"/>
                    <a:pt x="1525" y="12714"/>
                  </a:cubicBezTo>
                  <a:close/>
                  <a:moveTo>
                    <a:pt x="7055" y="1"/>
                  </a:moveTo>
                  <a:cubicBezTo>
                    <a:pt x="6991" y="1"/>
                    <a:pt x="6928" y="18"/>
                    <a:pt x="6872" y="51"/>
                  </a:cubicBezTo>
                  <a:lnTo>
                    <a:pt x="5403" y="943"/>
                  </a:lnTo>
                  <a:cubicBezTo>
                    <a:pt x="5194" y="1060"/>
                    <a:pt x="5316" y="1344"/>
                    <a:pt x="5508" y="1344"/>
                  </a:cubicBezTo>
                  <a:cubicBezTo>
                    <a:pt x="5547" y="1344"/>
                    <a:pt x="5588" y="1332"/>
                    <a:pt x="5631" y="1305"/>
                  </a:cubicBezTo>
                  <a:lnTo>
                    <a:pt x="7057" y="439"/>
                  </a:lnTo>
                  <a:lnTo>
                    <a:pt x="13357" y="4268"/>
                  </a:lnTo>
                  <a:lnTo>
                    <a:pt x="756" y="4268"/>
                  </a:lnTo>
                  <a:lnTo>
                    <a:pt x="4887" y="1754"/>
                  </a:lnTo>
                  <a:cubicBezTo>
                    <a:pt x="5084" y="1630"/>
                    <a:pt x="4962" y="1361"/>
                    <a:pt x="4775" y="1361"/>
                  </a:cubicBezTo>
                  <a:cubicBezTo>
                    <a:pt x="4740" y="1361"/>
                    <a:pt x="4703" y="1370"/>
                    <a:pt x="4666" y="1391"/>
                  </a:cubicBezTo>
                  <a:lnTo>
                    <a:pt x="308" y="4035"/>
                  </a:lnTo>
                  <a:cubicBezTo>
                    <a:pt x="0" y="4225"/>
                    <a:pt x="130" y="4692"/>
                    <a:pt x="492" y="4692"/>
                  </a:cubicBezTo>
                  <a:lnTo>
                    <a:pt x="1113" y="4692"/>
                  </a:lnTo>
                  <a:lnTo>
                    <a:pt x="1113" y="5301"/>
                  </a:lnTo>
                  <a:cubicBezTo>
                    <a:pt x="1113" y="5485"/>
                    <a:pt x="1254" y="5633"/>
                    <a:pt x="1439" y="5633"/>
                  </a:cubicBezTo>
                  <a:lnTo>
                    <a:pt x="1832" y="5633"/>
                  </a:lnTo>
                  <a:lnTo>
                    <a:pt x="1832" y="5940"/>
                  </a:lnTo>
                  <a:cubicBezTo>
                    <a:pt x="1832" y="6333"/>
                    <a:pt x="2152" y="6653"/>
                    <a:pt x="2545" y="6653"/>
                  </a:cubicBezTo>
                  <a:lnTo>
                    <a:pt x="2256" y="11189"/>
                  </a:lnTo>
                  <a:cubicBezTo>
                    <a:pt x="2017" y="11195"/>
                    <a:pt x="1832" y="11386"/>
                    <a:pt x="1832" y="11620"/>
                  </a:cubicBezTo>
                  <a:lnTo>
                    <a:pt x="1832" y="12283"/>
                  </a:lnTo>
                  <a:lnTo>
                    <a:pt x="1525" y="12283"/>
                  </a:lnTo>
                  <a:cubicBezTo>
                    <a:pt x="1082" y="12283"/>
                    <a:pt x="720" y="12640"/>
                    <a:pt x="720" y="13083"/>
                  </a:cubicBezTo>
                  <a:lnTo>
                    <a:pt x="720" y="13169"/>
                  </a:lnTo>
                  <a:cubicBezTo>
                    <a:pt x="314" y="13218"/>
                    <a:pt x="7" y="13562"/>
                    <a:pt x="7" y="13974"/>
                  </a:cubicBezTo>
                  <a:lnTo>
                    <a:pt x="7" y="14349"/>
                  </a:lnTo>
                  <a:cubicBezTo>
                    <a:pt x="7" y="14509"/>
                    <a:pt x="136" y="14632"/>
                    <a:pt x="289" y="14632"/>
                  </a:cubicBezTo>
                  <a:lnTo>
                    <a:pt x="13812" y="14632"/>
                  </a:lnTo>
                  <a:cubicBezTo>
                    <a:pt x="13972" y="14632"/>
                    <a:pt x="14101" y="14509"/>
                    <a:pt x="14101" y="14349"/>
                  </a:cubicBezTo>
                  <a:lnTo>
                    <a:pt x="14101" y="13980"/>
                  </a:lnTo>
                  <a:cubicBezTo>
                    <a:pt x="14101" y="13568"/>
                    <a:pt x="13794" y="13218"/>
                    <a:pt x="13388" y="13169"/>
                  </a:cubicBezTo>
                  <a:lnTo>
                    <a:pt x="13388" y="13083"/>
                  </a:lnTo>
                  <a:cubicBezTo>
                    <a:pt x="13388" y="12640"/>
                    <a:pt x="13032" y="12283"/>
                    <a:pt x="12589" y="12283"/>
                  </a:cubicBezTo>
                  <a:lnTo>
                    <a:pt x="12282" y="12283"/>
                  </a:lnTo>
                  <a:lnTo>
                    <a:pt x="12282" y="11620"/>
                  </a:lnTo>
                  <a:cubicBezTo>
                    <a:pt x="12282" y="11386"/>
                    <a:pt x="12091" y="11195"/>
                    <a:pt x="11857" y="11189"/>
                  </a:cubicBezTo>
                  <a:lnTo>
                    <a:pt x="11661" y="8141"/>
                  </a:lnTo>
                  <a:cubicBezTo>
                    <a:pt x="11652" y="8003"/>
                    <a:pt x="11551" y="7938"/>
                    <a:pt x="11450" y="7938"/>
                  </a:cubicBezTo>
                  <a:cubicBezTo>
                    <a:pt x="11339" y="7938"/>
                    <a:pt x="11227" y="8017"/>
                    <a:pt x="11237" y="8165"/>
                  </a:cubicBezTo>
                  <a:lnTo>
                    <a:pt x="11427" y="11189"/>
                  </a:lnTo>
                  <a:lnTo>
                    <a:pt x="10222" y="11189"/>
                  </a:lnTo>
                  <a:lnTo>
                    <a:pt x="10511" y="6653"/>
                  </a:lnTo>
                  <a:lnTo>
                    <a:pt x="11138" y="6653"/>
                  </a:lnTo>
                  <a:lnTo>
                    <a:pt x="11181" y="7311"/>
                  </a:lnTo>
                  <a:cubicBezTo>
                    <a:pt x="11190" y="7446"/>
                    <a:pt x="11292" y="7511"/>
                    <a:pt x="11394" y="7511"/>
                  </a:cubicBezTo>
                  <a:cubicBezTo>
                    <a:pt x="11506" y="7511"/>
                    <a:pt x="11618" y="7434"/>
                    <a:pt x="11612" y="7286"/>
                  </a:cubicBezTo>
                  <a:lnTo>
                    <a:pt x="11569" y="6653"/>
                  </a:lnTo>
                  <a:cubicBezTo>
                    <a:pt x="11962" y="6653"/>
                    <a:pt x="12282" y="6333"/>
                    <a:pt x="12282" y="5940"/>
                  </a:cubicBezTo>
                  <a:lnTo>
                    <a:pt x="12282" y="5633"/>
                  </a:lnTo>
                  <a:lnTo>
                    <a:pt x="12675" y="5633"/>
                  </a:lnTo>
                  <a:cubicBezTo>
                    <a:pt x="12853" y="5633"/>
                    <a:pt x="13001" y="5485"/>
                    <a:pt x="13001" y="5307"/>
                  </a:cubicBezTo>
                  <a:lnTo>
                    <a:pt x="13001" y="4698"/>
                  </a:lnTo>
                  <a:lnTo>
                    <a:pt x="13622" y="4698"/>
                  </a:lnTo>
                  <a:cubicBezTo>
                    <a:pt x="13978" y="4698"/>
                    <a:pt x="14113" y="4225"/>
                    <a:pt x="13806" y="4041"/>
                  </a:cubicBezTo>
                  <a:lnTo>
                    <a:pt x="7241" y="51"/>
                  </a:lnTo>
                  <a:cubicBezTo>
                    <a:pt x="7183" y="18"/>
                    <a:pt x="7118" y="1"/>
                    <a:pt x="7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0" name="Google Shape;1670;p81"/>
          <p:cNvGrpSpPr/>
          <p:nvPr/>
        </p:nvGrpSpPr>
        <p:grpSpPr>
          <a:xfrm>
            <a:off x="4747428" y="3551728"/>
            <a:ext cx="270765" cy="365271"/>
            <a:chOff x="4783094" y="3368574"/>
            <a:chExt cx="292625" cy="394760"/>
          </a:xfrm>
        </p:grpSpPr>
        <p:sp>
          <p:nvSpPr>
            <p:cNvPr id="1671" name="Google Shape;1671;p81"/>
            <p:cNvSpPr/>
            <p:nvPr/>
          </p:nvSpPr>
          <p:spPr>
            <a:xfrm>
              <a:off x="4783094" y="3432088"/>
              <a:ext cx="292625" cy="331246"/>
            </a:xfrm>
            <a:custGeom>
              <a:avLst/>
              <a:gdLst/>
              <a:ahLst/>
              <a:cxnLst/>
              <a:rect l="l" t="t" r="r" b="b"/>
              <a:pathLst>
                <a:path w="10850" h="12282" extrusionOk="0">
                  <a:moveTo>
                    <a:pt x="8188" y="8219"/>
                  </a:moveTo>
                  <a:lnTo>
                    <a:pt x="8188" y="10524"/>
                  </a:lnTo>
                  <a:lnTo>
                    <a:pt x="2668" y="10524"/>
                  </a:lnTo>
                  <a:lnTo>
                    <a:pt x="2668" y="8219"/>
                  </a:lnTo>
                  <a:close/>
                  <a:moveTo>
                    <a:pt x="363" y="0"/>
                  </a:moveTo>
                  <a:cubicBezTo>
                    <a:pt x="160" y="0"/>
                    <a:pt x="0" y="160"/>
                    <a:pt x="0" y="363"/>
                  </a:cubicBezTo>
                  <a:lnTo>
                    <a:pt x="0" y="7856"/>
                  </a:lnTo>
                  <a:cubicBezTo>
                    <a:pt x="0" y="8053"/>
                    <a:pt x="160" y="8213"/>
                    <a:pt x="363" y="8213"/>
                  </a:cubicBezTo>
                  <a:lnTo>
                    <a:pt x="1426" y="8213"/>
                  </a:lnTo>
                  <a:lnTo>
                    <a:pt x="1426" y="9055"/>
                  </a:lnTo>
                  <a:cubicBezTo>
                    <a:pt x="1426" y="9196"/>
                    <a:pt x="1534" y="9267"/>
                    <a:pt x="1642" y="9267"/>
                  </a:cubicBezTo>
                  <a:cubicBezTo>
                    <a:pt x="1749" y="9267"/>
                    <a:pt x="1857" y="9196"/>
                    <a:pt x="1857" y="9055"/>
                  </a:cubicBezTo>
                  <a:lnTo>
                    <a:pt x="1857" y="8213"/>
                  </a:lnTo>
                  <a:lnTo>
                    <a:pt x="2244" y="8213"/>
                  </a:lnTo>
                  <a:lnTo>
                    <a:pt x="2244" y="11851"/>
                  </a:lnTo>
                  <a:lnTo>
                    <a:pt x="1857" y="11851"/>
                  </a:lnTo>
                  <a:lnTo>
                    <a:pt x="1857" y="9915"/>
                  </a:lnTo>
                  <a:cubicBezTo>
                    <a:pt x="1857" y="9771"/>
                    <a:pt x="1749" y="9699"/>
                    <a:pt x="1642" y="9699"/>
                  </a:cubicBezTo>
                  <a:cubicBezTo>
                    <a:pt x="1534" y="9699"/>
                    <a:pt x="1426" y="9771"/>
                    <a:pt x="1426" y="9915"/>
                  </a:cubicBezTo>
                  <a:lnTo>
                    <a:pt x="1426" y="11851"/>
                  </a:lnTo>
                  <a:lnTo>
                    <a:pt x="1033" y="11851"/>
                  </a:lnTo>
                  <a:cubicBezTo>
                    <a:pt x="750" y="11851"/>
                    <a:pt x="750" y="12282"/>
                    <a:pt x="1033" y="12282"/>
                  </a:cubicBezTo>
                  <a:lnTo>
                    <a:pt x="3062" y="12282"/>
                  </a:lnTo>
                  <a:cubicBezTo>
                    <a:pt x="3344" y="12282"/>
                    <a:pt x="3344" y="11851"/>
                    <a:pt x="3062" y="11851"/>
                  </a:cubicBezTo>
                  <a:lnTo>
                    <a:pt x="2668" y="11851"/>
                  </a:lnTo>
                  <a:lnTo>
                    <a:pt x="2668" y="10960"/>
                  </a:lnTo>
                  <a:lnTo>
                    <a:pt x="8182" y="10960"/>
                  </a:lnTo>
                  <a:lnTo>
                    <a:pt x="8182" y="11858"/>
                  </a:lnTo>
                  <a:lnTo>
                    <a:pt x="7788" y="11858"/>
                  </a:lnTo>
                  <a:cubicBezTo>
                    <a:pt x="7499" y="11858"/>
                    <a:pt x="7499" y="12282"/>
                    <a:pt x="7788" y="12282"/>
                  </a:cubicBezTo>
                  <a:lnTo>
                    <a:pt x="9817" y="12282"/>
                  </a:lnTo>
                  <a:cubicBezTo>
                    <a:pt x="10100" y="12282"/>
                    <a:pt x="10100" y="11858"/>
                    <a:pt x="9817" y="11858"/>
                  </a:cubicBezTo>
                  <a:lnTo>
                    <a:pt x="9423" y="11858"/>
                  </a:lnTo>
                  <a:lnTo>
                    <a:pt x="9423" y="9915"/>
                  </a:lnTo>
                  <a:cubicBezTo>
                    <a:pt x="9423" y="9774"/>
                    <a:pt x="9316" y="9703"/>
                    <a:pt x="9208" y="9703"/>
                  </a:cubicBezTo>
                  <a:cubicBezTo>
                    <a:pt x="9101" y="9703"/>
                    <a:pt x="8993" y="9774"/>
                    <a:pt x="8993" y="9915"/>
                  </a:cubicBezTo>
                  <a:lnTo>
                    <a:pt x="8993" y="11858"/>
                  </a:lnTo>
                  <a:lnTo>
                    <a:pt x="8612" y="11858"/>
                  </a:lnTo>
                  <a:lnTo>
                    <a:pt x="8612" y="8219"/>
                  </a:lnTo>
                  <a:lnTo>
                    <a:pt x="8993" y="8219"/>
                  </a:lnTo>
                  <a:lnTo>
                    <a:pt x="8993" y="9061"/>
                  </a:lnTo>
                  <a:cubicBezTo>
                    <a:pt x="8993" y="9202"/>
                    <a:pt x="9101" y="9273"/>
                    <a:pt x="9208" y="9273"/>
                  </a:cubicBezTo>
                  <a:cubicBezTo>
                    <a:pt x="9316" y="9273"/>
                    <a:pt x="9423" y="9202"/>
                    <a:pt x="9423" y="9061"/>
                  </a:cubicBezTo>
                  <a:lnTo>
                    <a:pt x="9423" y="8219"/>
                  </a:lnTo>
                  <a:lnTo>
                    <a:pt x="10493" y="8219"/>
                  </a:lnTo>
                  <a:cubicBezTo>
                    <a:pt x="10690" y="8219"/>
                    <a:pt x="10849" y="8059"/>
                    <a:pt x="10849" y="7862"/>
                  </a:cubicBezTo>
                  <a:lnTo>
                    <a:pt x="10849" y="363"/>
                  </a:lnTo>
                  <a:cubicBezTo>
                    <a:pt x="10849" y="166"/>
                    <a:pt x="10690" y="7"/>
                    <a:pt x="10493" y="7"/>
                  </a:cubicBezTo>
                  <a:lnTo>
                    <a:pt x="5619" y="7"/>
                  </a:lnTo>
                  <a:cubicBezTo>
                    <a:pt x="5330" y="7"/>
                    <a:pt x="5330" y="431"/>
                    <a:pt x="5619" y="431"/>
                  </a:cubicBezTo>
                  <a:lnTo>
                    <a:pt x="10419" y="431"/>
                  </a:lnTo>
                  <a:lnTo>
                    <a:pt x="10419" y="7788"/>
                  </a:lnTo>
                  <a:lnTo>
                    <a:pt x="431" y="7788"/>
                  </a:lnTo>
                  <a:lnTo>
                    <a:pt x="431" y="431"/>
                  </a:lnTo>
                  <a:lnTo>
                    <a:pt x="2478" y="431"/>
                  </a:lnTo>
                  <a:cubicBezTo>
                    <a:pt x="2760" y="431"/>
                    <a:pt x="2760" y="0"/>
                    <a:pt x="2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2" name="Google Shape;1672;p81"/>
            <p:cNvSpPr/>
            <p:nvPr/>
          </p:nvSpPr>
          <p:spPr>
            <a:xfrm>
              <a:off x="4798170" y="3368574"/>
              <a:ext cx="188466" cy="218700"/>
            </a:xfrm>
            <a:custGeom>
              <a:avLst/>
              <a:gdLst/>
              <a:ahLst/>
              <a:cxnLst/>
              <a:rect l="l" t="t" r="r" b="b"/>
              <a:pathLst>
                <a:path w="6988" h="8109" extrusionOk="0">
                  <a:moveTo>
                    <a:pt x="5890" y="431"/>
                  </a:moveTo>
                  <a:cubicBezTo>
                    <a:pt x="5996" y="431"/>
                    <a:pt x="6041" y="568"/>
                    <a:pt x="5963" y="634"/>
                  </a:cubicBezTo>
                  <a:lnTo>
                    <a:pt x="2503" y="3536"/>
                  </a:lnTo>
                  <a:lnTo>
                    <a:pt x="2355" y="3357"/>
                  </a:lnTo>
                  <a:lnTo>
                    <a:pt x="5809" y="456"/>
                  </a:lnTo>
                  <a:cubicBezTo>
                    <a:pt x="5828" y="438"/>
                    <a:pt x="5852" y="432"/>
                    <a:pt x="5883" y="432"/>
                  </a:cubicBezTo>
                  <a:cubicBezTo>
                    <a:pt x="5886" y="431"/>
                    <a:pt x="5888" y="431"/>
                    <a:pt x="5890" y="431"/>
                  </a:cubicBezTo>
                  <a:close/>
                  <a:moveTo>
                    <a:pt x="2023" y="3634"/>
                  </a:moveTo>
                  <a:lnTo>
                    <a:pt x="2171" y="3812"/>
                  </a:lnTo>
                  <a:lnTo>
                    <a:pt x="1568" y="4316"/>
                  </a:lnTo>
                  <a:cubicBezTo>
                    <a:pt x="1544" y="4279"/>
                    <a:pt x="1519" y="4243"/>
                    <a:pt x="1494" y="4212"/>
                  </a:cubicBezTo>
                  <a:cubicBezTo>
                    <a:pt x="1470" y="4181"/>
                    <a:pt x="1445" y="4156"/>
                    <a:pt x="1421" y="4132"/>
                  </a:cubicBezTo>
                  <a:lnTo>
                    <a:pt x="2023" y="3634"/>
                  </a:lnTo>
                  <a:close/>
                  <a:moveTo>
                    <a:pt x="850" y="4346"/>
                  </a:moveTo>
                  <a:cubicBezTo>
                    <a:pt x="857" y="4346"/>
                    <a:pt x="865" y="4347"/>
                    <a:pt x="874" y="4347"/>
                  </a:cubicBezTo>
                  <a:lnTo>
                    <a:pt x="904" y="4347"/>
                  </a:lnTo>
                  <a:cubicBezTo>
                    <a:pt x="1374" y="4420"/>
                    <a:pt x="1317" y="5109"/>
                    <a:pt x="849" y="5109"/>
                  </a:cubicBezTo>
                  <a:cubicBezTo>
                    <a:pt x="845" y="5109"/>
                    <a:pt x="841" y="5109"/>
                    <a:pt x="837" y="5109"/>
                  </a:cubicBezTo>
                  <a:lnTo>
                    <a:pt x="837" y="5115"/>
                  </a:lnTo>
                  <a:cubicBezTo>
                    <a:pt x="335" y="5091"/>
                    <a:pt x="356" y="4346"/>
                    <a:pt x="850" y="4346"/>
                  </a:cubicBezTo>
                  <a:close/>
                  <a:moveTo>
                    <a:pt x="3160" y="7236"/>
                  </a:moveTo>
                  <a:cubicBezTo>
                    <a:pt x="3369" y="7242"/>
                    <a:pt x="3461" y="7494"/>
                    <a:pt x="3308" y="7636"/>
                  </a:cubicBezTo>
                  <a:cubicBezTo>
                    <a:pt x="3264" y="7675"/>
                    <a:pt x="3209" y="7693"/>
                    <a:pt x="3155" y="7693"/>
                  </a:cubicBezTo>
                  <a:cubicBezTo>
                    <a:pt x="3065" y="7693"/>
                    <a:pt x="2977" y="7644"/>
                    <a:pt x="2939" y="7556"/>
                  </a:cubicBezTo>
                  <a:cubicBezTo>
                    <a:pt x="2877" y="7408"/>
                    <a:pt x="2976" y="7242"/>
                    <a:pt x="3136" y="7236"/>
                  </a:cubicBezTo>
                  <a:close/>
                  <a:moveTo>
                    <a:pt x="5880" y="1"/>
                  </a:moveTo>
                  <a:cubicBezTo>
                    <a:pt x="5757" y="1"/>
                    <a:pt x="5634" y="43"/>
                    <a:pt x="5533" y="130"/>
                  </a:cubicBezTo>
                  <a:lnTo>
                    <a:pt x="1912" y="3167"/>
                  </a:lnTo>
                  <a:lnTo>
                    <a:pt x="1003" y="3929"/>
                  </a:lnTo>
                  <a:cubicBezTo>
                    <a:pt x="984" y="3929"/>
                    <a:pt x="966" y="3923"/>
                    <a:pt x="941" y="3923"/>
                  </a:cubicBezTo>
                  <a:cubicBezTo>
                    <a:pt x="908" y="3919"/>
                    <a:pt x="875" y="3917"/>
                    <a:pt x="842" y="3917"/>
                  </a:cubicBezTo>
                  <a:cubicBezTo>
                    <a:pt x="429" y="3917"/>
                    <a:pt x="78" y="4233"/>
                    <a:pt x="38" y="4661"/>
                  </a:cubicBezTo>
                  <a:cubicBezTo>
                    <a:pt x="1" y="5115"/>
                    <a:pt x="345" y="5515"/>
                    <a:pt x="800" y="5540"/>
                  </a:cubicBezTo>
                  <a:lnTo>
                    <a:pt x="874" y="5540"/>
                  </a:lnTo>
                  <a:cubicBezTo>
                    <a:pt x="990" y="5540"/>
                    <a:pt x="1107" y="5515"/>
                    <a:pt x="1212" y="5466"/>
                  </a:cubicBezTo>
                  <a:lnTo>
                    <a:pt x="2595" y="7113"/>
                  </a:lnTo>
                  <a:cubicBezTo>
                    <a:pt x="2349" y="7531"/>
                    <a:pt x="2619" y="8066"/>
                    <a:pt x="3099" y="8109"/>
                  </a:cubicBezTo>
                  <a:lnTo>
                    <a:pt x="3160" y="8109"/>
                  </a:lnTo>
                  <a:cubicBezTo>
                    <a:pt x="3443" y="8103"/>
                    <a:pt x="3695" y="7918"/>
                    <a:pt x="3781" y="7648"/>
                  </a:cubicBezTo>
                  <a:lnTo>
                    <a:pt x="6707" y="7396"/>
                  </a:lnTo>
                  <a:cubicBezTo>
                    <a:pt x="6988" y="7372"/>
                    <a:pt x="6955" y="6965"/>
                    <a:pt x="6693" y="6965"/>
                  </a:cubicBezTo>
                  <a:cubicBezTo>
                    <a:pt x="6686" y="6965"/>
                    <a:pt x="6678" y="6965"/>
                    <a:pt x="6670" y="6966"/>
                  </a:cubicBezTo>
                  <a:lnTo>
                    <a:pt x="3775" y="7224"/>
                  </a:lnTo>
                  <a:cubicBezTo>
                    <a:pt x="3695" y="7015"/>
                    <a:pt x="3523" y="6861"/>
                    <a:pt x="3314" y="6812"/>
                  </a:cubicBezTo>
                  <a:lnTo>
                    <a:pt x="3222" y="5785"/>
                  </a:lnTo>
                  <a:cubicBezTo>
                    <a:pt x="3210" y="5650"/>
                    <a:pt x="3110" y="5586"/>
                    <a:pt x="3009" y="5586"/>
                  </a:cubicBezTo>
                  <a:cubicBezTo>
                    <a:pt x="2895" y="5586"/>
                    <a:pt x="2781" y="5669"/>
                    <a:pt x="2798" y="5822"/>
                  </a:cubicBezTo>
                  <a:lnTo>
                    <a:pt x="2877" y="6793"/>
                  </a:lnTo>
                  <a:lnTo>
                    <a:pt x="1537" y="5195"/>
                  </a:lnTo>
                  <a:cubicBezTo>
                    <a:pt x="1624" y="5072"/>
                    <a:pt x="1673" y="4931"/>
                    <a:pt x="1685" y="4783"/>
                  </a:cubicBezTo>
                  <a:lnTo>
                    <a:pt x="6234" y="966"/>
                  </a:lnTo>
                  <a:cubicBezTo>
                    <a:pt x="6461" y="770"/>
                    <a:pt x="6492" y="425"/>
                    <a:pt x="6295" y="198"/>
                  </a:cubicBezTo>
                  <a:cubicBezTo>
                    <a:pt x="6189" y="68"/>
                    <a:pt x="6035" y="1"/>
                    <a:pt x="58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3" name="Google Shape;1673;p81"/>
          <p:cNvGrpSpPr/>
          <p:nvPr/>
        </p:nvGrpSpPr>
        <p:grpSpPr>
          <a:xfrm>
            <a:off x="4726491" y="2966400"/>
            <a:ext cx="312641" cy="364473"/>
            <a:chOff x="4752591" y="2735993"/>
            <a:chExt cx="337880" cy="393897"/>
          </a:xfrm>
        </p:grpSpPr>
        <p:sp>
          <p:nvSpPr>
            <p:cNvPr id="1674" name="Google Shape;1674;p81"/>
            <p:cNvSpPr/>
            <p:nvPr/>
          </p:nvSpPr>
          <p:spPr>
            <a:xfrm>
              <a:off x="4784092" y="2818871"/>
              <a:ext cx="27051" cy="45444"/>
            </a:xfrm>
            <a:custGeom>
              <a:avLst/>
              <a:gdLst/>
              <a:ahLst/>
              <a:cxnLst/>
              <a:rect l="l" t="t" r="r" b="b"/>
              <a:pathLst>
                <a:path w="1003" h="1685" extrusionOk="0">
                  <a:moveTo>
                    <a:pt x="226" y="0"/>
                  </a:moveTo>
                  <a:cubicBezTo>
                    <a:pt x="222" y="0"/>
                    <a:pt x="219" y="1"/>
                    <a:pt x="215" y="1"/>
                  </a:cubicBezTo>
                  <a:cubicBezTo>
                    <a:pt x="93" y="1"/>
                    <a:pt x="0" y="93"/>
                    <a:pt x="0" y="210"/>
                  </a:cubicBezTo>
                  <a:lnTo>
                    <a:pt x="0" y="1390"/>
                  </a:lnTo>
                  <a:cubicBezTo>
                    <a:pt x="0" y="1550"/>
                    <a:pt x="136" y="1685"/>
                    <a:pt x="295" y="1685"/>
                  </a:cubicBezTo>
                  <a:lnTo>
                    <a:pt x="719" y="1685"/>
                  </a:lnTo>
                  <a:cubicBezTo>
                    <a:pt x="1002" y="1685"/>
                    <a:pt x="1002" y="1255"/>
                    <a:pt x="719" y="1255"/>
                  </a:cubicBezTo>
                  <a:lnTo>
                    <a:pt x="431" y="1255"/>
                  </a:lnTo>
                  <a:lnTo>
                    <a:pt x="431" y="210"/>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5" name="Google Shape;1675;p81"/>
            <p:cNvSpPr/>
            <p:nvPr/>
          </p:nvSpPr>
          <p:spPr>
            <a:xfrm>
              <a:off x="4783930"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6" name="Google Shape;1676;p81"/>
            <p:cNvSpPr/>
            <p:nvPr/>
          </p:nvSpPr>
          <p:spPr>
            <a:xfrm>
              <a:off x="4784092" y="2941396"/>
              <a:ext cx="25379" cy="29613"/>
            </a:xfrm>
            <a:custGeom>
              <a:avLst/>
              <a:gdLst/>
              <a:ahLst/>
              <a:cxnLst/>
              <a:rect l="l" t="t" r="r" b="b"/>
              <a:pathLst>
                <a:path w="941" h="1098" extrusionOk="0">
                  <a:moveTo>
                    <a:pt x="295" y="0"/>
                  </a:moveTo>
                  <a:cubicBezTo>
                    <a:pt x="129" y="0"/>
                    <a:pt x="0" y="129"/>
                    <a:pt x="0" y="295"/>
                  </a:cubicBezTo>
                  <a:lnTo>
                    <a:pt x="0" y="885"/>
                  </a:lnTo>
                  <a:cubicBezTo>
                    <a:pt x="0" y="1027"/>
                    <a:pt x="106" y="1097"/>
                    <a:pt x="212" y="1097"/>
                  </a:cubicBezTo>
                  <a:cubicBezTo>
                    <a:pt x="318" y="1097"/>
                    <a:pt x="424" y="1027"/>
                    <a:pt x="424" y="885"/>
                  </a:cubicBezTo>
                  <a:lnTo>
                    <a:pt x="424" y="424"/>
                  </a:lnTo>
                  <a:lnTo>
                    <a:pt x="658" y="424"/>
                  </a:lnTo>
                  <a:cubicBezTo>
                    <a:pt x="941" y="424"/>
                    <a:pt x="94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7" name="Google Shape;1677;p81"/>
            <p:cNvSpPr/>
            <p:nvPr/>
          </p:nvSpPr>
          <p:spPr>
            <a:xfrm>
              <a:off x="4759711" y="2791200"/>
              <a:ext cx="28885" cy="221505"/>
            </a:xfrm>
            <a:custGeom>
              <a:avLst/>
              <a:gdLst/>
              <a:ahLst/>
              <a:cxnLst/>
              <a:rect l="l" t="t" r="r" b="b"/>
              <a:pathLst>
                <a:path w="1071" h="8213" extrusionOk="0">
                  <a:moveTo>
                    <a:pt x="640" y="0"/>
                  </a:moveTo>
                  <a:cubicBezTo>
                    <a:pt x="290" y="0"/>
                    <a:pt x="7" y="283"/>
                    <a:pt x="7" y="633"/>
                  </a:cubicBezTo>
                  <a:lnTo>
                    <a:pt x="7" y="7997"/>
                  </a:lnTo>
                  <a:cubicBezTo>
                    <a:pt x="1" y="8114"/>
                    <a:pt x="99" y="8212"/>
                    <a:pt x="216" y="8212"/>
                  </a:cubicBezTo>
                  <a:cubicBezTo>
                    <a:pt x="339" y="8212"/>
                    <a:pt x="431" y="8114"/>
                    <a:pt x="431" y="7997"/>
                  </a:cubicBezTo>
                  <a:lnTo>
                    <a:pt x="431" y="633"/>
                  </a:lnTo>
                  <a:cubicBezTo>
                    <a:pt x="431" y="523"/>
                    <a:pt x="523" y="424"/>
                    <a:pt x="640" y="424"/>
                  </a:cubicBezTo>
                  <a:lnTo>
                    <a:pt x="788" y="424"/>
                  </a:lnTo>
                  <a:cubicBezTo>
                    <a:pt x="1070" y="424"/>
                    <a:pt x="1070"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8" name="Google Shape;1678;p81"/>
            <p:cNvSpPr/>
            <p:nvPr/>
          </p:nvSpPr>
          <p:spPr>
            <a:xfrm>
              <a:off x="4949877" y="2968906"/>
              <a:ext cx="21225" cy="40644"/>
            </a:xfrm>
            <a:custGeom>
              <a:avLst/>
              <a:gdLst/>
              <a:ahLst/>
              <a:cxnLst/>
              <a:rect l="l" t="t" r="r" b="b"/>
              <a:pathLst>
                <a:path w="787" h="1507" extrusionOk="0">
                  <a:moveTo>
                    <a:pt x="283" y="1"/>
                  </a:moveTo>
                  <a:cubicBezTo>
                    <a:pt x="0" y="1"/>
                    <a:pt x="0" y="431"/>
                    <a:pt x="283" y="431"/>
                  </a:cubicBezTo>
                  <a:lnTo>
                    <a:pt x="363" y="431"/>
                  </a:lnTo>
                  <a:lnTo>
                    <a:pt x="363" y="1291"/>
                  </a:lnTo>
                  <a:cubicBezTo>
                    <a:pt x="363" y="1408"/>
                    <a:pt x="455" y="1500"/>
                    <a:pt x="572" y="1506"/>
                  </a:cubicBezTo>
                  <a:cubicBezTo>
                    <a:pt x="695" y="1506"/>
                    <a:pt x="787" y="1408"/>
                    <a:pt x="787" y="1291"/>
                  </a:cubicBezTo>
                  <a:lnTo>
                    <a:pt x="787" y="302"/>
                  </a:lnTo>
                  <a:cubicBezTo>
                    <a:pt x="787" y="136"/>
                    <a:pt x="658" y="1"/>
                    <a:pt x="4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9" name="Google Shape;1679;p81"/>
            <p:cNvSpPr/>
            <p:nvPr/>
          </p:nvSpPr>
          <p:spPr>
            <a:xfrm>
              <a:off x="4752591" y="2735993"/>
              <a:ext cx="337880" cy="393897"/>
            </a:xfrm>
            <a:custGeom>
              <a:avLst/>
              <a:gdLst/>
              <a:ahLst/>
              <a:cxnLst/>
              <a:rect l="l" t="t" r="r" b="b"/>
              <a:pathLst>
                <a:path w="12528" h="14605" extrusionOk="0">
                  <a:moveTo>
                    <a:pt x="2723" y="424"/>
                  </a:moveTo>
                  <a:cubicBezTo>
                    <a:pt x="2742" y="1334"/>
                    <a:pt x="2859" y="2244"/>
                    <a:pt x="3074" y="3129"/>
                  </a:cubicBezTo>
                  <a:lnTo>
                    <a:pt x="2312" y="3129"/>
                  </a:lnTo>
                  <a:cubicBezTo>
                    <a:pt x="2072" y="2244"/>
                    <a:pt x="1937" y="1340"/>
                    <a:pt x="1906" y="424"/>
                  </a:cubicBezTo>
                  <a:close/>
                  <a:moveTo>
                    <a:pt x="3811" y="424"/>
                  </a:moveTo>
                  <a:cubicBezTo>
                    <a:pt x="3830" y="1340"/>
                    <a:pt x="3971" y="2250"/>
                    <a:pt x="4223" y="3129"/>
                  </a:cubicBezTo>
                  <a:lnTo>
                    <a:pt x="3516" y="3129"/>
                  </a:lnTo>
                  <a:cubicBezTo>
                    <a:pt x="3289" y="2244"/>
                    <a:pt x="3166" y="1334"/>
                    <a:pt x="3154" y="424"/>
                  </a:cubicBezTo>
                  <a:close/>
                  <a:moveTo>
                    <a:pt x="5059" y="424"/>
                  </a:moveTo>
                  <a:cubicBezTo>
                    <a:pt x="5170" y="1334"/>
                    <a:pt x="5342" y="2238"/>
                    <a:pt x="5576" y="3129"/>
                  </a:cubicBezTo>
                  <a:lnTo>
                    <a:pt x="4672" y="3129"/>
                  </a:lnTo>
                  <a:cubicBezTo>
                    <a:pt x="4408" y="2250"/>
                    <a:pt x="4260" y="1340"/>
                    <a:pt x="4242" y="424"/>
                  </a:cubicBezTo>
                  <a:close/>
                  <a:moveTo>
                    <a:pt x="5864" y="424"/>
                  </a:moveTo>
                  <a:cubicBezTo>
                    <a:pt x="6092" y="1310"/>
                    <a:pt x="6190" y="2219"/>
                    <a:pt x="6153" y="3129"/>
                  </a:cubicBezTo>
                  <a:lnTo>
                    <a:pt x="6012" y="3129"/>
                  </a:lnTo>
                  <a:cubicBezTo>
                    <a:pt x="5778" y="2238"/>
                    <a:pt x="5606" y="1334"/>
                    <a:pt x="5496" y="424"/>
                  </a:cubicBezTo>
                  <a:close/>
                  <a:moveTo>
                    <a:pt x="6135" y="3553"/>
                  </a:moveTo>
                  <a:cubicBezTo>
                    <a:pt x="6135" y="3558"/>
                    <a:pt x="6135" y="3563"/>
                    <a:pt x="6135" y="3572"/>
                  </a:cubicBezTo>
                  <a:lnTo>
                    <a:pt x="6129" y="3553"/>
                  </a:lnTo>
                  <a:close/>
                  <a:moveTo>
                    <a:pt x="4358" y="3553"/>
                  </a:moveTo>
                  <a:cubicBezTo>
                    <a:pt x="4426" y="3762"/>
                    <a:pt x="4494" y="3959"/>
                    <a:pt x="4561" y="4149"/>
                  </a:cubicBezTo>
                  <a:cubicBezTo>
                    <a:pt x="4807" y="4850"/>
                    <a:pt x="5022" y="5471"/>
                    <a:pt x="5065" y="6258"/>
                  </a:cubicBezTo>
                  <a:lnTo>
                    <a:pt x="4205" y="6258"/>
                  </a:lnTo>
                  <a:cubicBezTo>
                    <a:pt x="4186" y="5889"/>
                    <a:pt x="4143" y="5520"/>
                    <a:pt x="4063" y="5151"/>
                  </a:cubicBezTo>
                  <a:cubicBezTo>
                    <a:pt x="4037" y="5035"/>
                    <a:pt x="3948" y="4982"/>
                    <a:pt x="3858" y="4982"/>
                  </a:cubicBezTo>
                  <a:cubicBezTo>
                    <a:pt x="3735" y="4982"/>
                    <a:pt x="3610" y="5080"/>
                    <a:pt x="3645" y="5244"/>
                  </a:cubicBezTo>
                  <a:cubicBezTo>
                    <a:pt x="3719" y="5575"/>
                    <a:pt x="3762" y="5914"/>
                    <a:pt x="3781" y="6258"/>
                  </a:cubicBezTo>
                  <a:lnTo>
                    <a:pt x="3043" y="6258"/>
                  </a:lnTo>
                  <a:cubicBezTo>
                    <a:pt x="3000" y="5391"/>
                    <a:pt x="2791" y="4709"/>
                    <a:pt x="2564" y="3990"/>
                  </a:cubicBezTo>
                  <a:cubicBezTo>
                    <a:pt x="2527" y="3848"/>
                    <a:pt x="2478" y="3701"/>
                    <a:pt x="2435" y="3553"/>
                  </a:cubicBezTo>
                  <a:lnTo>
                    <a:pt x="3191" y="3553"/>
                  </a:lnTo>
                  <a:cubicBezTo>
                    <a:pt x="3246" y="3756"/>
                    <a:pt x="3301" y="3947"/>
                    <a:pt x="3350" y="4131"/>
                  </a:cubicBezTo>
                  <a:cubicBezTo>
                    <a:pt x="3381" y="4223"/>
                    <a:pt x="3406" y="4315"/>
                    <a:pt x="3430" y="4408"/>
                  </a:cubicBezTo>
                  <a:cubicBezTo>
                    <a:pt x="3462" y="4515"/>
                    <a:pt x="3546" y="4561"/>
                    <a:pt x="3631" y="4561"/>
                  </a:cubicBezTo>
                  <a:cubicBezTo>
                    <a:pt x="3760" y="4561"/>
                    <a:pt x="3890" y="4454"/>
                    <a:pt x="3842" y="4291"/>
                  </a:cubicBezTo>
                  <a:cubicBezTo>
                    <a:pt x="3811" y="4199"/>
                    <a:pt x="3787" y="4106"/>
                    <a:pt x="3762" y="4008"/>
                  </a:cubicBezTo>
                  <a:cubicBezTo>
                    <a:pt x="3719" y="3861"/>
                    <a:pt x="3670" y="3713"/>
                    <a:pt x="3627" y="3553"/>
                  </a:cubicBezTo>
                  <a:close/>
                  <a:moveTo>
                    <a:pt x="5686" y="3553"/>
                  </a:moveTo>
                  <a:lnTo>
                    <a:pt x="5754" y="3799"/>
                  </a:lnTo>
                  <a:cubicBezTo>
                    <a:pt x="5871" y="4217"/>
                    <a:pt x="5975" y="4610"/>
                    <a:pt x="6061" y="5016"/>
                  </a:cubicBezTo>
                  <a:cubicBezTo>
                    <a:pt x="6049" y="5422"/>
                    <a:pt x="6073" y="5834"/>
                    <a:pt x="6135" y="6233"/>
                  </a:cubicBezTo>
                  <a:lnTo>
                    <a:pt x="6135" y="6258"/>
                  </a:lnTo>
                  <a:lnTo>
                    <a:pt x="5496" y="6258"/>
                  </a:lnTo>
                  <a:cubicBezTo>
                    <a:pt x="5446" y="5397"/>
                    <a:pt x="5213" y="4721"/>
                    <a:pt x="4961" y="4002"/>
                  </a:cubicBezTo>
                  <a:cubicBezTo>
                    <a:pt x="4912" y="3861"/>
                    <a:pt x="4856" y="3707"/>
                    <a:pt x="4807" y="3553"/>
                  </a:cubicBezTo>
                  <a:close/>
                  <a:moveTo>
                    <a:pt x="3781" y="6688"/>
                  </a:moveTo>
                  <a:cubicBezTo>
                    <a:pt x="3750" y="7555"/>
                    <a:pt x="3338" y="8280"/>
                    <a:pt x="2859" y="9116"/>
                  </a:cubicBezTo>
                  <a:cubicBezTo>
                    <a:pt x="2809" y="9208"/>
                    <a:pt x="2760" y="9294"/>
                    <a:pt x="2705" y="9386"/>
                  </a:cubicBezTo>
                  <a:lnTo>
                    <a:pt x="1881" y="9386"/>
                  </a:lnTo>
                  <a:lnTo>
                    <a:pt x="1887" y="9380"/>
                  </a:lnTo>
                  <a:cubicBezTo>
                    <a:pt x="2465" y="8514"/>
                    <a:pt x="3006" y="7690"/>
                    <a:pt x="3049" y="6688"/>
                  </a:cubicBezTo>
                  <a:close/>
                  <a:moveTo>
                    <a:pt x="4211" y="6682"/>
                  </a:moveTo>
                  <a:lnTo>
                    <a:pt x="5071" y="6688"/>
                  </a:lnTo>
                  <a:cubicBezTo>
                    <a:pt x="5041" y="7573"/>
                    <a:pt x="4697" y="8305"/>
                    <a:pt x="4297" y="9147"/>
                  </a:cubicBezTo>
                  <a:lnTo>
                    <a:pt x="4186" y="9386"/>
                  </a:lnTo>
                  <a:lnTo>
                    <a:pt x="3203" y="9386"/>
                  </a:lnTo>
                  <a:lnTo>
                    <a:pt x="3240" y="9325"/>
                  </a:lnTo>
                  <a:cubicBezTo>
                    <a:pt x="3719" y="8471"/>
                    <a:pt x="4174" y="7665"/>
                    <a:pt x="4211" y="6682"/>
                  </a:cubicBezTo>
                  <a:close/>
                  <a:moveTo>
                    <a:pt x="6209" y="6688"/>
                  </a:moveTo>
                  <a:cubicBezTo>
                    <a:pt x="6184" y="7579"/>
                    <a:pt x="5914" y="8317"/>
                    <a:pt x="5594" y="9165"/>
                  </a:cubicBezTo>
                  <a:lnTo>
                    <a:pt x="5508" y="9386"/>
                  </a:lnTo>
                  <a:lnTo>
                    <a:pt x="4654" y="9386"/>
                  </a:lnTo>
                  <a:lnTo>
                    <a:pt x="4684" y="9331"/>
                  </a:lnTo>
                  <a:cubicBezTo>
                    <a:pt x="5090" y="8477"/>
                    <a:pt x="5471" y="7665"/>
                    <a:pt x="5502" y="6688"/>
                  </a:cubicBezTo>
                  <a:close/>
                  <a:moveTo>
                    <a:pt x="6510" y="7684"/>
                  </a:moveTo>
                  <a:cubicBezTo>
                    <a:pt x="6553" y="7801"/>
                    <a:pt x="6590" y="7917"/>
                    <a:pt x="6633" y="8034"/>
                  </a:cubicBezTo>
                  <a:cubicBezTo>
                    <a:pt x="6737" y="8341"/>
                    <a:pt x="6842" y="8661"/>
                    <a:pt x="6946" y="8999"/>
                  </a:cubicBezTo>
                  <a:lnTo>
                    <a:pt x="6885" y="9165"/>
                  </a:lnTo>
                  <a:lnTo>
                    <a:pt x="6799" y="9386"/>
                  </a:lnTo>
                  <a:lnTo>
                    <a:pt x="5963" y="9386"/>
                  </a:lnTo>
                  <a:lnTo>
                    <a:pt x="5987" y="9313"/>
                  </a:lnTo>
                  <a:cubicBezTo>
                    <a:pt x="6196" y="8766"/>
                    <a:pt x="6393" y="8243"/>
                    <a:pt x="6510" y="7684"/>
                  </a:cubicBezTo>
                  <a:close/>
                  <a:moveTo>
                    <a:pt x="2478" y="9817"/>
                  </a:moveTo>
                  <a:cubicBezTo>
                    <a:pt x="2078" y="10573"/>
                    <a:pt x="1715" y="11433"/>
                    <a:pt x="1623" y="12515"/>
                  </a:cubicBezTo>
                  <a:lnTo>
                    <a:pt x="480" y="12515"/>
                  </a:lnTo>
                  <a:cubicBezTo>
                    <a:pt x="634" y="11433"/>
                    <a:pt x="1095" y="10597"/>
                    <a:pt x="1599" y="9817"/>
                  </a:cubicBezTo>
                  <a:close/>
                  <a:moveTo>
                    <a:pt x="3984" y="9817"/>
                  </a:moveTo>
                  <a:cubicBezTo>
                    <a:pt x="3652" y="10573"/>
                    <a:pt x="3338" y="11433"/>
                    <a:pt x="3252" y="12521"/>
                  </a:cubicBezTo>
                  <a:lnTo>
                    <a:pt x="2047" y="12521"/>
                  </a:lnTo>
                  <a:cubicBezTo>
                    <a:pt x="2152" y="11433"/>
                    <a:pt x="2539" y="10597"/>
                    <a:pt x="2963" y="9817"/>
                  </a:cubicBezTo>
                  <a:close/>
                  <a:moveTo>
                    <a:pt x="6651" y="9817"/>
                  </a:moveTo>
                  <a:cubicBezTo>
                    <a:pt x="6332" y="10683"/>
                    <a:pt x="6135" y="11593"/>
                    <a:pt x="6067" y="12521"/>
                  </a:cubicBezTo>
                  <a:lnTo>
                    <a:pt x="5201" y="12521"/>
                  </a:lnTo>
                  <a:cubicBezTo>
                    <a:pt x="5225" y="12122"/>
                    <a:pt x="5280" y="11728"/>
                    <a:pt x="5360" y="11341"/>
                  </a:cubicBezTo>
                  <a:cubicBezTo>
                    <a:pt x="5396" y="11182"/>
                    <a:pt x="5270" y="11086"/>
                    <a:pt x="5147" y="11086"/>
                  </a:cubicBezTo>
                  <a:cubicBezTo>
                    <a:pt x="5056" y="11086"/>
                    <a:pt x="4966" y="11138"/>
                    <a:pt x="4942" y="11255"/>
                  </a:cubicBezTo>
                  <a:cubicBezTo>
                    <a:pt x="4856" y="11673"/>
                    <a:pt x="4795" y="12091"/>
                    <a:pt x="4770" y="12521"/>
                  </a:cubicBezTo>
                  <a:lnTo>
                    <a:pt x="3682" y="12521"/>
                  </a:lnTo>
                  <a:cubicBezTo>
                    <a:pt x="3781" y="11433"/>
                    <a:pt x="4106" y="10591"/>
                    <a:pt x="4457" y="9817"/>
                  </a:cubicBezTo>
                  <a:lnTo>
                    <a:pt x="5354" y="9817"/>
                  </a:lnTo>
                  <a:cubicBezTo>
                    <a:pt x="5293" y="9995"/>
                    <a:pt x="5231" y="10173"/>
                    <a:pt x="5176" y="10364"/>
                  </a:cubicBezTo>
                  <a:cubicBezTo>
                    <a:pt x="5124" y="10529"/>
                    <a:pt x="5254" y="10641"/>
                    <a:pt x="5383" y="10641"/>
                  </a:cubicBezTo>
                  <a:cubicBezTo>
                    <a:pt x="5466" y="10641"/>
                    <a:pt x="5548" y="10595"/>
                    <a:pt x="5582" y="10487"/>
                  </a:cubicBezTo>
                  <a:cubicBezTo>
                    <a:pt x="5655" y="10259"/>
                    <a:pt x="5729" y="10032"/>
                    <a:pt x="5809" y="9817"/>
                  </a:cubicBezTo>
                  <a:close/>
                  <a:moveTo>
                    <a:pt x="7161" y="9817"/>
                  </a:moveTo>
                  <a:cubicBezTo>
                    <a:pt x="7297" y="10419"/>
                    <a:pt x="7370" y="11034"/>
                    <a:pt x="7383" y="11648"/>
                  </a:cubicBezTo>
                  <a:cubicBezTo>
                    <a:pt x="7389" y="11925"/>
                    <a:pt x="7383" y="12214"/>
                    <a:pt x="7358" y="12521"/>
                  </a:cubicBezTo>
                  <a:lnTo>
                    <a:pt x="7358" y="12515"/>
                  </a:lnTo>
                  <a:lnTo>
                    <a:pt x="6491" y="12515"/>
                  </a:lnTo>
                  <a:cubicBezTo>
                    <a:pt x="6571" y="11427"/>
                    <a:pt x="6823" y="10591"/>
                    <a:pt x="7100" y="9817"/>
                  </a:cubicBezTo>
                  <a:close/>
                  <a:moveTo>
                    <a:pt x="1525" y="12945"/>
                  </a:moveTo>
                  <a:lnTo>
                    <a:pt x="1107" y="14175"/>
                  </a:lnTo>
                  <a:lnTo>
                    <a:pt x="535" y="14175"/>
                  </a:lnTo>
                  <a:lnTo>
                    <a:pt x="953" y="12945"/>
                  </a:lnTo>
                  <a:close/>
                  <a:moveTo>
                    <a:pt x="4113" y="12945"/>
                  </a:moveTo>
                  <a:lnTo>
                    <a:pt x="3695" y="14175"/>
                  </a:lnTo>
                  <a:lnTo>
                    <a:pt x="3123" y="14175"/>
                  </a:lnTo>
                  <a:lnTo>
                    <a:pt x="3541" y="12945"/>
                  </a:lnTo>
                  <a:close/>
                  <a:moveTo>
                    <a:pt x="6559" y="12945"/>
                  </a:moveTo>
                  <a:lnTo>
                    <a:pt x="6270" y="14175"/>
                  </a:lnTo>
                  <a:lnTo>
                    <a:pt x="5686" y="14175"/>
                  </a:lnTo>
                  <a:lnTo>
                    <a:pt x="5975" y="12945"/>
                  </a:lnTo>
                  <a:close/>
                  <a:moveTo>
                    <a:pt x="9343" y="11857"/>
                  </a:moveTo>
                  <a:lnTo>
                    <a:pt x="9343" y="14181"/>
                  </a:lnTo>
                  <a:lnTo>
                    <a:pt x="8421" y="14181"/>
                  </a:lnTo>
                  <a:lnTo>
                    <a:pt x="8421" y="11857"/>
                  </a:lnTo>
                  <a:close/>
                  <a:moveTo>
                    <a:pt x="1691" y="0"/>
                  </a:moveTo>
                  <a:cubicBezTo>
                    <a:pt x="1568" y="0"/>
                    <a:pt x="1476" y="99"/>
                    <a:pt x="1476" y="215"/>
                  </a:cubicBezTo>
                  <a:cubicBezTo>
                    <a:pt x="1488" y="1291"/>
                    <a:pt x="1648" y="2361"/>
                    <a:pt x="1949" y="3400"/>
                  </a:cubicBezTo>
                  <a:lnTo>
                    <a:pt x="1949" y="3406"/>
                  </a:lnTo>
                  <a:cubicBezTo>
                    <a:pt x="2017" y="3658"/>
                    <a:pt x="2090" y="3891"/>
                    <a:pt x="2158" y="4119"/>
                  </a:cubicBezTo>
                  <a:cubicBezTo>
                    <a:pt x="2404" y="4893"/>
                    <a:pt x="2613" y="5563"/>
                    <a:pt x="2625" y="6467"/>
                  </a:cubicBezTo>
                  <a:lnTo>
                    <a:pt x="2625" y="6473"/>
                  </a:lnTo>
                  <a:lnTo>
                    <a:pt x="2625" y="6485"/>
                  </a:lnTo>
                  <a:lnTo>
                    <a:pt x="2625" y="6565"/>
                  </a:lnTo>
                  <a:cubicBezTo>
                    <a:pt x="2625" y="7493"/>
                    <a:pt x="2121" y="8255"/>
                    <a:pt x="1531" y="9141"/>
                  </a:cubicBezTo>
                  <a:cubicBezTo>
                    <a:pt x="892" y="10106"/>
                    <a:pt x="173" y="11194"/>
                    <a:pt x="25" y="12712"/>
                  </a:cubicBezTo>
                  <a:cubicBezTo>
                    <a:pt x="13" y="12835"/>
                    <a:pt x="111" y="12939"/>
                    <a:pt x="240" y="12945"/>
                  </a:cubicBezTo>
                  <a:lnTo>
                    <a:pt x="498" y="12945"/>
                  </a:lnTo>
                  <a:lnTo>
                    <a:pt x="62" y="14242"/>
                  </a:lnTo>
                  <a:cubicBezTo>
                    <a:pt x="0" y="14414"/>
                    <a:pt x="130" y="14599"/>
                    <a:pt x="314" y="14599"/>
                  </a:cubicBezTo>
                  <a:lnTo>
                    <a:pt x="1217" y="14599"/>
                  </a:lnTo>
                  <a:cubicBezTo>
                    <a:pt x="1334" y="14599"/>
                    <a:pt x="1439" y="14525"/>
                    <a:pt x="1476" y="14414"/>
                  </a:cubicBezTo>
                  <a:lnTo>
                    <a:pt x="1974" y="12945"/>
                  </a:lnTo>
                  <a:lnTo>
                    <a:pt x="3086" y="12945"/>
                  </a:lnTo>
                  <a:lnTo>
                    <a:pt x="2650" y="14242"/>
                  </a:lnTo>
                  <a:cubicBezTo>
                    <a:pt x="2588" y="14421"/>
                    <a:pt x="2723" y="14599"/>
                    <a:pt x="2908" y="14605"/>
                  </a:cubicBezTo>
                  <a:lnTo>
                    <a:pt x="3811" y="14605"/>
                  </a:lnTo>
                  <a:cubicBezTo>
                    <a:pt x="3928" y="14599"/>
                    <a:pt x="4027" y="14525"/>
                    <a:pt x="4063" y="14421"/>
                  </a:cubicBezTo>
                  <a:lnTo>
                    <a:pt x="4561" y="12945"/>
                  </a:lnTo>
                  <a:lnTo>
                    <a:pt x="5539" y="12945"/>
                  </a:lnTo>
                  <a:lnTo>
                    <a:pt x="5225" y="14267"/>
                  </a:lnTo>
                  <a:cubicBezTo>
                    <a:pt x="5182" y="14439"/>
                    <a:pt x="5311" y="14599"/>
                    <a:pt x="5489" y="14605"/>
                  </a:cubicBezTo>
                  <a:lnTo>
                    <a:pt x="6393" y="14605"/>
                  </a:lnTo>
                  <a:cubicBezTo>
                    <a:pt x="6522" y="14599"/>
                    <a:pt x="6627" y="14513"/>
                    <a:pt x="6657" y="14396"/>
                  </a:cubicBezTo>
                  <a:lnTo>
                    <a:pt x="7002" y="12945"/>
                  </a:lnTo>
                  <a:lnTo>
                    <a:pt x="7555" y="12945"/>
                  </a:lnTo>
                  <a:cubicBezTo>
                    <a:pt x="7665" y="12945"/>
                    <a:pt x="7758" y="12859"/>
                    <a:pt x="7770" y="12755"/>
                  </a:cubicBezTo>
                  <a:cubicBezTo>
                    <a:pt x="7801" y="12441"/>
                    <a:pt x="7813" y="12140"/>
                    <a:pt x="7813" y="11857"/>
                  </a:cubicBezTo>
                  <a:lnTo>
                    <a:pt x="7991" y="11857"/>
                  </a:lnTo>
                  <a:lnTo>
                    <a:pt x="7991" y="14335"/>
                  </a:lnTo>
                  <a:cubicBezTo>
                    <a:pt x="7991" y="14482"/>
                    <a:pt x="8114" y="14605"/>
                    <a:pt x="8262" y="14605"/>
                  </a:cubicBezTo>
                  <a:lnTo>
                    <a:pt x="9497" y="14605"/>
                  </a:lnTo>
                  <a:cubicBezTo>
                    <a:pt x="9645" y="14605"/>
                    <a:pt x="9768" y="14482"/>
                    <a:pt x="9768" y="14335"/>
                  </a:cubicBezTo>
                  <a:lnTo>
                    <a:pt x="9768" y="11851"/>
                  </a:lnTo>
                  <a:cubicBezTo>
                    <a:pt x="10216" y="11796"/>
                    <a:pt x="10585" y="11458"/>
                    <a:pt x="10671" y="11015"/>
                  </a:cubicBezTo>
                  <a:lnTo>
                    <a:pt x="12484" y="1605"/>
                  </a:lnTo>
                  <a:cubicBezTo>
                    <a:pt x="12528" y="1371"/>
                    <a:pt x="12466" y="1125"/>
                    <a:pt x="12312" y="941"/>
                  </a:cubicBezTo>
                  <a:cubicBezTo>
                    <a:pt x="12165" y="756"/>
                    <a:pt x="11937" y="652"/>
                    <a:pt x="11698" y="652"/>
                  </a:cubicBezTo>
                  <a:lnTo>
                    <a:pt x="7088" y="652"/>
                  </a:lnTo>
                  <a:cubicBezTo>
                    <a:pt x="6805" y="652"/>
                    <a:pt x="6805" y="1082"/>
                    <a:pt x="7088" y="1082"/>
                  </a:cubicBezTo>
                  <a:lnTo>
                    <a:pt x="11698" y="1082"/>
                  </a:lnTo>
                  <a:cubicBezTo>
                    <a:pt x="11931" y="1082"/>
                    <a:pt x="12110" y="1291"/>
                    <a:pt x="12066" y="1525"/>
                  </a:cubicBezTo>
                  <a:lnTo>
                    <a:pt x="10253" y="10929"/>
                  </a:lnTo>
                  <a:cubicBezTo>
                    <a:pt x="10192" y="11218"/>
                    <a:pt x="9940" y="11433"/>
                    <a:pt x="9645" y="11433"/>
                  </a:cubicBezTo>
                  <a:lnTo>
                    <a:pt x="7807" y="11433"/>
                  </a:lnTo>
                  <a:cubicBezTo>
                    <a:pt x="7751" y="9989"/>
                    <a:pt x="7383" y="8895"/>
                    <a:pt x="7038" y="7899"/>
                  </a:cubicBezTo>
                  <a:cubicBezTo>
                    <a:pt x="6885" y="7444"/>
                    <a:pt x="6737" y="7008"/>
                    <a:pt x="6639" y="6571"/>
                  </a:cubicBezTo>
                  <a:cubicBezTo>
                    <a:pt x="6627" y="6528"/>
                    <a:pt x="6614" y="6479"/>
                    <a:pt x="6608" y="6436"/>
                  </a:cubicBezTo>
                  <a:lnTo>
                    <a:pt x="6608" y="6418"/>
                  </a:lnTo>
                  <a:cubicBezTo>
                    <a:pt x="6590" y="6338"/>
                    <a:pt x="6571" y="6252"/>
                    <a:pt x="6559" y="6166"/>
                  </a:cubicBezTo>
                  <a:cubicBezTo>
                    <a:pt x="6448" y="5477"/>
                    <a:pt x="6491" y="4813"/>
                    <a:pt x="6541" y="4106"/>
                  </a:cubicBezTo>
                  <a:cubicBezTo>
                    <a:pt x="6553" y="3867"/>
                    <a:pt x="6571" y="3615"/>
                    <a:pt x="6584" y="3356"/>
                  </a:cubicBezTo>
                  <a:lnTo>
                    <a:pt x="6584" y="3344"/>
                  </a:lnTo>
                  <a:cubicBezTo>
                    <a:pt x="6639" y="2269"/>
                    <a:pt x="6522" y="1193"/>
                    <a:pt x="6239" y="154"/>
                  </a:cubicBezTo>
                  <a:cubicBezTo>
                    <a:pt x="6215" y="62"/>
                    <a:pt x="6129" y="0"/>
                    <a:pt x="6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0" name="Google Shape;1680;p81"/>
            <p:cNvSpPr/>
            <p:nvPr/>
          </p:nvSpPr>
          <p:spPr>
            <a:xfrm>
              <a:off x="5019810" y="2788881"/>
              <a:ext cx="32688" cy="47764"/>
            </a:xfrm>
            <a:custGeom>
              <a:avLst/>
              <a:gdLst/>
              <a:ahLst/>
              <a:cxnLst/>
              <a:rect l="l" t="t" r="r" b="b"/>
              <a:pathLst>
                <a:path w="1212" h="1771" extrusionOk="0">
                  <a:moveTo>
                    <a:pt x="782" y="424"/>
                  </a:moveTo>
                  <a:lnTo>
                    <a:pt x="782" y="1340"/>
                  </a:lnTo>
                  <a:lnTo>
                    <a:pt x="431" y="1340"/>
                  </a:lnTo>
                  <a:lnTo>
                    <a:pt x="431" y="424"/>
                  </a:lnTo>
                  <a:close/>
                  <a:moveTo>
                    <a:pt x="302" y="0"/>
                  </a:moveTo>
                  <a:cubicBezTo>
                    <a:pt x="136" y="0"/>
                    <a:pt x="1" y="129"/>
                    <a:pt x="1" y="295"/>
                  </a:cubicBezTo>
                  <a:lnTo>
                    <a:pt x="1" y="1469"/>
                  </a:lnTo>
                  <a:cubicBezTo>
                    <a:pt x="1" y="1635"/>
                    <a:pt x="136" y="1770"/>
                    <a:pt x="302" y="1770"/>
                  </a:cubicBezTo>
                  <a:lnTo>
                    <a:pt x="917" y="1770"/>
                  </a:lnTo>
                  <a:cubicBezTo>
                    <a:pt x="1077" y="1770"/>
                    <a:pt x="1212" y="1635"/>
                    <a:pt x="1212" y="1469"/>
                  </a:cubicBezTo>
                  <a:lnTo>
                    <a:pt x="1212" y="295"/>
                  </a:lnTo>
                  <a:cubicBezTo>
                    <a:pt x="1212" y="129"/>
                    <a:pt x="1077"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1" name="Google Shape;1681;p81"/>
            <p:cNvSpPr/>
            <p:nvPr/>
          </p:nvSpPr>
          <p:spPr>
            <a:xfrm>
              <a:off x="5013202"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2" name="Google Shape;1682;p81"/>
            <p:cNvSpPr/>
            <p:nvPr/>
          </p:nvSpPr>
          <p:spPr>
            <a:xfrm>
              <a:off x="4951684" y="2883519"/>
              <a:ext cx="32688" cy="47791"/>
            </a:xfrm>
            <a:custGeom>
              <a:avLst/>
              <a:gdLst/>
              <a:ahLst/>
              <a:cxnLst/>
              <a:rect l="l" t="t" r="r" b="b"/>
              <a:pathLst>
                <a:path w="1212" h="1772" extrusionOk="0">
                  <a:moveTo>
                    <a:pt x="781" y="425"/>
                  </a:moveTo>
                  <a:lnTo>
                    <a:pt x="781" y="1341"/>
                  </a:lnTo>
                  <a:lnTo>
                    <a:pt x="431" y="1341"/>
                  </a:lnTo>
                  <a:lnTo>
                    <a:pt x="431" y="425"/>
                  </a:lnTo>
                  <a:close/>
                  <a:moveTo>
                    <a:pt x="296" y="1"/>
                  </a:moveTo>
                  <a:cubicBezTo>
                    <a:pt x="136" y="1"/>
                    <a:pt x="1" y="136"/>
                    <a:pt x="1" y="296"/>
                  </a:cubicBezTo>
                  <a:lnTo>
                    <a:pt x="1" y="1470"/>
                  </a:lnTo>
                  <a:cubicBezTo>
                    <a:pt x="1" y="1636"/>
                    <a:pt x="136" y="1771"/>
                    <a:pt x="296" y="1771"/>
                  </a:cubicBezTo>
                  <a:lnTo>
                    <a:pt x="910" y="1771"/>
                  </a:lnTo>
                  <a:cubicBezTo>
                    <a:pt x="1076" y="1771"/>
                    <a:pt x="1212" y="1636"/>
                    <a:pt x="1212" y="1470"/>
                  </a:cubicBezTo>
                  <a:lnTo>
                    <a:pt x="1212" y="296"/>
                  </a:lnTo>
                  <a:cubicBezTo>
                    <a:pt x="1212" y="130"/>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3" name="Google Shape;1683;p81"/>
            <p:cNvSpPr/>
            <p:nvPr/>
          </p:nvSpPr>
          <p:spPr>
            <a:xfrm>
              <a:off x="4997452" y="2961785"/>
              <a:ext cx="32499" cy="47764"/>
            </a:xfrm>
            <a:custGeom>
              <a:avLst/>
              <a:gdLst/>
              <a:ahLst/>
              <a:cxnLst/>
              <a:rect l="l" t="t" r="r" b="b"/>
              <a:pathLst>
                <a:path w="1205" h="1771" extrusionOk="0">
                  <a:moveTo>
                    <a:pt x="775" y="424"/>
                  </a:moveTo>
                  <a:lnTo>
                    <a:pt x="775" y="1340"/>
                  </a:lnTo>
                  <a:lnTo>
                    <a:pt x="424" y="1340"/>
                  </a:lnTo>
                  <a:lnTo>
                    <a:pt x="424" y="424"/>
                  </a:lnTo>
                  <a:close/>
                  <a:moveTo>
                    <a:pt x="295" y="0"/>
                  </a:moveTo>
                  <a:cubicBezTo>
                    <a:pt x="129" y="0"/>
                    <a:pt x="0" y="129"/>
                    <a:pt x="0" y="295"/>
                  </a:cubicBezTo>
                  <a:lnTo>
                    <a:pt x="0" y="1469"/>
                  </a:lnTo>
                  <a:cubicBezTo>
                    <a:pt x="0" y="1635"/>
                    <a:pt x="129" y="1770"/>
                    <a:pt x="295" y="1770"/>
                  </a:cubicBezTo>
                  <a:lnTo>
                    <a:pt x="910" y="1770"/>
                  </a:lnTo>
                  <a:cubicBezTo>
                    <a:pt x="1076" y="1770"/>
                    <a:pt x="1205" y="1635"/>
                    <a:pt x="1205" y="1469"/>
                  </a:cubicBezTo>
                  <a:lnTo>
                    <a:pt x="1205" y="295"/>
                  </a:lnTo>
                  <a:cubicBezTo>
                    <a:pt x="1205" y="129"/>
                    <a:pt x="1076" y="0"/>
                    <a:pt x="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4" name="Google Shape;1684;p81"/>
            <p:cNvSpPr/>
            <p:nvPr/>
          </p:nvSpPr>
          <p:spPr>
            <a:xfrm>
              <a:off x="4941246" y="2793007"/>
              <a:ext cx="32688" cy="47791"/>
            </a:xfrm>
            <a:custGeom>
              <a:avLst/>
              <a:gdLst/>
              <a:ahLst/>
              <a:cxnLst/>
              <a:rect l="l" t="t" r="r" b="b"/>
              <a:pathLst>
                <a:path w="1212" h="1772" extrusionOk="0">
                  <a:moveTo>
                    <a:pt x="781" y="431"/>
                  </a:moveTo>
                  <a:lnTo>
                    <a:pt x="781" y="1341"/>
                  </a:lnTo>
                  <a:lnTo>
                    <a:pt x="431" y="1341"/>
                  </a:lnTo>
                  <a:lnTo>
                    <a:pt x="431" y="431"/>
                  </a:lnTo>
                  <a:close/>
                  <a:moveTo>
                    <a:pt x="295" y="1"/>
                  </a:moveTo>
                  <a:cubicBezTo>
                    <a:pt x="130" y="1"/>
                    <a:pt x="0" y="136"/>
                    <a:pt x="0" y="296"/>
                  </a:cubicBezTo>
                  <a:lnTo>
                    <a:pt x="0" y="1476"/>
                  </a:lnTo>
                  <a:cubicBezTo>
                    <a:pt x="0" y="1636"/>
                    <a:pt x="130" y="1771"/>
                    <a:pt x="295" y="1771"/>
                  </a:cubicBezTo>
                  <a:lnTo>
                    <a:pt x="910" y="1771"/>
                  </a:lnTo>
                  <a:cubicBezTo>
                    <a:pt x="1076" y="1771"/>
                    <a:pt x="1205" y="1636"/>
                    <a:pt x="1205" y="1476"/>
                  </a:cubicBezTo>
                  <a:lnTo>
                    <a:pt x="1205" y="302"/>
                  </a:lnTo>
                  <a:cubicBezTo>
                    <a:pt x="1211" y="136"/>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85" name="Google Shape;1685;p81"/>
          <p:cNvGrpSpPr/>
          <p:nvPr/>
        </p:nvGrpSpPr>
        <p:grpSpPr>
          <a:xfrm>
            <a:off x="4700188" y="4184296"/>
            <a:ext cx="365246" cy="270341"/>
            <a:chOff x="4743313" y="4052210"/>
            <a:chExt cx="394733" cy="292166"/>
          </a:xfrm>
        </p:grpSpPr>
        <p:sp>
          <p:nvSpPr>
            <p:cNvPr id="1686" name="Google Shape;1686;p81"/>
            <p:cNvSpPr/>
            <p:nvPr/>
          </p:nvSpPr>
          <p:spPr>
            <a:xfrm>
              <a:off x="4743313" y="4073138"/>
              <a:ext cx="394733" cy="271237"/>
            </a:xfrm>
            <a:custGeom>
              <a:avLst/>
              <a:gdLst/>
              <a:ahLst/>
              <a:cxnLst/>
              <a:rect l="l" t="t" r="r" b="b"/>
              <a:pathLst>
                <a:path w="14636" h="10057" extrusionOk="0">
                  <a:moveTo>
                    <a:pt x="13142" y="1"/>
                  </a:moveTo>
                  <a:cubicBezTo>
                    <a:pt x="12896" y="1"/>
                    <a:pt x="12693" y="204"/>
                    <a:pt x="12693" y="450"/>
                  </a:cubicBezTo>
                  <a:lnTo>
                    <a:pt x="12693" y="1273"/>
                  </a:lnTo>
                  <a:lnTo>
                    <a:pt x="9792" y="1273"/>
                  </a:lnTo>
                  <a:cubicBezTo>
                    <a:pt x="9503" y="1273"/>
                    <a:pt x="9503" y="1704"/>
                    <a:pt x="9792" y="1704"/>
                  </a:cubicBezTo>
                  <a:lnTo>
                    <a:pt x="12693" y="1704"/>
                  </a:lnTo>
                  <a:lnTo>
                    <a:pt x="12693" y="8367"/>
                  </a:lnTo>
                  <a:cubicBezTo>
                    <a:pt x="12693" y="8612"/>
                    <a:pt x="12896" y="8815"/>
                    <a:pt x="13142" y="8815"/>
                  </a:cubicBezTo>
                  <a:lnTo>
                    <a:pt x="13800" y="8815"/>
                  </a:lnTo>
                  <a:cubicBezTo>
                    <a:pt x="14021" y="8815"/>
                    <a:pt x="14205" y="9000"/>
                    <a:pt x="14205" y="9221"/>
                  </a:cubicBezTo>
                  <a:cubicBezTo>
                    <a:pt x="14205" y="9448"/>
                    <a:pt x="14021" y="9633"/>
                    <a:pt x="13800" y="9633"/>
                  </a:cubicBezTo>
                  <a:lnTo>
                    <a:pt x="664" y="9633"/>
                  </a:lnTo>
                  <a:cubicBezTo>
                    <a:pt x="535" y="9633"/>
                    <a:pt x="430" y="9522"/>
                    <a:pt x="430" y="9393"/>
                  </a:cubicBezTo>
                  <a:lnTo>
                    <a:pt x="430" y="1937"/>
                  </a:lnTo>
                  <a:cubicBezTo>
                    <a:pt x="430" y="1808"/>
                    <a:pt x="535" y="1704"/>
                    <a:pt x="664" y="1704"/>
                  </a:cubicBezTo>
                  <a:lnTo>
                    <a:pt x="3553" y="1704"/>
                  </a:lnTo>
                  <a:cubicBezTo>
                    <a:pt x="3836" y="1704"/>
                    <a:pt x="3836" y="1273"/>
                    <a:pt x="3553" y="1273"/>
                  </a:cubicBezTo>
                  <a:lnTo>
                    <a:pt x="664" y="1273"/>
                  </a:lnTo>
                  <a:cubicBezTo>
                    <a:pt x="301" y="1273"/>
                    <a:pt x="0" y="1568"/>
                    <a:pt x="0" y="1937"/>
                  </a:cubicBezTo>
                  <a:lnTo>
                    <a:pt x="0" y="9393"/>
                  </a:lnTo>
                  <a:cubicBezTo>
                    <a:pt x="0" y="9762"/>
                    <a:pt x="301" y="10057"/>
                    <a:pt x="664" y="10057"/>
                  </a:cubicBezTo>
                  <a:lnTo>
                    <a:pt x="13800" y="10057"/>
                  </a:lnTo>
                  <a:cubicBezTo>
                    <a:pt x="14261" y="10057"/>
                    <a:pt x="14636" y="9682"/>
                    <a:pt x="14636" y="9221"/>
                  </a:cubicBezTo>
                  <a:lnTo>
                    <a:pt x="14636" y="4119"/>
                  </a:lnTo>
                  <a:cubicBezTo>
                    <a:pt x="14636" y="3978"/>
                    <a:pt x="14528" y="3907"/>
                    <a:pt x="14420" y="3907"/>
                  </a:cubicBezTo>
                  <a:cubicBezTo>
                    <a:pt x="14313" y="3907"/>
                    <a:pt x="14205" y="3978"/>
                    <a:pt x="14205" y="4119"/>
                  </a:cubicBezTo>
                  <a:lnTo>
                    <a:pt x="14205" y="8490"/>
                  </a:lnTo>
                  <a:cubicBezTo>
                    <a:pt x="14082" y="8422"/>
                    <a:pt x="13941" y="8385"/>
                    <a:pt x="13800" y="8385"/>
                  </a:cubicBezTo>
                  <a:lnTo>
                    <a:pt x="13142" y="8385"/>
                  </a:lnTo>
                  <a:cubicBezTo>
                    <a:pt x="13130" y="8385"/>
                    <a:pt x="13124" y="8379"/>
                    <a:pt x="13124" y="8367"/>
                  </a:cubicBezTo>
                  <a:lnTo>
                    <a:pt x="13124" y="450"/>
                  </a:lnTo>
                  <a:cubicBezTo>
                    <a:pt x="13124" y="437"/>
                    <a:pt x="13130" y="431"/>
                    <a:pt x="13142" y="431"/>
                  </a:cubicBezTo>
                  <a:lnTo>
                    <a:pt x="13800" y="431"/>
                  </a:lnTo>
                  <a:cubicBezTo>
                    <a:pt x="14021" y="431"/>
                    <a:pt x="14205" y="609"/>
                    <a:pt x="14205" y="837"/>
                  </a:cubicBezTo>
                  <a:lnTo>
                    <a:pt x="14205" y="3265"/>
                  </a:lnTo>
                  <a:cubicBezTo>
                    <a:pt x="14205" y="3382"/>
                    <a:pt x="14304" y="3480"/>
                    <a:pt x="14420" y="3480"/>
                  </a:cubicBezTo>
                  <a:cubicBezTo>
                    <a:pt x="14537" y="3480"/>
                    <a:pt x="14636" y="3382"/>
                    <a:pt x="14636" y="3265"/>
                  </a:cubicBezTo>
                  <a:lnTo>
                    <a:pt x="14636" y="837"/>
                  </a:lnTo>
                  <a:cubicBezTo>
                    <a:pt x="14636" y="376"/>
                    <a:pt x="14261" y="1"/>
                    <a:pt x="1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7" name="Google Shape;1687;p81"/>
            <p:cNvSpPr/>
            <p:nvPr/>
          </p:nvSpPr>
          <p:spPr>
            <a:xfrm>
              <a:off x="4784578" y="4228162"/>
              <a:ext cx="276227" cy="57635"/>
            </a:xfrm>
            <a:custGeom>
              <a:avLst/>
              <a:gdLst/>
              <a:ahLst/>
              <a:cxnLst/>
              <a:rect l="l" t="t" r="r" b="b"/>
              <a:pathLst>
                <a:path w="10242" h="2137" extrusionOk="0">
                  <a:moveTo>
                    <a:pt x="1642" y="553"/>
                  </a:moveTo>
                  <a:lnTo>
                    <a:pt x="1642" y="1611"/>
                  </a:lnTo>
                  <a:lnTo>
                    <a:pt x="579" y="1156"/>
                  </a:lnTo>
                  <a:cubicBezTo>
                    <a:pt x="511" y="1131"/>
                    <a:pt x="511" y="1033"/>
                    <a:pt x="579" y="1008"/>
                  </a:cubicBezTo>
                  <a:lnTo>
                    <a:pt x="1464" y="633"/>
                  </a:lnTo>
                  <a:lnTo>
                    <a:pt x="1642" y="553"/>
                  </a:lnTo>
                  <a:close/>
                  <a:moveTo>
                    <a:pt x="9178" y="443"/>
                  </a:moveTo>
                  <a:cubicBezTo>
                    <a:pt x="9528" y="443"/>
                    <a:pt x="9817" y="732"/>
                    <a:pt x="9817" y="1082"/>
                  </a:cubicBezTo>
                  <a:cubicBezTo>
                    <a:pt x="9817" y="1432"/>
                    <a:pt x="9528" y="1721"/>
                    <a:pt x="9178" y="1721"/>
                  </a:cubicBezTo>
                  <a:lnTo>
                    <a:pt x="9110" y="1721"/>
                  </a:lnTo>
                  <a:lnTo>
                    <a:pt x="9110" y="443"/>
                  </a:lnTo>
                  <a:close/>
                  <a:moveTo>
                    <a:pt x="7807" y="0"/>
                  </a:moveTo>
                  <a:cubicBezTo>
                    <a:pt x="7531" y="0"/>
                    <a:pt x="7533" y="424"/>
                    <a:pt x="7813" y="424"/>
                  </a:cubicBezTo>
                  <a:lnTo>
                    <a:pt x="8680" y="424"/>
                  </a:lnTo>
                  <a:lnTo>
                    <a:pt x="8680" y="1703"/>
                  </a:lnTo>
                  <a:lnTo>
                    <a:pt x="2072" y="1703"/>
                  </a:lnTo>
                  <a:lnTo>
                    <a:pt x="2072" y="424"/>
                  </a:lnTo>
                  <a:lnTo>
                    <a:pt x="6959" y="443"/>
                  </a:lnTo>
                  <a:cubicBezTo>
                    <a:pt x="7242" y="443"/>
                    <a:pt x="7242" y="12"/>
                    <a:pt x="6959" y="12"/>
                  </a:cubicBezTo>
                  <a:lnTo>
                    <a:pt x="1771" y="12"/>
                  </a:lnTo>
                  <a:lnTo>
                    <a:pt x="413" y="596"/>
                  </a:lnTo>
                  <a:cubicBezTo>
                    <a:pt x="1" y="775"/>
                    <a:pt x="1" y="1352"/>
                    <a:pt x="413" y="1531"/>
                  </a:cubicBezTo>
                  <a:lnTo>
                    <a:pt x="1771" y="2115"/>
                  </a:lnTo>
                  <a:cubicBezTo>
                    <a:pt x="1815" y="2132"/>
                    <a:pt x="1820" y="2136"/>
                    <a:pt x="2271" y="2136"/>
                  </a:cubicBezTo>
                  <a:cubicBezTo>
                    <a:pt x="2780" y="2136"/>
                    <a:pt x="3857" y="2130"/>
                    <a:pt x="6198" y="2130"/>
                  </a:cubicBezTo>
                  <a:cubicBezTo>
                    <a:pt x="7023" y="2130"/>
                    <a:pt x="8007" y="2131"/>
                    <a:pt x="9178" y="2133"/>
                  </a:cubicBezTo>
                  <a:cubicBezTo>
                    <a:pt x="9768" y="2133"/>
                    <a:pt x="10241" y="1654"/>
                    <a:pt x="10241" y="1063"/>
                  </a:cubicBezTo>
                  <a:cubicBezTo>
                    <a:pt x="10241" y="473"/>
                    <a:pt x="9768" y="0"/>
                    <a:pt x="9178" y="0"/>
                  </a:cubicBezTo>
                  <a:lnTo>
                    <a:pt x="7813" y="0"/>
                  </a:lnTo>
                  <a:cubicBezTo>
                    <a:pt x="7811" y="0"/>
                    <a:pt x="7809" y="0"/>
                    <a:pt x="7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8" name="Google Shape;1688;p81"/>
            <p:cNvSpPr/>
            <p:nvPr/>
          </p:nvSpPr>
          <p:spPr>
            <a:xfrm>
              <a:off x="4780613" y="4052210"/>
              <a:ext cx="288795" cy="151598"/>
            </a:xfrm>
            <a:custGeom>
              <a:avLst/>
              <a:gdLst/>
              <a:ahLst/>
              <a:cxnLst/>
              <a:rect l="l" t="t" r="r" b="b"/>
              <a:pathLst>
                <a:path w="10708" h="5621" extrusionOk="0">
                  <a:moveTo>
                    <a:pt x="5293" y="482"/>
                  </a:moveTo>
                  <a:lnTo>
                    <a:pt x="5661" y="851"/>
                  </a:lnTo>
                  <a:lnTo>
                    <a:pt x="5489" y="1023"/>
                  </a:lnTo>
                  <a:cubicBezTo>
                    <a:pt x="5334" y="1178"/>
                    <a:pt x="5474" y="1391"/>
                    <a:pt x="5640" y="1391"/>
                  </a:cubicBezTo>
                  <a:cubicBezTo>
                    <a:pt x="5690" y="1391"/>
                    <a:pt x="5743" y="1371"/>
                    <a:pt x="5790" y="1324"/>
                  </a:cubicBezTo>
                  <a:lnTo>
                    <a:pt x="5963" y="1152"/>
                  </a:lnTo>
                  <a:lnTo>
                    <a:pt x="6528" y="1717"/>
                  </a:lnTo>
                  <a:lnTo>
                    <a:pt x="6356" y="1889"/>
                  </a:lnTo>
                  <a:cubicBezTo>
                    <a:pt x="6200" y="2046"/>
                    <a:pt x="6343" y="2261"/>
                    <a:pt x="6510" y="2261"/>
                  </a:cubicBezTo>
                  <a:cubicBezTo>
                    <a:pt x="6559" y="2261"/>
                    <a:pt x="6611" y="2242"/>
                    <a:pt x="6657" y="2197"/>
                  </a:cubicBezTo>
                  <a:lnTo>
                    <a:pt x="6829" y="2019"/>
                  </a:lnTo>
                  <a:lnTo>
                    <a:pt x="7395" y="2584"/>
                  </a:lnTo>
                  <a:lnTo>
                    <a:pt x="7223" y="2756"/>
                  </a:lnTo>
                  <a:cubicBezTo>
                    <a:pt x="7067" y="2912"/>
                    <a:pt x="7208" y="3125"/>
                    <a:pt x="7373" y="3125"/>
                  </a:cubicBezTo>
                  <a:cubicBezTo>
                    <a:pt x="7424" y="3125"/>
                    <a:pt x="7476" y="3105"/>
                    <a:pt x="7524" y="3057"/>
                  </a:cubicBezTo>
                  <a:lnTo>
                    <a:pt x="7696" y="2885"/>
                  </a:lnTo>
                  <a:lnTo>
                    <a:pt x="8255" y="3451"/>
                  </a:lnTo>
                  <a:lnTo>
                    <a:pt x="8083" y="3623"/>
                  </a:lnTo>
                  <a:cubicBezTo>
                    <a:pt x="7928" y="3778"/>
                    <a:pt x="8072" y="3991"/>
                    <a:pt x="8239" y="3991"/>
                  </a:cubicBezTo>
                  <a:cubicBezTo>
                    <a:pt x="8290" y="3991"/>
                    <a:pt x="8343" y="3971"/>
                    <a:pt x="8391" y="3924"/>
                  </a:cubicBezTo>
                  <a:lnTo>
                    <a:pt x="8563" y="3752"/>
                  </a:lnTo>
                  <a:lnTo>
                    <a:pt x="9122" y="4311"/>
                  </a:lnTo>
                  <a:lnTo>
                    <a:pt x="8950" y="4483"/>
                  </a:lnTo>
                  <a:cubicBezTo>
                    <a:pt x="8794" y="4639"/>
                    <a:pt x="8940" y="4857"/>
                    <a:pt x="9105" y="4857"/>
                  </a:cubicBezTo>
                  <a:cubicBezTo>
                    <a:pt x="9154" y="4857"/>
                    <a:pt x="9206" y="4838"/>
                    <a:pt x="9251" y="4791"/>
                  </a:cubicBezTo>
                  <a:lnTo>
                    <a:pt x="9429" y="4619"/>
                  </a:lnTo>
                  <a:lnTo>
                    <a:pt x="10007" y="5196"/>
                  </a:lnTo>
                  <a:lnTo>
                    <a:pt x="584" y="5196"/>
                  </a:lnTo>
                  <a:lnTo>
                    <a:pt x="1494" y="4287"/>
                  </a:lnTo>
                  <a:lnTo>
                    <a:pt x="1666" y="4459"/>
                  </a:lnTo>
                  <a:cubicBezTo>
                    <a:pt x="1713" y="4506"/>
                    <a:pt x="1765" y="4525"/>
                    <a:pt x="1815" y="4525"/>
                  </a:cubicBezTo>
                  <a:cubicBezTo>
                    <a:pt x="1982" y="4525"/>
                    <a:pt x="2125" y="4309"/>
                    <a:pt x="1973" y="4158"/>
                  </a:cubicBezTo>
                  <a:lnTo>
                    <a:pt x="1795" y="3979"/>
                  </a:lnTo>
                  <a:lnTo>
                    <a:pt x="2182" y="3598"/>
                  </a:lnTo>
                  <a:lnTo>
                    <a:pt x="2354" y="3770"/>
                  </a:lnTo>
                  <a:cubicBezTo>
                    <a:pt x="2402" y="3818"/>
                    <a:pt x="2455" y="3838"/>
                    <a:pt x="2505" y="3838"/>
                  </a:cubicBezTo>
                  <a:cubicBezTo>
                    <a:pt x="2671" y="3838"/>
                    <a:pt x="2811" y="3625"/>
                    <a:pt x="2656" y="3469"/>
                  </a:cubicBezTo>
                  <a:lnTo>
                    <a:pt x="2484" y="3297"/>
                  </a:lnTo>
                  <a:lnTo>
                    <a:pt x="2871" y="2910"/>
                  </a:lnTo>
                  <a:lnTo>
                    <a:pt x="3043" y="3082"/>
                  </a:lnTo>
                  <a:cubicBezTo>
                    <a:pt x="3090" y="3129"/>
                    <a:pt x="3143" y="3149"/>
                    <a:pt x="3194" y="3149"/>
                  </a:cubicBezTo>
                  <a:cubicBezTo>
                    <a:pt x="3359" y="3149"/>
                    <a:pt x="3499" y="2936"/>
                    <a:pt x="3344" y="2781"/>
                  </a:cubicBezTo>
                  <a:lnTo>
                    <a:pt x="3172" y="2609"/>
                  </a:lnTo>
                  <a:lnTo>
                    <a:pt x="3559" y="2221"/>
                  </a:lnTo>
                  <a:lnTo>
                    <a:pt x="3731" y="2393"/>
                  </a:lnTo>
                  <a:cubicBezTo>
                    <a:pt x="3779" y="2441"/>
                    <a:pt x="3832" y="2461"/>
                    <a:pt x="3882" y="2461"/>
                  </a:cubicBezTo>
                  <a:cubicBezTo>
                    <a:pt x="4047" y="2461"/>
                    <a:pt x="4188" y="2248"/>
                    <a:pt x="4032" y="2092"/>
                  </a:cubicBezTo>
                  <a:lnTo>
                    <a:pt x="3860" y="1920"/>
                  </a:lnTo>
                  <a:lnTo>
                    <a:pt x="4248" y="1533"/>
                  </a:lnTo>
                  <a:lnTo>
                    <a:pt x="4420" y="1705"/>
                  </a:lnTo>
                  <a:cubicBezTo>
                    <a:pt x="4467" y="1753"/>
                    <a:pt x="4520" y="1772"/>
                    <a:pt x="4571" y="1772"/>
                  </a:cubicBezTo>
                  <a:cubicBezTo>
                    <a:pt x="4736" y="1772"/>
                    <a:pt x="4876" y="1559"/>
                    <a:pt x="4721" y="1404"/>
                  </a:cubicBezTo>
                  <a:lnTo>
                    <a:pt x="4549" y="1232"/>
                  </a:lnTo>
                  <a:lnTo>
                    <a:pt x="5293" y="482"/>
                  </a:lnTo>
                  <a:close/>
                  <a:moveTo>
                    <a:pt x="5295" y="1"/>
                  </a:moveTo>
                  <a:cubicBezTo>
                    <a:pt x="5217" y="1"/>
                    <a:pt x="5139" y="30"/>
                    <a:pt x="5077" y="88"/>
                  </a:cubicBezTo>
                  <a:lnTo>
                    <a:pt x="123" y="5049"/>
                  </a:lnTo>
                  <a:cubicBezTo>
                    <a:pt x="0" y="5166"/>
                    <a:pt x="0" y="5356"/>
                    <a:pt x="123" y="5479"/>
                  </a:cubicBezTo>
                  <a:lnTo>
                    <a:pt x="172" y="5528"/>
                  </a:lnTo>
                  <a:cubicBezTo>
                    <a:pt x="228" y="5590"/>
                    <a:pt x="308" y="5621"/>
                    <a:pt x="387" y="5621"/>
                  </a:cubicBezTo>
                  <a:lnTo>
                    <a:pt x="10302" y="5621"/>
                  </a:lnTo>
                  <a:cubicBezTo>
                    <a:pt x="10573" y="5621"/>
                    <a:pt x="10708" y="5295"/>
                    <a:pt x="10517" y="5104"/>
                  </a:cubicBezTo>
                  <a:lnTo>
                    <a:pt x="8710" y="3291"/>
                  </a:lnTo>
                  <a:lnTo>
                    <a:pt x="6983" y="1564"/>
                  </a:lnTo>
                  <a:lnTo>
                    <a:pt x="5508" y="88"/>
                  </a:lnTo>
                  <a:cubicBezTo>
                    <a:pt x="5449" y="30"/>
                    <a:pt x="5372" y="1"/>
                    <a:pt x="5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9" name="Google Shape;1689;p81"/>
            <p:cNvSpPr/>
            <p:nvPr/>
          </p:nvSpPr>
          <p:spPr>
            <a:xfrm>
              <a:off x="4862170" y="4100783"/>
              <a:ext cx="124359" cy="68720"/>
            </a:xfrm>
            <a:custGeom>
              <a:avLst/>
              <a:gdLst/>
              <a:ahLst/>
              <a:cxnLst/>
              <a:rect l="l" t="t" r="r" b="b"/>
              <a:pathLst>
                <a:path w="4611" h="2548" extrusionOk="0">
                  <a:moveTo>
                    <a:pt x="2269" y="482"/>
                  </a:moveTo>
                  <a:lnTo>
                    <a:pt x="3904" y="2117"/>
                  </a:lnTo>
                  <a:lnTo>
                    <a:pt x="634" y="2117"/>
                  </a:lnTo>
                  <a:lnTo>
                    <a:pt x="2269" y="482"/>
                  </a:lnTo>
                  <a:close/>
                  <a:moveTo>
                    <a:pt x="2266" y="1"/>
                  </a:moveTo>
                  <a:cubicBezTo>
                    <a:pt x="2189" y="1"/>
                    <a:pt x="2112" y="30"/>
                    <a:pt x="2053" y="88"/>
                  </a:cubicBezTo>
                  <a:lnTo>
                    <a:pt x="111" y="2031"/>
                  </a:lnTo>
                  <a:cubicBezTo>
                    <a:pt x="25" y="2117"/>
                    <a:pt x="0" y="2246"/>
                    <a:pt x="50" y="2357"/>
                  </a:cubicBezTo>
                  <a:cubicBezTo>
                    <a:pt x="93" y="2473"/>
                    <a:pt x="203" y="2547"/>
                    <a:pt x="326" y="2547"/>
                  </a:cubicBezTo>
                  <a:lnTo>
                    <a:pt x="4205" y="2547"/>
                  </a:lnTo>
                  <a:cubicBezTo>
                    <a:pt x="4475" y="2541"/>
                    <a:pt x="4610" y="2221"/>
                    <a:pt x="4420" y="2031"/>
                  </a:cubicBezTo>
                  <a:lnTo>
                    <a:pt x="2484" y="88"/>
                  </a:lnTo>
                  <a:cubicBezTo>
                    <a:pt x="2422" y="30"/>
                    <a:pt x="2344"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0" name="Google Shape;1690;p81"/>
          <p:cNvGrpSpPr/>
          <p:nvPr/>
        </p:nvGrpSpPr>
        <p:grpSpPr>
          <a:xfrm>
            <a:off x="4698790" y="1882365"/>
            <a:ext cx="368041" cy="297468"/>
            <a:chOff x="4721576" y="1564443"/>
            <a:chExt cx="397754" cy="321482"/>
          </a:xfrm>
        </p:grpSpPr>
        <p:sp>
          <p:nvSpPr>
            <p:cNvPr id="1691" name="Google Shape;1691;p81"/>
            <p:cNvSpPr/>
            <p:nvPr/>
          </p:nvSpPr>
          <p:spPr>
            <a:xfrm>
              <a:off x="4721576" y="1600259"/>
              <a:ext cx="221532" cy="240896"/>
            </a:xfrm>
            <a:custGeom>
              <a:avLst/>
              <a:gdLst/>
              <a:ahLst/>
              <a:cxnLst/>
              <a:rect l="l" t="t" r="r" b="b"/>
              <a:pathLst>
                <a:path w="8214" h="8932" extrusionOk="0">
                  <a:moveTo>
                    <a:pt x="431" y="1641"/>
                  </a:moveTo>
                  <a:cubicBezTo>
                    <a:pt x="566" y="1721"/>
                    <a:pt x="720" y="1764"/>
                    <a:pt x="880" y="1764"/>
                  </a:cubicBezTo>
                  <a:lnTo>
                    <a:pt x="1771" y="1764"/>
                  </a:lnTo>
                  <a:lnTo>
                    <a:pt x="1771" y="7444"/>
                  </a:lnTo>
                  <a:lnTo>
                    <a:pt x="1771" y="7450"/>
                  </a:lnTo>
                  <a:lnTo>
                    <a:pt x="1771" y="7456"/>
                  </a:lnTo>
                  <a:lnTo>
                    <a:pt x="1771" y="8507"/>
                  </a:lnTo>
                  <a:lnTo>
                    <a:pt x="880" y="8507"/>
                  </a:lnTo>
                  <a:cubicBezTo>
                    <a:pt x="634" y="8507"/>
                    <a:pt x="431" y="8304"/>
                    <a:pt x="431" y="8052"/>
                  </a:cubicBezTo>
                  <a:lnTo>
                    <a:pt x="431" y="1641"/>
                  </a:lnTo>
                  <a:close/>
                  <a:moveTo>
                    <a:pt x="880" y="0"/>
                  </a:moveTo>
                  <a:cubicBezTo>
                    <a:pt x="394" y="0"/>
                    <a:pt x="1" y="393"/>
                    <a:pt x="1" y="879"/>
                  </a:cubicBezTo>
                  <a:lnTo>
                    <a:pt x="1" y="8052"/>
                  </a:lnTo>
                  <a:cubicBezTo>
                    <a:pt x="1" y="8538"/>
                    <a:pt x="394" y="8931"/>
                    <a:pt x="880" y="8931"/>
                  </a:cubicBezTo>
                  <a:lnTo>
                    <a:pt x="1986" y="8931"/>
                  </a:lnTo>
                  <a:cubicBezTo>
                    <a:pt x="2103" y="8931"/>
                    <a:pt x="2202" y="8839"/>
                    <a:pt x="2202" y="8722"/>
                  </a:cubicBezTo>
                  <a:lnTo>
                    <a:pt x="2202" y="7665"/>
                  </a:lnTo>
                  <a:lnTo>
                    <a:pt x="7930" y="7665"/>
                  </a:lnTo>
                  <a:cubicBezTo>
                    <a:pt x="8213" y="7665"/>
                    <a:pt x="8213" y="7235"/>
                    <a:pt x="7930" y="7235"/>
                  </a:cubicBezTo>
                  <a:lnTo>
                    <a:pt x="2202" y="7235"/>
                  </a:lnTo>
                  <a:lnTo>
                    <a:pt x="2202" y="1549"/>
                  </a:lnTo>
                  <a:cubicBezTo>
                    <a:pt x="2202" y="1432"/>
                    <a:pt x="2103" y="1334"/>
                    <a:pt x="1986" y="1334"/>
                  </a:cubicBezTo>
                  <a:lnTo>
                    <a:pt x="880" y="1334"/>
                  </a:lnTo>
                  <a:cubicBezTo>
                    <a:pt x="628" y="1334"/>
                    <a:pt x="425" y="1131"/>
                    <a:pt x="425" y="885"/>
                  </a:cubicBezTo>
                  <a:cubicBezTo>
                    <a:pt x="425" y="633"/>
                    <a:pt x="628" y="430"/>
                    <a:pt x="880" y="430"/>
                  </a:cubicBezTo>
                  <a:lnTo>
                    <a:pt x="2620" y="430"/>
                  </a:lnTo>
                  <a:cubicBezTo>
                    <a:pt x="2902" y="430"/>
                    <a:pt x="2902"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2" name="Google Shape;1692;p81"/>
            <p:cNvSpPr/>
            <p:nvPr/>
          </p:nvSpPr>
          <p:spPr>
            <a:xfrm>
              <a:off x="4809606" y="1647996"/>
              <a:ext cx="108959" cy="93343"/>
            </a:xfrm>
            <a:custGeom>
              <a:avLst/>
              <a:gdLst/>
              <a:ahLst/>
              <a:cxnLst/>
              <a:rect l="l" t="t" r="r" b="b"/>
              <a:pathLst>
                <a:path w="4040" h="3461" extrusionOk="0">
                  <a:moveTo>
                    <a:pt x="1439" y="431"/>
                  </a:moveTo>
                  <a:lnTo>
                    <a:pt x="1439" y="1463"/>
                  </a:lnTo>
                  <a:lnTo>
                    <a:pt x="825" y="1463"/>
                  </a:lnTo>
                  <a:cubicBezTo>
                    <a:pt x="536" y="1463"/>
                    <a:pt x="536" y="1894"/>
                    <a:pt x="825" y="1894"/>
                  </a:cubicBezTo>
                  <a:lnTo>
                    <a:pt x="1439" y="1894"/>
                  </a:lnTo>
                  <a:lnTo>
                    <a:pt x="1439" y="3031"/>
                  </a:lnTo>
                  <a:lnTo>
                    <a:pt x="431" y="3031"/>
                  </a:lnTo>
                  <a:lnTo>
                    <a:pt x="431" y="431"/>
                  </a:lnTo>
                  <a:close/>
                  <a:moveTo>
                    <a:pt x="216" y="0"/>
                  </a:moveTo>
                  <a:cubicBezTo>
                    <a:pt x="93" y="0"/>
                    <a:pt x="1" y="99"/>
                    <a:pt x="1" y="215"/>
                  </a:cubicBezTo>
                  <a:lnTo>
                    <a:pt x="1" y="3246"/>
                  </a:lnTo>
                  <a:cubicBezTo>
                    <a:pt x="1" y="3369"/>
                    <a:pt x="93" y="3461"/>
                    <a:pt x="216" y="3461"/>
                  </a:cubicBezTo>
                  <a:lnTo>
                    <a:pt x="3824" y="3461"/>
                  </a:lnTo>
                  <a:cubicBezTo>
                    <a:pt x="3947" y="3461"/>
                    <a:pt x="4039" y="3369"/>
                    <a:pt x="4039" y="3246"/>
                  </a:cubicBezTo>
                  <a:lnTo>
                    <a:pt x="4039" y="1678"/>
                  </a:lnTo>
                  <a:cubicBezTo>
                    <a:pt x="4039" y="1562"/>
                    <a:pt x="3947" y="1469"/>
                    <a:pt x="3824" y="1469"/>
                  </a:cubicBezTo>
                  <a:lnTo>
                    <a:pt x="3449" y="1469"/>
                  </a:lnTo>
                  <a:cubicBezTo>
                    <a:pt x="3443" y="1469"/>
                    <a:pt x="3437" y="1468"/>
                    <a:pt x="3431" y="1468"/>
                  </a:cubicBezTo>
                  <a:cubicBezTo>
                    <a:pt x="3377" y="1468"/>
                    <a:pt x="3329" y="1492"/>
                    <a:pt x="3296" y="1531"/>
                  </a:cubicBezTo>
                  <a:lnTo>
                    <a:pt x="2798" y="2023"/>
                  </a:lnTo>
                  <a:cubicBezTo>
                    <a:pt x="2642" y="2179"/>
                    <a:pt x="2784" y="2396"/>
                    <a:pt x="2950" y="2396"/>
                  </a:cubicBezTo>
                  <a:cubicBezTo>
                    <a:pt x="3000" y="2396"/>
                    <a:pt x="3052" y="2377"/>
                    <a:pt x="3099" y="2330"/>
                  </a:cubicBezTo>
                  <a:lnTo>
                    <a:pt x="3535" y="1894"/>
                  </a:lnTo>
                  <a:lnTo>
                    <a:pt x="3609" y="1894"/>
                  </a:lnTo>
                  <a:lnTo>
                    <a:pt x="3609" y="3031"/>
                  </a:lnTo>
                  <a:lnTo>
                    <a:pt x="1863" y="3031"/>
                  </a:lnTo>
                  <a:lnTo>
                    <a:pt x="1863" y="1894"/>
                  </a:lnTo>
                  <a:lnTo>
                    <a:pt x="2453" y="1894"/>
                  </a:lnTo>
                  <a:cubicBezTo>
                    <a:pt x="2736" y="1894"/>
                    <a:pt x="2736" y="1469"/>
                    <a:pt x="2453" y="1469"/>
                  </a:cubicBezTo>
                  <a:lnTo>
                    <a:pt x="1863" y="1469"/>
                  </a:lnTo>
                  <a:lnTo>
                    <a:pt x="1863" y="215"/>
                  </a:lnTo>
                  <a:cubicBezTo>
                    <a:pt x="1863" y="99"/>
                    <a:pt x="1771" y="0"/>
                    <a:pt x="1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3" name="Google Shape;1693;p81"/>
            <p:cNvSpPr/>
            <p:nvPr/>
          </p:nvSpPr>
          <p:spPr>
            <a:xfrm>
              <a:off x="4928489" y="1636722"/>
              <a:ext cx="28858" cy="123684"/>
            </a:xfrm>
            <a:custGeom>
              <a:avLst/>
              <a:gdLst/>
              <a:ahLst/>
              <a:cxnLst/>
              <a:rect l="l" t="t" r="r" b="b"/>
              <a:pathLst>
                <a:path w="1070" h="4586" extrusionOk="0">
                  <a:moveTo>
                    <a:pt x="289" y="0"/>
                  </a:moveTo>
                  <a:cubicBezTo>
                    <a:pt x="0" y="0"/>
                    <a:pt x="0" y="425"/>
                    <a:pt x="289" y="431"/>
                  </a:cubicBezTo>
                  <a:lnTo>
                    <a:pt x="320" y="431"/>
                  </a:lnTo>
                  <a:lnTo>
                    <a:pt x="320" y="4156"/>
                  </a:lnTo>
                  <a:lnTo>
                    <a:pt x="289" y="4156"/>
                  </a:lnTo>
                  <a:cubicBezTo>
                    <a:pt x="0" y="4156"/>
                    <a:pt x="0" y="4580"/>
                    <a:pt x="289" y="4586"/>
                  </a:cubicBezTo>
                  <a:lnTo>
                    <a:pt x="781" y="4586"/>
                  </a:lnTo>
                  <a:cubicBezTo>
                    <a:pt x="1070" y="4586"/>
                    <a:pt x="1070" y="4156"/>
                    <a:pt x="781" y="4156"/>
                  </a:cubicBezTo>
                  <a:lnTo>
                    <a:pt x="750" y="4156"/>
                  </a:lnTo>
                  <a:lnTo>
                    <a:pt x="750" y="431"/>
                  </a:lnTo>
                  <a:lnTo>
                    <a:pt x="781" y="431"/>
                  </a:lnTo>
                  <a:cubicBezTo>
                    <a:pt x="1070" y="425"/>
                    <a:pt x="1070" y="0"/>
                    <a:pt x="7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4" name="Google Shape;1694;p81"/>
            <p:cNvSpPr/>
            <p:nvPr/>
          </p:nvSpPr>
          <p:spPr>
            <a:xfrm>
              <a:off x="4807799" y="1564443"/>
              <a:ext cx="311530" cy="321482"/>
            </a:xfrm>
            <a:custGeom>
              <a:avLst/>
              <a:gdLst/>
              <a:ahLst/>
              <a:cxnLst/>
              <a:rect l="l" t="t" r="r" b="b"/>
              <a:pathLst>
                <a:path w="11551" h="11920" extrusionOk="0">
                  <a:moveTo>
                    <a:pt x="6971" y="431"/>
                  </a:moveTo>
                  <a:cubicBezTo>
                    <a:pt x="7217" y="431"/>
                    <a:pt x="7419" y="627"/>
                    <a:pt x="7419" y="879"/>
                  </a:cubicBezTo>
                  <a:cubicBezTo>
                    <a:pt x="7419" y="1125"/>
                    <a:pt x="7217" y="1328"/>
                    <a:pt x="6971" y="1328"/>
                  </a:cubicBezTo>
                  <a:lnTo>
                    <a:pt x="6079" y="1334"/>
                  </a:lnTo>
                  <a:lnTo>
                    <a:pt x="6079" y="431"/>
                  </a:lnTo>
                  <a:close/>
                  <a:moveTo>
                    <a:pt x="10372" y="4729"/>
                  </a:moveTo>
                  <a:cubicBezTo>
                    <a:pt x="10539" y="4729"/>
                    <a:pt x="10706" y="4793"/>
                    <a:pt x="10831" y="4924"/>
                  </a:cubicBezTo>
                  <a:cubicBezTo>
                    <a:pt x="11077" y="5176"/>
                    <a:pt x="11077" y="5582"/>
                    <a:pt x="10825" y="5834"/>
                  </a:cubicBezTo>
                  <a:lnTo>
                    <a:pt x="10769" y="5883"/>
                  </a:lnTo>
                  <a:lnTo>
                    <a:pt x="9860" y="4973"/>
                  </a:lnTo>
                  <a:lnTo>
                    <a:pt x="9909" y="4924"/>
                  </a:lnTo>
                  <a:lnTo>
                    <a:pt x="9921" y="4912"/>
                  </a:lnTo>
                  <a:cubicBezTo>
                    <a:pt x="10046" y="4790"/>
                    <a:pt x="10209" y="4729"/>
                    <a:pt x="10372" y="4729"/>
                  </a:cubicBezTo>
                  <a:close/>
                  <a:moveTo>
                    <a:pt x="4641" y="10358"/>
                  </a:moveTo>
                  <a:lnTo>
                    <a:pt x="5391" y="11114"/>
                  </a:lnTo>
                  <a:lnTo>
                    <a:pt x="4315" y="11544"/>
                  </a:lnTo>
                  <a:cubicBezTo>
                    <a:pt x="4307" y="11547"/>
                    <a:pt x="4298" y="11549"/>
                    <a:pt x="4290" y="11549"/>
                  </a:cubicBezTo>
                  <a:cubicBezTo>
                    <a:pt x="4266" y="11549"/>
                    <a:pt x="4241" y="11537"/>
                    <a:pt x="4223" y="11519"/>
                  </a:cubicBezTo>
                  <a:cubicBezTo>
                    <a:pt x="4199" y="11501"/>
                    <a:pt x="4192" y="11464"/>
                    <a:pt x="4205" y="11433"/>
                  </a:cubicBezTo>
                  <a:lnTo>
                    <a:pt x="4641" y="10358"/>
                  </a:lnTo>
                  <a:close/>
                  <a:moveTo>
                    <a:pt x="5870" y="0"/>
                  </a:moveTo>
                  <a:cubicBezTo>
                    <a:pt x="5748" y="0"/>
                    <a:pt x="5655" y="93"/>
                    <a:pt x="5655" y="216"/>
                  </a:cubicBezTo>
                  <a:lnTo>
                    <a:pt x="5655" y="1334"/>
                  </a:lnTo>
                  <a:lnTo>
                    <a:pt x="283" y="1334"/>
                  </a:lnTo>
                  <a:cubicBezTo>
                    <a:pt x="281" y="1334"/>
                    <a:pt x="279" y="1334"/>
                    <a:pt x="277" y="1334"/>
                  </a:cubicBezTo>
                  <a:cubicBezTo>
                    <a:pt x="0" y="1334"/>
                    <a:pt x="2" y="1758"/>
                    <a:pt x="283" y="1758"/>
                  </a:cubicBezTo>
                  <a:lnTo>
                    <a:pt x="7100" y="1758"/>
                  </a:lnTo>
                  <a:cubicBezTo>
                    <a:pt x="7210" y="1746"/>
                    <a:pt x="7321" y="1703"/>
                    <a:pt x="7419" y="1642"/>
                  </a:cubicBezTo>
                  <a:lnTo>
                    <a:pt x="7419" y="6805"/>
                  </a:lnTo>
                  <a:lnTo>
                    <a:pt x="4408" y="9823"/>
                  </a:lnTo>
                  <a:lnTo>
                    <a:pt x="4401" y="9823"/>
                  </a:lnTo>
                  <a:lnTo>
                    <a:pt x="4395" y="9835"/>
                  </a:lnTo>
                  <a:lnTo>
                    <a:pt x="4395" y="9841"/>
                  </a:lnTo>
                  <a:lnTo>
                    <a:pt x="3848" y="11224"/>
                  </a:lnTo>
                  <a:cubicBezTo>
                    <a:pt x="3703" y="11572"/>
                    <a:pt x="3978" y="11920"/>
                    <a:pt x="4315" y="11920"/>
                  </a:cubicBezTo>
                  <a:cubicBezTo>
                    <a:pt x="4377" y="11920"/>
                    <a:pt x="4442" y="11908"/>
                    <a:pt x="4506" y="11882"/>
                  </a:cubicBezTo>
                  <a:lnTo>
                    <a:pt x="5889" y="11329"/>
                  </a:lnTo>
                  <a:lnTo>
                    <a:pt x="5932" y="11329"/>
                  </a:lnTo>
                  <a:lnTo>
                    <a:pt x="11126" y="6141"/>
                  </a:lnTo>
                  <a:cubicBezTo>
                    <a:pt x="11194" y="6067"/>
                    <a:pt x="11255" y="5993"/>
                    <a:pt x="11304" y="5907"/>
                  </a:cubicBezTo>
                  <a:lnTo>
                    <a:pt x="11304" y="5895"/>
                  </a:lnTo>
                  <a:lnTo>
                    <a:pt x="11323" y="5871"/>
                  </a:lnTo>
                  <a:lnTo>
                    <a:pt x="11323" y="5864"/>
                  </a:lnTo>
                  <a:lnTo>
                    <a:pt x="11329" y="5846"/>
                  </a:lnTo>
                  <a:cubicBezTo>
                    <a:pt x="11550" y="5379"/>
                    <a:pt x="11409" y="4826"/>
                    <a:pt x="10997" y="4524"/>
                  </a:cubicBezTo>
                  <a:cubicBezTo>
                    <a:pt x="10806" y="4384"/>
                    <a:pt x="10584" y="4316"/>
                    <a:pt x="10363" y="4316"/>
                  </a:cubicBezTo>
                  <a:cubicBezTo>
                    <a:pt x="10099" y="4316"/>
                    <a:pt x="9836" y="4414"/>
                    <a:pt x="9632" y="4604"/>
                  </a:cubicBezTo>
                  <a:lnTo>
                    <a:pt x="9620" y="4610"/>
                  </a:lnTo>
                  <a:lnTo>
                    <a:pt x="9614" y="4623"/>
                  </a:lnTo>
                  <a:lnTo>
                    <a:pt x="8643" y="5588"/>
                  </a:lnTo>
                  <a:cubicBezTo>
                    <a:pt x="8486" y="5744"/>
                    <a:pt x="8633" y="5959"/>
                    <a:pt x="8802" y="5959"/>
                  </a:cubicBezTo>
                  <a:cubicBezTo>
                    <a:pt x="8852" y="5959"/>
                    <a:pt x="8904" y="5940"/>
                    <a:pt x="8950" y="5895"/>
                  </a:cubicBezTo>
                  <a:lnTo>
                    <a:pt x="9565" y="5280"/>
                  </a:lnTo>
                  <a:lnTo>
                    <a:pt x="10468" y="6184"/>
                  </a:lnTo>
                  <a:lnTo>
                    <a:pt x="5772" y="10880"/>
                  </a:lnTo>
                  <a:lnTo>
                    <a:pt x="4869" y="9970"/>
                  </a:lnTo>
                  <a:lnTo>
                    <a:pt x="8335" y="6504"/>
                  </a:lnTo>
                  <a:cubicBezTo>
                    <a:pt x="8491" y="6348"/>
                    <a:pt x="8349" y="6130"/>
                    <a:pt x="8183" y="6130"/>
                  </a:cubicBezTo>
                  <a:cubicBezTo>
                    <a:pt x="8133" y="6130"/>
                    <a:pt x="8081" y="6149"/>
                    <a:pt x="8034" y="6196"/>
                  </a:cubicBezTo>
                  <a:lnTo>
                    <a:pt x="7856" y="6381"/>
                  </a:lnTo>
                  <a:lnTo>
                    <a:pt x="7856" y="879"/>
                  </a:lnTo>
                  <a:cubicBezTo>
                    <a:pt x="7856" y="394"/>
                    <a:pt x="7456"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5" name="Google Shape;1695;p81"/>
          <p:cNvGrpSpPr/>
          <p:nvPr/>
        </p:nvGrpSpPr>
        <p:grpSpPr>
          <a:xfrm>
            <a:off x="5952752" y="2965627"/>
            <a:ext cx="306676" cy="365097"/>
            <a:chOff x="6075820" y="2735157"/>
            <a:chExt cx="331434" cy="394571"/>
          </a:xfrm>
        </p:grpSpPr>
        <p:sp>
          <p:nvSpPr>
            <p:cNvPr id="1696" name="Google Shape;1696;p81"/>
            <p:cNvSpPr/>
            <p:nvPr/>
          </p:nvSpPr>
          <p:spPr>
            <a:xfrm>
              <a:off x="6222861" y="2798482"/>
              <a:ext cx="37326" cy="57878"/>
            </a:xfrm>
            <a:custGeom>
              <a:avLst/>
              <a:gdLst/>
              <a:ahLst/>
              <a:cxnLst/>
              <a:rect l="l" t="t" r="r" b="b"/>
              <a:pathLst>
                <a:path w="1384" h="2146" extrusionOk="0">
                  <a:moveTo>
                    <a:pt x="954" y="431"/>
                  </a:moveTo>
                  <a:lnTo>
                    <a:pt x="954" y="1722"/>
                  </a:lnTo>
                  <a:lnTo>
                    <a:pt x="431" y="1722"/>
                  </a:lnTo>
                  <a:lnTo>
                    <a:pt x="431" y="431"/>
                  </a:lnTo>
                  <a:close/>
                  <a:moveTo>
                    <a:pt x="216" y="1"/>
                  </a:moveTo>
                  <a:cubicBezTo>
                    <a:pt x="93" y="1"/>
                    <a:pt x="1" y="99"/>
                    <a:pt x="1" y="216"/>
                  </a:cubicBezTo>
                  <a:lnTo>
                    <a:pt x="1" y="1931"/>
                  </a:lnTo>
                  <a:cubicBezTo>
                    <a:pt x="1" y="2048"/>
                    <a:pt x="93"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7" name="Google Shape;1697;p81"/>
            <p:cNvSpPr/>
            <p:nvPr/>
          </p:nvSpPr>
          <p:spPr>
            <a:xfrm>
              <a:off x="6222861" y="2904744"/>
              <a:ext cx="37326" cy="57716"/>
            </a:xfrm>
            <a:custGeom>
              <a:avLst/>
              <a:gdLst/>
              <a:ahLst/>
              <a:cxnLst/>
              <a:rect l="l" t="t" r="r" b="b"/>
              <a:pathLst>
                <a:path w="1384" h="2140" extrusionOk="0">
                  <a:moveTo>
                    <a:pt x="954" y="425"/>
                  </a:moveTo>
                  <a:lnTo>
                    <a:pt x="954" y="1716"/>
                  </a:lnTo>
                  <a:lnTo>
                    <a:pt x="431" y="1716"/>
                  </a:lnTo>
                  <a:lnTo>
                    <a:pt x="431" y="425"/>
                  </a:lnTo>
                  <a:close/>
                  <a:moveTo>
                    <a:pt x="216" y="1"/>
                  </a:moveTo>
                  <a:cubicBezTo>
                    <a:pt x="93" y="1"/>
                    <a:pt x="1" y="93"/>
                    <a:pt x="1" y="216"/>
                  </a:cubicBezTo>
                  <a:lnTo>
                    <a:pt x="1" y="1931"/>
                  </a:lnTo>
                  <a:cubicBezTo>
                    <a:pt x="1" y="2048"/>
                    <a:pt x="93" y="2140"/>
                    <a:pt x="216" y="2140"/>
                  </a:cubicBezTo>
                  <a:lnTo>
                    <a:pt x="1169" y="2140"/>
                  </a:lnTo>
                  <a:cubicBezTo>
                    <a:pt x="1286" y="2140"/>
                    <a:pt x="1384" y="2048"/>
                    <a:pt x="1384" y="1931"/>
                  </a:cubicBezTo>
                  <a:lnTo>
                    <a:pt x="1384" y="216"/>
                  </a:lnTo>
                  <a:cubicBezTo>
                    <a:pt x="1384" y="93"/>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8" name="Google Shape;1698;p81"/>
            <p:cNvSpPr/>
            <p:nvPr/>
          </p:nvSpPr>
          <p:spPr>
            <a:xfrm>
              <a:off x="6222861" y="3010844"/>
              <a:ext cx="37326" cy="57878"/>
            </a:xfrm>
            <a:custGeom>
              <a:avLst/>
              <a:gdLst/>
              <a:ahLst/>
              <a:cxnLst/>
              <a:rect l="l" t="t" r="r" b="b"/>
              <a:pathLst>
                <a:path w="1384" h="2146" extrusionOk="0">
                  <a:moveTo>
                    <a:pt x="954" y="431"/>
                  </a:moveTo>
                  <a:lnTo>
                    <a:pt x="954" y="1716"/>
                  </a:lnTo>
                  <a:lnTo>
                    <a:pt x="431" y="1716"/>
                  </a:lnTo>
                  <a:lnTo>
                    <a:pt x="431" y="431"/>
                  </a:lnTo>
                  <a:close/>
                  <a:moveTo>
                    <a:pt x="216" y="1"/>
                  </a:moveTo>
                  <a:cubicBezTo>
                    <a:pt x="99" y="1"/>
                    <a:pt x="1" y="99"/>
                    <a:pt x="1" y="216"/>
                  </a:cubicBezTo>
                  <a:lnTo>
                    <a:pt x="1" y="1931"/>
                  </a:lnTo>
                  <a:cubicBezTo>
                    <a:pt x="1" y="2048"/>
                    <a:pt x="99"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9" name="Google Shape;1699;p81"/>
            <p:cNvSpPr/>
            <p:nvPr/>
          </p:nvSpPr>
          <p:spPr>
            <a:xfrm>
              <a:off x="6075820" y="2735157"/>
              <a:ext cx="331434" cy="394571"/>
            </a:xfrm>
            <a:custGeom>
              <a:avLst/>
              <a:gdLst/>
              <a:ahLst/>
              <a:cxnLst/>
              <a:rect l="l" t="t" r="r" b="b"/>
              <a:pathLst>
                <a:path w="12289" h="14630" extrusionOk="0">
                  <a:moveTo>
                    <a:pt x="10524" y="3418"/>
                  </a:moveTo>
                  <a:lnTo>
                    <a:pt x="10524" y="4199"/>
                  </a:lnTo>
                  <a:lnTo>
                    <a:pt x="9356" y="4199"/>
                  </a:lnTo>
                  <a:lnTo>
                    <a:pt x="9356" y="3418"/>
                  </a:lnTo>
                  <a:close/>
                  <a:moveTo>
                    <a:pt x="2933" y="3418"/>
                  </a:moveTo>
                  <a:lnTo>
                    <a:pt x="2933" y="4205"/>
                  </a:lnTo>
                  <a:lnTo>
                    <a:pt x="1765" y="4205"/>
                  </a:lnTo>
                  <a:lnTo>
                    <a:pt x="1765" y="3418"/>
                  </a:lnTo>
                  <a:close/>
                  <a:moveTo>
                    <a:pt x="3517" y="4629"/>
                  </a:moveTo>
                  <a:lnTo>
                    <a:pt x="3517" y="5133"/>
                  </a:lnTo>
                  <a:lnTo>
                    <a:pt x="431" y="5133"/>
                  </a:lnTo>
                  <a:lnTo>
                    <a:pt x="431" y="4629"/>
                  </a:lnTo>
                  <a:close/>
                  <a:moveTo>
                    <a:pt x="11858" y="4629"/>
                  </a:moveTo>
                  <a:lnTo>
                    <a:pt x="11858" y="5133"/>
                  </a:lnTo>
                  <a:lnTo>
                    <a:pt x="8778" y="5133"/>
                  </a:lnTo>
                  <a:lnTo>
                    <a:pt x="8778" y="4629"/>
                  </a:lnTo>
                  <a:close/>
                  <a:moveTo>
                    <a:pt x="2933" y="7174"/>
                  </a:moveTo>
                  <a:lnTo>
                    <a:pt x="2933" y="7954"/>
                  </a:lnTo>
                  <a:lnTo>
                    <a:pt x="1765" y="7954"/>
                  </a:lnTo>
                  <a:lnTo>
                    <a:pt x="1765" y="7174"/>
                  </a:lnTo>
                  <a:close/>
                  <a:moveTo>
                    <a:pt x="10524" y="7174"/>
                  </a:moveTo>
                  <a:lnTo>
                    <a:pt x="10524" y="7954"/>
                  </a:lnTo>
                  <a:lnTo>
                    <a:pt x="9356" y="7954"/>
                  </a:lnTo>
                  <a:lnTo>
                    <a:pt x="9356" y="7174"/>
                  </a:lnTo>
                  <a:close/>
                  <a:moveTo>
                    <a:pt x="3517" y="8385"/>
                  </a:moveTo>
                  <a:lnTo>
                    <a:pt x="3517" y="8889"/>
                  </a:lnTo>
                  <a:lnTo>
                    <a:pt x="431" y="8889"/>
                  </a:lnTo>
                  <a:lnTo>
                    <a:pt x="431" y="8385"/>
                  </a:lnTo>
                  <a:close/>
                  <a:moveTo>
                    <a:pt x="11858" y="8385"/>
                  </a:moveTo>
                  <a:lnTo>
                    <a:pt x="11858" y="8889"/>
                  </a:lnTo>
                  <a:lnTo>
                    <a:pt x="8778" y="8889"/>
                  </a:lnTo>
                  <a:lnTo>
                    <a:pt x="8778" y="8385"/>
                  </a:lnTo>
                  <a:close/>
                  <a:moveTo>
                    <a:pt x="10524" y="10923"/>
                  </a:moveTo>
                  <a:lnTo>
                    <a:pt x="10524" y="11704"/>
                  </a:lnTo>
                  <a:lnTo>
                    <a:pt x="9356" y="11704"/>
                  </a:lnTo>
                  <a:lnTo>
                    <a:pt x="9356" y="10923"/>
                  </a:lnTo>
                  <a:close/>
                  <a:moveTo>
                    <a:pt x="2933" y="10923"/>
                  </a:moveTo>
                  <a:lnTo>
                    <a:pt x="2933" y="11710"/>
                  </a:lnTo>
                  <a:lnTo>
                    <a:pt x="1765" y="11710"/>
                  </a:lnTo>
                  <a:lnTo>
                    <a:pt x="1765" y="10923"/>
                  </a:lnTo>
                  <a:close/>
                  <a:moveTo>
                    <a:pt x="3517" y="12134"/>
                  </a:moveTo>
                  <a:lnTo>
                    <a:pt x="3517" y="12638"/>
                  </a:lnTo>
                  <a:lnTo>
                    <a:pt x="431" y="12638"/>
                  </a:lnTo>
                  <a:lnTo>
                    <a:pt x="431" y="12134"/>
                  </a:lnTo>
                  <a:close/>
                  <a:moveTo>
                    <a:pt x="11858" y="12134"/>
                  </a:moveTo>
                  <a:lnTo>
                    <a:pt x="11858" y="12638"/>
                  </a:lnTo>
                  <a:lnTo>
                    <a:pt x="8778" y="12638"/>
                  </a:lnTo>
                  <a:lnTo>
                    <a:pt x="8778" y="12134"/>
                  </a:lnTo>
                  <a:close/>
                  <a:moveTo>
                    <a:pt x="4881" y="1"/>
                  </a:moveTo>
                  <a:cubicBezTo>
                    <a:pt x="4697" y="1"/>
                    <a:pt x="4549" y="148"/>
                    <a:pt x="4549" y="326"/>
                  </a:cubicBezTo>
                  <a:lnTo>
                    <a:pt x="4549" y="1476"/>
                  </a:lnTo>
                  <a:lnTo>
                    <a:pt x="929" y="1476"/>
                  </a:lnTo>
                  <a:cubicBezTo>
                    <a:pt x="720" y="1476"/>
                    <a:pt x="548" y="1648"/>
                    <a:pt x="548" y="1857"/>
                  </a:cubicBezTo>
                  <a:lnTo>
                    <a:pt x="548" y="4199"/>
                  </a:lnTo>
                  <a:lnTo>
                    <a:pt x="302" y="4199"/>
                  </a:lnTo>
                  <a:cubicBezTo>
                    <a:pt x="136" y="4199"/>
                    <a:pt x="1" y="4334"/>
                    <a:pt x="1" y="4500"/>
                  </a:cubicBezTo>
                  <a:lnTo>
                    <a:pt x="1" y="5262"/>
                  </a:lnTo>
                  <a:cubicBezTo>
                    <a:pt x="1" y="5428"/>
                    <a:pt x="136" y="5563"/>
                    <a:pt x="302" y="5563"/>
                  </a:cubicBezTo>
                  <a:lnTo>
                    <a:pt x="542" y="5563"/>
                  </a:lnTo>
                  <a:lnTo>
                    <a:pt x="542" y="7954"/>
                  </a:lnTo>
                  <a:lnTo>
                    <a:pt x="302" y="7954"/>
                  </a:lnTo>
                  <a:cubicBezTo>
                    <a:pt x="136" y="7954"/>
                    <a:pt x="1" y="8090"/>
                    <a:pt x="1" y="8256"/>
                  </a:cubicBezTo>
                  <a:lnTo>
                    <a:pt x="1" y="9018"/>
                  </a:lnTo>
                  <a:cubicBezTo>
                    <a:pt x="1" y="9184"/>
                    <a:pt x="136" y="9319"/>
                    <a:pt x="302" y="9319"/>
                  </a:cubicBezTo>
                  <a:lnTo>
                    <a:pt x="542" y="9319"/>
                  </a:lnTo>
                  <a:lnTo>
                    <a:pt x="542" y="11710"/>
                  </a:lnTo>
                  <a:lnTo>
                    <a:pt x="302" y="11710"/>
                  </a:lnTo>
                  <a:cubicBezTo>
                    <a:pt x="136" y="11710"/>
                    <a:pt x="1" y="11845"/>
                    <a:pt x="1" y="12005"/>
                  </a:cubicBezTo>
                  <a:lnTo>
                    <a:pt x="1" y="12767"/>
                  </a:lnTo>
                  <a:cubicBezTo>
                    <a:pt x="1" y="12933"/>
                    <a:pt x="136" y="13069"/>
                    <a:pt x="302" y="13069"/>
                  </a:cubicBezTo>
                  <a:lnTo>
                    <a:pt x="542" y="13069"/>
                  </a:lnTo>
                  <a:lnTo>
                    <a:pt x="542" y="14249"/>
                  </a:lnTo>
                  <a:cubicBezTo>
                    <a:pt x="542" y="14458"/>
                    <a:pt x="714" y="14630"/>
                    <a:pt x="923" y="14630"/>
                  </a:cubicBezTo>
                  <a:lnTo>
                    <a:pt x="11354" y="14630"/>
                  </a:lnTo>
                  <a:cubicBezTo>
                    <a:pt x="11569" y="14630"/>
                    <a:pt x="11741" y="14458"/>
                    <a:pt x="11741" y="14249"/>
                  </a:cubicBezTo>
                  <a:lnTo>
                    <a:pt x="11741" y="13069"/>
                  </a:lnTo>
                  <a:lnTo>
                    <a:pt x="11981" y="13069"/>
                  </a:lnTo>
                  <a:cubicBezTo>
                    <a:pt x="12141" y="13069"/>
                    <a:pt x="12276" y="12933"/>
                    <a:pt x="12276" y="12767"/>
                  </a:cubicBezTo>
                  <a:lnTo>
                    <a:pt x="12276" y="12005"/>
                  </a:lnTo>
                  <a:cubicBezTo>
                    <a:pt x="12276" y="11839"/>
                    <a:pt x="12141" y="11704"/>
                    <a:pt x="11981" y="11704"/>
                  </a:cubicBezTo>
                  <a:lnTo>
                    <a:pt x="11753" y="11704"/>
                  </a:lnTo>
                  <a:lnTo>
                    <a:pt x="11753" y="9319"/>
                  </a:lnTo>
                  <a:lnTo>
                    <a:pt x="11987" y="9319"/>
                  </a:lnTo>
                  <a:cubicBezTo>
                    <a:pt x="12153" y="9319"/>
                    <a:pt x="12288" y="9184"/>
                    <a:pt x="12288" y="9018"/>
                  </a:cubicBezTo>
                  <a:lnTo>
                    <a:pt x="12288" y="8256"/>
                  </a:lnTo>
                  <a:cubicBezTo>
                    <a:pt x="12288" y="8090"/>
                    <a:pt x="12153" y="7954"/>
                    <a:pt x="11987" y="7954"/>
                  </a:cubicBezTo>
                  <a:lnTo>
                    <a:pt x="11753" y="7954"/>
                  </a:lnTo>
                  <a:lnTo>
                    <a:pt x="11753" y="5563"/>
                  </a:lnTo>
                  <a:lnTo>
                    <a:pt x="11987" y="5563"/>
                  </a:lnTo>
                  <a:cubicBezTo>
                    <a:pt x="12153" y="5563"/>
                    <a:pt x="12288" y="5428"/>
                    <a:pt x="12288" y="5262"/>
                  </a:cubicBezTo>
                  <a:lnTo>
                    <a:pt x="12288" y="4500"/>
                  </a:lnTo>
                  <a:cubicBezTo>
                    <a:pt x="12288" y="4334"/>
                    <a:pt x="12153" y="4199"/>
                    <a:pt x="11987" y="4199"/>
                  </a:cubicBezTo>
                  <a:lnTo>
                    <a:pt x="11753" y="4199"/>
                  </a:lnTo>
                  <a:lnTo>
                    <a:pt x="11753" y="1863"/>
                  </a:lnTo>
                  <a:cubicBezTo>
                    <a:pt x="11753" y="1648"/>
                    <a:pt x="11581" y="1476"/>
                    <a:pt x="11366" y="1476"/>
                  </a:cubicBezTo>
                  <a:lnTo>
                    <a:pt x="8434" y="1476"/>
                  </a:lnTo>
                  <a:cubicBezTo>
                    <a:pt x="8151" y="1476"/>
                    <a:pt x="8151" y="1906"/>
                    <a:pt x="8434" y="1906"/>
                  </a:cubicBezTo>
                  <a:lnTo>
                    <a:pt x="11323" y="1906"/>
                  </a:lnTo>
                  <a:lnTo>
                    <a:pt x="11323" y="4205"/>
                  </a:lnTo>
                  <a:lnTo>
                    <a:pt x="10954" y="4205"/>
                  </a:lnTo>
                  <a:lnTo>
                    <a:pt x="10954" y="3320"/>
                  </a:lnTo>
                  <a:cubicBezTo>
                    <a:pt x="10954" y="3135"/>
                    <a:pt x="10807" y="2994"/>
                    <a:pt x="10628" y="2994"/>
                  </a:cubicBezTo>
                  <a:lnTo>
                    <a:pt x="9258" y="2994"/>
                  </a:lnTo>
                  <a:cubicBezTo>
                    <a:pt x="9254" y="2994"/>
                    <a:pt x="9251" y="2994"/>
                    <a:pt x="9247" y="2994"/>
                  </a:cubicBezTo>
                  <a:cubicBezTo>
                    <a:pt x="9074" y="2994"/>
                    <a:pt x="8932" y="3139"/>
                    <a:pt x="8932" y="3320"/>
                  </a:cubicBezTo>
                  <a:lnTo>
                    <a:pt x="8932" y="4205"/>
                  </a:lnTo>
                  <a:lnTo>
                    <a:pt x="8649" y="4205"/>
                  </a:lnTo>
                  <a:cubicBezTo>
                    <a:pt x="8483" y="4205"/>
                    <a:pt x="8348" y="4334"/>
                    <a:pt x="8348" y="4500"/>
                  </a:cubicBezTo>
                  <a:lnTo>
                    <a:pt x="8348" y="5262"/>
                  </a:lnTo>
                  <a:cubicBezTo>
                    <a:pt x="8348" y="5428"/>
                    <a:pt x="8483" y="5563"/>
                    <a:pt x="8649" y="5563"/>
                  </a:cubicBezTo>
                  <a:lnTo>
                    <a:pt x="11323" y="5563"/>
                  </a:lnTo>
                  <a:lnTo>
                    <a:pt x="11323" y="7954"/>
                  </a:lnTo>
                  <a:lnTo>
                    <a:pt x="10954" y="7954"/>
                  </a:lnTo>
                  <a:lnTo>
                    <a:pt x="10954" y="7076"/>
                  </a:lnTo>
                  <a:cubicBezTo>
                    <a:pt x="10954" y="6891"/>
                    <a:pt x="10807" y="6744"/>
                    <a:pt x="10628" y="6744"/>
                  </a:cubicBezTo>
                  <a:lnTo>
                    <a:pt x="9258" y="6744"/>
                  </a:lnTo>
                  <a:cubicBezTo>
                    <a:pt x="9080" y="6744"/>
                    <a:pt x="8932" y="6891"/>
                    <a:pt x="8932" y="7076"/>
                  </a:cubicBezTo>
                  <a:lnTo>
                    <a:pt x="8932" y="7954"/>
                  </a:lnTo>
                  <a:lnTo>
                    <a:pt x="8649" y="7954"/>
                  </a:lnTo>
                  <a:cubicBezTo>
                    <a:pt x="8483" y="7954"/>
                    <a:pt x="8348" y="8090"/>
                    <a:pt x="8348" y="8256"/>
                  </a:cubicBezTo>
                  <a:lnTo>
                    <a:pt x="8348" y="9018"/>
                  </a:lnTo>
                  <a:cubicBezTo>
                    <a:pt x="8348" y="9184"/>
                    <a:pt x="8483" y="9319"/>
                    <a:pt x="8649" y="9319"/>
                  </a:cubicBezTo>
                  <a:lnTo>
                    <a:pt x="11323" y="9319"/>
                  </a:lnTo>
                  <a:lnTo>
                    <a:pt x="11323" y="11710"/>
                  </a:lnTo>
                  <a:lnTo>
                    <a:pt x="10954" y="11710"/>
                  </a:lnTo>
                  <a:lnTo>
                    <a:pt x="10954" y="10831"/>
                  </a:lnTo>
                  <a:cubicBezTo>
                    <a:pt x="10954" y="10647"/>
                    <a:pt x="10807" y="10499"/>
                    <a:pt x="10628" y="10499"/>
                  </a:cubicBezTo>
                  <a:lnTo>
                    <a:pt x="9258" y="10499"/>
                  </a:lnTo>
                  <a:cubicBezTo>
                    <a:pt x="9080" y="10499"/>
                    <a:pt x="8932" y="10647"/>
                    <a:pt x="8932" y="10831"/>
                  </a:cubicBezTo>
                  <a:lnTo>
                    <a:pt x="8932" y="11710"/>
                  </a:lnTo>
                  <a:lnTo>
                    <a:pt x="8649" y="11710"/>
                  </a:lnTo>
                  <a:cubicBezTo>
                    <a:pt x="8483" y="11710"/>
                    <a:pt x="8348" y="11845"/>
                    <a:pt x="8348" y="12011"/>
                  </a:cubicBezTo>
                  <a:lnTo>
                    <a:pt x="8348" y="12774"/>
                  </a:lnTo>
                  <a:cubicBezTo>
                    <a:pt x="8348" y="12939"/>
                    <a:pt x="8483" y="13075"/>
                    <a:pt x="8649" y="13075"/>
                  </a:cubicBezTo>
                  <a:lnTo>
                    <a:pt x="11323" y="13075"/>
                  </a:lnTo>
                  <a:lnTo>
                    <a:pt x="11323" y="14206"/>
                  </a:lnTo>
                  <a:lnTo>
                    <a:pt x="7746" y="14206"/>
                  </a:lnTo>
                  <a:lnTo>
                    <a:pt x="7746" y="12153"/>
                  </a:lnTo>
                  <a:cubicBezTo>
                    <a:pt x="7746" y="12011"/>
                    <a:pt x="7638" y="11941"/>
                    <a:pt x="7531" y="11941"/>
                  </a:cubicBezTo>
                  <a:cubicBezTo>
                    <a:pt x="7423" y="11941"/>
                    <a:pt x="7315" y="12011"/>
                    <a:pt x="7315" y="12153"/>
                  </a:cubicBezTo>
                  <a:lnTo>
                    <a:pt x="7315" y="14206"/>
                  </a:lnTo>
                  <a:lnTo>
                    <a:pt x="4980" y="14206"/>
                  </a:lnTo>
                  <a:lnTo>
                    <a:pt x="4980" y="3418"/>
                  </a:lnTo>
                  <a:cubicBezTo>
                    <a:pt x="4980" y="3277"/>
                    <a:pt x="4874" y="3206"/>
                    <a:pt x="4768" y="3206"/>
                  </a:cubicBezTo>
                  <a:cubicBezTo>
                    <a:pt x="4662" y="3206"/>
                    <a:pt x="4556" y="3277"/>
                    <a:pt x="4556" y="3418"/>
                  </a:cubicBezTo>
                  <a:lnTo>
                    <a:pt x="4556" y="14206"/>
                  </a:lnTo>
                  <a:lnTo>
                    <a:pt x="978" y="14206"/>
                  </a:lnTo>
                  <a:lnTo>
                    <a:pt x="978" y="13069"/>
                  </a:lnTo>
                  <a:lnTo>
                    <a:pt x="3646" y="13069"/>
                  </a:lnTo>
                  <a:cubicBezTo>
                    <a:pt x="3812" y="13069"/>
                    <a:pt x="3947" y="12933"/>
                    <a:pt x="3947" y="12767"/>
                  </a:cubicBezTo>
                  <a:lnTo>
                    <a:pt x="3947" y="12005"/>
                  </a:lnTo>
                  <a:cubicBezTo>
                    <a:pt x="3947" y="11839"/>
                    <a:pt x="3812" y="11704"/>
                    <a:pt x="3646" y="11704"/>
                  </a:cubicBezTo>
                  <a:lnTo>
                    <a:pt x="3369" y="11704"/>
                  </a:lnTo>
                  <a:lnTo>
                    <a:pt x="3369" y="10831"/>
                  </a:lnTo>
                  <a:cubicBezTo>
                    <a:pt x="3369" y="10647"/>
                    <a:pt x="3222" y="10499"/>
                    <a:pt x="3037" y="10499"/>
                  </a:cubicBezTo>
                  <a:lnTo>
                    <a:pt x="1673" y="10499"/>
                  </a:lnTo>
                  <a:cubicBezTo>
                    <a:pt x="1488" y="10499"/>
                    <a:pt x="1341" y="10647"/>
                    <a:pt x="1341" y="10831"/>
                  </a:cubicBezTo>
                  <a:lnTo>
                    <a:pt x="1341" y="11710"/>
                  </a:lnTo>
                  <a:lnTo>
                    <a:pt x="978" y="11710"/>
                  </a:lnTo>
                  <a:lnTo>
                    <a:pt x="978" y="9319"/>
                  </a:lnTo>
                  <a:lnTo>
                    <a:pt x="3646" y="9319"/>
                  </a:lnTo>
                  <a:cubicBezTo>
                    <a:pt x="3812" y="9319"/>
                    <a:pt x="3947" y="9184"/>
                    <a:pt x="3947" y="9018"/>
                  </a:cubicBezTo>
                  <a:lnTo>
                    <a:pt x="3947" y="8256"/>
                  </a:lnTo>
                  <a:cubicBezTo>
                    <a:pt x="3947" y="8090"/>
                    <a:pt x="3812" y="7954"/>
                    <a:pt x="3646" y="7954"/>
                  </a:cubicBezTo>
                  <a:lnTo>
                    <a:pt x="3369" y="7954"/>
                  </a:lnTo>
                  <a:lnTo>
                    <a:pt x="3369" y="7076"/>
                  </a:lnTo>
                  <a:cubicBezTo>
                    <a:pt x="3369" y="6891"/>
                    <a:pt x="3222" y="6744"/>
                    <a:pt x="3037" y="6744"/>
                  </a:cubicBezTo>
                  <a:lnTo>
                    <a:pt x="1673" y="6744"/>
                  </a:lnTo>
                  <a:cubicBezTo>
                    <a:pt x="1488" y="6744"/>
                    <a:pt x="1341" y="6891"/>
                    <a:pt x="1341" y="7076"/>
                  </a:cubicBezTo>
                  <a:lnTo>
                    <a:pt x="1341" y="7954"/>
                  </a:lnTo>
                  <a:lnTo>
                    <a:pt x="978" y="7954"/>
                  </a:lnTo>
                  <a:lnTo>
                    <a:pt x="978" y="5563"/>
                  </a:lnTo>
                  <a:lnTo>
                    <a:pt x="3646" y="5563"/>
                  </a:lnTo>
                  <a:cubicBezTo>
                    <a:pt x="3812" y="5563"/>
                    <a:pt x="3947" y="5428"/>
                    <a:pt x="3947" y="5262"/>
                  </a:cubicBezTo>
                  <a:lnTo>
                    <a:pt x="3947" y="4500"/>
                  </a:lnTo>
                  <a:cubicBezTo>
                    <a:pt x="3947" y="4334"/>
                    <a:pt x="3812" y="4199"/>
                    <a:pt x="3646" y="4199"/>
                  </a:cubicBezTo>
                  <a:lnTo>
                    <a:pt x="3369" y="4199"/>
                  </a:lnTo>
                  <a:lnTo>
                    <a:pt x="3369" y="3320"/>
                  </a:lnTo>
                  <a:cubicBezTo>
                    <a:pt x="3369" y="3135"/>
                    <a:pt x="3222" y="2994"/>
                    <a:pt x="3037" y="2994"/>
                  </a:cubicBezTo>
                  <a:lnTo>
                    <a:pt x="1673" y="2994"/>
                  </a:lnTo>
                  <a:cubicBezTo>
                    <a:pt x="1488" y="2994"/>
                    <a:pt x="1341" y="3135"/>
                    <a:pt x="1341" y="3320"/>
                  </a:cubicBezTo>
                  <a:lnTo>
                    <a:pt x="1341" y="4205"/>
                  </a:lnTo>
                  <a:lnTo>
                    <a:pt x="978" y="4205"/>
                  </a:lnTo>
                  <a:lnTo>
                    <a:pt x="978" y="1906"/>
                  </a:lnTo>
                  <a:lnTo>
                    <a:pt x="4556" y="1906"/>
                  </a:lnTo>
                  <a:lnTo>
                    <a:pt x="4556" y="2558"/>
                  </a:lnTo>
                  <a:cubicBezTo>
                    <a:pt x="4556" y="2702"/>
                    <a:pt x="4662" y="2774"/>
                    <a:pt x="4768" y="2774"/>
                  </a:cubicBezTo>
                  <a:cubicBezTo>
                    <a:pt x="4874" y="2774"/>
                    <a:pt x="4980" y="2702"/>
                    <a:pt x="4980" y="2558"/>
                  </a:cubicBezTo>
                  <a:lnTo>
                    <a:pt x="4980" y="431"/>
                  </a:lnTo>
                  <a:lnTo>
                    <a:pt x="7315" y="431"/>
                  </a:lnTo>
                  <a:lnTo>
                    <a:pt x="7315" y="11298"/>
                  </a:lnTo>
                  <a:cubicBezTo>
                    <a:pt x="7315" y="11440"/>
                    <a:pt x="7423" y="11510"/>
                    <a:pt x="7531" y="11510"/>
                  </a:cubicBezTo>
                  <a:cubicBezTo>
                    <a:pt x="7638" y="11510"/>
                    <a:pt x="7746" y="11440"/>
                    <a:pt x="7746" y="11298"/>
                  </a:cubicBezTo>
                  <a:lnTo>
                    <a:pt x="7746" y="326"/>
                  </a:lnTo>
                  <a:cubicBezTo>
                    <a:pt x="7746" y="148"/>
                    <a:pt x="7598" y="1"/>
                    <a:pt x="7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0" name="Google Shape;1700;p81"/>
          <p:cNvGrpSpPr/>
          <p:nvPr/>
        </p:nvGrpSpPr>
        <p:grpSpPr>
          <a:xfrm>
            <a:off x="5983048" y="3551753"/>
            <a:ext cx="246085" cy="364573"/>
            <a:chOff x="6113282" y="3368601"/>
            <a:chExt cx="265951" cy="394005"/>
          </a:xfrm>
        </p:grpSpPr>
        <p:sp>
          <p:nvSpPr>
            <p:cNvPr id="1701" name="Google Shape;1701;p81"/>
            <p:cNvSpPr/>
            <p:nvPr/>
          </p:nvSpPr>
          <p:spPr>
            <a:xfrm>
              <a:off x="6113282" y="3368601"/>
              <a:ext cx="265951" cy="394005"/>
            </a:xfrm>
            <a:custGeom>
              <a:avLst/>
              <a:gdLst/>
              <a:ahLst/>
              <a:cxnLst/>
              <a:rect l="l" t="t" r="r" b="b"/>
              <a:pathLst>
                <a:path w="9861" h="14609" extrusionOk="0">
                  <a:moveTo>
                    <a:pt x="9369" y="2041"/>
                  </a:moveTo>
                  <a:cubicBezTo>
                    <a:pt x="9405" y="2041"/>
                    <a:pt x="9436" y="2072"/>
                    <a:pt x="9436" y="2109"/>
                  </a:cubicBezTo>
                  <a:lnTo>
                    <a:pt x="9436" y="4002"/>
                  </a:lnTo>
                  <a:cubicBezTo>
                    <a:pt x="9436" y="4039"/>
                    <a:pt x="9405" y="4063"/>
                    <a:pt x="9369" y="4063"/>
                  </a:cubicBezTo>
                  <a:lnTo>
                    <a:pt x="8274" y="4063"/>
                  </a:lnTo>
                  <a:lnTo>
                    <a:pt x="8274" y="2041"/>
                  </a:lnTo>
                  <a:close/>
                  <a:moveTo>
                    <a:pt x="4304" y="5409"/>
                  </a:moveTo>
                  <a:cubicBezTo>
                    <a:pt x="4912" y="5409"/>
                    <a:pt x="5213" y="6141"/>
                    <a:pt x="4789" y="6571"/>
                  </a:cubicBezTo>
                  <a:cubicBezTo>
                    <a:pt x="4650" y="6710"/>
                    <a:pt x="4480" y="6772"/>
                    <a:pt x="4313" y="6772"/>
                  </a:cubicBezTo>
                  <a:cubicBezTo>
                    <a:pt x="3963" y="6772"/>
                    <a:pt x="3628" y="6500"/>
                    <a:pt x="3628" y="6092"/>
                  </a:cubicBezTo>
                  <a:cubicBezTo>
                    <a:pt x="3628" y="5717"/>
                    <a:pt x="3929" y="5409"/>
                    <a:pt x="4304" y="5409"/>
                  </a:cubicBezTo>
                  <a:close/>
                  <a:moveTo>
                    <a:pt x="7053" y="6306"/>
                  </a:moveTo>
                  <a:cubicBezTo>
                    <a:pt x="7087" y="6306"/>
                    <a:pt x="7119" y="6340"/>
                    <a:pt x="7119" y="6374"/>
                  </a:cubicBezTo>
                  <a:lnTo>
                    <a:pt x="7119" y="7432"/>
                  </a:lnTo>
                  <a:cubicBezTo>
                    <a:pt x="7119" y="7469"/>
                    <a:pt x="7082" y="7499"/>
                    <a:pt x="7045" y="7499"/>
                  </a:cubicBezTo>
                  <a:lnTo>
                    <a:pt x="1568" y="7499"/>
                  </a:lnTo>
                  <a:cubicBezTo>
                    <a:pt x="1525" y="7499"/>
                    <a:pt x="1495" y="7469"/>
                    <a:pt x="1495" y="7432"/>
                  </a:cubicBezTo>
                  <a:lnTo>
                    <a:pt x="1495" y="6374"/>
                  </a:lnTo>
                  <a:cubicBezTo>
                    <a:pt x="1495" y="6338"/>
                    <a:pt x="1525" y="6307"/>
                    <a:pt x="1568" y="6307"/>
                  </a:cubicBezTo>
                  <a:lnTo>
                    <a:pt x="3216" y="6307"/>
                  </a:lnTo>
                  <a:cubicBezTo>
                    <a:pt x="3320" y="6823"/>
                    <a:pt x="3775" y="7198"/>
                    <a:pt x="4304" y="7198"/>
                  </a:cubicBezTo>
                  <a:cubicBezTo>
                    <a:pt x="4832" y="7198"/>
                    <a:pt x="5287" y="6823"/>
                    <a:pt x="5392" y="6307"/>
                  </a:cubicBezTo>
                  <a:lnTo>
                    <a:pt x="7045" y="6307"/>
                  </a:lnTo>
                  <a:cubicBezTo>
                    <a:pt x="7048" y="6306"/>
                    <a:pt x="7051" y="6306"/>
                    <a:pt x="7053" y="6306"/>
                  </a:cubicBezTo>
                  <a:close/>
                  <a:moveTo>
                    <a:pt x="4095" y="7930"/>
                  </a:moveTo>
                  <a:lnTo>
                    <a:pt x="4095" y="8587"/>
                  </a:lnTo>
                  <a:lnTo>
                    <a:pt x="2601" y="8587"/>
                  </a:lnTo>
                  <a:lnTo>
                    <a:pt x="2601" y="7930"/>
                  </a:lnTo>
                  <a:close/>
                  <a:moveTo>
                    <a:pt x="6012" y="7930"/>
                  </a:moveTo>
                  <a:lnTo>
                    <a:pt x="6012" y="8587"/>
                  </a:lnTo>
                  <a:lnTo>
                    <a:pt x="4525" y="8587"/>
                  </a:lnTo>
                  <a:lnTo>
                    <a:pt x="4525" y="7930"/>
                  </a:lnTo>
                  <a:close/>
                  <a:moveTo>
                    <a:pt x="7045" y="9011"/>
                  </a:moveTo>
                  <a:cubicBezTo>
                    <a:pt x="7082" y="9011"/>
                    <a:pt x="7119" y="9048"/>
                    <a:pt x="7119" y="9085"/>
                  </a:cubicBezTo>
                  <a:lnTo>
                    <a:pt x="7119" y="9620"/>
                  </a:lnTo>
                  <a:cubicBezTo>
                    <a:pt x="7119" y="9657"/>
                    <a:pt x="7082" y="9688"/>
                    <a:pt x="7045" y="9688"/>
                  </a:cubicBezTo>
                  <a:lnTo>
                    <a:pt x="1568" y="9688"/>
                  </a:lnTo>
                  <a:cubicBezTo>
                    <a:pt x="1525" y="9688"/>
                    <a:pt x="1495" y="9657"/>
                    <a:pt x="1495" y="9620"/>
                  </a:cubicBezTo>
                  <a:lnTo>
                    <a:pt x="1495" y="9085"/>
                  </a:lnTo>
                  <a:cubicBezTo>
                    <a:pt x="1495" y="9048"/>
                    <a:pt x="1525" y="9011"/>
                    <a:pt x="1568" y="9011"/>
                  </a:cubicBezTo>
                  <a:close/>
                  <a:moveTo>
                    <a:pt x="4715" y="10118"/>
                  </a:moveTo>
                  <a:lnTo>
                    <a:pt x="4715" y="11286"/>
                  </a:lnTo>
                  <a:cubicBezTo>
                    <a:pt x="4715" y="11513"/>
                    <a:pt x="4531" y="11698"/>
                    <a:pt x="4304" y="11698"/>
                  </a:cubicBezTo>
                  <a:cubicBezTo>
                    <a:pt x="4076" y="11698"/>
                    <a:pt x="3892" y="11513"/>
                    <a:pt x="3892" y="11286"/>
                  </a:cubicBezTo>
                  <a:lnTo>
                    <a:pt x="3892" y="10118"/>
                  </a:lnTo>
                  <a:close/>
                  <a:moveTo>
                    <a:pt x="1120" y="0"/>
                  </a:moveTo>
                  <a:cubicBezTo>
                    <a:pt x="505" y="0"/>
                    <a:pt x="1" y="504"/>
                    <a:pt x="1" y="1119"/>
                  </a:cubicBezTo>
                  <a:lnTo>
                    <a:pt x="1" y="1943"/>
                  </a:lnTo>
                  <a:cubicBezTo>
                    <a:pt x="1" y="2084"/>
                    <a:pt x="109" y="2155"/>
                    <a:pt x="216" y="2155"/>
                  </a:cubicBezTo>
                  <a:cubicBezTo>
                    <a:pt x="324" y="2155"/>
                    <a:pt x="431" y="2084"/>
                    <a:pt x="431" y="1943"/>
                  </a:cubicBezTo>
                  <a:lnTo>
                    <a:pt x="431" y="1119"/>
                  </a:lnTo>
                  <a:cubicBezTo>
                    <a:pt x="431" y="738"/>
                    <a:pt x="739" y="431"/>
                    <a:pt x="1120" y="431"/>
                  </a:cubicBezTo>
                  <a:lnTo>
                    <a:pt x="5484" y="431"/>
                  </a:lnTo>
                  <a:cubicBezTo>
                    <a:pt x="5883" y="431"/>
                    <a:pt x="6209" y="750"/>
                    <a:pt x="6209" y="1150"/>
                  </a:cubicBezTo>
                  <a:lnTo>
                    <a:pt x="6209" y="1340"/>
                  </a:lnTo>
                  <a:lnTo>
                    <a:pt x="6209" y="1346"/>
                  </a:lnTo>
                  <a:lnTo>
                    <a:pt x="6209" y="1353"/>
                  </a:lnTo>
                  <a:lnTo>
                    <a:pt x="6209" y="1771"/>
                  </a:lnTo>
                  <a:cubicBezTo>
                    <a:pt x="6209" y="1912"/>
                    <a:pt x="6315" y="1983"/>
                    <a:pt x="6422" y="1983"/>
                  </a:cubicBezTo>
                  <a:cubicBezTo>
                    <a:pt x="6529" y="1983"/>
                    <a:pt x="6636" y="1912"/>
                    <a:pt x="6639" y="1771"/>
                  </a:cubicBezTo>
                  <a:lnTo>
                    <a:pt x="6639" y="1562"/>
                  </a:lnTo>
                  <a:lnTo>
                    <a:pt x="7813" y="1562"/>
                  </a:lnTo>
                  <a:cubicBezTo>
                    <a:pt x="7832" y="1562"/>
                    <a:pt x="7844" y="1574"/>
                    <a:pt x="7844" y="1586"/>
                  </a:cubicBezTo>
                  <a:lnTo>
                    <a:pt x="7844" y="4518"/>
                  </a:lnTo>
                  <a:cubicBezTo>
                    <a:pt x="7844" y="4530"/>
                    <a:pt x="7832" y="4543"/>
                    <a:pt x="7813" y="4543"/>
                  </a:cubicBezTo>
                  <a:lnTo>
                    <a:pt x="6639" y="4543"/>
                  </a:lnTo>
                  <a:lnTo>
                    <a:pt x="6639" y="2625"/>
                  </a:lnTo>
                  <a:cubicBezTo>
                    <a:pt x="6639" y="2481"/>
                    <a:pt x="6532" y="2408"/>
                    <a:pt x="6424" y="2408"/>
                  </a:cubicBezTo>
                  <a:cubicBezTo>
                    <a:pt x="6317" y="2408"/>
                    <a:pt x="6209" y="2481"/>
                    <a:pt x="6209" y="2625"/>
                  </a:cubicBezTo>
                  <a:lnTo>
                    <a:pt x="6209" y="4752"/>
                  </a:lnTo>
                  <a:lnTo>
                    <a:pt x="6209" y="4758"/>
                  </a:lnTo>
                  <a:lnTo>
                    <a:pt x="6209" y="4764"/>
                  </a:lnTo>
                  <a:lnTo>
                    <a:pt x="6209" y="5877"/>
                  </a:lnTo>
                  <a:lnTo>
                    <a:pt x="5392" y="5877"/>
                  </a:lnTo>
                  <a:cubicBezTo>
                    <a:pt x="5287" y="5360"/>
                    <a:pt x="4832" y="4985"/>
                    <a:pt x="4304" y="4985"/>
                  </a:cubicBezTo>
                  <a:cubicBezTo>
                    <a:pt x="3775" y="4985"/>
                    <a:pt x="3320" y="5360"/>
                    <a:pt x="3216" y="5877"/>
                  </a:cubicBezTo>
                  <a:lnTo>
                    <a:pt x="2404" y="5877"/>
                  </a:lnTo>
                  <a:lnTo>
                    <a:pt x="2404" y="4998"/>
                  </a:lnTo>
                  <a:lnTo>
                    <a:pt x="3056" y="4998"/>
                  </a:lnTo>
                  <a:cubicBezTo>
                    <a:pt x="3339" y="4998"/>
                    <a:pt x="3339" y="4573"/>
                    <a:pt x="3056" y="4573"/>
                  </a:cubicBezTo>
                  <a:lnTo>
                    <a:pt x="1126" y="4573"/>
                  </a:lnTo>
                  <a:cubicBezTo>
                    <a:pt x="739" y="4573"/>
                    <a:pt x="431" y="4260"/>
                    <a:pt x="431" y="3879"/>
                  </a:cubicBezTo>
                  <a:lnTo>
                    <a:pt x="431" y="2797"/>
                  </a:lnTo>
                  <a:cubicBezTo>
                    <a:pt x="431" y="2653"/>
                    <a:pt x="324" y="2580"/>
                    <a:pt x="216" y="2580"/>
                  </a:cubicBezTo>
                  <a:cubicBezTo>
                    <a:pt x="109" y="2580"/>
                    <a:pt x="1" y="2653"/>
                    <a:pt x="1" y="2797"/>
                  </a:cubicBezTo>
                  <a:lnTo>
                    <a:pt x="1" y="3879"/>
                  </a:lnTo>
                  <a:cubicBezTo>
                    <a:pt x="7" y="4500"/>
                    <a:pt x="505" y="4998"/>
                    <a:pt x="1120" y="4998"/>
                  </a:cubicBezTo>
                  <a:lnTo>
                    <a:pt x="1974" y="4998"/>
                  </a:lnTo>
                  <a:lnTo>
                    <a:pt x="1974" y="5877"/>
                  </a:lnTo>
                  <a:lnTo>
                    <a:pt x="1562" y="5877"/>
                  </a:lnTo>
                  <a:cubicBezTo>
                    <a:pt x="1292" y="5877"/>
                    <a:pt x="1064" y="6104"/>
                    <a:pt x="1064" y="6374"/>
                  </a:cubicBezTo>
                  <a:lnTo>
                    <a:pt x="1064" y="7432"/>
                  </a:lnTo>
                  <a:cubicBezTo>
                    <a:pt x="1064" y="7702"/>
                    <a:pt x="1292" y="7930"/>
                    <a:pt x="1562" y="7930"/>
                  </a:cubicBezTo>
                  <a:lnTo>
                    <a:pt x="2171" y="7930"/>
                  </a:lnTo>
                  <a:lnTo>
                    <a:pt x="2171" y="8587"/>
                  </a:lnTo>
                  <a:lnTo>
                    <a:pt x="1562" y="8587"/>
                  </a:lnTo>
                  <a:cubicBezTo>
                    <a:pt x="1292" y="8587"/>
                    <a:pt x="1064" y="8809"/>
                    <a:pt x="1064" y="9085"/>
                  </a:cubicBezTo>
                  <a:lnTo>
                    <a:pt x="1064" y="9620"/>
                  </a:lnTo>
                  <a:cubicBezTo>
                    <a:pt x="1064" y="9897"/>
                    <a:pt x="1292" y="10118"/>
                    <a:pt x="1562" y="10118"/>
                  </a:cubicBezTo>
                  <a:lnTo>
                    <a:pt x="2429" y="10118"/>
                  </a:lnTo>
                  <a:lnTo>
                    <a:pt x="1157" y="14334"/>
                  </a:lnTo>
                  <a:cubicBezTo>
                    <a:pt x="1104" y="14499"/>
                    <a:pt x="1236" y="14609"/>
                    <a:pt x="1365" y="14609"/>
                  </a:cubicBezTo>
                  <a:cubicBezTo>
                    <a:pt x="1449" y="14609"/>
                    <a:pt x="1531" y="14563"/>
                    <a:pt x="1562" y="14457"/>
                  </a:cubicBezTo>
                  <a:lnTo>
                    <a:pt x="2878" y="10118"/>
                  </a:lnTo>
                  <a:lnTo>
                    <a:pt x="3468" y="10118"/>
                  </a:lnTo>
                  <a:lnTo>
                    <a:pt x="3468" y="11292"/>
                  </a:lnTo>
                  <a:cubicBezTo>
                    <a:pt x="3468" y="11673"/>
                    <a:pt x="3726" y="12005"/>
                    <a:pt x="4089" y="12103"/>
                  </a:cubicBezTo>
                  <a:lnTo>
                    <a:pt x="4089" y="14396"/>
                  </a:lnTo>
                  <a:cubicBezTo>
                    <a:pt x="4089" y="14537"/>
                    <a:pt x="4196" y="14608"/>
                    <a:pt x="4304" y="14608"/>
                  </a:cubicBezTo>
                  <a:cubicBezTo>
                    <a:pt x="4411" y="14608"/>
                    <a:pt x="4519" y="14537"/>
                    <a:pt x="4519" y="14396"/>
                  </a:cubicBezTo>
                  <a:lnTo>
                    <a:pt x="4519" y="12103"/>
                  </a:lnTo>
                  <a:cubicBezTo>
                    <a:pt x="4888" y="12005"/>
                    <a:pt x="5146" y="11673"/>
                    <a:pt x="5146" y="11292"/>
                  </a:cubicBezTo>
                  <a:lnTo>
                    <a:pt x="5146" y="10118"/>
                  </a:lnTo>
                  <a:lnTo>
                    <a:pt x="5730" y="10118"/>
                  </a:lnTo>
                  <a:lnTo>
                    <a:pt x="7045" y="14457"/>
                  </a:lnTo>
                  <a:cubicBezTo>
                    <a:pt x="7081" y="14553"/>
                    <a:pt x="7160" y="14595"/>
                    <a:pt x="7239" y="14595"/>
                  </a:cubicBezTo>
                  <a:cubicBezTo>
                    <a:pt x="7364" y="14595"/>
                    <a:pt x="7491" y="14492"/>
                    <a:pt x="7457" y="14334"/>
                  </a:cubicBezTo>
                  <a:lnTo>
                    <a:pt x="6178" y="10118"/>
                  </a:lnTo>
                  <a:lnTo>
                    <a:pt x="7045" y="10118"/>
                  </a:lnTo>
                  <a:cubicBezTo>
                    <a:pt x="7322" y="10118"/>
                    <a:pt x="7543" y="9897"/>
                    <a:pt x="7543" y="9620"/>
                  </a:cubicBezTo>
                  <a:lnTo>
                    <a:pt x="7543" y="9085"/>
                  </a:lnTo>
                  <a:cubicBezTo>
                    <a:pt x="7543" y="8809"/>
                    <a:pt x="7322" y="8587"/>
                    <a:pt x="7045" y="8587"/>
                  </a:cubicBezTo>
                  <a:lnTo>
                    <a:pt x="6437" y="8587"/>
                  </a:lnTo>
                  <a:lnTo>
                    <a:pt x="6437" y="7930"/>
                  </a:lnTo>
                  <a:lnTo>
                    <a:pt x="7045" y="7930"/>
                  </a:lnTo>
                  <a:cubicBezTo>
                    <a:pt x="7322" y="7930"/>
                    <a:pt x="7543" y="7702"/>
                    <a:pt x="7543" y="7426"/>
                  </a:cubicBezTo>
                  <a:lnTo>
                    <a:pt x="7543" y="6374"/>
                  </a:lnTo>
                  <a:cubicBezTo>
                    <a:pt x="7543" y="6098"/>
                    <a:pt x="7322" y="5877"/>
                    <a:pt x="7045" y="5877"/>
                  </a:cubicBezTo>
                  <a:lnTo>
                    <a:pt x="6639" y="5877"/>
                  </a:lnTo>
                  <a:lnTo>
                    <a:pt x="6639" y="4973"/>
                  </a:lnTo>
                  <a:lnTo>
                    <a:pt x="7820" y="4973"/>
                  </a:lnTo>
                  <a:cubicBezTo>
                    <a:pt x="8065" y="4973"/>
                    <a:pt x="8268" y="4770"/>
                    <a:pt x="8268" y="4518"/>
                  </a:cubicBezTo>
                  <a:lnTo>
                    <a:pt x="8268" y="4494"/>
                  </a:lnTo>
                  <a:lnTo>
                    <a:pt x="9369" y="4494"/>
                  </a:lnTo>
                  <a:cubicBezTo>
                    <a:pt x="9639" y="4494"/>
                    <a:pt x="9860" y="4272"/>
                    <a:pt x="9860" y="4002"/>
                  </a:cubicBezTo>
                  <a:lnTo>
                    <a:pt x="9860" y="2109"/>
                  </a:lnTo>
                  <a:cubicBezTo>
                    <a:pt x="9860" y="1832"/>
                    <a:pt x="9639" y="1611"/>
                    <a:pt x="9369" y="1611"/>
                  </a:cubicBezTo>
                  <a:lnTo>
                    <a:pt x="8274" y="1611"/>
                  </a:lnTo>
                  <a:lnTo>
                    <a:pt x="8274" y="1586"/>
                  </a:lnTo>
                  <a:cubicBezTo>
                    <a:pt x="8274" y="1334"/>
                    <a:pt x="8065" y="1131"/>
                    <a:pt x="7820" y="1131"/>
                  </a:cubicBezTo>
                  <a:lnTo>
                    <a:pt x="6639" y="1131"/>
                  </a:lnTo>
                  <a:cubicBezTo>
                    <a:pt x="6627" y="504"/>
                    <a:pt x="6117" y="0"/>
                    <a:pt x="5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2" name="Google Shape;1702;p81"/>
            <p:cNvSpPr/>
            <p:nvPr/>
          </p:nvSpPr>
          <p:spPr>
            <a:xfrm>
              <a:off x="6152253" y="3414342"/>
              <a:ext cx="67830" cy="11462"/>
            </a:xfrm>
            <a:custGeom>
              <a:avLst/>
              <a:gdLst/>
              <a:ahLst/>
              <a:cxnLst/>
              <a:rect l="l" t="t" r="r" b="b"/>
              <a:pathLst>
                <a:path w="2515" h="425" extrusionOk="0">
                  <a:moveTo>
                    <a:pt x="289" y="1"/>
                  </a:moveTo>
                  <a:cubicBezTo>
                    <a:pt x="0" y="1"/>
                    <a:pt x="0" y="425"/>
                    <a:pt x="289" y="425"/>
                  </a:cubicBezTo>
                  <a:lnTo>
                    <a:pt x="2232" y="425"/>
                  </a:lnTo>
                  <a:cubicBezTo>
                    <a:pt x="2514" y="425"/>
                    <a:pt x="2514" y="1"/>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3" name="Google Shape;1703;p81"/>
            <p:cNvSpPr/>
            <p:nvPr/>
          </p:nvSpPr>
          <p:spPr>
            <a:xfrm>
              <a:off x="6152415" y="3440044"/>
              <a:ext cx="41642" cy="11624"/>
            </a:xfrm>
            <a:custGeom>
              <a:avLst/>
              <a:gdLst/>
              <a:ahLst/>
              <a:cxnLst/>
              <a:rect l="l" t="t" r="r" b="b"/>
              <a:pathLst>
                <a:path w="1544" h="431" extrusionOk="0">
                  <a:moveTo>
                    <a:pt x="283" y="1"/>
                  </a:moveTo>
                  <a:cubicBezTo>
                    <a:pt x="1" y="1"/>
                    <a:pt x="1" y="431"/>
                    <a:pt x="283" y="431"/>
                  </a:cubicBezTo>
                  <a:lnTo>
                    <a:pt x="1255" y="431"/>
                  </a:lnTo>
                  <a:cubicBezTo>
                    <a:pt x="1543" y="431"/>
                    <a:pt x="1543" y="1"/>
                    <a:pt x="1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4" name="Google Shape;1704;p81"/>
          <p:cNvGrpSpPr/>
          <p:nvPr/>
        </p:nvGrpSpPr>
        <p:grpSpPr>
          <a:xfrm>
            <a:off x="5940399" y="2380199"/>
            <a:ext cx="331382" cy="364024"/>
            <a:chOff x="6048446" y="2102467"/>
            <a:chExt cx="358135" cy="393411"/>
          </a:xfrm>
        </p:grpSpPr>
        <p:sp>
          <p:nvSpPr>
            <p:cNvPr id="1705" name="Google Shape;1705;p81"/>
            <p:cNvSpPr/>
            <p:nvPr/>
          </p:nvSpPr>
          <p:spPr>
            <a:xfrm>
              <a:off x="6274104" y="2249751"/>
              <a:ext cx="86736" cy="186875"/>
            </a:xfrm>
            <a:custGeom>
              <a:avLst/>
              <a:gdLst/>
              <a:ahLst/>
              <a:cxnLst/>
              <a:rect l="l" t="t" r="r" b="b"/>
              <a:pathLst>
                <a:path w="3216" h="6929" extrusionOk="0">
                  <a:moveTo>
                    <a:pt x="3006" y="1"/>
                  </a:moveTo>
                  <a:cubicBezTo>
                    <a:pt x="2883" y="1"/>
                    <a:pt x="2791" y="93"/>
                    <a:pt x="2791" y="210"/>
                  </a:cubicBezTo>
                  <a:lnTo>
                    <a:pt x="2791" y="6504"/>
                  </a:lnTo>
                  <a:lnTo>
                    <a:pt x="289" y="6504"/>
                  </a:lnTo>
                  <a:cubicBezTo>
                    <a:pt x="0" y="6504"/>
                    <a:pt x="0" y="6928"/>
                    <a:pt x="289" y="6928"/>
                  </a:cubicBezTo>
                  <a:lnTo>
                    <a:pt x="3006" y="6928"/>
                  </a:lnTo>
                  <a:cubicBezTo>
                    <a:pt x="3123" y="6928"/>
                    <a:pt x="3215" y="6836"/>
                    <a:pt x="3215" y="6719"/>
                  </a:cubicBezTo>
                  <a:lnTo>
                    <a:pt x="3215" y="216"/>
                  </a:lnTo>
                  <a:cubicBezTo>
                    <a:pt x="3215" y="93"/>
                    <a:pt x="3123" y="1"/>
                    <a:pt x="3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6" name="Google Shape;1706;p81"/>
            <p:cNvSpPr/>
            <p:nvPr/>
          </p:nvSpPr>
          <p:spPr>
            <a:xfrm>
              <a:off x="6242090" y="2210968"/>
              <a:ext cx="94530" cy="27051"/>
            </a:xfrm>
            <a:custGeom>
              <a:avLst/>
              <a:gdLst/>
              <a:ahLst/>
              <a:cxnLst/>
              <a:rect l="l" t="t" r="r" b="b"/>
              <a:pathLst>
                <a:path w="3505" h="1003" extrusionOk="0">
                  <a:moveTo>
                    <a:pt x="3080" y="431"/>
                  </a:moveTo>
                  <a:lnTo>
                    <a:pt x="3080" y="572"/>
                  </a:lnTo>
                  <a:lnTo>
                    <a:pt x="425" y="572"/>
                  </a:lnTo>
                  <a:lnTo>
                    <a:pt x="425" y="431"/>
                  </a:lnTo>
                  <a:close/>
                  <a:moveTo>
                    <a:pt x="210" y="1"/>
                  </a:moveTo>
                  <a:cubicBezTo>
                    <a:pt x="93" y="1"/>
                    <a:pt x="1" y="93"/>
                    <a:pt x="1" y="216"/>
                  </a:cubicBezTo>
                  <a:lnTo>
                    <a:pt x="1" y="787"/>
                  </a:lnTo>
                  <a:cubicBezTo>
                    <a:pt x="1" y="904"/>
                    <a:pt x="93" y="1003"/>
                    <a:pt x="210" y="1003"/>
                  </a:cubicBezTo>
                  <a:lnTo>
                    <a:pt x="3296" y="1003"/>
                  </a:lnTo>
                  <a:cubicBezTo>
                    <a:pt x="3412" y="1003"/>
                    <a:pt x="3505" y="904"/>
                    <a:pt x="3505" y="787"/>
                  </a:cubicBezTo>
                  <a:lnTo>
                    <a:pt x="3505" y="216"/>
                  </a:lnTo>
                  <a:cubicBezTo>
                    <a:pt x="3505" y="93"/>
                    <a:pt x="3412" y="1"/>
                    <a:pt x="3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7" name="Google Shape;1707;p81"/>
            <p:cNvSpPr/>
            <p:nvPr/>
          </p:nvSpPr>
          <p:spPr>
            <a:xfrm>
              <a:off x="6161693" y="2262022"/>
              <a:ext cx="32040" cy="32040"/>
            </a:xfrm>
            <a:custGeom>
              <a:avLst/>
              <a:gdLst/>
              <a:ahLst/>
              <a:cxnLst/>
              <a:rect l="l" t="t" r="r" b="b"/>
              <a:pathLst>
                <a:path w="1188" h="1188" extrusionOk="0">
                  <a:moveTo>
                    <a:pt x="763" y="425"/>
                  </a:moveTo>
                  <a:lnTo>
                    <a:pt x="763" y="757"/>
                  </a:lnTo>
                  <a:lnTo>
                    <a:pt x="431" y="757"/>
                  </a:lnTo>
                  <a:lnTo>
                    <a:pt x="431" y="425"/>
                  </a:lnTo>
                  <a:close/>
                  <a:moveTo>
                    <a:pt x="271" y="1"/>
                  </a:moveTo>
                  <a:cubicBezTo>
                    <a:pt x="124" y="1"/>
                    <a:pt x="1" y="118"/>
                    <a:pt x="1" y="265"/>
                  </a:cubicBezTo>
                  <a:lnTo>
                    <a:pt x="1" y="917"/>
                  </a:lnTo>
                  <a:cubicBezTo>
                    <a:pt x="1" y="1064"/>
                    <a:pt x="124" y="1187"/>
                    <a:pt x="271" y="1187"/>
                  </a:cubicBezTo>
                  <a:lnTo>
                    <a:pt x="923" y="1187"/>
                  </a:lnTo>
                  <a:cubicBezTo>
                    <a:pt x="1070" y="1187"/>
                    <a:pt x="1187" y="1064"/>
                    <a:pt x="1187" y="917"/>
                  </a:cubicBezTo>
                  <a:lnTo>
                    <a:pt x="1187" y="265"/>
                  </a:lnTo>
                  <a:cubicBezTo>
                    <a:pt x="1187" y="118"/>
                    <a:pt x="1070"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8" name="Google Shape;1708;p81"/>
            <p:cNvSpPr/>
            <p:nvPr/>
          </p:nvSpPr>
          <p:spPr>
            <a:xfrm>
              <a:off x="6161693" y="2299672"/>
              <a:ext cx="32202" cy="32013"/>
            </a:xfrm>
            <a:custGeom>
              <a:avLst/>
              <a:gdLst/>
              <a:ahLst/>
              <a:cxnLst/>
              <a:rect l="l" t="t" r="r" b="b"/>
              <a:pathLst>
                <a:path w="1194" h="1187" extrusionOk="0">
                  <a:moveTo>
                    <a:pt x="763" y="424"/>
                  </a:moveTo>
                  <a:lnTo>
                    <a:pt x="763" y="756"/>
                  </a:lnTo>
                  <a:lnTo>
                    <a:pt x="431" y="756"/>
                  </a:lnTo>
                  <a:lnTo>
                    <a:pt x="431" y="424"/>
                  </a:lnTo>
                  <a:close/>
                  <a:moveTo>
                    <a:pt x="271" y="0"/>
                  </a:moveTo>
                  <a:cubicBezTo>
                    <a:pt x="124" y="0"/>
                    <a:pt x="1" y="117"/>
                    <a:pt x="1" y="264"/>
                  </a:cubicBezTo>
                  <a:lnTo>
                    <a:pt x="7" y="922"/>
                  </a:lnTo>
                  <a:cubicBezTo>
                    <a:pt x="7" y="1070"/>
                    <a:pt x="124" y="1186"/>
                    <a:pt x="271" y="1186"/>
                  </a:cubicBezTo>
                  <a:lnTo>
                    <a:pt x="923" y="1186"/>
                  </a:lnTo>
                  <a:cubicBezTo>
                    <a:pt x="1070" y="1186"/>
                    <a:pt x="1193" y="1070"/>
                    <a:pt x="1193" y="922"/>
                  </a:cubicBezTo>
                  <a:lnTo>
                    <a:pt x="1193" y="264"/>
                  </a:lnTo>
                  <a:cubicBezTo>
                    <a:pt x="1193" y="117"/>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9" name="Google Shape;1709;p81"/>
            <p:cNvSpPr/>
            <p:nvPr/>
          </p:nvSpPr>
          <p:spPr>
            <a:xfrm>
              <a:off x="6161693" y="2337295"/>
              <a:ext cx="32202" cy="32013"/>
            </a:xfrm>
            <a:custGeom>
              <a:avLst/>
              <a:gdLst/>
              <a:ahLst/>
              <a:cxnLst/>
              <a:rect l="l" t="t" r="r" b="b"/>
              <a:pathLst>
                <a:path w="1194" h="1187" extrusionOk="0">
                  <a:moveTo>
                    <a:pt x="763" y="431"/>
                  </a:moveTo>
                  <a:lnTo>
                    <a:pt x="763" y="763"/>
                  </a:lnTo>
                  <a:lnTo>
                    <a:pt x="431" y="763"/>
                  </a:lnTo>
                  <a:lnTo>
                    <a:pt x="431" y="431"/>
                  </a:lnTo>
                  <a:close/>
                  <a:moveTo>
                    <a:pt x="271" y="0"/>
                  </a:moveTo>
                  <a:cubicBezTo>
                    <a:pt x="124" y="0"/>
                    <a:pt x="1" y="123"/>
                    <a:pt x="1" y="271"/>
                  </a:cubicBezTo>
                  <a:lnTo>
                    <a:pt x="7" y="922"/>
                  </a:lnTo>
                  <a:cubicBezTo>
                    <a:pt x="7" y="1070"/>
                    <a:pt x="124" y="1187"/>
                    <a:pt x="271" y="1187"/>
                  </a:cubicBezTo>
                  <a:lnTo>
                    <a:pt x="923" y="1187"/>
                  </a:lnTo>
                  <a:cubicBezTo>
                    <a:pt x="1070" y="1187"/>
                    <a:pt x="1193" y="1070"/>
                    <a:pt x="1193" y="922"/>
                  </a:cubicBezTo>
                  <a:lnTo>
                    <a:pt x="1193" y="271"/>
                  </a:lnTo>
                  <a:cubicBezTo>
                    <a:pt x="1193" y="123"/>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0" name="Google Shape;1710;p81"/>
            <p:cNvSpPr/>
            <p:nvPr/>
          </p:nvSpPr>
          <p:spPr>
            <a:xfrm>
              <a:off x="6207623" y="2262022"/>
              <a:ext cx="32013" cy="32040"/>
            </a:xfrm>
            <a:custGeom>
              <a:avLst/>
              <a:gdLst/>
              <a:ahLst/>
              <a:cxnLst/>
              <a:rect l="l" t="t" r="r" b="b"/>
              <a:pathLst>
                <a:path w="1187" h="1188" extrusionOk="0">
                  <a:moveTo>
                    <a:pt x="756" y="425"/>
                  </a:moveTo>
                  <a:lnTo>
                    <a:pt x="756" y="757"/>
                  </a:lnTo>
                  <a:lnTo>
                    <a:pt x="425" y="757"/>
                  </a:lnTo>
                  <a:lnTo>
                    <a:pt x="425" y="425"/>
                  </a:lnTo>
                  <a:close/>
                  <a:moveTo>
                    <a:pt x="265" y="1"/>
                  </a:moveTo>
                  <a:cubicBezTo>
                    <a:pt x="117" y="1"/>
                    <a:pt x="0" y="118"/>
                    <a:pt x="0" y="265"/>
                  </a:cubicBezTo>
                  <a:lnTo>
                    <a:pt x="0" y="917"/>
                  </a:lnTo>
                  <a:cubicBezTo>
                    <a:pt x="0" y="1064"/>
                    <a:pt x="117" y="1187"/>
                    <a:pt x="265" y="1187"/>
                  </a:cubicBezTo>
                  <a:lnTo>
                    <a:pt x="916" y="1187"/>
                  </a:lnTo>
                  <a:cubicBezTo>
                    <a:pt x="1064" y="1187"/>
                    <a:pt x="1187" y="1064"/>
                    <a:pt x="1187" y="917"/>
                  </a:cubicBezTo>
                  <a:lnTo>
                    <a:pt x="1187" y="265"/>
                  </a:lnTo>
                  <a:cubicBezTo>
                    <a:pt x="1187" y="118"/>
                    <a:pt x="1064"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1" name="Google Shape;1711;p81"/>
            <p:cNvSpPr/>
            <p:nvPr/>
          </p:nvSpPr>
          <p:spPr>
            <a:xfrm>
              <a:off x="6207623" y="2299672"/>
              <a:ext cx="32013" cy="32013"/>
            </a:xfrm>
            <a:custGeom>
              <a:avLst/>
              <a:gdLst/>
              <a:ahLst/>
              <a:cxnLst/>
              <a:rect l="l" t="t" r="r" b="b"/>
              <a:pathLst>
                <a:path w="1187" h="1187" extrusionOk="0">
                  <a:moveTo>
                    <a:pt x="756" y="424"/>
                  </a:moveTo>
                  <a:lnTo>
                    <a:pt x="756" y="756"/>
                  </a:lnTo>
                  <a:lnTo>
                    <a:pt x="425" y="756"/>
                  </a:lnTo>
                  <a:lnTo>
                    <a:pt x="425" y="424"/>
                  </a:lnTo>
                  <a:close/>
                  <a:moveTo>
                    <a:pt x="265" y="0"/>
                  </a:moveTo>
                  <a:cubicBezTo>
                    <a:pt x="117" y="0"/>
                    <a:pt x="0" y="117"/>
                    <a:pt x="0" y="264"/>
                  </a:cubicBezTo>
                  <a:lnTo>
                    <a:pt x="0" y="922"/>
                  </a:lnTo>
                  <a:cubicBezTo>
                    <a:pt x="0" y="1070"/>
                    <a:pt x="117" y="1186"/>
                    <a:pt x="265" y="1186"/>
                  </a:cubicBezTo>
                  <a:lnTo>
                    <a:pt x="916" y="1186"/>
                  </a:lnTo>
                  <a:cubicBezTo>
                    <a:pt x="1064" y="1186"/>
                    <a:pt x="1187" y="1070"/>
                    <a:pt x="1187" y="922"/>
                  </a:cubicBezTo>
                  <a:lnTo>
                    <a:pt x="1187" y="264"/>
                  </a:lnTo>
                  <a:cubicBezTo>
                    <a:pt x="1187" y="117"/>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2" name="Google Shape;1712;p81"/>
            <p:cNvSpPr/>
            <p:nvPr/>
          </p:nvSpPr>
          <p:spPr>
            <a:xfrm>
              <a:off x="6207623" y="2337295"/>
              <a:ext cx="32013" cy="32013"/>
            </a:xfrm>
            <a:custGeom>
              <a:avLst/>
              <a:gdLst/>
              <a:ahLst/>
              <a:cxnLst/>
              <a:rect l="l" t="t" r="r" b="b"/>
              <a:pathLst>
                <a:path w="1187" h="1187" extrusionOk="0">
                  <a:moveTo>
                    <a:pt x="756" y="431"/>
                  </a:moveTo>
                  <a:lnTo>
                    <a:pt x="756" y="763"/>
                  </a:lnTo>
                  <a:lnTo>
                    <a:pt x="425" y="763"/>
                  </a:lnTo>
                  <a:lnTo>
                    <a:pt x="425" y="431"/>
                  </a:lnTo>
                  <a:close/>
                  <a:moveTo>
                    <a:pt x="265" y="0"/>
                  </a:moveTo>
                  <a:cubicBezTo>
                    <a:pt x="117" y="0"/>
                    <a:pt x="0" y="123"/>
                    <a:pt x="0" y="271"/>
                  </a:cubicBezTo>
                  <a:lnTo>
                    <a:pt x="0" y="922"/>
                  </a:lnTo>
                  <a:cubicBezTo>
                    <a:pt x="0" y="1070"/>
                    <a:pt x="117" y="1187"/>
                    <a:pt x="265" y="1187"/>
                  </a:cubicBezTo>
                  <a:lnTo>
                    <a:pt x="916" y="1187"/>
                  </a:lnTo>
                  <a:cubicBezTo>
                    <a:pt x="1064" y="1187"/>
                    <a:pt x="1187" y="1070"/>
                    <a:pt x="1187" y="922"/>
                  </a:cubicBezTo>
                  <a:lnTo>
                    <a:pt x="1187" y="271"/>
                  </a:lnTo>
                  <a:cubicBezTo>
                    <a:pt x="1187" y="123"/>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3" name="Google Shape;1713;p81"/>
            <p:cNvSpPr/>
            <p:nvPr/>
          </p:nvSpPr>
          <p:spPr>
            <a:xfrm>
              <a:off x="6136988" y="2104139"/>
              <a:ext cx="223851" cy="332486"/>
            </a:xfrm>
            <a:custGeom>
              <a:avLst/>
              <a:gdLst/>
              <a:ahLst/>
              <a:cxnLst/>
              <a:rect l="l" t="t" r="r" b="b"/>
              <a:pathLst>
                <a:path w="8300" h="12328" extrusionOk="0">
                  <a:moveTo>
                    <a:pt x="5650" y="1589"/>
                  </a:moveTo>
                  <a:lnTo>
                    <a:pt x="6185" y="2413"/>
                  </a:lnTo>
                  <a:lnTo>
                    <a:pt x="5103" y="2413"/>
                  </a:lnTo>
                  <a:lnTo>
                    <a:pt x="5650" y="1589"/>
                  </a:lnTo>
                  <a:close/>
                  <a:moveTo>
                    <a:pt x="6959" y="2843"/>
                  </a:moveTo>
                  <a:cubicBezTo>
                    <a:pt x="6965" y="2843"/>
                    <a:pt x="6971" y="2849"/>
                    <a:pt x="6971" y="2855"/>
                  </a:cubicBezTo>
                  <a:lnTo>
                    <a:pt x="6971" y="3199"/>
                  </a:lnTo>
                  <a:lnTo>
                    <a:pt x="4322" y="3199"/>
                  </a:lnTo>
                  <a:lnTo>
                    <a:pt x="4322" y="2855"/>
                  </a:lnTo>
                  <a:cubicBezTo>
                    <a:pt x="4322" y="2849"/>
                    <a:pt x="4328" y="2843"/>
                    <a:pt x="4341" y="2843"/>
                  </a:cubicBezTo>
                  <a:close/>
                  <a:moveTo>
                    <a:pt x="6977" y="6039"/>
                  </a:moveTo>
                  <a:lnTo>
                    <a:pt x="6977" y="6181"/>
                  </a:lnTo>
                  <a:lnTo>
                    <a:pt x="4722" y="6181"/>
                  </a:lnTo>
                  <a:lnTo>
                    <a:pt x="4722" y="6039"/>
                  </a:lnTo>
                  <a:close/>
                  <a:moveTo>
                    <a:pt x="6977" y="7693"/>
                  </a:moveTo>
                  <a:lnTo>
                    <a:pt x="6977" y="7834"/>
                  </a:lnTo>
                  <a:lnTo>
                    <a:pt x="4722" y="7834"/>
                  </a:lnTo>
                  <a:lnTo>
                    <a:pt x="4722" y="7693"/>
                  </a:lnTo>
                  <a:close/>
                  <a:moveTo>
                    <a:pt x="6977" y="9340"/>
                  </a:moveTo>
                  <a:lnTo>
                    <a:pt x="6977" y="9488"/>
                  </a:lnTo>
                  <a:lnTo>
                    <a:pt x="4722" y="9488"/>
                  </a:lnTo>
                  <a:lnTo>
                    <a:pt x="4722" y="9340"/>
                  </a:lnTo>
                  <a:close/>
                  <a:moveTo>
                    <a:pt x="6977" y="10994"/>
                  </a:moveTo>
                  <a:lnTo>
                    <a:pt x="6977" y="11141"/>
                  </a:lnTo>
                  <a:lnTo>
                    <a:pt x="4722" y="11141"/>
                  </a:lnTo>
                  <a:lnTo>
                    <a:pt x="4722" y="10994"/>
                  </a:lnTo>
                  <a:close/>
                  <a:moveTo>
                    <a:pt x="2705" y="10662"/>
                  </a:moveTo>
                  <a:lnTo>
                    <a:pt x="2705" y="11897"/>
                  </a:lnTo>
                  <a:lnTo>
                    <a:pt x="2017" y="11897"/>
                  </a:lnTo>
                  <a:lnTo>
                    <a:pt x="2017" y="10662"/>
                  </a:lnTo>
                  <a:close/>
                  <a:moveTo>
                    <a:pt x="5650" y="0"/>
                  </a:moveTo>
                  <a:cubicBezTo>
                    <a:pt x="5542" y="0"/>
                    <a:pt x="5435" y="71"/>
                    <a:pt x="5435" y="212"/>
                  </a:cubicBezTo>
                  <a:lnTo>
                    <a:pt x="5435" y="1140"/>
                  </a:lnTo>
                  <a:lnTo>
                    <a:pt x="4593" y="2419"/>
                  </a:lnTo>
                  <a:lnTo>
                    <a:pt x="4341" y="2419"/>
                  </a:lnTo>
                  <a:cubicBezTo>
                    <a:pt x="4095" y="2419"/>
                    <a:pt x="3898" y="2616"/>
                    <a:pt x="3898" y="2861"/>
                  </a:cubicBezTo>
                  <a:lnTo>
                    <a:pt x="3898" y="3199"/>
                  </a:lnTo>
                  <a:lnTo>
                    <a:pt x="3443" y="3199"/>
                  </a:lnTo>
                  <a:cubicBezTo>
                    <a:pt x="3197" y="3199"/>
                    <a:pt x="2994" y="3396"/>
                    <a:pt x="2994" y="3642"/>
                  </a:cubicBezTo>
                  <a:lnTo>
                    <a:pt x="2994" y="5043"/>
                  </a:lnTo>
                  <a:lnTo>
                    <a:pt x="419" y="5043"/>
                  </a:lnTo>
                  <a:cubicBezTo>
                    <a:pt x="185" y="5050"/>
                    <a:pt x="1" y="5234"/>
                    <a:pt x="1" y="5461"/>
                  </a:cubicBezTo>
                  <a:lnTo>
                    <a:pt x="1" y="6691"/>
                  </a:lnTo>
                  <a:cubicBezTo>
                    <a:pt x="1" y="6832"/>
                    <a:pt x="108" y="6903"/>
                    <a:pt x="216" y="6903"/>
                  </a:cubicBezTo>
                  <a:cubicBezTo>
                    <a:pt x="324" y="6903"/>
                    <a:pt x="431" y="6832"/>
                    <a:pt x="431" y="6691"/>
                  </a:cubicBezTo>
                  <a:lnTo>
                    <a:pt x="431" y="5474"/>
                  </a:lnTo>
                  <a:lnTo>
                    <a:pt x="4291" y="5474"/>
                  </a:lnTo>
                  <a:lnTo>
                    <a:pt x="4291" y="11903"/>
                  </a:lnTo>
                  <a:lnTo>
                    <a:pt x="3136" y="11903"/>
                  </a:lnTo>
                  <a:lnTo>
                    <a:pt x="3136" y="10453"/>
                  </a:lnTo>
                  <a:cubicBezTo>
                    <a:pt x="3136" y="10336"/>
                    <a:pt x="3044" y="10237"/>
                    <a:pt x="2921" y="10237"/>
                  </a:cubicBezTo>
                  <a:lnTo>
                    <a:pt x="1802" y="10237"/>
                  </a:lnTo>
                  <a:cubicBezTo>
                    <a:pt x="1679" y="10237"/>
                    <a:pt x="1587" y="10336"/>
                    <a:pt x="1587" y="10453"/>
                  </a:cubicBezTo>
                  <a:lnTo>
                    <a:pt x="1587" y="11903"/>
                  </a:lnTo>
                  <a:lnTo>
                    <a:pt x="431" y="11903"/>
                  </a:lnTo>
                  <a:lnTo>
                    <a:pt x="431" y="7557"/>
                  </a:lnTo>
                  <a:cubicBezTo>
                    <a:pt x="431" y="7413"/>
                    <a:pt x="325" y="7341"/>
                    <a:pt x="219" y="7341"/>
                  </a:cubicBezTo>
                  <a:cubicBezTo>
                    <a:pt x="113" y="7341"/>
                    <a:pt x="7" y="7413"/>
                    <a:pt x="7" y="7557"/>
                  </a:cubicBezTo>
                  <a:lnTo>
                    <a:pt x="7" y="12118"/>
                  </a:lnTo>
                  <a:cubicBezTo>
                    <a:pt x="7" y="12235"/>
                    <a:pt x="99" y="12327"/>
                    <a:pt x="216" y="12327"/>
                  </a:cubicBezTo>
                  <a:lnTo>
                    <a:pt x="4506" y="12327"/>
                  </a:lnTo>
                  <a:cubicBezTo>
                    <a:pt x="4623" y="12327"/>
                    <a:pt x="4722" y="12229"/>
                    <a:pt x="4722" y="12112"/>
                  </a:cubicBezTo>
                  <a:lnTo>
                    <a:pt x="4722" y="11565"/>
                  </a:lnTo>
                  <a:lnTo>
                    <a:pt x="7193" y="11565"/>
                  </a:lnTo>
                  <a:cubicBezTo>
                    <a:pt x="7309" y="11565"/>
                    <a:pt x="7402" y="11473"/>
                    <a:pt x="7402" y="11356"/>
                  </a:cubicBezTo>
                  <a:lnTo>
                    <a:pt x="7402" y="10785"/>
                  </a:lnTo>
                  <a:cubicBezTo>
                    <a:pt x="7402" y="10668"/>
                    <a:pt x="7309" y="10569"/>
                    <a:pt x="7193" y="10569"/>
                  </a:cubicBezTo>
                  <a:lnTo>
                    <a:pt x="4722" y="10569"/>
                  </a:lnTo>
                  <a:lnTo>
                    <a:pt x="4722" y="9918"/>
                  </a:lnTo>
                  <a:lnTo>
                    <a:pt x="7186" y="9918"/>
                  </a:lnTo>
                  <a:cubicBezTo>
                    <a:pt x="7303" y="9918"/>
                    <a:pt x="7402" y="9826"/>
                    <a:pt x="7402" y="9703"/>
                  </a:cubicBezTo>
                  <a:lnTo>
                    <a:pt x="7402" y="9131"/>
                  </a:lnTo>
                  <a:cubicBezTo>
                    <a:pt x="7402" y="9014"/>
                    <a:pt x="7303" y="8916"/>
                    <a:pt x="7186" y="8916"/>
                  </a:cubicBezTo>
                  <a:lnTo>
                    <a:pt x="4722" y="8916"/>
                  </a:lnTo>
                  <a:lnTo>
                    <a:pt x="4722" y="8264"/>
                  </a:lnTo>
                  <a:lnTo>
                    <a:pt x="7186" y="8264"/>
                  </a:lnTo>
                  <a:cubicBezTo>
                    <a:pt x="7303" y="8264"/>
                    <a:pt x="7402" y="8172"/>
                    <a:pt x="7402" y="8055"/>
                  </a:cubicBezTo>
                  <a:lnTo>
                    <a:pt x="7402" y="7478"/>
                  </a:lnTo>
                  <a:cubicBezTo>
                    <a:pt x="7402" y="7361"/>
                    <a:pt x="7303" y="7269"/>
                    <a:pt x="7186" y="7269"/>
                  </a:cubicBezTo>
                  <a:lnTo>
                    <a:pt x="4722" y="7269"/>
                  </a:lnTo>
                  <a:lnTo>
                    <a:pt x="4722" y="6617"/>
                  </a:lnTo>
                  <a:lnTo>
                    <a:pt x="7186" y="6617"/>
                  </a:lnTo>
                  <a:cubicBezTo>
                    <a:pt x="7303" y="6611"/>
                    <a:pt x="7402" y="6519"/>
                    <a:pt x="7402" y="6402"/>
                  </a:cubicBezTo>
                  <a:lnTo>
                    <a:pt x="7402" y="5830"/>
                  </a:lnTo>
                  <a:cubicBezTo>
                    <a:pt x="7402" y="5707"/>
                    <a:pt x="7303" y="5615"/>
                    <a:pt x="7186" y="5615"/>
                  </a:cubicBezTo>
                  <a:lnTo>
                    <a:pt x="4722" y="5615"/>
                  </a:lnTo>
                  <a:lnTo>
                    <a:pt x="4722" y="5461"/>
                  </a:lnTo>
                  <a:cubicBezTo>
                    <a:pt x="4722" y="5228"/>
                    <a:pt x="4531" y="5043"/>
                    <a:pt x="4304" y="5043"/>
                  </a:cubicBezTo>
                  <a:lnTo>
                    <a:pt x="3425" y="5043"/>
                  </a:lnTo>
                  <a:lnTo>
                    <a:pt x="3425" y="3648"/>
                  </a:lnTo>
                  <a:cubicBezTo>
                    <a:pt x="3425" y="3636"/>
                    <a:pt x="3431" y="3630"/>
                    <a:pt x="3437" y="3630"/>
                  </a:cubicBezTo>
                  <a:lnTo>
                    <a:pt x="7856" y="3630"/>
                  </a:lnTo>
                  <a:cubicBezTo>
                    <a:pt x="7863" y="3630"/>
                    <a:pt x="7875" y="3636"/>
                    <a:pt x="7875" y="3648"/>
                  </a:cubicBezTo>
                  <a:lnTo>
                    <a:pt x="7875" y="4748"/>
                  </a:lnTo>
                  <a:cubicBezTo>
                    <a:pt x="7875" y="4890"/>
                    <a:pt x="7981" y="4961"/>
                    <a:pt x="8087" y="4961"/>
                  </a:cubicBezTo>
                  <a:cubicBezTo>
                    <a:pt x="8193" y="4961"/>
                    <a:pt x="8299" y="4890"/>
                    <a:pt x="8299" y="4748"/>
                  </a:cubicBezTo>
                  <a:lnTo>
                    <a:pt x="8299" y="3648"/>
                  </a:lnTo>
                  <a:cubicBezTo>
                    <a:pt x="8299" y="3402"/>
                    <a:pt x="8102" y="3199"/>
                    <a:pt x="7856" y="3199"/>
                  </a:cubicBezTo>
                  <a:lnTo>
                    <a:pt x="7402" y="3199"/>
                  </a:lnTo>
                  <a:lnTo>
                    <a:pt x="7402" y="2861"/>
                  </a:lnTo>
                  <a:cubicBezTo>
                    <a:pt x="7402" y="2616"/>
                    <a:pt x="7205" y="2419"/>
                    <a:pt x="6959" y="2419"/>
                  </a:cubicBezTo>
                  <a:lnTo>
                    <a:pt x="6701" y="2419"/>
                  </a:lnTo>
                  <a:lnTo>
                    <a:pt x="5865" y="1146"/>
                  </a:lnTo>
                  <a:lnTo>
                    <a:pt x="5865" y="212"/>
                  </a:lnTo>
                  <a:cubicBezTo>
                    <a:pt x="5865" y="71"/>
                    <a:pt x="5757" y="0"/>
                    <a:pt x="56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4" name="Google Shape;1714;p81"/>
            <p:cNvSpPr/>
            <p:nvPr/>
          </p:nvSpPr>
          <p:spPr>
            <a:xfrm>
              <a:off x="6092083" y="2451972"/>
              <a:ext cx="314497" cy="43907"/>
            </a:xfrm>
            <a:custGeom>
              <a:avLst/>
              <a:gdLst/>
              <a:ahLst/>
              <a:cxnLst/>
              <a:rect l="l" t="t" r="r" b="b"/>
              <a:pathLst>
                <a:path w="11661" h="1628" extrusionOk="0">
                  <a:moveTo>
                    <a:pt x="940" y="0"/>
                  </a:moveTo>
                  <a:cubicBezTo>
                    <a:pt x="896" y="0"/>
                    <a:pt x="850" y="15"/>
                    <a:pt x="805" y="51"/>
                  </a:cubicBezTo>
                  <a:lnTo>
                    <a:pt x="49" y="678"/>
                  </a:lnTo>
                  <a:lnTo>
                    <a:pt x="43" y="678"/>
                  </a:lnTo>
                  <a:lnTo>
                    <a:pt x="43" y="684"/>
                  </a:lnTo>
                  <a:lnTo>
                    <a:pt x="43" y="690"/>
                  </a:lnTo>
                  <a:cubicBezTo>
                    <a:pt x="19" y="721"/>
                    <a:pt x="6" y="758"/>
                    <a:pt x="0" y="795"/>
                  </a:cubicBezTo>
                  <a:lnTo>
                    <a:pt x="0" y="801"/>
                  </a:lnTo>
                  <a:lnTo>
                    <a:pt x="0" y="807"/>
                  </a:lnTo>
                  <a:lnTo>
                    <a:pt x="0" y="813"/>
                  </a:lnTo>
                  <a:lnTo>
                    <a:pt x="0" y="820"/>
                  </a:lnTo>
                  <a:lnTo>
                    <a:pt x="0" y="826"/>
                  </a:lnTo>
                  <a:lnTo>
                    <a:pt x="0" y="832"/>
                  </a:lnTo>
                  <a:cubicBezTo>
                    <a:pt x="6" y="875"/>
                    <a:pt x="25" y="918"/>
                    <a:pt x="55" y="949"/>
                  </a:cubicBezTo>
                  <a:lnTo>
                    <a:pt x="818" y="1576"/>
                  </a:lnTo>
                  <a:cubicBezTo>
                    <a:pt x="863" y="1612"/>
                    <a:pt x="910" y="1627"/>
                    <a:pt x="954" y="1627"/>
                  </a:cubicBezTo>
                  <a:cubicBezTo>
                    <a:pt x="1129" y="1627"/>
                    <a:pt x="1264" y="1391"/>
                    <a:pt x="1088" y="1244"/>
                  </a:cubicBezTo>
                  <a:lnTo>
                    <a:pt x="793" y="998"/>
                  </a:lnTo>
                  <a:lnTo>
                    <a:pt x="10868" y="998"/>
                  </a:lnTo>
                  <a:lnTo>
                    <a:pt x="10573" y="1244"/>
                  </a:lnTo>
                  <a:cubicBezTo>
                    <a:pt x="10396" y="1391"/>
                    <a:pt x="10532" y="1627"/>
                    <a:pt x="10707" y="1627"/>
                  </a:cubicBezTo>
                  <a:cubicBezTo>
                    <a:pt x="10751" y="1627"/>
                    <a:pt x="10798" y="1612"/>
                    <a:pt x="10843" y="1576"/>
                  </a:cubicBezTo>
                  <a:lnTo>
                    <a:pt x="11599" y="949"/>
                  </a:lnTo>
                  <a:lnTo>
                    <a:pt x="11605" y="949"/>
                  </a:lnTo>
                  <a:lnTo>
                    <a:pt x="11611" y="955"/>
                  </a:lnTo>
                  <a:lnTo>
                    <a:pt x="11618" y="949"/>
                  </a:lnTo>
                  <a:cubicBezTo>
                    <a:pt x="11642" y="912"/>
                    <a:pt x="11654" y="875"/>
                    <a:pt x="11661" y="832"/>
                  </a:cubicBezTo>
                  <a:lnTo>
                    <a:pt x="11661" y="826"/>
                  </a:lnTo>
                  <a:lnTo>
                    <a:pt x="11661" y="820"/>
                  </a:lnTo>
                  <a:lnTo>
                    <a:pt x="11661" y="813"/>
                  </a:lnTo>
                  <a:lnTo>
                    <a:pt x="11661" y="807"/>
                  </a:lnTo>
                  <a:lnTo>
                    <a:pt x="11661" y="801"/>
                  </a:lnTo>
                  <a:cubicBezTo>
                    <a:pt x="11661" y="764"/>
                    <a:pt x="11642" y="727"/>
                    <a:pt x="11624" y="697"/>
                  </a:cubicBezTo>
                  <a:lnTo>
                    <a:pt x="11624" y="690"/>
                  </a:lnTo>
                  <a:lnTo>
                    <a:pt x="11624" y="684"/>
                  </a:lnTo>
                  <a:lnTo>
                    <a:pt x="11624" y="678"/>
                  </a:lnTo>
                  <a:lnTo>
                    <a:pt x="11618" y="678"/>
                  </a:lnTo>
                  <a:lnTo>
                    <a:pt x="10861" y="51"/>
                  </a:lnTo>
                  <a:cubicBezTo>
                    <a:pt x="10817" y="15"/>
                    <a:pt x="10771" y="0"/>
                    <a:pt x="10726" y="0"/>
                  </a:cubicBezTo>
                  <a:cubicBezTo>
                    <a:pt x="10551" y="0"/>
                    <a:pt x="10414" y="241"/>
                    <a:pt x="10591" y="383"/>
                  </a:cubicBezTo>
                  <a:lnTo>
                    <a:pt x="10886" y="629"/>
                  </a:lnTo>
                  <a:lnTo>
                    <a:pt x="781" y="629"/>
                  </a:lnTo>
                  <a:lnTo>
                    <a:pt x="1076" y="383"/>
                  </a:lnTo>
                  <a:cubicBezTo>
                    <a:pt x="1253" y="241"/>
                    <a:pt x="1116" y="0"/>
                    <a:pt x="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5" name="Google Shape;1715;p81"/>
            <p:cNvSpPr/>
            <p:nvPr/>
          </p:nvSpPr>
          <p:spPr>
            <a:xfrm>
              <a:off x="6048446" y="2102467"/>
              <a:ext cx="49652" cy="324368"/>
            </a:xfrm>
            <a:custGeom>
              <a:avLst/>
              <a:gdLst/>
              <a:ahLst/>
              <a:cxnLst/>
              <a:rect l="l" t="t" r="r" b="b"/>
              <a:pathLst>
                <a:path w="1841" h="12027" extrusionOk="0">
                  <a:moveTo>
                    <a:pt x="918" y="0"/>
                  </a:moveTo>
                  <a:cubicBezTo>
                    <a:pt x="862" y="0"/>
                    <a:pt x="807" y="22"/>
                    <a:pt x="764" y="65"/>
                  </a:cubicBezTo>
                  <a:lnTo>
                    <a:pt x="758" y="71"/>
                  </a:lnTo>
                  <a:lnTo>
                    <a:pt x="137" y="834"/>
                  </a:lnTo>
                  <a:cubicBezTo>
                    <a:pt x="0" y="993"/>
                    <a:pt x="147" y="1183"/>
                    <a:pt x="305" y="1183"/>
                  </a:cubicBezTo>
                  <a:cubicBezTo>
                    <a:pt x="360" y="1183"/>
                    <a:pt x="416" y="1160"/>
                    <a:pt x="463" y="1104"/>
                  </a:cubicBezTo>
                  <a:lnTo>
                    <a:pt x="708" y="803"/>
                  </a:lnTo>
                  <a:lnTo>
                    <a:pt x="708" y="11246"/>
                  </a:lnTo>
                  <a:lnTo>
                    <a:pt x="463" y="10945"/>
                  </a:lnTo>
                  <a:cubicBezTo>
                    <a:pt x="416" y="10895"/>
                    <a:pt x="361" y="10874"/>
                    <a:pt x="309" y="10874"/>
                  </a:cubicBezTo>
                  <a:cubicBezTo>
                    <a:pt x="155" y="10874"/>
                    <a:pt x="18" y="11055"/>
                    <a:pt x="137" y="11215"/>
                  </a:cubicBezTo>
                  <a:lnTo>
                    <a:pt x="758" y="11978"/>
                  </a:lnTo>
                  <a:lnTo>
                    <a:pt x="764" y="11984"/>
                  </a:lnTo>
                  <a:lnTo>
                    <a:pt x="770" y="11990"/>
                  </a:lnTo>
                  <a:lnTo>
                    <a:pt x="776" y="11990"/>
                  </a:lnTo>
                  <a:cubicBezTo>
                    <a:pt x="801" y="12008"/>
                    <a:pt x="838" y="12021"/>
                    <a:pt x="874" y="12027"/>
                  </a:cubicBezTo>
                  <a:lnTo>
                    <a:pt x="936" y="12027"/>
                  </a:lnTo>
                  <a:cubicBezTo>
                    <a:pt x="967" y="12021"/>
                    <a:pt x="991" y="12014"/>
                    <a:pt x="1016" y="11996"/>
                  </a:cubicBezTo>
                  <a:cubicBezTo>
                    <a:pt x="1028" y="11990"/>
                    <a:pt x="1040" y="11978"/>
                    <a:pt x="1053" y="11965"/>
                  </a:cubicBezTo>
                  <a:lnTo>
                    <a:pt x="1680" y="11203"/>
                  </a:lnTo>
                  <a:cubicBezTo>
                    <a:pt x="1753" y="11123"/>
                    <a:pt x="1753" y="11000"/>
                    <a:pt x="1680" y="10914"/>
                  </a:cubicBezTo>
                  <a:cubicBezTo>
                    <a:pt x="1639" y="10882"/>
                    <a:pt x="1591" y="10866"/>
                    <a:pt x="1543" y="10866"/>
                  </a:cubicBezTo>
                  <a:cubicBezTo>
                    <a:pt x="1481" y="10866"/>
                    <a:pt x="1420" y="10893"/>
                    <a:pt x="1378" y="10945"/>
                  </a:cubicBezTo>
                  <a:lnTo>
                    <a:pt x="1133" y="11246"/>
                  </a:lnTo>
                  <a:lnTo>
                    <a:pt x="1133" y="809"/>
                  </a:lnTo>
                  <a:lnTo>
                    <a:pt x="1378" y="1104"/>
                  </a:lnTo>
                  <a:cubicBezTo>
                    <a:pt x="1425" y="1162"/>
                    <a:pt x="1483" y="1186"/>
                    <a:pt x="1539" y="1186"/>
                  </a:cubicBezTo>
                  <a:cubicBezTo>
                    <a:pt x="1696" y="1186"/>
                    <a:pt x="1840" y="997"/>
                    <a:pt x="1704" y="834"/>
                  </a:cubicBezTo>
                  <a:cubicBezTo>
                    <a:pt x="1040" y="28"/>
                    <a:pt x="1083" y="65"/>
                    <a:pt x="1034" y="34"/>
                  </a:cubicBezTo>
                  <a:cubicBezTo>
                    <a:pt x="998" y="11"/>
                    <a:pt x="958" y="0"/>
                    <a:pt x="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16" name="Google Shape;1716;p81"/>
          <p:cNvGrpSpPr/>
          <p:nvPr/>
        </p:nvGrpSpPr>
        <p:grpSpPr>
          <a:xfrm>
            <a:off x="5923467" y="1849549"/>
            <a:ext cx="365246" cy="365246"/>
            <a:chOff x="6042674" y="1528977"/>
            <a:chExt cx="394733" cy="394733"/>
          </a:xfrm>
        </p:grpSpPr>
        <p:sp>
          <p:nvSpPr>
            <p:cNvPr id="1717" name="Google Shape;1717;p81"/>
            <p:cNvSpPr/>
            <p:nvPr/>
          </p:nvSpPr>
          <p:spPr>
            <a:xfrm>
              <a:off x="6042674" y="1528977"/>
              <a:ext cx="394733" cy="394733"/>
            </a:xfrm>
            <a:custGeom>
              <a:avLst/>
              <a:gdLst/>
              <a:ahLst/>
              <a:cxnLst/>
              <a:rect l="l" t="t" r="r" b="b"/>
              <a:pathLst>
                <a:path w="14636" h="14636" extrusionOk="0">
                  <a:moveTo>
                    <a:pt x="7106" y="7530"/>
                  </a:moveTo>
                  <a:lnTo>
                    <a:pt x="7106" y="14205"/>
                  </a:lnTo>
                  <a:lnTo>
                    <a:pt x="431" y="14205"/>
                  </a:lnTo>
                  <a:lnTo>
                    <a:pt x="431" y="7530"/>
                  </a:lnTo>
                  <a:close/>
                  <a:moveTo>
                    <a:pt x="4199" y="0"/>
                  </a:moveTo>
                  <a:cubicBezTo>
                    <a:pt x="3910" y="0"/>
                    <a:pt x="3910" y="430"/>
                    <a:pt x="4199" y="430"/>
                  </a:cubicBezTo>
                  <a:lnTo>
                    <a:pt x="7106" y="430"/>
                  </a:lnTo>
                  <a:lnTo>
                    <a:pt x="7106" y="7106"/>
                  </a:lnTo>
                  <a:lnTo>
                    <a:pt x="431" y="7106"/>
                  </a:lnTo>
                  <a:lnTo>
                    <a:pt x="431" y="4192"/>
                  </a:lnTo>
                  <a:cubicBezTo>
                    <a:pt x="431" y="4051"/>
                    <a:pt x="323" y="3980"/>
                    <a:pt x="216" y="3980"/>
                  </a:cubicBezTo>
                  <a:cubicBezTo>
                    <a:pt x="108" y="3980"/>
                    <a:pt x="0" y="4051"/>
                    <a:pt x="0" y="4192"/>
                  </a:cubicBezTo>
                  <a:lnTo>
                    <a:pt x="0" y="14420"/>
                  </a:lnTo>
                  <a:cubicBezTo>
                    <a:pt x="0" y="14537"/>
                    <a:pt x="99" y="14635"/>
                    <a:pt x="216" y="14635"/>
                  </a:cubicBezTo>
                  <a:lnTo>
                    <a:pt x="10444" y="14635"/>
                  </a:lnTo>
                  <a:cubicBezTo>
                    <a:pt x="10726" y="14635"/>
                    <a:pt x="10726" y="14205"/>
                    <a:pt x="10444" y="14205"/>
                  </a:cubicBezTo>
                  <a:lnTo>
                    <a:pt x="7536" y="14205"/>
                  </a:lnTo>
                  <a:lnTo>
                    <a:pt x="7536" y="7530"/>
                  </a:lnTo>
                  <a:lnTo>
                    <a:pt x="14212" y="7530"/>
                  </a:lnTo>
                  <a:lnTo>
                    <a:pt x="14212" y="14205"/>
                  </a:lnTo>
                  <a:lnTo>
                    <a:pt x="11298" y="14205"/>
                  </a:lnTo>
                  <a:cubicBezTo>
                    <a:pt x="11015" y="14205"/>
                    <a:pt x="11015" y="14635"/>
                    <a:pt x="11298" y="14635"/>
                  </a:cubicBezTo>
                  <a:lnTo>
                    <a:pt x="14421" y="14635"/>
                  </a:lnTo>
                  <a:cubicBezTo>
                    <a:pt x="14544" y="14635"/>
                    <a:pt x="14636" y="14537"/>
                    <a:pt x="14636" y="14420"/>
                  </a:cubicBezTo>
                  <a:lnTo>
                    <a:pt x="14636" y="4192"/>
                  </a:lnTo>
                  <a:cubicBezTo>
                    <a:pt x="14636" y="4051"/>
                    <a:pt x="14528" y="3980"/>
                    <a:pt x="14421" y="3980"/>
                  </a:cubicBezTo>
                  <a:cubicBezTo>
                    <a:pt x="14315" y="3980"/>
                    <a:pt x="14209" y="4051"/>
                    <a:pt x="14212" y="4192"/>
                  </a:cubicBezTo>
                  <a:lnTo>
                    <a:pt x="14212" y="7106"/>
                  </a:lnTo>
                  <a:lnTo>
                    <a:pt x="7536" y="7106"/>
                  </a:lnTo>
                  <a:lnTo>
                    <a:pt x="7536" y="430"/>
                  </a:lnTo>
                  <a:lnTo>
                    <a:pt x="14212" y="430"/>
                  </a:lnTo>
                  <a:lnTo>
                    <a:pt x="14212" y="3338"/>
                  </a:lnTo>
                  <a:cubicBezTo>
                    <a:pt x="14206" y="3454"/>
                    <a:pt x="14304" y="3553"/>
                    <a:pt x="14421" y="3553"/>
                  </a:cubicBezTo>
                  <a:cubicBezTo>
                    <a:pt x="14544" y="3553"/>
                    <a:pt x="14636" y="3454"/>
                    <a:pt x="14636" y="3338"/>
                  </a:cubicBezTo>
                  <a:lnTo>
                    <a:pt x="14636" y="215"/>
                  </a:lnTo>
                  <a:cubicBezTo>
                    <a:pt x="14636" y="98"/>
                    <a:pt x="14544" y="0"/>
                    <a:pt x="14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8" name="Google Shape;1718;p81"/>
            <p:cNvSpPr/>
            <p:nvPr/>
          </p:nvSpPr>
          <p:spPr>
            <a:xfrm>
              <a:off x="6370252" y="1665068"/>
              <a:ext cx="54560" cy="52592"/>
            </a:xfrm>
            <a:custGeom>
              <a:avLst/>
              <a:gdLst/>
              <a:ahLst/>
              <a:cxnLst/>
              <a:rect l="l" t="t" r="r" b="b"/>
              <a:pathLst>
                <a:path w="2023" h="1950" extrusionOk="0">
                  <a:moveTo>
                    <a:pt x="1107" y="0"/>
                  </a:moveTo>
                  <a:cubicBezTo>
                    <a:pt x="1051" y="0"/>
                    <a:pt x="996" y="25"/>
                    <a:pt x="953" y="62"/>
                  </a:cubicBezTo>
                  <a:lnTo>
                    <a:pt x="62" y="953"/>
                  </a:lnTo>
                  <a:cubicBezTo>
                    <a:pt x="25" y="996"/>
                    <a:pt x="0" y="1052"/>
                    <a:pt x="0" y="1107"/>
                  </a:cubicBezTo>
                  <a:lnTo>
                    <a:pt x="0" y="1740"/>
                  </a:lnTo>
                  <a:cubicBezTo>
                    <a:pt x="0" y="1853"/>
                    <a:pt x="93" y="1949"/>
                    <a:pt x="211" y="1949"/>
                  </a:cubicBezTo>
                  <a:cubicBezTo>
                    <a:pt x="214" y="1949"/>
                    <a:pt x="218" y="1949"/>
                    <a:pt x="222" y="1949"/>
                  </a:cubicBezTo>
                  <a:cubicBezTo>
                    <a:pt x="338" y="1949"/>
                    <a:pt x="431" y="1857"/>
                    <a:pt x="431" y="1734"/>
                  </a:cubicBezTo>
                  <a:lnTo>
                    <a:pt x="431" y="1199"/>
                  </a:lnTo>
                  <a:lnTo>
                    <a:pt x="1199" y="431"/>
                  </a:lnTo>
                  <a:lnTo>
                    <a:pt x="1740" y="431"/>
                  </a:lnTo>
                  <a:cubicBezTo>
                    <a:pt x="2023" y="431"/>
                    <a:pt x="2023"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9" name="Google Shape;1719;p81"/>
            <p:cNvSpPr/>
            <p:nvPr/>
          </p:nvSpPr>
          <p:spPr>
            <a:xfrm>
              <a:off x="6246756" y="1665068"/>
              <a:ext cx="54560" cy="52592"/>
            </a:xfrm>
            <a:custGeom>
              <a:avLst/>
              <a:gdLst/>
              <a:ahLst/>
              <a:cxnLst/>
              <a:rect l="l" t="t" r="r" b="b"/>
              <a:pathLst>
                <a:path w="2023" h="1950" extrusionOk="0">
                  <a:moveTo>
                    <a:pt x="283" y="0"/>
                  </a:moveTo>
                  <a:cubicBezTo>
                    <a:pt x="0" y="0"/>
                    <a:pt x="0" y="425"/>
                    <a:pt x="283" y="425"/>
                  </a:cubicBezTo>
                  <a:lnTo>
                    <a:pt x="824" y="425"/>
                  </a:lnTo>
                  <a:lnTo>
                    <a:pt x="1592" y="1193"/>
                  </a:lnTo>
                  <a:lnTo>
                    <a:pt x="1592" y="1734"/>
                  </a:lnTo>
                  <a:cubicBezTo>
                    <a:pt x="1592" y="1853"/>
                    <a:pt x="1685" y="1949"/>
                    <a:pt x="1797" y="1949"/>
                  </a:cubicBezTo>
                  <a:cubicBezTo>
                    <a:pt x="1800" y="1949"/>
                    <a:pt x="1804" y="1949"/>
                    <a:pt x="1807" y="1949"/>
                  </a:cubicBezTo>
                  <a:cubicBezTo>
                    <a:pt x="1930" y="1949"/>
                    <a:pt x="2022" y="1857"/>
                    <a:pt x="2022" y="1734"/>
                  </a:cubicBezTo>
                  <a:lnTo>
                    <a:pt x="2022" y="1107"/>
                  </a:lnTo>
                  <a:cubicBezTo>
                    <a:pt x="2022" y="1052"/>
                    <a:pt x="2004" y="996"/>
                    <a:pt x="1961" y="953"/>
                  </a:cubicBezTo>
                  <a:lnTo>
                    <a:pt x="1070" y="62"/>
                  </a:lnTo>
                  <a:cubicBezTo>
                    <a:pt x="1027" y="19"/>
                    <a:pt x="971"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0" name="Google Shape;1720;p81"/>
            <p:cNvSpPr/>
            <p:nvPr/>
          </p:nvSpPr>
          <p:spPr>
            <a:xfrm>
              <a:off x="6246918" y="1543352"/>
              <a:ext cx="54398" cy="52618"/>
            </a:xfrm>
            <a:custGeom>
              <a:avLst/>
              <a:gdLst/>
              <a:ahLst/>
              <a:cxnLst/>
              <a:rect l="l" t="t" r="r" b="b"/>
              <a:pathLst>
                <a:path w="2017" h="1951" extrusionOk="0">
                  <a:moveTo>
                    <a:pt x="1804" y="0"/>
                  </a:moveTo>
                  <a:cubicBezTo>
                    <a:pt x="1698" y="0"/>
                    <a:pt x="1592" y="72"/>
                    <a:pt x="1592" y="217"/>
                  </a:cubicBezTo>
                  <a:lnTo>
                    <a:pt x="1592" y="752"/>
                  </a:lnTo>
                  <a:lnTo>
                    <a:pt x="824" y="1520"/>
                  </a:lnTo>
                  <a:lnTo>
                    <a:pt x="283" y="1520"/>
                  </a:lnTo>
                  <a:cubicBezTo>
                    <a:pt x="0" y="1520"/>
                    <a:pt x="0" y="1950"/>
                    <a:pt x="283" y="1950"/>
                  </a:cubicBezTo>
                  <a:lnTo>
                    <a:pt x="910" y="1950"/>
                  </a:lnTo>
                  <a:cubicBezTo>
                    <a:pt x="965" y="1950"/>
                    <a:pt x="1027" y="1932"/>
                    <a:pt x="1064" y="1889"/>
                  </a:cubicBezTo>
                  <a:lnTo>
                    <a:pt x="1955" y="998"/>
                  </a:lnTo>
                  <a:cubicBezTo>
                    <a:pt x="1998" y="955"/>
                    <a:pt x="2016" y="899"/>
                    <a:pt x="2016" y="844"/>
                  </a:cubicBezTo>
                  <a:lnTo>
                    <a:pt x="2016" y="217"/>
                  </a:lnTo>
                  <a:cubicBezTo>
                    <a:pt x="2016" y="72"/>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1" name="Google Shape;1721;p81"/>
            <p:cNvSpPr/>
            <p:nvPr/>
          </p:nvSpPr>
          <p:spPr>
            <a:xfrm>
              <a:off x="6370414" y="1543460"/>
              <a:ext cx="54560" cy="52672"/>
            </a:xfrm>
            <a:custGeom>
              <a:avLst/>
              <a:gdLst/>
              <a:ahLst/>
              <a:cxnLst/>
              <a:rect l="l" t="t" r="r" b="b"/>
              <a:pathLst>
                <a:path w="2023" h="1953" extrusionOk="0">
                  <a:moveTo>
                    <a:pt x="216" y="1"/>
                  </a:moveTo>
                  <a:cubicBezTo>
                    <a:pt x="108" y="1"/>
                    <a:pt x="1" y="72"/>
                    <a:pt x="1" y="213"/>
                  </a:cubicBezTo>
                  <a:lnTo>
                    <a:pt x="1" y="846"/>
                  </a:lnTo>
                  <a:cubicBezTo>
                    <a:pt x="1" y="901"/>
                    <a:pt x="25" y="957"/>
                    <a:pt x="62" y="1000"/>
                  </a:cubicBezTo>
                  <a:lnTo>
                    <a:pt x="953" y="1891"/>
                  </a:lnTo>
                  <a:cubicBezTo>
                    <a:pt x="996" y="1928"/>
                    <a:pt x="1052" y="1952"/>
                    <a:pt x="1107" y="1952"/>
                  </a:cubicBezTo>
                  <a:lnTo>
                    <a:pt x="1740" y="1952"/>
                  </a:lnTo>
                  <a:cubicBezTo>
                    <a:pt x="2023" y="1952"/>
                    <a:pt x="2023" y="1522"/>
                    <a:pt x="1740" y="1522"/>
                  </a:cubicBezTo>
                  <a:lnTo>
                    <a:pt x="1199" y="1522"/>
                  </a:lnTo>
                  <a:lnTo>
                    <a:pt x="431" y="754"/>
                  </a:lnTo>
                  <a:lnTo>
                    <a:pt x="431" y="213"/>
                  </a:lnTo>
                  <a:cubicBezTo>
                    <a:pt x="431" y="72"/>
                    <a:pt x="32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2" name="Google Shape;1722;p81"/>
            <p:cNvSpPr/>
            <p:nvPr/>
          </p:nvSpPr>
          <p:spPr>
            <a:xfrm>
              <a:off x="6291499" y="1586747"/>
              <a:ext cx="88731" cy="87545"/>
            </a:xfrm>
            <a:custGeom>
              <a:avLst/>
              <a:gdLst/>
              <a:ahLst/>
              <a:cxnLst/>
              <a:rect l="l" t="t" r="r" b="b"/>
              <a:pathLst>
                <a:path w="3290" h="3246" extrusionOk="0">
                  <a:moveTo>
                    <a:pt x="2410" y="520"/>
                  </a:moveTo>
                  <a:lnTo>
                    <a:pt x="2754" y="858"/>
                  </a:lnTo>
                  <a:cubicBezTo>
                    <a:pt x="2349" y="1288"/>
                    <a:pt x="2349" y="1958"/>
                    <a:pt x="2754" y="2394"/>
                  </a:cubicBezTo>
                  <a:lnTo>
                    <a:pt x="2416" y="2726"/>
                  </a:lnTo>
                  <a:cubicBezTo>
                    <a:pt x="2201" y="2526"/>
                    <a:pt x="1926" y="2427"/>
                    <a:pt x="1650" y="2427"/>
                  </a:cubicBezTo>
                  <a:cubicBezTo>
                    <a:pt x="1374" y="2427"/>
                    <a:pt x="1098" y="2526"/>
                    <a:pt x="880" y="2726"/>
                  </a:cubicBezTo>
                  <a:lnTo>
                    <a:pt x="542" y="2394"/>
                  </a:lnTo>
                  <a:cubicBezTo>
                    <a:pt x="941" y="1958"/>
                    <a:pt x="941" y="1288"/>
                    <a:pt x="542" y="858"/>
                  </a:cubicBezTo>
                  <a:lnTo>
                    <a:pt x="874" y="520"/>
                  </a:lnTo>
                  <a:cubicBezTo>
                    <a:pt x="1092" y="719"/>
                    <a:pt x="1368" y="819"/>
                    <a:pt x="1644" y="819"/>
                  </a:cubicBezTo>
                  <a:cubicBezTo>
                    <a:pt x="1920" y="819"/>
                    <a:pt x="2195" y="719"/>
                    <a:pt x="2410" y="520"/>
                  </a:cubicBezTo>
                  <a:close/>
                  <a:moveTo>
                    <a:pt x="879" y="0"/>
                  </a:moveTo>
                  <a:cubicBezTo>
                    <a:pt x="824" y="0"/>
                    <a:pt x="769" y="22"/>
                    <a:pt x="726" y="65"/>
                  </a:cubicBezTo>
                  <a:lnTo>
                    <a:pt x="87" y="704"/>
                  </a:lnTo>
                  <a:cubicBezTo>
                    <a:pt x="1" y="784"/>
                    <a:pt x="1" y="919"/>
                    <a:pt x="87" y="1005"/>
                  </a:cubicBezTo>
                  <a:lnTo>
                    <a:pt x="210" y="1128"/>
                  </a:lnTo>
                  <a:cubicBezTo>
                    <a:pt x="480" y="1399"/>
                    <a:pt x="480" y="1841"/>
                    <a:pt x="210" y="2118"/>
                  </a:cubicBezTo>
                  <a:lnTo>
                    <a:pt x="87" y="2241"/>
                  </a:lnTo>
                  <a:cubicBezTo>
                    <a:pt x="1" y="2327"/>
                    <a:pt x="1" y="2462"/>
                    <a:pt x="87" y="2542"/>
                  </a:cubicBezTo>
                  <a:lnTo>
                    <a:pt x="726" y="3181"/>
                  </a:lnTo>
                  <a:cubicBezTo>
                    <a:pt x="766" y="3224"/>
                    <a:pt x="820" y="3246"/>
                    <a:pt x="874" y="3246"/>
                  </a:cubicBezTo>
                  <a:cubicBezTo>
                    <a:pt x="929" y="3246"/>
                    <a:pt x="984" y="3224"/>
                    <a:pt x="1027" y="3181"/>
                  </a:cubicBezTo>
                  <a:lnTo>
                    <a:pt x="1150" y="3058"/>
                  </a:lnTo>
                  <a:cubicBezTo>
                    <a:pt x="1288" y="2923"/>
                    <a:pt x="1467" y="2855"/>
                    <a:pt x="1645" y="2855"/>
                  </a:cubicBezTo>
                  <a:cubicBezTo>
                    <a:pt x="1823" y="2855"/>
                    <a:pt x="2001" y="2923"/>
                    <a:pt x="2140" y="3058"/>
                  </a:cubicBezTo>
                  <a:lnTo>
                    <a:pt x="2263" y="3181"/>
                  </a:lnTo>
                  <a:cubicBezTo>
                    <a:pt x="2306" y="3224"/>
                    <a:pt x="2361" y="3246"/>
                    <a:pt x="2416" y="3246"/>
                  </a:cubicBezTo>
                  <a:cubicBezTo>
                    <a:pt x="2470" y="3246"/>
                    <a:pt x="2524" y="3224"/>
                    <a:pt x="2564" y="3181"/>
                  </a:cubicBezTo>
                  <a:lnTo>
                    <a:pt x="3203" y="2542"/>
                  </a:lnTo>
                  <a:cubicBezTo>
                    <a:pt x="3289" y="2462"/>
                    <a:pt x="3289" y="2327"/>
                    <a:pt x="3203" y="2241"/>
                  </a:cubicBezTo>
                  <a:lnTo>
                    <a:pt x="3080" y="2118"/>
                  </a:lnTo>
                  <a:cubicBezTo>
                    <a:pt x="2810" y="1841"/>
                    <a:pt x="2810" y="1405"/>
                    <a:pt x="3080" y="1128"/>
                  </a:cubicBezTo>
                  <a:lnTo>
                    <a:pt x="3203" y="1005"/>
                  </a:lnTo>
                  <a:cubicBezTo>
                    <a:pt x="3289" y="919"/>
                    <a:pt x="3289" y="784"/>
                    <a:pt x="3203" y="704"/>
                  </a:cubicBezTo>
                  <a:lnTo>
                    <a:pt x="2564" y="65"/>
                  </a:lnTo>
                  <a:cubicBezTo>
                    <a:pt x="2524" y="22"/>
                    <a:pt x="2470" y="0"/>
                    <a:pt x="2416" y="0"/>
                  </a:cubicBezTo>
                  <a:cubicBezTo>
                    <a:pt x="2361" y="0"/>
                    <a:pt x="2306" y="22"/>
                    <a:pt x="2263" y="65"/>
                  </a:cubicBezTo>
                  <a:lnTo>
                    <a:pt x="2140" y="188"/>
                  </a:lnTo>
                  <a:cubicBezTo>
                    <a:pt x="2005" y="323"/>
                    <a:pt x="1826" y="390"/>
                    <a:pt x="1648" y="390"/>
                  </a:cubicBezTo>
                  <a:cubicBezTo>
                    <a:pt x="1470" y="390"/>
                    <a:pt x="1292" y="323"/>
                    <a:pt x="1156" y="188"/>
                  </a:cubicBezTo>
                  <a:lnTo>
                    <a:pt x="1027" y="65"/>
                  </a:lnTo>
                  <a:cubicBezTo>
                    <a:pt x="987" y="22"/>
                    <a:pt x="933" y="0"/>
                    <a:pt x="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3" name="Google Shape;1723;p81"/>
            <p:cNvSpPr/>
            <p:nvPr/>
          </p:nvSpPr>
          <p:spPr>
            <a:xfrm>
              <a:off x="6042674" y="1528977"/>
              <a:ext cx="97820" cy="95824"/>
            </a:xfrm>
            <a:custGeom>
              <a:avLst/>
              <a:gdLst/>
              <a:ahLst/>
              <a:cxnLst/>
              <a:rect l="l" t="t" r="r" b="b"/>
              <a:pathLst>
                <a:path w="3627" h="3553" extrusionOk="0">
                  <a:moveTo>
                    <a:pt x="216" y="0"/>
                  </a:moveTo>
                  <a:cubicBezTo>
                    <a:pt x="99" y="0"/>
                    <a:pt x="0" y="98"/>
                    <a:pt x="0" y="215"/>
                  </a:cubicBezTo>
                  <a:lnTo>
                    <a:pt x="0" y="3338"/>
                  </a:lnTo>
                  <a:cubicBezTo>
                    <a:pt x="0" y="3454"/>
                    <a:pt x="99" y="3553"/>
                    <a:pt x="216" y="3553"/>
                  </a:cubicBezTo>
                  <a:cubicBezTo>
                    <a:pt x="338" y="3553"/>
                    <a:pt x="431" y="3454"/>
                    <a:pt x="431" y="3338"/>
                  </a:cubicBezTo>
                  <a:lnTo>
                    <a:pt x="431" y="430"/>
                  </a:lnTo>
                  <a:lnTo>
                    <a:pt x="3338" y="430"/>
                  </a:lnTo>
                  <a:cubicBezTo>
                    <a:pt x="3627" y="430"/>
                    <a:pt x="3627" y="0"/>
                    <a:pt x="3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4" name="Google Shape;1724;p81"/>
            <p:cNvSpPr/>
            <p:nvPr/>
          </p:nvSpPr>
          <p:spPr>
            <a:xfrm>
              <a:off x="6178765" y="1665068"/>
              <a:ext cx="54587" cy="52672"/>
            </a:xfrm>
            <a:custGeom>
              <a:avLst/>
              <a:gdLst/>
              <a:ahLst/>
              <a:cxnLst/>
              <a:rect l="l" t="t" r="r" b="b"/>
              <a:pathLst>
                <a:path w="2024" h="1953" extrusionOk="0">
                  <a:moveTo>
                    <a:pt x="1107" y="0"/>
                  </a:moveTo>
                  <a:cubicBezTo>
                    <a:pt x="1052" y="0"/>
                    <a:pt x="997" y="25"/>
                    <a:pt x="954" y="62"/>
                  </a:cubicBezTo>
                  <a:lnTo>
                    <a:pt x="62" y="953"/>
                  </a:lnTo>
                  <a:cubicBezTo>
                    <a:pt x="25" y="996"/>
                    <a:pt x="1" y="1052"/>
                    <a:pt x="1" y="1107"/>
                  </a:cubicBezTo>
                  <a:lnTo>
                    <a:pt x="1" y="1740"/>
                  </a:lnTo>
                  <a:cubicBezTo>
                    <a:pt x="1" y="1881"/>
                    <a:pt x="108" y="1952"/>
                    <a:pt x="216" y="1952"/>
                  </a:cubicBezTo>
                  <a:cubicBezTo>
                    <a:pt x="324" y="1952"/>
                    <a:pt x="431" y="1881"/>
                    <a:pt x="431" y="1740"/>
                  </a:cubicBezTo>
                  <a:lnTo>
                    <a:pt x="431" y="1199"/>
                  </a:lnTo>
                  <a:lnTo>
                    <a:pt x="1200" y="431"/>
                  </a:lnTo>
                  <a:lnTo>
                    <a:pt x="1734" y="431"/>
                  </a:lnTo>
                  <a:cubicBezTo>
                    <a:pt x="2023" y="431"/>
                    <a:pt x="2023" y="7"/>
                    <a:pt x="1734" y="7"/>
                  </a:cubicBezTo>
                  <a:lnTo>
                    <a:pt x="17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5" name="Google Shape;1725;p81"/>
            <p:cNvSpPr/>
            <p:nvPr/>
          </p:nvSpPr>
          <p:spPr>
            <a:xfrm>
              <a:off x="6055107" y="1665068"/>
              <a:ext cx="54722" cy="52592"/>
            </a:xfrm>
            <a:custGeom>
              <a:avLst/>
              <a:gdLst/>
              <a:ahLst/>
              <a:cxnLst/>
              <a:rect l="l" t="t" r="r" b="b"/>
              <a:pathLst>
                <a:path w="2029" h="1950" extrusionOk="0">
                  <a:moveTo>
                    <a:pt x="289" y="0"/>
                  </a:moveTo>
                  <a:cubicBezTo>
                    <a:pt x="0" y="0"/>
                    <a:pt x="0" y="431"/>
                    <a:pt x="289" y="431"/>
                  </a:cubicBezTo>
                  <a:lnTo>
                    <a:pt x="824" y="431"/>
                  </a:lnTo>
                  <a:lnTo>
                    <a:pt x="1592" y="1199"/>
                  </a:lnTo>
                  <a:lnTo>
                    <a:pt x="1592" y="1734"/>
                  </a:lnTo>
                  <a:cubicBezTo>
                    <a:pt x="1592" y="1853"/>
                    <a:pt x="1685" y="1949"/>
                    <a:pt x="1803" y="1949"/>
                  </a:cubicBezTo>
                  <a:cubicBezTo>
                    <a:pt x="1806" y="1949"/>
                    <a:pt x="1810" y="1949"/>
                    <a:pt x="1814" y="1949"/>
                  </a:cubicBezTo>
                  <a:cubicBezTo>
                    <a:pt x="1931" y="1949"/>
                    <a:pt x="2029" y="1857"/>
                    <a:pt x="2029" y="1734"/>
                  </a:cubicBezTo>
                  <a:lnTo>
                    <a:pt x="2029" y="1107"/>
                  </a:lnTo>
                  <a:cubicBezTo>
                    <a:pt x="2029" y="1052"/>
                    <a:pt x="2004" y="996"/>
                    <a:pt x="1961" y="953"/>
                  </a:cubicBezTo>
                  <a:lnTo>
                    <a:pt x="1070" y="62"/>
                  </a:lnTo>
                  <a:cubicBezTo>
                    <a:pt x="1027" y="25"/>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6" name="Google Shape;1726;p81"/>
            <p:cNvSpPr/>
            <p:nvPr/>
          </p:nvSpPr>
          <p:spPr>
            <a:xfrm>
              <a:off x="6055269" y="1543352"/>
              <a:ext cx="54560" cy="52618"/>
            </a:xfrm>
            <a:custGeom>
              <a:avLst/>
              <a:gdLst/>
              <a:ahLst/>
              <a:cxnLst/>
              <a:rect l="l" t="t" r="r" b="b"/>
              <a:pathLst>
                <a:path w="2023" h="1951" extrusionOk="0">
                  <a:moveTo>
                    <a:pt x="1808" y="0"/>
                  </a:moveTo>
                  <a:cubicBezTo>
                    <a:pt x="1700" y="0"/>
                    <a:pt x="1593" y="72"/>
                    <a:pt x="1593" y="217"/>
                  </a:cubicBezTo>
                  <a:lnTo>
                    <a:pt x="1593" y="752"/>
                  </a:lnTo>
                  <a:lnTo>
                    <a:pt x="824" y="1520"/>
                  </a:lnTo>
                  <a:lnTo>
                    <a:pt x="289" y="1520"/>
                  </a:lnTo>
                  <a:cubicBezTo>
                    <a:pt x="1" y="1520"/>
                    <a:pt x="1" y="1950"/>
                    <a:pt x="289" y="1950"/>
                  </a:cubicBezTo>
                  <a:lnTo>
                    <a:pt x="916" y="1950"/>
                  </a:lnTo>
                  <a:cubicBezTo>
                    <a:pt x="972" y="1950"/>
                    <a:pt x="1027" y="1932"/>
                    <a:pt x="1070" y="1889"/>
                  </a:cubicBezTo>
                  <a:lnTo>
                    <a:pt x="1961" y="998"/>
                  </a:lnTo>
                  <a:cubicBezTo>
                    <a:pt x="1998" y="955"/>
                    <a:pt x="2023" y="899"/>
                    <a:pt x="2023" y="844"/>
                  </a:cubicBezTo>
                  <a:lnTo>
                    <a:pt x="2023" y="217"/>
                  </a:lnTo>
                  <a:cubicBezTo>
                    <a:pt x="2023" y="72"/>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7" name="Google Shape;1727;p81"/>
            <p:cNvSpPr/>
            <p:nvPr/>
          </p:nvSpPr>
          <p:spPr>
            <a:xfrm>
              <a:off x="6178765" y="1543541"/>
              <a:ext cx="54749" cy="52591"/>
            </a:xfrm>
            <a:custGeom>
              <a:avLst/>
              <a:gdLst/>
              <a:ahLst/>
              <a:cxnLst/>
              <a:rect l="l" t="t" r="r" b="b"/>
              <a:pathLst>
                <a:path w="2030" h="1950" extrusionOk="0">
                  <a:moveTo>
                    <a:pt x="227" y="1"/>
                  </a:moveTo>
                  <a:cubicBezTo>
                    <a:pt x="223" y="1"/>
                    <a:pt x="220" y="1"/>
                    <a:pt x="216" y="1"/>
                  </a:cubicBezTo>
                  <a:cubicBezTo>
                    <a:pt x="99" y="1"/>
                    <a:pt x="7" y="93"/>
                    <a:pt x="7" y="210"/>
                  </a:cubicBezTo>
                  <a:lnTo>
                    <a:pt x="7" y="843"/>
                  </a:lnTo>
                  <a:cubicBezTo>
                    <a:pt x="1" y="898"/>
                    <a:pt x="25" y="954"/>
                    <a:pt x="69" y="997"/>
                  </a:cubicBezTo>
                  <a:lnTo>
                    <a:pt x="960" y="1888"/>
                  </a:lnTo>
                  <a:cubicBezTo>
                    <a:pt x="997" y="1931"/>
                    <a:pt x="1052" y="1949"/>
                    <a:pt x="1113" y="1949"/>
                  </a:cubicBezTo>
                  <a:lnTo>
                    <a:pt x="1740" y="1949"/>
                  </a:lnTo>
                  <a:cubicBezTo>
                    <a:pt x="2029" y="1949"/>
                    <a:pt x="2029" y="1519"/>
                    <a:pt x="1740" y="1519"/>
                  </a:cubicBezTo>
                  <a:lnTo>
                    <a:pt x="1206" y="1519"/>
                  </a:lnTo>
                  <a:lnTo>
                    <a:pt x="437" y="751"/>
                  </a:lnTo>
                  <a:lnTo>
                    <a:pt x="437" y="216"/>
                  </a:lnTo>
                  <a:cubicBezTo>
                    <a:pt x="437" y="97"/>
                    <a:pt x="345"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8" name="Google Shape;1728;p81"/>
            <p:cNvSpPr/>
            <p:nvPr/>
          </p:nvSpPr>
          <p:spPr>
            <a:xfrm>
              <a:off x="6099877" y="1586720"/>
              <a:ext cx="88866" cy="87572"/>
            </a:xfrm>
            <a:custGeom>
              <a:avLst/>
              <a:gdLst/>
              <a:ahLst/>
              <a:cxnLst/>
              <a:rect l="l" t="t" r="r" b="b"/>
              <a:pathLst>
                <a:path w="3295" h="3247" extrusionOk="0">
                  <a:moveTo>
                    <a:pt x="2416" y="521"/>
                  </a:moveTo>
                  <a:lnTo>
                    <a:pt x="2754" y="859"/>
                  </a:lnTo>
                  <a:cubicBezTo>
                    <a:pt x="2348" y="1289"/>
                    <a:pt x="2348" y="1959"/>
                    <a:pt x="2754" y="2395"/>
                  </a:cubicBezTo>
                  <a:lnTo>
                    <a:pt x="2416" y="2727"/>
                  </a:lnTo>
                  <a:cubicBezTo>
                    <a:pt x="2201" y="2527"/>
                    <a:pt x="1926" y="2428"/>
                    <a:pt x="1650" y="2428"/>
                  </a:cubicBezTo>
                  <a:cubicBezTo>
                    <a:pt x="1374" y="2428"/>
                    <a:pt x="1097" y="2527"/>
                    <a:pt x="879" y="2727"/>
                  </a:cubicBezTo>
                  <a:lnTo>
                    <a:pt x="541" y="2395"/>
                  </a:lnTo>
                  <a:cubicBezTo>
                    <a:pt x="947" y="1959"/>
                    <a:pt x="947" y="1289"/>
                    <a:pt x="541" y="859"/>
                  </a:cubicBezTo>
                  <a:lnTo>
                    <a:pt x="879" y="521"/>
                  </a:lnTo>
                  <a:cubicBezTo>
                    <a:pt x="1094" y="720"/>
                    <a:pt x="1369" y="820"/>
                    <a:pt x="1645" y="820"/>
                  </a:cubicBezTo>
                  <a:cubicBezTo>
                    <a:pt x="1921" y="820"/>
                    <a:pt x="2198" y="720"/>
                    <a:pt x="2416" y="521"/>
                  </a:cubicBezTo>
                  <a:close/>
                  <a:moveTo>
                    <a:pt x="2420" y="0"/>
                  </a:moveTo>
                  <a:cubicBezTo>
                    <a:pt x="2364" y="0"/>
                    <a:pt x="2309" y="22"/>
                    <a:pt x="2268" y="66"/>
                  </a:cubicBezTo>
                  <a:lnTo>
                    <a:pt x="2139" y="189"/>
                  </a:lnTo>
                  <a:cubicBezTo>
                    <a:pt x="2004" y="324"/>
                    <a:pt x="1826" y="391"/>
                    <a:pt x="1647" y="391"/>
                  </a:cubicBezTo>
                  <a:cubicBezTo>
                    <a:pt x="1469" y="391"/>
                    <a:pt x="1291" y="324"/>
                    <a:pt x="1156" y="189"/>
                  </a:cubicBezTo>
                  <a:lnTo>
                    <a:pt x="1033" y="66"/>
                  </a:lnTo>
                  <a:cubicBezTo>
                    <a:pt x="990" y="23"/>
                    <a:pt x="934" y="1"/>
                    <a:pt x="879" y="1"/>
                  </a:cubicBezTo>
                  <a:cubicBezTo>
                    <a:pt x="824" y="1"/>
                    <a:pt x="768" y="23"/>
                    <a:pt x="725" y="66"/>
                  </a:cubicBezTo>
                  <a:lnTo>
                    <a:pt x="86" y="705"/>
                  </a:lnTo>
                  <a:cubicBezTo>
                    <a:pt x="0" y="785"/>
                    <a:pt x="0" y="920"/>
                    <a:pt x="86" y="1006"/>
                  </a:cubicBezTo>
                  <a:lnTo>
                    <a:pt x="209" y="1129"/>
                  </a:lnTo>
                  <a:cubicBezTo>
                    <a:pt x="486" y="1400"/>
                    <a:pt x="486" y="1842"/>
                    <a:pt x="209" y="2119"/>
                  </a:cubicBezTo>
                  <a:lnTo>
                    <a:pt x="86" y="2242"/>
                  </a:lnTo>
                  <a:cubicBezTo>
                    <a:pt x="0" y="2328"/>
                    <a:pt x="0" y="2463"/>
                    <a:pt x="86" y="2543"/>
                  </a:cubicBezTo>
                  <a:lnTo>
                    <a:pt x="725" y="3182"/>
                  </a:lnTo>
                  <a:cubicBezTo>
                    <a:pt x="768" y="3225"/>
                    <a:pt x="824" y="3247"/>
                    <a:pt x="879" y="3247"/>
                  </a:cubicBezTo>
                  <a:cubicBezTo>
                    <a:pt x="934" y="3247"/>
                    <a:pt x="990" y="3225"/>
                    <a:pt x="1033" y="3182"/>
                  </a:cubicBezTo>
                  <a:lnTo>
                    <a:pt x="1156" y="3059"/>
                  </a:lnTo>
                  <a:cubicBezTo>
                    <a:pt x="1291" y="2924"/>
                    <a:pt x="1469" y="2856"/>
                    <a:pt x="1647" y="2856"/>
                  </a:cubicBezTo>
                  <a:cubicBezTo>
                    <a:pt x="1826" y="2856"/>
                    <a:pt x="2004" y="2924"/>
                    <a:pt x="2139" y="3059"/>
                  </a:cubicBezTo>
                  <a:lnTo>
                    <a:pt x="2268" y="3182"/>
                  </a:lnTo>
                  <a:cubicBezTo>
                    <a:pt x="2308" y="3225"/>
                    <a:pt x="2362" y="3247"/>
                    <a:pt x="2416" y="3247"/>
                  </a:cubicBezTo>
                  <a:cubicBezTo>
                    <a:pt x="2471" y="3247"/>
                    <a:pt x="2526" y="3225"/>
                    <a:pt x="2569" y="3182"/>
                  </a:cubicBezTo>
                  <a:lnTo>
                    <a:pt x="3209" y="2543"/>
                  </a:lnTo>
                  <a:cubicBezTo>
                    <a:pt x="3295" y="2463"/>
                    <a:pt x="3295" y="2328"/>
                    <a:pt x="3209" y="2242"/>
                  </a:cubicBezTo>
                  <a:lnTo>
                    <a:pt x="3086" y="2119"/>
                  </a:lnTo>
                  <a:cubicBezTo>
                    <a:pt x="2815" y="1842"/>
                    <a:pt x="2815" y="1400"/>
                    <a:pt x="3086" y="1129"/>
                  </a:cubicBezTo>
                  <a:lnTo>
                    <a:pt x="3209" y="1006"/>
                  </a:lnTo>
                  <a:cubicBezTo>
                    <a:pt x="3295" y="920"/>
                    <a:pt x="3295" y="785"/>
                    <a:pt x="3209" y="705"/>
                  </a:cubicBezTo>
                  <a:lnTo>
                    <a:pt x="2569" y="60"/>
                  </a:lnTo>
                  <a:cubicBezTo>
                    <a:pt x="2527" y="20"/>
                    <a:pt x="2473"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9" name="Google Shape;1729;p81"/>
            <p:cNvSpPr/>
            <p:nvPr/>
          </p:nvSpPr>
          <p:spPr>
            <a:xfrm>
              <a:off x="6370414" y="1856717"/>
              <a:ext cx="54398" cy="52618"/>
            </a:xfrm>
            <a:custGeom>
              <a:avLst/>
              <a:gdLst/>
              <a:ahLst/>
              <a:cxnLst/>
              <a:rect l="l" t="t" r="r" b="b"/>
              <a:pathLst>
                <a:path w="2017" h="1951" extrusionOk="0">
                  <a:moveTo>
                    <a:pt x="1107" y="0"/>
                  </a:moveTo>
                  <a:cubicBezTo>
                    <a:pt x="1052" y="0"/>
                    <a:pt x="990" y="19"/>
                    <a:pt x="953" y="62"/>
                  </a:cubicBezTo>
                  <a:lnTo>
                    <a:pt x="62" y="953"/>
                  </a:lnTo>
                  <a:cubicBezTo>
                    <a:pt x="19" y="990"/>
                    <a:pt x="1" y="1051"/>
                    <a:pt x="1" y="1107"/>
                  </a:cubicBezTo>
                  <a:lnTo>
                    <a:pt x="1" y="1733"/>
                  </a:lnTo>
                  <a:cubicBezTo>
                    <a:pt x="1" y="1878"/>
                    <a:pt x="107" y="1950"/>
                    <a:pt x="213" y="1950"/>
                  </a:cubicBezTo>
                  <a:cubicBezTo>
                    <a:pt x="319" y="1950"/>
                    <a:pt x="425" y="1878"/>
                    <a:pt x="425" y="1733"/>
                  </a:cubicBezTo>
                  <a:lnTo>
                    <a:pt x="425" y="1199"/>
                  </a:lnTo>
                  <a:lnTo>
                    <a:pt x="1193" y="430"/>
                  </a:lnTo>
                  <a:lnTo>
                    <a:pt x="1734" y="430"/>
                  </a:lnTo>
                  <a:cubicBezTo>
                    <a:pt x="2017" y="430"/>
                    <a:pt x="2017"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0" name="Google Shape;1730;p81"/>
            <p:cNvSpPr/>
            <p:nvPr/>
          </p:nvSpPr>
          <p:spPr>
            <a:xfrm>
              <a:off x="6246756" y="1856528"/>
              <a:ext cx="54560" cy="52753"/>
            </a:xfrm>
            <a:custGeom>
              <a:avLst/>
              <a:gdLst/>
              <a:ahLst/>
              <a:cxnLst/>
              <a:rect l="l" t="t" r="r" b="b"/>
              <a:pathLst>
                <a:path w="2023" h="1956" extrusionOk="0">
                  <a:moveTo>
                    <a:pt x="283" y="1"/>
                  </a:moveTo>
                  <a:cubicBezTo>
                    <a:pt x="0" y="1"/>
                    <a:pt x="0" y="431"/>
                    <a:pt x="283" y="431"/>
                  </a:cubicBezTo>
                  <a:lnTo>
                    <a:pt x="824" y="431"/>
                  </a:lnTo>
                  <a:lnTo>
                    <a:pt x="1592" y="1200"/>
                  </a:lnTo>
                  <a:lnTo>
                    <a:pt x="1592" y="1740"/>
                  </a:lnTo>
                  <a:cubicBezTo>
                    <a:pt x="1592" y="1857"/>
                    <a:pt x="1690" y="1956"/>
                    <a:pt x="1807" y="1956"/>
                  </a:cubicBezTo>
                  <a:cubicBezTo>
                    <a:pt x="1930" y="1956"/>
                    <a:pt x="2022" y="1857"/>
                    <a:pt x="2022" y="1740"/>
                  </a:cubicBezTo>
                  <a:lnTo>
                    <a:pt x="2022" y="1114"/>
                  </a:lnTo>
                  <a:cubicBezTo>
                    <a:pt x="2022" y="1052"/>
                    <a:pt x="2004" y="997"/>
                    <a:pt x="1961" y="960"/>
                  </a:cubicBezTo>
                  <a:lnTo>
                    <a:pt x="1070" y="69"/>
                  </a:lnTo>
                  <a:cubicBezTo>
                    <a:pt x="1027" y="26"/>
                    <a:pt x="971"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1" name="Google Shape;1731;p81"/>
            <p:cNvSpPr/>
            <p:nvPr/>
          </p:nvSpPr>
          <p:spPr>
            <a:xfrm>
              <a:off x="6246918" y="1734947"/>
              <a:ext cx="54398" cy="52645"/>
            </a:xfrm>
            <a:custGeom>
              <a:avLst/>
              <a:gdLst/>
              <a:ahLst/>
              <a:cxnLst/>
              <a:rect l="l" t="t" r="r" b="b"/>
              <a:pathLst>
                <a:path w="2017" h="1952" extrusionOk="0">
                  <a:moveTo>
                    <a:pt x="1804" y="0"/>
                  </a:moveTo>
                  <a:cubicBezTo>
                    <a:pt x="1698" y="0"/>
                    <a:pt x="1592" y="71"/>
                    <a:pt x="1592" y="212"/>
                  </a:cubicBezTo>
                  <a:lnTo>
                    <a:pt x="1592" y="753"/>
                  </a:lnTo>
                  <a:lnTo>
                    <a:pt x="824" y="1522"/>
                  </a:lnTo>
                  <a:lnTo>
                    <a:pt x="283" y="1522"/>
                  </a:lnTo>
                  <a:cubicBezTo>
                    <a:pt x="0" y="1522"/>
                    <a:pt x="0" y="1946"/>
                    <a:pt x="283" y="1946"/>
                  </a:cubicBezTo>
                  <a:lnTo>
                    <a:pt x="283" y="1952"/>
                  </a:lnTo>
                  <a:lnTo>
                    <a:pt x="910" y="1952"/>
                  </a:lnTo>
                  <a:cubicBezTo>
                    <a:pt x="965" y="1952"/>
                    <a:pt x="1027" y="1927"/>
                    <a:pt x="1064" y="1890"/>
                  </a:cubicBezTo>
                  <a:lnTo>
                    <a:pt x="1955" y="999"/>
                  </a:lnTo>
                  <a:cubicBezTo>
                    <a:pt x="1998" y="956"/>
                    <a:pt x="2016" y="901"/>
                    <a:pt x="2016" y="845"/>
                  </a:cubicBezTo>
                  <a:lnTo>
                    <a:pt x="2016" y="212"/>
                  </a:lnTo>
                  <a:cubicBezTo>
                    <a:pt x="2016" y="71"/>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2" name="Google Shape;1732;p81"/>
            <p:cNvSpPr/>
            <p:nvPr/>
          </p:nvSpPr>
          <p:spPr>
            <a:xfrm>
              <a:off x="6370414" y="1735028"/>
              <a:ext cx="54560" cy="52565"/>
            </a:xfrm>
            <a:custGeom>
              <a:avLst/>
              <a:gdLst/>
              <a:ahLst/>
              <a:cxnLst/>
              <a:rect l="l" t="t" r="r" b="b"/>
              <a:pathLst>
                <a:path w="2023" h="1949" extrusionOk="0">
                  <a:moveTo>
                    <a:pt x="226" y="0"/>
                  </a:moveTo>
                  <a:cubicBezTo>
                    <a:pt x="223" y="0"/>
                    <a:pt x="219" y="0"/>
                    <a:pt x="216" y="0"/>
                  </a:cubicBezTo>
                  <a:cubicBezTo>
                    <a:pt x="93" y="0"/>
                    <a:pt x="1" y="93"/>
                    <a:pt x="1" y="209"/>
                  </a:cubicBezTo>
                  <a:lnTo>
                    <a:pt x="1" y="842"/>
                  </a:lnTo>
                  <a:cubicBezTo>
                    <a:pt x="1" y="898"/>
                    <a:pt x="19" y="953"/>
                    <a:pt x="62" y="996"/>
                  </a:cubicBezTo>
                  <a:lnTo>
                    <a:pt x="953" y="1887"/>
                  </a:lnTo>
                  <a:cubicBezTo>
                    <a:pt x="990" y="1930"/>
                    <a:pt x="1052" y="1949"/>
                    <a:pt x="1107" y="1949"/>
                  </a:cubicBezTo>
                  <a:lnTo>
                    <a:pt x="1734" y="1949"/>
                  </a:lnTo>
                  <a:cubicBezTo>
                    <a:pt x="2023" y="1949"/>
                    <a:pt x="2023" y="1519"/>
                    <a:pt x="1734" y="1519"/>
                  </a:cubicBezTo>
                  <a:lnTo>
                    <a:pt x="1199" y="1519"/>
                  </a:lnTo>
                  <a:lnTo>
                    <a:pt x="431" y="750"/>
                  </a:lnTo>
                  <a:lnTo>
                    <a:pt x="431" y="216"/>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3" name="Google Shape;1733;p81"/>
            <p:cNvSpPr/>
            <p:nvPr/>
          </p:nvSpPr>
          <p:spPr>
            <a:xfrm>
              <a:off x="6291499" y="1778207"/>
              <a:ext cx="88731" cy="87733"/>
            </a:xfrm>
            <a:custGeom>
              <a:avLst/>
              <a:gdLst/>
              <a:ahLst/>
              <a:cxnLst/>
              <a:rect l="l" t="t" r="r" b="b"/>
              <a:pathLst>
                <a:path w="3290" h="3253" extrusionOk="0">
                  <a:moveTo>
                    <a:pt x="2410" y="520"/>
                  </a:moveTo>
                  <a:lnTo>
                    <a:pt x="2748" y="858"/>
                  </a:lnTo>
                  <a:cubicBezTo>
                    <a:pt x="2349" y="1295"/>
                    <a:pt x="2349" y="1964"/>
                    <a:pt x="2748" y="2395"/>
                  </a:cubicBezTo>
                  <a:lnTo>
                    <a:pt x="2410" y="2733"/>
                  </a:lnTo>
                  <a:cubicBezTo>
                    <a:pt x="2195" y="2530"/>
                    <a:pt x="1920" y="2429"/>
                    <a:pt x="1644" y="2429"/>
                  </a:cubicBezTo>
                  <a:cubicBezTo>
                    <a:pt x="1368" y="2429"/>
                    <a:pt x="1092" y="2530"/>
                    <a:pt x="874" y="2733"/>
                  </a:cubicBezTo>
                  <a:lnTo>
                    <a:pt x="542" y="2395"/>
                  </a:lnTo>
                  <a:cubicBezTo>
                    <a:pt x="941" y="1964"/>
                    <a:pt x="941" y="1295"/>
                    <a:pt x="542" y="858"/>
                  </a:cubicBezTo>
                  <a:lnTo>
                    <a:pt x="874" y="520"/>
                  </a:lnTo>
                  <a:cubicBezTo>
                    <a:pt x="1092" y="723"/>
                    <a:pt x="1368" y="824"/>
                    <a:pt x="1644" y="824"/>
                  </a:cubicBezTo>
                  <a:cubicBezTo>
                    <a:pt x="1920" y="824"/>
                    <a:pt x="2195" y="723"/>
                    <a:pt x="2410" y="520"/>
                  </a:cubicBezTo>
                  <a:close/>
                  <a:moveTo>
                    <a:pt x="874" y="1"/>
                  </a:moveTo>
                  <a:cubicBezTo>
                    <a:pt x="820" y="1"/>
                    <a:pt x="766" y="22"/>
                    <a:pt x="726" y="65"/>
                  </a:cubicBezTo>
                  <a:lnTo>
                    <a:pt x="87" y="704"/>
                  </a:lnTo>
                  <a:cubicBezTo>
                    <a:pt x="1" y="790"/>
                    <a:pt x="1" y="926"/>
                    <a:pt x="87" y="1012"/>
                  </a:cubicBezTo>
                  <a:lnTo>
                    <a:pt x="210" y="1135"/>
                  </a:lnTo>
                  <a:cubicBezTo>
                    <a:pt x="480" y="1405"/>
                    <a:pt x="480" y="1848"/>
                    <a:pt x="210" y="2118"/>
                  </a:cubicBezTo>
                  <a:lnTo>
                    <a:pt x="87" y="2247"/>
                  </a:lnTo>
                  <a:cubicBezTo>
                    <a:pt x="1" y="2327"/>
                    <a:pt x="1" y="2462"/>
                    <a:pt x="87" y="2548"/>
                  </a:cubicBezTo>
                  <a:lnTo>
                    <a:pt x="726" y="3188"/>
                  </a:lnTo>
                  <a:cubicBezTo>
                    <a:pt x="766" y="3231"/>
                    <a:pt x="820" y="3252"/>
                    <a:pt x="874" y="3252"/>
                  </a:cubicBezTo>
                  <a:cubicBezTo>
                    <a:pt x="929" y="3252"/>
                    <a:pt x="984" y="3231"/>
                    <a:pt x="1027" y="3188"/>
                  </a:cubicBezTo>
                  <a:lnTo>
                    <a:pt x="1150" y="3065"/>
                  </a:lnTo>
                  <a:cubicBezTo>
                    <a:pt x="1288" y="2930"/>
                    <a:pt x="1467" y="2862"/>
                    <a:pt x="1645" y="2862"/>
                  </a:cubicBezTo>
                  <a:cubicBezTo>
                    <a:pt x="1823" y="2862"/>
                    <a:pt x="2001" y="2930"/>
                    <a:pt x="2140" y="3065"/>
                  </a:cubicBezTo>
                  <a:lnTo>
                    <a:pt x="2263" y="3188"/>
                  </a:lnTo>
                  <a:cubicBezTo>
                    <a:pt x="2306" y="3231"/>
                    <a:pt x="2361" y="3252"/>
                    <a:pt x="2416" y="3252"/>
                  </a:cubicBezTo>
                  <a:cubicBezTo>
                    <a:pt x="2470" y="3252"/>
                    <a:pt x="2524" y="3231"/>
                    <a:pt x="2564" y="3188"/>
                  </a:cubicBezTo>
                  <a:lnTo>
                    <a:pt x="3203" y="2548"/>
                  </a:lnTo>
                  <a:cubicBezTo>
                    <a:pt x="3289" y="2462"/>
                    <a:pt x="3289" y="2327"/>
                    <a:pt x="3203" y="2247"/>
                  </a:cubicBezTo>
                  <a:lnTo>
                    <a:pt x="3080" y="2118"/>
                  </a:lnTo>
                  <a:cubicBezTo>
                    <a:pt x="2810" y="1848"/>
                    <a:pt x="2810" y="1405"/>
                    <a:pt x="3080" y="1135"/>
                  </a:cubicBezTo>
                  <a:lnTo>
                    <a:pt x="3203" y="1012"/>
                  </a:lnTo>
                  <a:cubicBezTo>
                    <a:pt x="3289" y="926"/>
                    <a:pt x="3289" y="790"/>
                    <a:pt x="3203" y="704"/>
                  </a:cubicBezTo>
                  <a:lnTo>
                    <a:pt x="2564" y="65"/>
                  </a:lnTo>
                  <a:cubicBezTo>
                    <a:pt x="2524" y="22"/>
                    <a:pt x="2470" y="1"/>
                    <a:pt x="2416" y="1"/>
                  </a:cubicBezTo>
                  <a:cubicBezTo>
                    <a:pt x="2361" y="1"/>
                    <a:pt x="2306" y="22"/>
                    <a:pt x="2263" y="65"/>
                  </a:cubicBezTo>
                  <a:lnTo>
                    <a:pt x="2140" y="188"/>
                  </a:lnTo>
                  <a:cubicBezTo>
                    <a:pt x="2001" y="326"/>
                    <a:pt x="1823" y="396"/>
                    <a:pt x="1645" y="396"/>
                  </a:cubicBezTo>
                  <a:cubicBezTo>
                    <a:pt x="1467" y="396"/>
                    <a:pt x="1288" y="326"/>
                    <a:pt x="1150" y="188"/>
                  </a:cubicBezTo>
                  <a:lnTo>
                    <a:pt x="1027" y="65"/>
                  </a:lnTo>
                  <a:cubicBezTo>
                    <a:pt x="984" y="22"/>
                    <a:pt x="929" y="1"/>
                    <a:pt x="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4" name="Google Shape;1734;p81"/>
            <p:cNvSpPr/>
            <p:nvPr/>
          </p:nvSpPr>
          <p:spPr>
            <a:xfrm>
              <a:off x="6178765" y="1856717"/>
              <a:ext cx="54587" cy="52618"/>
            </a:xfrm>
            <a:custGeom>
              <a:avLst/>
              <a:gdLst/>
              <a:ahLst/>
              <a:cxnLst/>
              <a:rect l="l" t="t" r="r" b="b"/>
              <a:pathLst>
                <a:path w="2024" h="1951" extrusionOk="0">
                  <a:moveTo>
                    <a:pt x="1107" y="0"/>
                  </a:moveTo>
                  <a:cubicBezTo>
                    <a:pt x="1052" y="0"/>
                    <a:pt x="997" y="19"/>
                    <a:pt x="954" y="62"/>
                  </a:cubicBezTo>
                  <a:lnTo>
                    <a:pt x="62" y="953"/>
                  </a:lnTo>
                  <a:cubicBezTo>
                    <a:pt x="25" y="990"/>
                    <a:pt x="1" y="1051"/>
                    <a:pt x="1" y="1107"/>
                  </a:cubicBezTo>
                  <a:lnTo>
                    <a:pt x="1" y="1733"/>
                  </a:lnTo>
                  <a:cubicBezTo>
                    <a:pt x="1" y="1878"/>
                    <a:pt x="108" y="1950"/>
                    <a:pt x="216" y="1950"/>
                  </a:cubicBezTo>
                  <a:cubicBezTo>
                    <a:pt x="324" y="1950"/>
                    <a:pt x="431" y="1878"/>
                    <a:pt x="431" y="1733"/>
                  </a:cubicBezTo>
                  <a:lnTo>
                    <a:pt x="431" y="1199"/>
                  </a:lnTo>
                  <a:lnTo>
                    <a:pt x="1200" y="430"/>
                  </a:lnTo>
                  <a:lnTo>
                    <a:pt x="1734" y="430"/>
                  </a:lnTo>
                  <a:cubicBezTo>
                    <a:pt x="2023" y="430"/>
                    <a:pt x="2023"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5" name="Google Shape;1735;p81"/>
            <p:cNvSpPr/>
            <p:nvPr/>
          </p:nvSpPr>
          <p:spPr>
            <a:xfrm>
              <a:off x="6055107" y="1856717"/>
              <a:ext cx="54560" cy="52484"/>
            </a:xfrm>
            <a:custGeom>
              <a:avLst/>
              <a:gdLst/>
              <a:ahLst/>
              <a:cxnLst/>
              <a:rect l="l" t="t" r="r" b="b"/>
              <a:pathLst>
                <a:path w="2023" h="1946" extrusionOk="0">
                  <a:moveTo>
                    <a:pt x="289" y="0"/>
                  </a:moveTo>
                  <a:cubicBezTo>
                    <a:pt x="0" y="0"/>
                    <a:pt x="0" y="424"/>
                    <a:pt x="289" y="424"/>
                  </a:cubicBezTo>
                  <a:lnTo>
                    <a:pt x="824" y="424"/>
                  </a:lnTo>
                  <a:lnTo>
                    <a:pt x="1592" y="1193"/>
                  </a:lnTo>
                  <a:lnTo>
                    <a:pt x="1592" y="1733"/>
                  </a:lnTo>
                  <a:cubicBezTo>
                    <a:pt x="1592" y="1875"/>
                    <a:pt x="1700" y="1946"/>
                    <a:pt x="1808" y="1946"/>
                  </a:cubicBezTo>
                  <a:cubicBezTo>
                    <a:pt x="1915" y="1946"/>
                    <a:pt x="2023" y="1875"/>
                    <a:pt x="2023" y="1733"/>
                  </a:cubicBezTo>
                  <a:lnTo>
                    <a:pt x="2023" y="1100"/>
                  </a:lnTo>
                  <a:cubicBezTo>
                    <a:pt x="2023" y="1045"/>
                    <a:pt x="1998" y="990"/>
                    <a:pt x="1961" y="947"/>
                  </a:cubicBezTo>
                  <a:lnTo>
                    <a:pt x="1070" y="62"/>
                  </a:lnTo>
                  <a:cubicBezTo>
                    <a:pt x="1027" y="19"/>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6" name="Google Shape;1736;p81"/>
            <p:cNvSpPr/>
            <p:nvPr/>
          </p:nvSpPr>
          <p:spPr>
            <a:xfrm>
              <a:off x="6055269" y="1734947"/>
              <a:ext cx="54560" cy="52645"/>
            </a:xfrm>
            <a:custGeom>
              <a:avLst/>
              <a:gdLst/>
              <a:ahLst/>
              <a:cxnLst/>
              <a:rect l="l" t="t" r="r" b="b"/>
              <a:pathLst>
                <a:path w="2023" h="1952" extrusionOk="0">
                  <a:moveTo>
                    <a:pt x="1808" y="0"/>
                  </a:moveTo>
                  <a:cubicBezTo>
                    <a:pt x="1700" y="0"/>
                    <a:pt x="1593" y="71"/>
                    <a:pt x="1593" y="212"/>
                  </a:cubicBezTo>
                  <a:lnTo>
                    <a:pt x="1593" y="753"/>
                  </a:lnTo>
                  <a:lnTo>
                    <a:pt x="824" y="1522"/>
                  </a:lnTo>
                  <a:lnTo>
                    <a:pt x="289" y="1522"/>
                  </a:lnTo>
                  <a:cubicBezTo>
                    <a:pt x="1" y="1522"/>
                    <a:pt x="1" y="1946"/>
                    <a:pt x="289" y="1946"/>
                  </a:cubicBezTo>
                  <a:lnTo>
                    <a:pt x="283" y="1952"/>
                  </a:lnTo>
                  <a:lnTo>
                    <a:pt x="916" y="1952"/>
                  </a:lnTo>
                  <a:cubicBezTo>
                    <a:pt x="972" y="1952"/>
                    <a:pt x="1027" y="1927"/>
                    <a:pt x="1070" y="1890"/>
                  </a:cubicBezTo>
                  <a:lnTo>
                    <a:pt x="1961" y="999"/>
                  </a:lnTo>
                  <a:cubicBezTo>
                    <a:pt x="1998" y="956"/>
                    <a:pt x="2023" y="901"/>
                    <a:pt x="2023" y="845"/>
                  </a:cubicBezTo>
                  <a:lnTo>
                    <a:pt x="2023" y="212"/>
                  </a:lnTo>
                  <a:cubicBezTo>
                    <a:pt x="2023" y="71"/>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7" name="Google Shape;1737;p81"/>
            <p:cNvSpPr/>
            <p:nvPr/>
          </p:nvSpPr>
          <p:spPr>
            <a:xfrm>
              <a:off x="6178954" y="1734974"/>
              <a:ext cx="54560" cy="52618"/>
            </a:xfrm>
            <a:custGeom>
              <a:avLst/>
              <a:gdLst/>
              <a:ahLst/>
              <a:cxnLst/>
              <a:rect l="l" t="t" r="r" b="b"/>
              <a:pathLst>
                <a:path w="2023" h="1951" extrusionOk="0">
                  <a:moveTo>
                    <a:pt x="212" y="1"/>
                  </a:moveTo>
                  <a:cubicBezTo>
                    <a:pt x="106" y="1"/>
                    <a:pt x="0" y="73"/>
                    <a:pt x="0" y="218"/>
                  </a:cubicBezTo>
                  <a:lnTo>
                    <a:pt x="0" y="844"/>
                  </a:lnTo>
                  <a:cubicBezTo>
                    <a:pt x="0" y="900"/>
                    <a:pt x="18" y="955"/>
                    <a:pt x="62" y="998"/>
                  </a:cubicBezTo>
                  <a:lnTo>
                    <a:pt x="953" y="1889"/>
                  </a:lnTo>
                  <a:cubicBezTo>
                    <a:pt x="990" y="1932"/>
                    <a:pt x="1051" y="1951"/>
                    <a:pt x="1106" y="1951"/>
                  </a:cubicBezTo>
                  <a:lnTo>
                    <a:pt x="1733" y="1951"/>
                  </a:lnTo>
                  <a:cubicBezTo>
                    <a:pt x="2022" y="1951"/>
                    <a:pt x="2022" y="1527"/>
                    <a:pt x="1733" y="1527"/>
                  </a:cubicBezTo>
                  <a:lnTo>
                    <a:pt x="1733" y="1521"/>
                  </a:lnTo>
                  <a:lnTo>
                    <a:pt x="1193" y="1521"/>
                  </a:lnTo>
                  <a:lnTo>
                    <a:pt x="424" y="752"/>
                  </a:lnTo>
                  <a:lnTo>
                    <a:pt x="424" y="218"/>
                  </a:lnTo>
                  <a:cubicBezTo>
                    <a:pt x="424" y="73"/>
                    <a:pt x="318"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8" name="Google Shape;1738;p81"/>
            <p:cNvSpPr/>
            <p:nvPr/>
          </p:nvSpPr>
          <p:spPr>
            <a:xfrm>
              <a:off x="6099877" y="1778207"/>
              <a:ext cx="88866" cy="87733"/>
            </a:xfrm>
            <a:custGeom>
              <a:avLst/>
              <a:gdLst/>
              <a:ahLst/>
              <a:cxnLst/>
              <a:rect l="l" t="t" r="r" b="b"/>
              <a:pathLst>
                <a:path w="3295" h="3253" extrusionOk="0">
                  <a:moveTo>
                    <a:pt x="2416" y="520"/>
                  </a:moveTo>
                  <a:lnTo>
                    <a:pt x="2754" y="858"/>
                  </a:lnTo>
                  <a:cubicBezTo>
                    <a:pt x="2348" y="1295"/>
                    <a:pt x="2348" y="1964"/>
                    <a:pt x="2754" y="2395"/>
                  </a:cubicBezTo>
                  <a:lnTo>
                    <a:pt x="2416" y="2733"/>
                  </a:lnTo>
                  <a:cubicBezTo>
                    <a:pt x="2201" y="2533"/>
                    <a:pt x="1926" y="2433"/>
                    <a:pt x="1650" y="2433"/>
                  </a:cubicBezTo>
                  <a:cubicBezTo>
                    <a:pt x="1374" y="2433"/>
                    <a:pt x="1097" y="2533"/>
                    <a:pt x="879" y="2733"/>
                  </a:cubicBezTo>
                  <a:lnTo>
                    <a:pt x="541" y="2395"/>
                  </a:lnTo>
                  <a:cubicBezTo>
                    <a:pt x="947" y="1964"/>
                    <a:pt x="947" y="1295"/>
                    <a:pt x="541" y="858"/>
                  </a:cubicBezTo>
                  <a:lnTo>
                    <a:pt x="879" y="520"/>
                  </a:lnTo>
                  <a:cubicBezTo>
                    <a:pt x="1097" y="723"/>
                    <a:pt x="1374" y="824"/>
                    <a:pt x="1650" y="824"/>
                  </a:cubicBezTo>
                  <a:cubicBezTo>
                    <a:pt x="1926" y="824"/>
                    <a:pt x="2201" y="723"/>
                    <a:pt x="2416" y="520"/>
                  </a:cubicBezTo>
                  <a:close/>
                  <a:moveTo>
                    <a:pt x="878" y="1"/>
                  </a:moveTo>
                  <a:cubicBezTo>
                    <a:pt x="824" y="1"/>
                    <a:pt x="768" y="22"/>
                    <a:pt x="725" y="65"/>
                  </a:cubicBezTo>
                  <a:lnTo>
                    <a:pt x="86" y="704"/>
                  </a:lnTo>
                  <a:cubicBezTo>
                    <a:pt x="0" y="790"/>
                    <a:pt x="0" y="926"/>
                    <a:pt x="86" y="1006"/>
                  </a:cubicBezTo>
                  <a:lnTo>
                    <a:pt x="209" y="1135"/>
                  </a:lnTo>
                  <a:cubicBezTo>
                    <a:pt x="479" y="1405"/>
                    <a:pt x="479" y="1848"/>
                    <a:pt x="209" y="2118"/>
                  </a:cubicBezTo>
                  <a:lnTo>
                    <a:pt x="86" y="2241"/>
                  </a:lnTo>
                  <a:cubicBezTo>
                    <a:pt x="0" y="2327"/>
                    <a:pt x="0" y="2462"/>
                    <a:pt x="86" y="2548"/>
                  </a:cubicBezTo>
                  <a:lnTo>
                    <a:pt x="725" y="3188"/>
                  </a:lnTo>
                  <a:cubicBezTo>
                    <a:pt x="768" y="3231"/>
                    <a:pt x="824" y="3252"/>
                    <a:pt x="878" y="3252"/>
                  </a:cubicBezTo>
                  <a:cubicBezTo>
                    <a:pt x="933" y="3252"/>
                    <a:pt x="987" y="3231"/>
                    <a:pt x="1027" y="3188"/>
                  </a:cubicBezTo>
                  <a:lnTo>
                    <a:pt x="1156" y="3065"/>
                  </a:lnTo>
                  <a:cubicBezTo>
                    <a:pt x="1291" y="2926"/>
                    <a:pt x="1469" y="2857"/>
                    <a:pt x="1647" y="2857"/>
                  </a:cubicBezTo>
                  <a:cubicBezTo>
                    <a:pt x="1826" y="2857"/>
                    <a:pt x="2004" y="2926"/>
                    <a:pt x="2139" y="3065"/>
                  </a:cubicBezTo>
                  <a:lnTo>
                    <a:pt x="2262" y="3188"/>
                  </a:lnTo>
                  <a:cubicBezTo>
                    <a:pt x="2305" y="3231"/>
                    <a:pt x="2360" y="3252"/>
                    <a:pt x="2416" y="3252"/>
                  </a:cubicBezTo>
                  <a:cubicBezTo>
                    <a:pt x="2471" y="3252"/>
                    <a:pt x="2526" y="3231"/>
                    <a:pt x="2569" y="3188"/>
                  </a:cubicBezTo>
                  <a:lnTo>
                    <a:pt x="3209" y="2548"/>
                  </a:lnTo>
                  <a:cubicBezTo>
                    <a:pt x="3246" y="2505"/>
                    <a:pt x="3270" y="2456"/>
                    <a:pt x="3270" y="2395"/>
                  </a:cubicBezTo>
                  <a:cubicBezTo>
                    <a:pt x="3270" y="2339"/>
                    <a:pt x="3252" y="2284"/>
                    <a:pt x="3209" y="2241"/>
                  </a:cubicBezTo>
                  <a:lnTo>
                    <a:pt x="3086" y="2118"/>
                  </a:lnTo>
                  <a:cubicBezTo>
                    <a:pt x="2809" y="1848"/>
                    <a:pt x="2809" y="1405"/>
                    <a:pt x="3086" y="1135"/>
                  </a:cubicBezTo>
                  <a:lnTo>
                    <a:pt x="3209" y="1006"/>
                  </a:lnTo>
                  <a:cubicBezTo>
                    <a:pt x="3295" y="926"/>
                    <a:pt x="3295" y="790"/>
                    <a:pt x="3209" y="704"/>
                  </a:cubicBezTo>
                  <a:lnTo>
                    <a:pt x="2569" y="65"/>
                  </a:lnTo>
                  <a:cubicBezTo>
                    <a:pt x="2526" y="22"/>
                    <a:pt x="2471" y="1"/>
                    <a:pt x="2416" y="1"/>
                  </a:cubicBezTo>
                  <a:cubicBezTo>
                    <a:pt x="2360" y="1"/>
                    <a:pt x="2305" y="22"/>
                    <a:pt x="2262" y="65"/>
                  </a:cubicBezTo>
                  <a:lnTo>
                    <a:pt x="2139" y="188"/>
                  </a:lnTo>
                  <a:cubicBezTo>
                    <a:pt x="2004" y="323"/>
                    <a:pt x="1826" y="391"/>
                    <a:pt x="1647" y="391"/>
                  </a:cubicBezTo>
                  <a:cubicBezTo>
                    <a:pt x="1469" y="391"/>
                    <a:pt x="1291" y="323"/>
                    <a:pt x="1156" y="188"/>
                  </a:cubicBezTo>
                  <a:lnTo>
                    <a:pt x="1027" y="65"/>
                  </a:lnTo>
                  <a:cubicBezTo>
                    <a:pt x="987" y="22"/>
                    <a:pt x="933" y="1"/>
                    <a:pt x="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39" name="Google Shape;1739;p81"/>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Clr>
                <a:schemeClr val="dk1"/>
              </a:buClr>
              <a:buSzPts val="1100"/>
              <a:buFont typeface="Arial"/>
              <a:buNone/>
            </a:pPr>
            <a:r>
              <a:rPr lang="fa-IR" dirty="0">
                <a:cs typeface="B Nazanin" panose="00000700000000000000" pitchFamily="2" charset="-78"/>
              </a:rPr>
              <a:t>بسته آیکون معماری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43"/>
        <p:cNvGrpSpPr/>
        <p:nvPr/>
      </p:nvGrpSpPr>
      <p:grpSpPr>
        <a:xfrm>
          <a:off x="0" y="0"/>
          <a:ext cx="0" cy="0"/>
          <a:chOff x="0" y="0"/>
          <a:chExt cx="0" cy="0"/>
        </a:xfrm>
      </p:grpSpPr>
      <p:sp>
        <p:nvSpPr>
          <p:cNvPr id="1744" name="Google Shape;1744;p82"/>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 منابع جایگزین</a:t>
            </a:r>
            <a:endParaRPr dirty="0">
              <a:cs typeface="B Nazanin" panose="00000700000000000000" pitchFamily="2" charset="-78"/>
            </a:endParaRPr>
          </a:p>
        </p:txBody>
      </p:sp>
      <p:sp>
        <p:nvSpPr>
          <p:cNvPr id="1745" name="Google Shape;1745;p82"/>
          <p:cNvSpPr txBox="1">
            <a:spLocks noGrp="1"/>
          </p:cNvSpPr>
          <p:nvPr>
            <p:ph type="subTitle" idx="1"/>
          </p:nvPr>
        </p:nvSpPr>
        <p:spPr>
          <a:xfrm>
            <a:off x="1018525" y="1457300"/>
            <a:ext cx="6834600" cy="2446200"/>
          </a:xfrm>
          <a:prstGeom prst="rect">
            <a:avLst/>
          </a:prstGeom>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dirty="0">
                <a:cs typeface="B Nazanin" panose="00000700000000000000" pitchFamily="2" charset="-78"/>
              </a:rPr>
              <a:t>در اینجا مجموعه ای از منابع جایگزین وجود دارد که سبک آنها با این الگو مطابقت دارد.</a:t>
            </a:r>
          </a:p>
          <a:p>
            <a:pPr marL="0" lvl="0" indent="0" algn="l" rtl="0">
              <a:lnSpc>
                <a:spcPct val="100000"/>
              </a:lnSpc>
              <a:spcBef>
                <a:spcPts val="0"/>
              </a:spcBef>
              <a:spcAft>
                <a:spcPts val="0"/>
              </a:spcAft>
              <a:buClr>
                <a:schemeClr val="dk1"/>
              </a:buClr>
              <a:buSzPts val="1100"/>
              <a:buFont typeface="Arial"/>
              <a:buNone/>
            </a:pPr>
            <a:endParaRPr lang="fa-IR" dirty="0">
              <a:highlight>
                <a:schemeClr val="lt1"/>
              </a:highlight>
              <a:uFill>
                <a:noFill/>
              </a:uFill>
              <a:cs typeface="B Nazanin" panose="00000700000000000000" pitchFamily="2" charset="-78"/>
              <a:hlinkClick r:id="rId3"/>
            </a:endParaRPr>
          </a:p>
          <a:p>
            <a:pPr marL="0" lvl="0" indent="0" algn="l" rtl="0">
              <a:lnSpc>
                <a:spcPct val="100000"/>
              </a:lnSpc>
              <a:spcBef>
                <a:spcPts val="0"/>
              </a:spcBef>
              <a:spcAft>
                <a:spcPts val="0"/>
              </a:spcAft>
              <a:buClr>
                <a:schemeClr val="dk1"/>
              </a:buClr>
              <a:buSzPts val="1100"/>
              <a:buFont typeface="Arial"/>
              <a:buNone/>
            </a:pPr>
            <a:r>
              <a:rPr lang="fa-IR" dirty="0">
                <a:highlight>
                  <a:schemeClr val="lt1"/>
                </a:highlight>
                <a:uFill>
                  <a:noFill/>
                </a:uFill>
                <a:cs typeface="B Nazanin" panose="00000700000000000000" pitchFamily="2" charset="-78"/>
              </a:rPr>
              <a:t>کاغذ دیواری هندسی مدرن با خطوط گرد</a:t>
            </a:r>
          </a:p>
          <a:p>
            <a:pPr marL="0" lvl="0" indent="0" algn="l" rtl="0">
              <a:lnSpc>
                <a:spcPct val="100000"/>
              </a:lnSpc>
              <a:spcBef>
                <a:spcPts val="0"/>
              </a:spcBef>
              <a:spcAft>
                <a:spcPts val="0"/>
              </a:spcAft>
              <a:buClr>
                <a:schemeClr val="dk1"/>
              </a:buClr>
              <a:buSzPts val="1100"/>
              <a:buFont typeface="Arial"/>
              <a:buNone/>
            </a:pP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US" dirty="0">
                <a:highlight>
                  <a:schemeClr val="lt1"/>
                </a:highlight>
                <a:uFill>
                  <a:noFill/>
                </a:uFill>
                <a:cs typeface="B Nazanin" panose="00000700000000000000" pitchFamily="2" charset="-78"/>
                <a:hlinkClick r:id="rId4"/>
              </a:rPr>
              <a:t>Low angle design of modern building</a:t>
            </a: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5"/>
              </a:rPr>
              <a:t>Close-up modern architecture office buildings</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6"/>
              </a:rPr>
              <a:t>Copy space white outdoors old wall</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7"/>
              </a:rPr>
              <a:t>Metal steel wall with holes</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8"/>
              </a:rPr>
              <a:t>Front view of simple concrete structure in the city</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9"/>
              </a:rPr>
              <a:t>Front view of plain concrete structure in the city</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0"/>
              </a:rPr>
              <a:t>Low angle of plain concrete structure in the city with copy space</a:t>
            </a:r>
            <a:endParaRPr dirty="0">
              <a:highlight>
                <a:schemeClr val="lt1"/>
              </a:highlight>
              <a:cs typeface="B Nazanin" panose="00000700000000000000" pitchFamily="2" charset="-78"/>
            </a:endParaRPr>
          </a:p>
          <a:p>
            <a:pPr marL="457200" marR="50800" lvl="0" indent="-317500" algn="l" rtl="0">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1"/>
              </a:rPr>
              <a:t>Concrete structure in the city with copy space</a:t>
            </a:r>
            <a:endParaRPr dirty="0">
              <a:highlight>
                <a:schemeClr val="lt1"/>
              </a:highlight>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749"/>
        <p:cNvGrpSpPr/>
        <p:nvPr/>
      </p:nvGrpSpPr>
      <p:grpSpPr>
        <a:xfrm>
          <a:off x="0" y="0"/>
          <a:ext cx="0" cy="0"/>
          <a:chOff x="0" y="0"/>
          <a:chExt cx="0" cy="0"/>
        </a:xfrm>
      </p:grpSpPr>
      <p:sp>
        <p:nvSpPr>
          <p:cNvPr id="1750" name="Google Shape;1750;p83"/>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751" name="Google Shape;1751;p83"/>
          <p:cNvSpPr txBox="1">
            <a:spLocks noGrp="1"/>
          </p:cNvSpPr>
          <p:nvPr>
            <p:ph type="subTitle" idx="1"/>
          </p:nvPr>
        </p:nvSpPr>
        <p:spPr>
          <a:xfrm>
            <a:off x="5458825" y="1457300"/>
            <a:ext cx="2927100" cy="3151200"/>
          </a:xfrm>
          <a:prstGeom prst="rect">
            <a:avLst/>
          </a:prstGeom>
        </p:spPr>
        <p:txBody>
          <a:bodyPr spcFirstLastPara="1" wrap="square" lIns="91425" tIns="91425" rIns="91425" bIns="91425" anchor="t" anchorCtr="0">
            <a:noAutofit/>
          </a:bodyPr>
          <a:lstStyle/>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3"/>
              </a:rPr>
              <a:t>Close-up of old black and white cracked textured wall</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4"/>
              </a:rPr>
              <a:t>Bottom view modern glass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5"/>
              </a:rPr>
              <a:t>Close-up view modern skyscrapers office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6"/>
              </a:rPr>
              <a:t>Minimalistic apartment building in the city</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7"/>
              </a:rPr>
              <a:t>Background wall concept with copy space</a:t>
            </a:r>
            <a:endParaRPr dirty="0">
              <a:highlight>
                <a:schemeClr val="lt1"/>
              </a:highlight>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highlight>
                  <a:schemeClr val="lt1"/>
                </a:highlight>
                <a:cs typeface="B Nazanin" panose="00000700000000000000" pitchFamily="2" charset="-78"/>
              </a:rPr>
              <a:t>نمادها</a:t>
            </a: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8"/>
              </a:rPr>
              <a:t>Pack Architecture 22</a:t>
            </a:r>
            <a:endParaRPr dirty="0">
              <a:cs typeface="B Nazanin" panose="00000700000000000000" pitchFamily="2" charset="-78"/>
            </a:endParaRPr>
          </a:p>
        </p:txBody>
      </p:sp>
      <p:sp>
        <p:nvSpPr>
          <p:cNvPr id="1752" name="Google Shape;1752;p83"/>
          <p:cNvSpPr txBox="1">
            <a:spLocks noGrp="1"/>
          </p:cNvSpPr>
          <p:nvPr>
            <p:ph type="subTitle" idx="2"/>
          </p:nvPr>
        </p:nvSpPr>
        <p:spPr>
          <a:xfrm>
            <a:off x="1018525" y="1457300"/>
            <a:ext cx="4221300" cy="3151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منابع موجود در این الگو را دوست داشتید؟ آنها را به صورت رایگان در سایر وب سایت های ما دریافت کنید:</a:t>
            </a:r>
          </a:p>
          <a:p>
            <a:pPr marL="0" lvl="0" indent="0" algn="l" rtl="0">
              <a:spcBef>
                <a:spcPts val="0"/>
              </a:spcBef>
              <a:spcAft>
                <a:spcPts val="0"/>
              </a:spcAft>
              <a:buClr>
                <a:schemeClr val="dk1"/>
              </a:buClr>
              <a:buSzPts val="1100"/>
              <a:buFont typeface="Arial"/>
              <a:buNone/>
            </a:pPr>
            <a:endParaRPr lang="fa-IR"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عکس</a:t>
            </a:r>
            <a:endParaRPr dirty="0">
              <a:cs typeface="B Nazanin" panose="00000700000000000000" pitchFamily="2" charset="-78"/>
            </a:endParaRPr>
          </a:p>
          <a:p>
            <a:pPr marL="457200" marR="50800" lvl="0" indent="-311150" algn="l" rtl="0">
              <a:lnSpc>
                <a:spcPct val="100000"/>
              </a:lnSpc>
              <a:spcBef>
                <a:spcPts val="160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9"/>
              </a:rPr>
              <a:t>Apartment building in the city with clear sky</a:t>
            </a:r>
            <a:endParaRPr sz="1200" dirty="0">
              <a:solidFill>
                <a:srgbClr val="374957"/>
              </a:solidFill>
              <a:highlight>
                <a:srgbClr val="FFFFFF"/>
              </a:highlight>
              <a:latin typeface="Proxima Nova"/>
              <a:ea typeface="Proxima Nova"/>
              <a:cs typeface="B Nazanin" panose="00000700000000000000" pitchFamily="2" charset="-78"/>
              <a:sym typeface="Proxima Nova"/>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0"/>
              </a:rPr>
              <a:t>Low view modern skyscrapers office buildings</a:t>
            </a:r>
            <a:endParaRPr dirty="0">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1"/>
              </a:rPr>
              <a:t>Close-up of marble textured background</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2"/>
              </a:rPr>
              <a:t>Abstract city wall</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3"/>
              </a:rPr>
              <a:t>Architect doing a new project </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4"/>
              </a:rPr>
              <a:t>Portrait of young male architect in office</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5"/>
              </a:rPr>
              <a:t>Female architect with helmet and level</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6"/>
              </a:rPr>
              <a:t>Minimalist structure in the city</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7"/>
              </a:rPr>
              <a:t>Grey lime plaster with cracks background</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8"/>
              </a:rPr>
              <a:t>City building</a:t>
            </a:r>
            <a:endParaRPr dirty="0">
              <a:highlight>
                <a:schemeClr val="lt1"/>
              </a:highlight>
              <a:cs typeface="B Nazanin" panose="00000700000000000000" pitchFamily="2" charset="-78"/>
            </a:endParaRPr>
          </a:p>
          <a:p>
            <a:pPr marL="0" lvl="0" indent="0" algn="l" rtl="0">
              <a:spcBef>
                <a:spcPts val="0"/>
              </a:spcBef>
              <a:spcAft>
                <a:spcPts val="0"/>
              </a:spcAft>
              <a:buNone/>
            </a:pP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sz="1100" dirty="0">
                <a:solidFill>
                  <a:schemeClr val="lt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 همچنین می‌توانید اینفوگرافیک‌های بیشتری را در جستجو کنید.</a:t>
            </a:r>
            <a:endParaRPr sz="1100" dirty="0">
              <a:solidFill>
                <a:srgbClr val="FFFFFF"/>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resize </a:t>
            </a:r>
            <a:r>
              <a:rPr lang="en" sz="1100">
                <a:solidFill>
                  <a:schemeClr val="lt1"/>
                </a:solidFill>
                <a:cs typeface="B Nazanin" panose="00000700000000000000" pitchFamily="2" charset="-78"/>
              </a:rPr>
              <a:t>these icons without losing quality.</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change the stroke and fill color</a:t>
            </a:r>
            <a:r>
              <a:rPr lang="en" sz="1100">
                <a:solidFill>
                  <a:schemeClr val="lt1"/>
                </a:solidFill>
                <a:cs typeface="B Nazanin" panose="00000700000000000000" pitchFamily="2" charset="-78"/>
              </a:rPr>
              <a:t>; just select the icon and click on the </a:t>
            </a:r>
            <a:r>
              <a:rPr lang="en" sz="1100" b="1">
                <a:solidFill>
                  <a:schemeClr val="hlink"/>
                </a:solidFill>
                <a:cs typeface="B Nazanin" panose="00000700000000000000" pitchFamily="2" charset="-78"/>
              </a:rPr>
              <a:t>paint bucket/pen</a:t>
            </a:r>
            <a:r>
              <a:rPr lang="en" sz="1100">
                <a:solidFill>
                  <a:schemeClr val="lt1"/>
                </a:solidFill>
                <a:cs typeface="B Nazanin" panose="00000700000000000000" pitchFamily="2" charset="-78"/>
              </a:rPr>
              <a:t>.</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None/>
            </a:pPr>
            <a:r>
              <a:rPr lang="en" sz="1100">
                <a:solidFill>
                  <a:schemeClr val="lt1"/>
                </a:solidFill>
                <a:cs typeface="B Nazanin" panose="00000700000000000000" pitchFamily="2" charset="-78"/>
              </a:rPr>
              <a:t>In Google Slides, you can also use </a:t>
            </a:r>
            <a:r>
              <a:rPr lang="en" sz="1100" b="1">
                <a:solidFill>
                  <a:schemeClr val="hlink"/>
                </a:solidFill>
                <a:uFill>
                  <a:noFill/>
                </a:uFill>
                <a:cs typeface="B Nazanin" panose="00000700000000000000" pitchFamily="2" charset="-78"/>
                <a:hlinkClick r:id="rId3"/>
              </a:rPr>
              <a:t>Flaticon’s extension</a:t>
            </a:r>
            <a:r>
              <a:rPr lang="en" sz="1100">
                <a:solidFill>
                  <a:schemeClr val="lt1"/>
                </a:solidFill>
                <a:cs typeface="B Nazanin" panose="00000700000000000000" pitchFamily="2" charset="-78"/>
              </a:rPr>
              <a:t>, allowing you to customize and add even more icons.</a:t>
            </a:r>
            <a:br>
              <a:rPr lang="en" sz="1100">
                <a:solidFill>
                  <a:srgbClr val="435D74"/>
                </a:solidFill>
                <a:cs typeface="B Nazanin" panose="00000700000000000000" pitchFamily="2" charset="-78"/>
              </a:rPr>
            </a:br>
            <a:endParaRPr sz="110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1345432" y="319175"/>
            <a:ext cx="6790939" cy="174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قابل ویرایش ما</a:t>
            </a:r>
            <a:endParaRPr dirty="0">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1"/>
        <p:cNvGrpSpPr/>
        <p:nvPr/>
      </p:nvGrpSpPr>
      <p:grpSpPr>
        <a:xfrm>
          <a:off x="0" y="0"/>
          <a:ext cx="0" cy="0"/>
          <a:chOff x="0" y="0"/>
          <a:chExt cx="0" cy="0"/>
        </a:xfrm>
      </p:grpSpPr>
      <p:cxnSp>
        <p:nvCxnSpPr>
          <p:cNvPr id="372" name="Google Shape;372;p4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73" name="Google Shape;373;p4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74" name="Google Shape;374;p46"/>
          <p:cNvSpPr/>
          <p:nvPr/>
        </p:nvSpPr>
        <p:spPr>
          <a:xfrm>
            <a:off x="4873550" y="712350"/>
            <a:ext cx="4320900" cy="353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375" name="Google Shape;375;p46"/>
          <p:cNvPicPr preferRelativeResize="0"/>
          <p:nvPr/>
        </p:nvPicPr>
        <p:blipFill>
          <a:blip r:embed="rId3"/>
          <a:srcRect l="9039" r="9039"/>
          <a:stretch/>
        </p:blipFill>
        <p:spPr>
          <a:xfrm>
            <a:off x="5607450" y="1056150"/>
            <a:ext cx="3536550" cy="3027300"/>
          </a:xfrm>
          <a:prstGeom prst="rect">
            <a:avLst/>
          </a:prstGeom>
          <a:noFill/>
          <a:ln>
            <a:noFill/>
          </a:ln>
        </p:spPr>
      </p:pic>
      <p:sp>
        <p:nvSpPr>
          <p:cNvPr id="376" name="Google Shape;376;p46"/>
          <p:cNvSpPr txBox="1">
            <a:spLocks noGrp="1"/>
          </p:cNvSpPr>
          <p:nvPr>
            <p:ph type="title" idx="2"/>
          </p:nvPr>
        </p:nvSpPr>
        <p:spPr>
          <a:xfrm>
            <a:off x="2512450" y="1473624"/>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77" name="Google Shape;377;p46"/>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378" name="Google Shape;378;p46"/>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آیکون های آموزشی</a:t>
            </a:r>
            <a:endParaRPr sz="2400" dirty="0">
              <a:solidFill>
                <a:srgbClr val="FFFFFF"/>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پزشکی</a:t>
            </a:r>
            <a:endParaRPr sz="24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2123282" y="458640"/>
            <a:ext cx="4151376" cy="174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2427800" y="458217"/>
            <a:ext cx="4593725" cy="174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2"/>
        <p:cNvGrpSpPr/>
        <p:nvPr/>
      </p:nvGrpSpPr>
      <p:grpSpPr>
        <a:xfrm>
          <a:off x="0" y="0"/>
          <a:ext cx="0" cy="0"/>
          <a:chOff x="0" y="0"/>
          <a:chExt cx="0" cy="0"/>
        </a:xfrm>
      </p:grpSpPr>
      <p:sp>
        <p:nvSpPr>
          <p:cNvPr id="383" name="Google Shape;383;p47"/>
          <p:cNvSpPr txBox="1">
            <a:spLocks noGrp="1"/>
          </p:cNvSpPr>
          <p:nvPr>
            <p:ph type="title"/>
          </p:nvPr>
        </p:nvSpPr>
        <p:spPr>
          <a:xfrm>
            <a:off x="-800425" y="5015364"/>
            <a:ext cx="2129495" cy="53885"/>
          </a:xfrm>
          <a:prstGeom prst="rect">
            <a:avLst/>
          </a:prstGeom>
        </p:spPr>
        <p:txBody>
          <a:bodyPr spcFirstLastPara="1" wrap="square" lIns="91425" tIns="0" rIns="91425" bIns="0" anchor="ctr" anchorCtr="0">
            <a:noAutofit/>
          </a:bodyPr>
          <a:lstStyle/>
          <a:p>
            <a:pPr marL="0" lvl="0" indent="0" algn="r" rtl="1">
              <a:spcBef>
                <a:spcPts val="0"/>
              </a:spcBef>
              <a:spcAft>
                <a:spcPts val="0"/>
              </a:spcAft>
              <a:buClr>
                <a:schemeClr val="dk1"/>
              </a:buClr>
              <a:buSzPts val="1100"/>
              <a:buFont typeface="Arial"/>
              <a:buNone/>
            </a:pPr>
            <a:r>
              <a:rPr lang="en" dirty="0">
                <a:cs typeface="B Nazanin" panose="00000700000000000000" pitchFamily="2" charset="-78"/>
              </a:rPr>
              <a:t>About our company</a:t>
            </a:r>
            <a:endParaRPr dirty="0">
              <a:cs typeface="B Nazanin" panose="00000700000000000000" pitchFamily="2" charset="-78"/>
            </a:endParaRPr>
          </a:p>
        </p:txBody>
      </p:sp>
      <p:sp>
        <p:nvSpPr>
          <p:cNvPr id="384" name="Google Shape;384;p47"/>
          <p:cNvSpPr/>
          <p:nvPr/>
        </p:nvSpPr>
        <p:spPr>
          <a:xfrm>
            <a:off x="3884175" y="1467050"/>
            <a:ext cx="4430100" cy="2889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85" name="Google Shape;385;p47"/>
          <p:cNvSpPr txBox="1">
            <a:spLocks noGrp="1"/>
          </p:cNvSpPr>
          <p:nvPr>
            <p:ph type="title" idx="2"/>
          </p:nvPr>
        </p:nvSpPr>
        <p:spPr>
          <a:xfrm>
            <a:off x="361506" y="4786168"/>
            <a:ext cx="482993" cy="229197"/>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86" name="Google Shape;386;p47"/>
          <p:cNvSpPr txBox="1">
            <a:spLocks noGrp="1"/>
          </p:cNvSpPr>
          <p:nvPr>
            <p:ph type="subTitle" idx="1"/>
          </p:nvPr>
        </p:nvSpPr>
        <p:spPr>
          <a:xfrm>
            <a:off x="2792558" y="1751450"/>
            <a:ext cx="5264700" cy="23211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p>
          <a:p>
            <a:pPr marL="0" lvl="0" indent="0" algn="r" rtl="1">
              <a:spcBef>
                <a:spcPts val="0"/>
              </a:spcBef>
              <a:spcAft>
                <a:spcPts val="0"/>
              </a:spcAft>
              <a:buClr>
                <a:schemeClr val="dk1"/>
              </a:buClr>
              <a:buSzPts val="1100"/>
              <a:buFont typeface="Arial"/>
              <a:buNone/>
            </a:pPr>
            <a:endParaRPr dirty="0">
              <a:cs typeface="B Nazanin" panose="00000700000000000000" pitchFamily="2" charset="-78"/>
            </a:endParaRPr>
          </a:p>
          <a:p>
            <a:pPr marL="457200" lvl="0" indent="-330200" algn="r" rtl="1">
              <a:spcBef>
                <a:spcPts val="0"/>
              </a:spcBef>
              <a:spcAft>
                <a:spcPts val="0"/>
              </a:spcAft>
              <a:buSzPts val="1600"/>
              <a:buChar char="●"/>
            </a:pPr>
            <a:r>
              <a:rPr lang="fa-IR" dirty="0">
                <a:cs typeface="B Nazanin" panose="00000700000000000000" pitchFamily="2" charset="-78"/>
              </a:rPr>
              <a:t>آنها ساده هستند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ایده های خود را به وضوح سازماندهی کنید</a:t>
            </a:r>
          </a:p>
          <a:p>
            <a:pPr marL="457200" lvl="0" indent="-330200" algn="r" rtl="1">
              <a:spcBef>
                <a:spcPts val="0"/>
              </a:spcBef>
              <a:spcAft>
                <a:spcPts val="0"/>
              </a:spcAft>
              <a:buSzPts val="1600"/>
              <a:buChar char="●"/>
            </a:pPr>
            <a:r>
              <a:rPr lang="fa-IR" dirty="0">
                <a:cs typeface="B Nazanin" panose="00000700000000000000" pitchFamily="2" charset="-78"/>
              </a:rPr>
              <a:t>خرید شیر را هرگز فراموش نخواهید کرد!</a:t>
            </a:r>
          </a:p>
          <a:p>
            <a:pPr marL="457200" lvl="0" indent="-330200" algn="r" rtl="1">
              <a:spcBef>
                <a:spcPts val="0"/>
              </a:spcBef>
              <a:spcAft>
                <a:spcPts val="0"/>
              </a:spcAft>
              <a:buSzPts val="1600"/>
              <a:buChar char="●"/>
            </a:pPr>
            <a:endParaRPr lang="fa-IR" dirty="0">
              <a:cs typeface="B Nazanin" panose="00000700000000000000" pitchFamily="2" charset="-78"/>
            </a:endParaRPr>
          </a:p>
          <a:p>
            <a:pPr marL="457200" lvl="0" indent="-330200" algn="r" rtl="1">
              <a:spcBef>
                <a:spcPts val="0"/>
              </a:spcBef>
              <a:spcAft>
                <a:spcPts val="0"/>
              </a:spcAft>
              <a:buSzPts val="1600"/>
              <a:buChar char="●"/>
            </a:pPr>
            <a:endParaRP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387" name="Google Shape;387;p4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cxnSp>
        <p:nvCxnSpPr>
          <p:cNvPr id="388" name="Google Shape;388;p4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89" name="Google Shape;389;p4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8"/>
          <p:cNvSpPr/>
          <p:nvPr/>
        </p:nvSpPr>
        <p:spPr>
          <a:xfrm>
            <a:off x="5420350" y="712350"/>
            <a:ext cx="2544000" cy="3610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95" name="Google Shape;395;p48"/>
          <p:cNvSpPr txBox="1">
            <a:spLocks noGrp="1"/>
          </p:cNvSpPr>
          <p:nvPr>
            <p:ph type="title"/>
          </p:nvPr>
        </p:nvSpPr>
        <p:spPr>
          <a:xfrm>
            <a:off x="-907025" y="956330"/>
            <a:ext cx="3796500" cy="490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solidFill>
                <a:schemeClr val="accent2"/>
              </a:solidFill>
              <a:cs typeface="B Nazanin" panose="00000700000000000000" pitchFamily="2" charset="-78"/>
            </a:endParaRPr>
          </a:p>
        </p:txBody>
      </p:sp>
      <p:sp>
        <p:nvSpPr>
          <p:cNvPr id="396" name="Google Shape;396;p48"/>
          <p:cNvSpPr txBox="1">
            <a:spLocks noGrp="1"/>
          </p:cNvSpPr>
          <p:nvPr>
            <p:ph type="subTitle" idx="1"/>
          </p:nvPr>
        </p:nvSpPr>
        <p:spPr>
          <a:xfrm>
            <a:off x="4409994" y="1609745"/>
            <a:ext cx="3384000" cy="23508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fa-IR" sz="1400" dirty="0">
              <a:cs typeface="B Nazanin" panose="00000700000000000000" pitchFamily="2" charset="-78"/>
            </a:endParaRPr>
          </a:p>
          <a:p>
            <a:pPr marL="0" lvl="0" indent="0" algn="r" rtl="1">
              <a:spcBef>
                <a:spcPts val="0"/>
              </a:spcBef>
              <a:spcAft>
                <a:spcPts val="0"/>
              </a:spcAft>
              <a:buNone/>
            </a:pPr>
            <a:endParaRPr dirty="0">
              <a:cs typeface="B Nazanin" panose="00000700000000000000" pitchFamily="2" charset="-78"/>
            </a:endParaRPr>
          </a:p>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dirty="0">
              <a:effectLst/>
              <a:latin typeface="Calibri" panose="020F0502020204030204" pitchFamily="34" charset="0"/>
              <a:ea typeface="Calibri" panose="020F0502020204030204" pitchFamily="34" charset="0"/>
              <a:cs typeface="Arial" panose="020B0604020202020204" pitchFamily="34" charset="0"/>
            </a:endParaRPr>
          </a:p>
        </p:txBody>
      </p:sp>
      <p:cxnSp>
        <p:nvCxnSpPr>
          <p:cNvPr id="397" name="Google Shape;397;p4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98" name="Google Shape;398;p4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99" name="Google Shape;399;p48"/>
          <p:cNvSpPr txBox="1">
            <a:spLocks noGrp="1"/>
          </p:cNvSpPr>
          <p:nvPr>
            <p:ph type="title" idx="2"/>
          </p:nvPr>
        </p:nvSpPr>
        <p:spPr>
          <a:xfrm>
            <a:off x="-1280876" y="4840050"/>
            <a:ext cx="2588681" cy="228380"/>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00" name="Google Shape;400;p48"/>
          <p:cNvSpPr txBox="1">
            <a:spLocks noGrp="1"/>
          </p:cNvSpPr>
          <p:nvPr>
            <p:ph type="title" idx="3"/>
          </p:nvPr>
        </p:nvSpPr>
        <p:spPr>
          <a:xfrm>
            <a:off x="146725" y="4789138"/>
            <a:ext cx="597554"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9"/>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یک تصویر همیشه این مفهوم را تقویت می کند</a:t>
            </a:r>
            <a:endParaRPr dirty="0">
              <a:cs typeface="B Nazanin" panose="00000700000000000000" pitchFamily="2" charset="-78"/>
            </a:endParaRPr>
          </a:p>
        </p:txBody>
      </p:sp>
      <p:sp>
        <p:nvSpPr>
          <p:cNvPr id="406" name="Google Shape;406;p49"/>
          <p:cNvSpPr/>
          <p:nvPr/>
        </p:nvSpPr>
        <p:spPr>
          <a:xfrm>
            <a:off x="2764159" y="1505780"/>
            <a:ext cx="2337000" cy="310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407" name="Google Shape;407;p49"/>
          <p:cNvPicPr preferRelativeResize="0"/>
          <p:nvPr/>
        </p:nvPicPr>
        <p:blipFill>
          <a:blip r:embed="rId3"/>
          <a:srcRect l="13111" r="13111"/>
          <a:stretch/>
        </p:blipFill>
        <p:spPr>
          <a:xfrm>
            <a:off x="0" y="0"/>
            <a:ext cx="4812611" cy="4348719"/>
          </a:xfrm>
          <a:prstGeom prst="rect">
            <a:avLst/>
          </a:prstGeom>
          <a:noFill/>
          <a:ln>
            <a:noFill/>
          </a:ln>
        </p:spPr>
      </p:pic>
      <p:sp>
        <p:nvSpPr>
          <p:cNvPr id="408" name="Google Shape;408;p49"/>
          <p:cNvSpPr txBox="1">
            <a:spLocks noGrp="1"/>
          </p:cNvSpPr>
          <p:nvPr>
            <p:ph type="subTitle" idx="1"/>
          </p:nvPr>
        </p:nvSpPr>
        <p:spPr>
          <a:xfrm>
            <a:off x="5781275" y="2763700"/>
            <a:ext cx="2318700" cy="1090500"/>
          </a:xfrm>
          <a:prstGeom prst="rect">
            <a:avLst/>
          </a:prstGeom>
        </p:spPr>
        <p:txBody>
          <a:bodyPr spcFirstLastPara="1" wrap="square" lIns="91425" tIns="91425" rIns="91425" bIns="0" anchor="t" anchorCtr="0">
            <a:noAutofit/>
          </a:bodyPr>
          <a:lstStyle/>
          <a:p>
            <a:pPr marL="0" lvl="0" indent="0" algn="r" rtl="0">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cxnSp>
        <p:nvCxnSpPr>
          <p:cNvPr id="409" name="Google Shape;409;p4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10" name="Google Shape;410;p4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50"/>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416" name="Google Shape;416;p50"/>
          <p:cNvSpPr txBox="1"/>
          <p:nvPr/>
        </p:nvSpPr>
        <p:spPr>
          <a:xfrm>
            <a:off x="1303196" y="1719021"/>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17" name="Google Shape;417;p50"/>
          <p:cNvSpPr txBox="1"/>
          <p:nvPr/>
        </p:nvSpPr>
        <p:spPr>
          <a:xfrm>
            <a:off x="1303196"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1990</a:t>
            </a:r>
            <a:endParaRPr sz="1800" b="1">
              <a:solidFill>
                <a:schemeClr val="accent1"/>
              </a:solidFill>
              <a:latin typeface="Josefin Sans"/>
              <a:ea typeface="Josefin Sans"/>
              <a:cs typeface="B Nazanin" panose="00000700000000000000" pitchFamily="2" charset="-78"/>
              <a:sym typeface="Josefin Sans"/>
            </a:endParaRPr>
          </a:p>
        </p:txBody>
      </p:sp>
      <p:sp>
        <p:nvSpPr>
          <p:cNvPr id="418" name="Google Shape;418;p50"/>
          <p:cNvSpPr txBox="1"/>
          <p:nvPr/>
        </p:nvSpPr>
        <p:spPr>
          <a:xfrm>
            <a:off x="1303196" y="2115249"/>
            <a:ext cx="1649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19" name="Google Shape;419;p50"/>
          <p:cNvCxnSpPr/>
          <p:nvPr/>
        </p:nvCxnSpPr>
        <p:spPr>
          <a:xfrm rot="5400000">
            <a:off x="566156" y="2122481"/>
            <a:ext cx="1335900" cy="176100"/>
          </a:xfrm>
          <a:prstGeom prst="bentConnector3">
            <a:avLst>
              <a:gd name="adj1" fmla="val -6"/>
            </a:avLst>
          </a:prstGeom>
          <a:noFill/>
          <a:ln w="9525" cap="flat" cmpd="sng">
            <a:solidFill>
              <a:srgbClr val="000000"/>
            </a:solidFill>
            <a:prstDash val="solid"/>
            <a:round/>
            <a:headEnd type="diamond" w="med" len="med"/>
            <a:tailEnd type="none" w="med" len="med"/>
          </a:ln>
        </p:spPr>
      </p:cxnSp>
      <p:sp>
        <p:nvSpPr>
          <p:cNvPr id="420" name="Google Shape;420;p50"/>
          <p:cNvSpPr txBox="1"/>
          <p:nvPr/>
        </p:nvSpPr>
        <p:spPr>
          <a:xfrm>
            <a:off x="2712256" y="3398804"/>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21" name="Google Shape;421;p50"/>
          <p:cNvSpPr txBox="1"/>
          <p:nvPr/>
        </p:nvSpPr>
        <p:spPr>
          <a:xfrm>
            <a:off x="2712256"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422" name="Google Shape;422;p50"/>
          <p:cNvSpPr txBox="1"/>
          <p:nvPr/>
        </p:nvSpPr>
        <p:spPr>
          <a:xfrm>
            <a:off x="2728859" y="3812091"/>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3" name="Google Shape;423;p50"/>
          <p:cNvCxnSpPr>
            <a:stCxn id="421" idx="1"/>
            <a:endCxn id="424" idx="4"/>
          </p:cNvCxnSpPr>
          <p:nvPr/>
        </p:nvCxnSpPr>
        <p:spPr>
          <a:xfrm rot="10800000">
            <a:off x="2548156" y="2861708"/>
            <a:ext cx="164100" cy="359700"/>
          </a:xfrm>
          <a:prstGeom prst="bentConnector2">
            <a:avLst/>
          </a:prstGeom>
          <a:noFill/>
          <a:ln w="9525" cap="flat" cmpd="sng">
            <a:solidFill>
              <a:srgbClr val="000000"/>
            </a:solidFill>
            <a:prstDash val="solid"/>
            <a:round/>
            <a:headEnd type="diamond" w="med" len="med"/>
            <a:tailEnd type="none" w="med" len="med"/>
          </a:ln>
        </p:spPr>
      </p:cxnSp>
      <p:sp>
        <p:nvSpPr>
          <p:cNvPr id="425" name="Google Shape;425;p50"/>
          <p:cNvSpPr txBox="1"/>
          <p:nvPr/>
        </p:nvSpPr>
        <p:spPr>
          <a:xfrm>
            <a:off x="4110547" y="1740099"/>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600" b="1" dirty="0">
              <a:solidFill>
                <a:srgbClr val="000000"/>
              </a:solidFill>
              <a:latin typeface="Josefin Sans"/>
              <a:ea typeface="Josefin Sans"/>
              <a:cs typeface="B Nazanin" panose="00000700000000000000" pitchFamily="2" charset="-78"/>
              <a:sym typeface="Josefin Sans"/>
            </a:endParaRPr>
          </a:p>
        </p:txBody>
      </p:sp>
      <p:sp>
        <p:nvSpPr>
          <p:cNvPr id="426" name="Google Shape;426;p50"/>
          <p:cNvSpPr txBox="1"/>
          <p:nvPr/>
        </p:nvSpPr>
        <p:spPr>
          <a:xfrm>
            <a:off x="4110547"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1998</a:t>
            </a:r>
            <a:endParaRPr sz="1800" b="1">
              <a:solidFill>
                <a:schemeClr val="accent1"/>
              </a:solidFill>
              <a:latin typeface="Josefin Sans"/>
              <a:ea typeface="Josefin Sans"/>
              <a:cs typeface="B Nazanin" panose="00000700000000000000" pitchFamily="2" charset="-78"/>
              <a:sym typeface="Josefin Sans"/>
            </a:endParaRPr>
          </a:p>
        </p:txBody>
      </p:sp>
      <p:sp>
        <p:nvSpPr>
          <p:cNvPr id="427" name="Google Shape;427;p50"/>
          <p:cNvSpPr txBox="1"/>
          <p:nvPr/>
        </p:nvSpPr>
        <p:spPr>
          <a:xfrm>
            <a:off x="4110547" y="2104552"/>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8" name="Google Shape;428;p50"/>
          <p:cNvCxnSpPr>
            <a:stCxn id="426" idx="1"/>
            <a:endCxn id="429" idx="0"/>
          </p:cNvCxnSpPr>
          <p:nvPr/>
        </p:nvCxnSpPr>
        <p:spPr>
          <a:xfrm flipH="1">
            <a:off x="3944347" y="1542575"/>
            <a:ext cx="166200" cy="1333500"/>
          </a:xfrm>
          <a:prstGeom prst="bentConnector2">
            <a:avLst/>
          </a:prstGeom>
          <a:noFill/>
          <a:ln w="9525" cap="flat" cmpd="sng">
            <a:solidFill>
              <a:srgbClr val="000000"/>
            </a:solidFill>
            <a:prstDash val="solid"/>
            <a:round/>
            <a:headEnd type="diamond" w="med" len="med"/>
            <a:tailEnd type="none" w="med" len="med"/>
          </a:ln>
        </p:spPr>
      </p:cxnSp>
      <p:sp>
        <p:nvSpPr>
          <p:cNvPr id="430" name="Google Shape;430;p50"/>
          <p:cNvSpPr txBox="1"/>
          <p:nvPr/>
        </p:nvSpPr>
        <p:spPr>
          <a:xfrm>
            <a:off x="5503813" y="3367138"/>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31" name="Google Shape;431;p50"/>
          <p:cNvSpPr txBox="1"/>
          <p:nvPr/>
        </p:nvSpPr>
        <p:spPr>
          <a:xfrm>
            <a:off x="5503813"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2015</a:t>
            </a:r>
            <a:endParaRPr sz="1800" b="1">
              <a:solidFill>
                <a:schemeClr val="accent1"/>
              </a:solidFill>
              <a:latin typeface="Josefin Sans"/>
              <a:ea typeface="Josefin Sans"/>
              <a:cs typeface="B Nazanin" panose="00000700000000000000" pitchFamily="2" charset="-78"/>
              <a:sym typeface="Josefin Sans"/>
            </a:endParaRPr>
          </a:p>
        </p:txBody>
      </p:sp>
      <p:sp>
        <p:nvSpPr>
          <p:cNvPr id="432" name="Google Shape;432;p50"/>
          <p:cNvSpPr txBox="1"/>
          <p:nvPr/>
        </p:nvSpPr>
        <p:spPr>
          <a:xfrm>
            <a:off x="5503813" y="3770983"/>
            <a:ext cx="1645800" cy="676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33" name="Google Shape;433;p50"/>
          <p:cNvCxnSpPr>
            <a:stCxn id="431" idx="1"/>
            <a:endCxn id="434" idx="4"/>
          </p:cNvCxnSpPr>
          <p:nvPr/>
        </p:nvCxnSpPr>
        <p:spPr>
          <a:xfrm rot="10800000">
            <a:off x="5341813" y="2861708"/>
            <a:ext cx="162000" cy="359700"/>
          </a:xfrm>
          <a:prstGeom prst="bentConnector2">
            <a:avLst/>
          </a:prstGeom>
          <a:noFill/>
          <a:ln w="9525" cap="flat" cmpd="sng">
            <a:solidFill>
              <a:srgbClr val="000000"/>
            </a:solidFill>
            <a:prstDash val="solid"/>
            <a:round/>
            <a:headEnd type="diamond" w="med" len="med"/>
            <a:tailEnd type="none" w="med" len="med"/>
          </a:ln>
        </p:spPr>
      </p:cxnSp>
      <p:sp>
        <p:nvSpPr>
          <p:cNvPr id="435" name="Google Shape;435;p50"/>
          <p:cNvSpPr txBox="1"/>
          <p:nvPr/>
        </p:nvSpPr>
        <p:spPr>
          <a:xfrm>
            <a:off x="6904589" y="2035445"/>
            <a:ext cx="1396500" cy="802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و همچنان قوی ادامه می دهد!</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436" name="Google Shape;436;p50"/>
          <p:cNvCxnSpPr>
            <a:stCxn id="435" idx="1"/>
            <a:endCxn id="437" idx="0"/>
          </p:cNvCxnSpPr>
          <p:nvPr/>
        </p:nvCxnSpPr>
        <p:spPr>
          <a:xfrm flipH="1">
            <a:off x="6738089" y="2436695"/>
            <a:ext cx="166500" cy="439200"/>
          </a:xfrm>
          <a:prstGeom prst="bentConnector2">
            <a:avLst/>
          </a:prstGeom>
          <a:noFill/>
          <a:ln w="9525" cap="flat" cmpd="sng">
            <a:solidFill>
              <a:srgbClr val="000000"/>
            </a:solidFill>
            <a:prstDash val="solid"/>
            <a:round/>
            <a:headEnd type="diamond" w="med" len="med"/>
            <a:tailEnd type="none" w="med" len="med"/>
          </a:ln>
        </p:spPr>
      </p:cxnSp>
      <p:sp>
        <p:nvSpPr>
          <p:cNvPr id="438" name="Google Shape;438;p50"/>
          <p:cNvSpPr/>
          <p:nvPr/>
        </p:nvSpPr>
        <p:spPr>
          <a:xfrm>
            <a:off x="1085392" y="288131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4" name="Google Shape;424;p50"/>
          <p:cNvSpPr/>
          <p:nvPr/>
        </p:nvSpPr>
        <p:spPr>
          <a:xfrm>
            <a:off x="24865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9" name="Google Shape;429;p50"/>
          <p:cNvSpPr/>
          <p:nvPr/>
        </p:nvSpPr>
        <p:spPr>
          <a:xfrm>
            <a:off x="3882794"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39" name="Google Shape;439;p50"/>
          <p:cNvCxnSpPr/>
          <p:nvPr/>
        </p:nvCxnSpPr>
        <p:spPr>
          <a:xfrm>
            <a:off x="714875" y="2873012"/>
            <a:ext cx="7725000" cy="0"/>
          </a:xfrm>
          <a:prstGeom prst="straightConnector1">
            <a:avLst/>
          </a:prstGeom>
          <a:noFill/>
          <a:ln w="19050" cap="flat" cmpd="sng">
            <a:solidFill>
              <a:schemeClr val="accent1"/>
            </a:solidFill>
            <a:prstDash val="solid"/>
            <a:round/>
            <a:headEnd type="diamond" w="med" len="med"/>
            <a:tailEnd type="diamond" w="med" len="med"/>
          </a:ln>
        </p:spPr>
      </p:cxnSp>
      <p:sp>
        <p:nvSpPr>
          <p:cNvPr id="437" name="Google Shape;437;p50"/>
          <p:cNvSpPr/>
          <p:nvPr/>
        </p:nvSpPr>
        <p:spPr>
          <a:xfrm>
            <a:off x="6676663"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4" name="Google Shape;434;p50"/>
          <p:cNvSpPr/>
          <p:nvPr/>
        </p:nvSpPr>
        <p:spPr>
          <a:xfrm>
            <a:off x="52803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40" name="Google Shape;440;p5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1" name="Google Shape;441;p5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2" name="Google Shape;442;p50"/>
          <p:cNvCxnSpPr/>
          <p:nvPr/>
        </p:nvCxnSpPr>
        <p:spPr>
          <a:xfrm rot="10800000">
            <a:off x="420021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3" name="Google Shape;443;p50"/>
          <p:cNvCxnSpPr/>
          <p:nvPr/>
        </p:nvCxnSpPr>
        <p:spPr>
          <a:xfrm rot="10800000">
            <a:off x="140130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4" name="Google Shape;444;p50"/>
          <p:cNvCxnSpPr/>
          <p:nvPr/>
        </p:nvCxnSpPr>
        <p:spPr>
          <a:xfrm rot="10800000">
            <a:off x="2805365" y="3073055"/>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5" name="Google Shape;445;p50"/>
          <p:cNvCxnSpPr/>
          <p:nvPr/>
        </p:nvCxnSpPr>
        <p:spPr>
          <a:xfrm rot="10800000">
            <a:off x="5596913" y="3073055"/>
            <a:ext cx="228900" cy="0"/>
          </a:xfrm>
          <a:prstGeom prst="straightConnector1">
            <a:avLst/>
          </a:prstGeom>
          <a:noFill/>
          <a:ln w="38100" cap="flat" cmpd="sng">
            <a:solidFill>
              <a:schemeClr val="accent1"/>
            </a:solidFill>
            <a:prstDash val="solid"/>
            <a:round/>
            <a:headEnd type="none" w="med" len="med"/>
            <a:tailEnd type="none" w="med" len="med"/>
          </a:ln>
        </p:spPr>
      </p:cxnSp>
      <p:sp>
        <p:nvSpPr>
          <p:cNvPr id="446" name="Google Shape;446;p5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447" name="Google Shape;447;p50"/>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Macari Company Profile by Slidesgo">
  <a:themeElements>
    <a:clrScheme name="Simple Light">
      <a:dk1>
        <a:srgbClr val="000000"/>
      </a:dk1>
      <a:lt1>
        <a:srgbClr val="FFFFFF"/>
      </a:lt1>
      <a:dk2>
        <a:srgbClr val="595959"/>
      </a:dk2>
      <a:lt2>
        <a:srgbClr val="D9D9D9"/>
      </a:lt2>
      <a:accent1>
        <a:srgbClr val="FD0000"/>
      </a:accent1>
      <a:accent2>
        <a:srgbClr val="F5F5F5"/>
      </a:accent2>
      <a:accent3>
        <a:srgbClr val="BBBBBB"/>
      </a:accent3>
      <a:accent4>
        <a:srgbClr val="000000"/>
      </a:accent4>
      <a:accent5>
        <a:srgbClr val="FD0000"/>
      </a:accent5>
      <a:accent6>
        <a:srgbClr val="FF8D8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101</TotalTime>
  <Words>2045</Words>
  <Application>Microsoft Office PowerPoint</Application>
  <PresentationFormat>On-screen Show (16:9)</PresentationFormat>
  <Paragraphs>386</Paragraphs>
  <Slides>55</Slides>
  <Notes>55</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55</vt:i4>
      </vt:variant>
    </vt:vector>
  </HeadingPairs>
  <TitlesOfParts>
    <vt:vector size="70" baseType="lpstr">
      <vt:lpstr>Calibri</vt:lpstr>
      <vt:lpstr>Open Sans</vt:lpstr>
      <vt:lpstr>Roboto Condensed Light</vt:lpstr>
      <vt:lpstr>Josefin Sans ExtraLight</vt:lpstr>
      <vt:lpstr>Proxima Nova</vt:lpstr>
      <vt:lpstr>Arial</vt:lpstr>
      <vt:lpstr>Fira Sans Extra Condensed Medium</vt:lpstr>
      <vt:lpstr>Josefin Sans</vt:lpstr>
      <vt:lpstr>Open Sans Light</vt:lpstr>
      <vt:lpstr>Josefin Sans SemiBold</vt:lpstr>
      <vt:lpstr>Josefin Sans Medium</vt:lpstr>
      <vt:lpstr>Josefin Sans Light</vt:lpstr>
      <vt:lpstr>Amatic SC</vt:lpstr>
      <vt:lpstr>Roboto Medium</vt:lpstr>
      <vt:lpstr>Macari Company Profile by Slidesgo</vt:lpstr>
      <vt:lpstr>قالب پاورپوینت معماری ایرانی تم: تخت جمشید</vt:lpstr>
      <vt:lpstr>محتویات این الگو</vt:lpstr>
      <vt:lpstr>سلام!</vt:lpstr>
      <vt:lpstr>فهرست مطالب</vt:lpstr>
      <vt:lpstr>01</vt:lpstr>
      <vt:lpstr>About our company</vt:lpstr>
      <vt:lpstr>درباره ما</vt:lpstr>
      <vt:lpstr>یک تصویر همیشه این مفهوم را تقویت می کند</vt:lpstr>
      <vt:lpstr>تاریخ ما</vt:lpstr>
      <vt:lpstr>فلسفه ما</vt:lpstr>
      <vt:lpstr>About our company</vt:lpstr>
      <vt:lpstr>تیم ما</vt:lpstr>
      <vt:lpstr>مکان ها</vt:lpstr>
      <vt:lpstr>نقاط قوت ما</vt:lpstr>
      <vt:lpstr>کلمات فوق العاده</vt:lpstr>
      <vt:lpstr>اعداد ما</vt:lpstr>
      <vt:lpstr>30,000</vt:lpstr>
      <vt:lpstr>رشد ما</vt:lpstr>
      <vt:lpstr>خدمات ما</vt:lpstr>
      <vt:lpstr>Our services</vt:lpstr>
      <vt:lpstr>خدمات ما</vt:lpstr>
      <vt:lpstr>100</vt:lpstr>
      <vt:lpstr>Our services</vt:lpstr>
      <vt:lpstr>پروژه های ما</vt:lpstr>
      <vt:lpstr>یک تصویر ارزش هزار کلمه است</vt:lpstr>
      <vt:lpstr>Our projects</vt:lpstr>
      <vt:lpstr>Our projects</vt:lpstr>
      <vt:lpstr>آخرین پروژه ما</vt:lpstr>
      <vt:lpstr>Our projects</vt:lpstr>
      <vt:lpstr>پروژه های آینده</vt:lpstr>
      <vt:lpstr>مشتریان ما</vt:lpstr>
      <vt:lpstr>Our clients</vt:lpstr>
      <vt:lpstr>مشخصات مشتری</vt:lpstr>
      <vt:lpstr>Our clients</vt:lpstr>
      <vt:lpstr>جوایز</vt:lpstr>
      <vt:lpstr>نرم افزار دسکتاپ</vt:lpstr>
      <vt:lpstr>وب موبایل</vt:lpstr>
      <vt:lpstr>برنامه تبلت</vt:lpstr>
      <vt:lpstr>با تشکر!</vt:lpstr>
      <vt:lpstr>بسته آیکون معماری</vt:lpstr>
      <vt:lpstr>منابع جایگزین منابع جایگزین</vt:lpstr>
      <vt:lpstr>منابع</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مشخصات شرکت ماکاری</dc:title>
  <cp:lastModifiedBy>KaraPardazesh</cp:lastModifiedBy>
  <cp:revision>6</cp:revision>
  <dcterms:modified xsi:type="dcterms:W3CDTF">2023-05-31T20:08:29Z</dcterms:modified>
</cp:coreProperties>
</file>